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1" r:id="rId2"/>
    <p:sldId id="372" r:id="rId3"/>
    <p:sldId id="371" r:id="rId4"/>
    <p:sldId id="367" r:id="rId5"/>
    <p:sldId id="368" r:id="rId6"/>
    <p:sldId id="374" r:id="rId7"/>
    <p:sldId id="370" r:id="rId8"/>
    <p:sldId id="373" r:id="rId9"/>
    <p:sldId id="377" r:id="rId10"/>
    <p:sldId id="348" r:id="rId11"/>
    <p:sldId id="358" r:id="rId12"/>
    <p:sldId id="366" r:id="rId13"/>
    <p:sldId id="365" r:id="rId14"/>
    <p:sldId id="364" r:id="rId15"/>
    <p:sldId id="363" r:id="rId16"/>
    <p:sldId id="361" r:id="rId17"/>
    <p:sldId id="337" r:id="rId18"/>
    <p:sldId id="336" r:id="rId19"/>
    <p:sldId id="338" r:id="rId20"/>
    <p:sldId id="332" r:id="rId21"/>
    <p:sldId id="331" r:id="rId22"/>
    <p:sldId id="375" r:id="rId23"/>
    <p:sldId id="3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e&#770;n.m4a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a&#769;c%20gia&#777;.m4a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Tre&#770;n%20ta&#770;&#769;m%20a&#777;nh%20ba&#769;c%20hi&#768;nh%20gi&#768;.m4a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Ve&#777;%20ma&#803;&#774;t%20trong%20tranh.m4a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69;c%20ca&#774;n%20da&#803;&#774;n.m4a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Ba&#777;n%20ghi%20Mo&#795;&#769;i%2015.m4a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th\Downloads\DemQuaEmMoGapBacHo-PhuocHanh_pjmu.mp3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86344" y="2046787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5730731"/>
            <a:ext cx="6858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2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  <a:p>
            <a:pPr algn="ctr"/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54383" y="135541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TRƯỜNG MẦM NON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THẠCH CẦU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08" y="3365082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15" y="915292"/>
            <a:ext cx="1137014" cy="11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n dị ngôi nhà của Bác ở làng Sen | Mytour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28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670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7467600" y="16764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105400" y="1676400"/>
            <a:ext cx="1752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371600" y="41910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6019800" y="4114800"/>
            <a:ext cx="1676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22098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19812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842" name="Picture 2" descr="Ảnh Bác Hồ | Shopee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905000"/>
            <a:ext cx="3886200" cy="3886200"/>
          </a:xfrm>
          <a:prstGeom prst="rect">
            <a:avLst/>
          </a:prstGeom>
          <a:noFill/>
        </p:spPr>
      </p:pic>
      <p:pic>
        <p:nvPicPr>
          <p:cNvPr id="8" name="Tê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304800"/>
            <a:ext cx="1295400" cy="129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019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ác giả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86200" y="228600"/>
            <a:ext cx="1752600" cy="137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3657600"/>
            <a:ext cx="6900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Trên tấm ảnh bác hình gì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572000" y="457200"/>
            <a:ext cx="1143000" cy="1143000"/>
          </a:xfrm>
          <a:prstGeom prst="rect">
            <a:avLst/>
          </a:prstGeom>
        </p:spPr>
      </p:pic>
      <p:pic>
        <p:nvPicPr>
          <p:cNvPr id="3074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2971800"/>
            <a:ext cx="3886200" cy="3886200"/>
          </a:xfrm>
          <a:prstGeom prst="rect">
            <a:avLst/>
          </a:prstGeom>
          <a:noFill/>
        </p:spPr>
      </p:pic>
      <p:pic>
        <p:nvPicPr>
          <p:cNvPr id="3078" name="Picture 6" descr="Quốc kỳ Việt Nam – Wikipedia tiế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828800"/>
            <a:ext cx="2971800" cy="1447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600" y="21336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Vẻ mặt trong tranh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114800" y="533400"/>
            <a:ext cx="1676400" cy="1676400"/>
          </a:xfrm>
          <a:prstGeom prst="rect">
            <a:avLst/>
          </a:prstGeom>
        </p:spPr>
      </p:pic>
      <p:pic>
        <p:nvPicPr>
          <p:cNvPr id="8" name="Picture 2" descr="Ảnh Bác Hồ | Shopee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057400"/>
            <a:ext cx="3886200" cy="3886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209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ngày Bác mỉm miệng cười</a:t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 nhìn chúng cháu vui chơi trong nhà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1905000"/>
            <a:ext cx="1905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848600" y="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́c căn dặn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67200" y="533400"/>
            <a:ext cx="1447800" cy="1447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037308"/>
            <a:ext cx="4800600" cy="38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48000"/>
            <a:ext cx="44999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28600"/>
            <a:ext cx="1981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7620000" y="5867400"/>
            <a:ext cx="1295400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ản ghi Mới 15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352800" y="1828800"/>
            <a:ext cx="2819400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ết Thiếu Nhi Hình ảnh | Định dạng hình ảnh PSD 400150875|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381000"/>
            <a:ext cx="764343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743200"/>
            <a:ext cx="5829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đọc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thơ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Giới trẻ 'sốt sắng' về miền Tây sống ảo cùng mùa sen ở Đồng Tháp Mười - Phụ  Nữ Ngày N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26175" cy="6858000"/>
          </a:xfrm>
          <a:prstGeom prst="rect">
            <a:avLst/>
          </a:prstGeom>
          <a:noFill/>
        </p:spPr>
      </p:pic>
      <p:pic>
        <p:nvPicPr>
          <p:cNvPr id="6" name="DemQuaEmMoGapBacHo-PhuocHanh_pjm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200400" y="60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4018"/>
            <a:ext cx="7901111" cy="450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4648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257800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5791200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800" y="63655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AutoShape 4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8" name="AutoShape 6" descr="data:image/png;base64,iVBORw0KGgoAAAANSUhEUgAAAfQAAAF3CAYAAABT8rn8AAAgAElEQVR4Xuy96Y9kZ3bm97v7vbFlRq6VtbKqWGSx2NXsXd3SSHJrtBkeWW7NfDHkD5b8hxm2AWsMCDAGBizMwPJgNJbU3epu9kIWl6pi7blnZOx3v69x3hs3M1msjKAyu5pkT14iEMmKiLu8y3nOec5mAIqz42wEzkbgbATORuBsBM5G4HM1Ao7jkKYpzWaTwWCg703+LYoiTNP8xL0atm2fAfrnagrPbuaXOQJKTV/ehmH8Mi93dq7P2Qiczf/nbELObuefNQJZlh2AuAB7dRRFof98Xn6JNDsD9H/WEJ99+WwEzkbgbATORuBsBH41IxAEAWEY6otZlkWe5xynqBp//ud/fgbov5p5ObvKZzACL6Kljt5Gpel+Brd2dslfwQiczf+vYJDPLvHSRkDA23XdA4pd6PbxeMxf//Vfaype/v/oYaRpegboL206zk78WY/ALEp9FiX7Wd//2fVPNwJn83+68Tv79Wc7AgLoSZJoH7ocIq92dnZYWVl54Y0Z6kyifbYzdnb1sxE4G4GzETgbgbMROGYE4jjG87yPfSr/JpZ6u93+uIVeFMWZhX62lM5G4GwEzkbgbATORuBzNgJioYtbUOh1sb2FfpfXcYdxBuifsxk8u51f6gjMIqBmUbK/1Js5O9mvfATO5v9XPuRnF/wljoBY4fV6XdPuFZAPh0NqtdqL09ayLFMi1KrX0XuZtRk+zX2fCcxPM0q/vt+ZtYY+7+tj1v3PmrnTPt9nff1Zz3faz2cFJc4av1mfn/b+vui//3VfP5/3+Tnt+M96vk+krb1sQJ91Q2ef/3qPwKwFfSaQv9jzP2v+Tjv/pwX8L/bonv7uZ43/rCvMmt9Zvz/7/OWOwBmgv9zxPTv7cyMwS6DMEhin/f3ZhHyxR+Bs/k83f7PGb9bZZ+3PWb8/+/zljsCvHNDPFsTLndDP+9lnCZRZ62OWhTYrz/i04zPr/medf9bzzfr9Z339097frOeXoJ9px6z5nXX+Wff/6/755339nI3/6UbgDNBPN35nv/4vbAQ+a4H4WV//ZU/3Z62wveznOzv/f9kjcNr9O2v0zgB91gidff5LHYFZC/rzbmHNuv9Zg3Xa5/usrz/r+V7257Oe/7Tj+7Lv/7M+/6zxm3V/Z+M7a4Smf37a8Z919V85oL/sB5r1wGeff7YjMGv+ZwmMWZTrLAvvtE8/6/5mnX/W88/6/Wd9/dPe32mff9bvTzs+s57vi/75rPGb9Xxn4ztrhKZ//rLH75cM6AaGAqUbVkl9mrIDDBgoTDIDpKR8PHlJrxj5lnzdmryftqrNaX9/2l5bp73+aZbLae/9NNf+tL+dNT7VOihXTbV6yr+PrpPyswJDrzGlV5j8rUgnv3NQ2JPX4WqUb4uXVt6Pvqp1aB+57vPPJNeUSskWGTZdHIa4xDj6PqR1oZxFzi7frM6U6X/NcEhoENImwUN6Jh31FlfPVz2z/Ka6JzmzXNcho0YflyEWyeQJqpaJ1dmqEcwnd2OQ618G5NSI8Sn0HZfPX13n6LNWc/T8Z3JvcjV5yVUscixiTFLZ3ZMZ8Cgmzy57Xr5Vzs7htY5bA+U4vbg7VPWb57tHPX+uTzaQ/LQrc4ZlNeM00+7r6Nwe3aPVmFTzUF3i+e9X/19J1aO/OzqHR/eHjEP1u+pv+b2skkoyP7/+q3VWjeGL5uzo+B69r6PrtnqOo+uouvdPMxtfBDn2aZ6jeuajckz2sQ80FdgFKLNAGQqzkB0lk6ZO1R3tlwrohiD5RAoVpiyXDFOLDRGBDiNgE/g/fvCUj5RBXG8R5grfdnCjBNcwUWalEHzaIfv49zJVKREv/v0sC8+chTgzbquYsRpnWZCzPpfuOscdokwZyjwAwhd9b7aGOH38Zv0+F4VuosIdFeEHIl3Pj0Ip6RAkQKiQjqVyXsNIybN9HKvAMs1SySsURpHjGArbKLBUimsWuHb5sq0c08hAZZhFTNNXWMpCqSZZ1iCKawxDi2FkMMrBnWsSmRCaipEqCJVBZjngBPiGhztOsTODQhmowgZV0+NpGmBbQ/L0XZbnHvPq+Q2utbvMpzvY+3vMZwGtRoOe0SUpFGbcwDYsTDfS19srPLbSS/zi6TWejW4Q2jco/DrjdIQiIrANjDTDNQQQc0LVw7ItAnceRn3qyS6XGzvcaN/nUm2LFXuIFY4gtTEtg8KNkSKPntEizRVjY0hkF2S1OpHTZmfcZrM3z9O9OcLiPHGxRKLqZMoh16qQKEMK3/fIpBJVbpArC8PyMCwTUwudCJXs46oudbNH2xuyEIxoOmMcBmTKYFDMkdIgLyyywiYrHDIl7waFYRKlKYUhs26hRIgpZzLOomQ4YHvkMvZKTcyB0hgQpQBDpEmpuh289LkOReZptq8h5ylKAVQaJYfKxYGRohGtVB6fX99anZus/+r3ldJpqRx52foJBGxtcsMhNwIywyM3XZRRoNQeNim2cvTLKmyM3NIvuWSSZ9Tmamz3dhnlY1ZeOUdmZXQGe7RqC4zXU1pOk2ZgYRUx2XgAaYRv23ieTxilFJZLZtmMVUFkFLKEwLUIDJd6H8woxQlMDFcxTPp6SGwvIMsMstTENj19L1ka41oFgSfqbEKaxuXc6gc0JrJcIaqlrC+NBI6LdDDOM3nWUgUxsLBNG0PmN8+0UXiS40DBmPL7WfJ1Fj5Mvy/BP1uEFspM9FPL2jWUjVnIfOZk0R5/fPMKf7oMfgqJEep9buUuiIXryvI74QC8qH3qafLQDwBdtH9LdEHR3GUaZYm69IEf9eF//cFH3BGAb7UZF4rAcvHHMVKdNjcVs0Bx2qCWYun4Y9qE6gVx8rHUFzVtsUiOP2xbds/Jj6n3rwxcy0XPwzHHdEAWjeB5e+HjJ5JKRccdWszJtQWhZddOzlWBuQhBAQYBcgH0j1nXhoFpxtT9CNtMsU0DUa6MLMNSIurFzkwJbIVrJvhWhmul2FaCbWYYIgSJMdIhNiam2UCpBnEaMIpcBpHNMHfZjw3Gpk9o10i9hn5Fhksoiy7JWcTCk97CpsgsB6UCisLUj2MxwDXuslL/kBvLH/DGwjrXnE2W4j0WolzfT98dkOQGdjSPa7iYXsjYhi0CnmY3+YePbvNg9DW69lskXoNxIbs4omabkBS4eaABfUwH04bAbmGNOswnT3i99ZBvnH+Ha8Fdzhk7ePEAFdsYFmTeGLltK54nx2TsDBl5JmGtzT7nedS7xMPd86z3XmGsXiFUi8TUyA1zwliU+yYV5clxsB0pJ6nI0oQ8HWPkY+xiQM0e0Q4ilhsxi7WQpt3HVfuYeY80h0HWIFENisIlLTySwiMVUMcmwyJVitywtLJQFALmLkXuoHKXHAEaX9v9hQC6knsSMDc1mCsN6PKuV1IJ6geAXq7502xfAXQjL2FBn0efe3JObauokp74GKAXGJqWLP9dFBHZAqK8lIpL+e9i0gigF9EYU8mdy+cuGT65GZAaAuiivO6XgG7Y2MrGKkyM3NSmtazBTADPMUmNnNTMwDcoHEVmiLLg03bmSAYQj4c4RkbTtwhskyyOicMY0/KxvBq55RCpjMjIye2CWJitKOeys0jWj0mNGGUXKFcRtBpkymRrp8tca5E8Lbe2J3qw7OdsjMrHGsBEAVSGpZ+lNM4E0HMKo4S3LC+04qkrjMueUxamKL6GpZV4xxL5eLJZrOT3NJtqlsthlsEyXXKLgmqXipkZoQxRZSyMwsHKPRyV4dHnv3t9gb9YgkYCsTXCtGyc3CvpKbEhTmFVvhwLfQqg/yKG/+X7T3nPcBk25z8B6KlRaI3wpMeLKMSj55o2YUcppJNevxRCxx9Hm9K/6FuipZ70EIFkFlosnRzQX0jCHp5uGkMgglAE2eFRkXuHlLipmenSzhJQF8lQzYltxBjZHo6ZYJkGRlFg5TlmkeIaOZ6RUXMVDhGuGZcvDegplplpC94xwLEVjlNg2qVlEKUm49hnnM7zdMelny4xLFZI3VXyoK0tFLHe0xjmzATPjMBNKCwh8E3S3CHNfIw0xUo6LNlbXPLu8XrrEW/NP+VGbZuFdJ0sekZSS7V16kSLOLhYbkLoGOyYPs+KG/zd/Vf5cPAl9qzbRN55xkWEYSp8EWSxhRXX9PCN2ce0MnzbxR5vsVg85I35j/gX1z7ksvsuy8Y6XtqniE2U3KcrgG6hhnMYVkAYRAxcl461yrPoKve2b/Fg5zrd9BZjzhObLomZU1iRaE0Tq9RklBb4nkPNzbGyHoRbmPE2AT3q1ojllmK+DvNNC98VoRyTphFKZdpqS6NCg3SuPNLcJyl8EuWSCFgLoGOSG2KxC6i75ALkmYsqRF3zSC2fTDMsE5eIxkpREgUkTDDl/Qig68+OWuknV8r1rikma1MDeuXMqf4umaQjdnv5twCxNgYKTCWWGaSGQ2aKBS42eemOEReFK+9irR/wWDaFfA9bg7yRyWeiv8h9yP4Qw0jcGZlWhG3LJMsyAr+OadqMBiMMw8JzfGJRqGLR6mwsW2FaBaZZKdDybCXrJNyXyAhViHsqxTAzTEsYBGjYLZIwIc4zojzVGFObnwfTYXtvn6XlNsN+Sp4kBJ6t2bIsGWEZOb5XJ06EabH1mpbHFnATBbXQe132paPHWCZY5UobUJZpiQqOaRhaYTnNMYuuf6mArjWY0kIvBNBNYSEtTGFaBNCLDCvv8L2b5/jLZWgXEFkjLNPBKdxywU+UoJOOwa8c0H8WCqA/PgD0UIFvOqWFbhik2kI/mYamqV7N3x4/HFMplcllZy2K4y1UdLP5k19faOejHq9PXmmWQoJQ1FMs9OkLZfa4T9sQJdV2yFBo+0TPZUVRioVeArqSTa0F4cQHbhjYhrhdxAouAV0scxF+Yt/5Ro5rpnhGjM0YlxDHGOPasVYAbKvAFiGSy3uG7Yyx7RjDivXVc1UnKRboDNvsDRbYHizQTRaI7BUyp01mT3zaWYJpjVH2mNxKEAUzLWzSrAaJTduu01ZDlvNHXDA/5K3Fj/jyygar1ocU4V1MP8YoTNyojYeP5cREtsGeHbBuXOfvn1zn3e5rbKg3GXuXGMsQ2S6u5VCENnZSukxCJYI2IrAUTviUNfMBt5cf8ptX3mPN+hmLPMHL++SpeK8LYidEGS75sI7tLzL2PLbyFg9HazwcvMZHna/wbHCD2H2DUPaZPK9GjlizJkLtyjiJpWcZIW7RxU03qefrzNsdVutjFoOYxSZ6nkRVynJFlBranSbWpiOCORZr3iAXINevGrHyddxAIqqYKE56Rm0y5ZHnHnnhocSaF+C3ahr4NaBPaPejFvoB7S4W+4R61xa1XlelKnvS/SsS1VQZhlhYk7NMoPoFSvrkKgc+T1mvGXYx1veSGD6p6ZHInBx6IjESAU5hk0p3ZKkelG4FcT9YmTBsYriKlZeSa2BIKETZFVBPExzDxMoMPGVTMwOIlaZrDT9g38gpah6maxMXKeMs1ayI69XxpIlHBtlY4RYFDTGGw32S4R5N32Bxqc12f0Qi69dvavVjfxCRKotacw6scpzzTOImcjxb6HfNn5euMcMnzIRp0YTKgRNf73BZ55qsKDCEoRDXWyHjrTSQi4ohkkIznCefwJkM60sFdK0BCoMk7MShhS50u5XbOMJOjTf53s01/nIFFgXQ7TGmYeMKoE/c1V8oyv3tkVDujzTlLhb6xwDdNDWgC8N00sOaYeHO8qGcZjFppX4GJk730QjtPJ2SF+182lFSVscfsxb0rHGfxjCIYDKsMgiqIhsrP6MAtwZvTbeXr6OhUqKo2EZKzRLrO8WS/9ekd45n5gRWRmClWMUQR41wjSGuALoV4VgxjpVjmyIgxB4SOzDENmNsK0WMAst2UWaNcd6kFzXZHrbYHrTYDRcYF4tk1hK52yI00FRmzojCiMiMpPSnqwAz9WkabeYLmEt2aCfvc71xh9trT7nSvkvTvI+XbeCnGUEyj6NsHDsmsqDr1diwrvLDrRv8tHONh+ktBu5VhhIi49RwLI8stLASE9uCuMixzCG+ERLED7nkPOBr5x7zjbVfsKx+Qls9wVND8twiVorIKVCWRZbZGO5FelzhfucCd3Ze5aPBTTbS23S4RFJr6PspbJGwCfJm5zZ2ZmkLDaH6i228fIeWucOKv8uF1pDzzRFtP6ThJqTxmOEoJUptTa9nZpPMqGvh7GV9zKIgK3xiAfOiTqRqJPjEhsc4E7rYLa1xAfQi0Na8Ur7+/7HhkU4AXfvRtZArafeKXpe/Szp74ls/smhPwVZqi1jiOA4DG0szvQL18jIVJV+pDhXVL4Ce4hYSKaRITHnegNh0dDDwRFZrQHXE0lax/r62wmU/iB1SuNhFQysmuVi+ZkxmRSg7QRmJ9lPXHYOGZdF7uoEb57y+doW8H9Lb3KOxtES+3GYni+knkVbcctencAJSYUMyE9/0KEYhC7bBimcwWr/H43d+iBX3WFpbYMfI6eUGyyvXOX/hJnHq0x/l2H5AUPcJkx5BYOj9JsBOJvvO0W6BKPMYm03SiddN49vE+6Z1+8noafFegblWorSnuQwIs2RuZ0mh4z+f5TadJf9OR7mXIaNCtYuFLuzKoYUuc5tjprv82RurpYWeCaCHOobAU2657L5oFvo7iQD6+nOUu1joYp2J5WBojfakh2h70zjvqRM6/aef6pZKLfT4r04HZPn1dAt9+oJUmNoEPg2gT7dxpsUA6Md+jnHXDOWEjtQ+xqIMhpPnqEKbtI0iWrpQv0kfx8hxTPFZC6BneGZG3RZAlzUyxjOGeMYIzxzhWCGOKVa6+B1jAles+ggjF3swwzXFkhALpdT+xxnERoNR0aYTzbE1aLE3bDFIWvRUm3HzEqEZoKRNoRLbN50E7UmQkVjAJk1sGumYevKQVecOV5ce8er5p1xuPKE9ep/5dECQ+NoXb5gjJLau5wZsOdd5e/8m/7R9lQ/DW3Tt1+gbTZTX1H60eCyWsiPxSeSilBT71I0+zfQjXg0e8BsXNrjd/ikL2dvMFU/whYhVEBYmoW2RuR6R4TA2rrDZv837mze4s/Mm69lNOu5lhn6D0JM4OnmmGKtQuKmFl7q4mY2nQozkXerWFi13xHJjxFpzyEptwJzTITAGWGqk6dYkERutRmG1yVRDC3NR9mw11Eptqqn2BlHRIFJ1QhWQmDUi5SDRMgLwqbzEQle+ttIF5EcSSKcBvfShV4CqLVjTJC/EpTUB8wMfdbnIKmE+S6k+dncYuaafNc19oNlPHFgl/aQtzSprp9qrFeCbKsUpRvruSgvdJzEk+K0UCaJs1ES5FFepxJCoMlOhdAyJ3HBwlF8GjZlotqQwE7BkvhJsErLhHsn+Nk/e/TlGv8vVdptkr8POk8fYQZ1L3/gmwbk12ucvYDbnGSibXgyJ8jHxycYJQVGwaCtqcZet937A+z/4W0Yb9zDrBt71C/RHKY2VW9z+8ndZXr6JMsSHDnEeUm8q4qRDt7vO3u4W8Sih4bdYW7lCa/kqzyKfyHT1ntHgJE8ojMME0IUkOJByk5AEHcw7EZthlp7Qg36obp1G/p0O0CcazFFAx9IBcVbhYReZDij9s5sr/OUStHOh3CM9UL5Ew8lyEB/6iRdw5RI6HAHjZQfF/WQogP7wYxZ6FRTnGAaJZZCd0EKvFsY0SJtmIVf+95Na6Zoq0z644w/tQzru0JbgdEC1rOmDI/6q0yzoiYp47CmmMRxlksOhbX5ou1S0uwTDTBJnKlCXTT3R6HWClSkeuKJMdiqEmkzwzYyanVGzYuqu/P8Q3xzh2yGuFWIbERYRjtHHytZx5W+hDZVsFLT/XUAfodCJyW2b3GsSGvP0knl2Bh7bPYdn8TLPnDcZGhex8nnM3J94DCRIThIuEx20I5q2JIH5ap9APaAdPOHSuQ5vtjd5M3+Hc/EzGlmOk4/A2AcrY+zU2XVucCf8Gt/fuMadwVtsGzfpmQvkfqA3skQgi7/NFTejCnGKDi12aaf3uNV4yG9d3OF1/2fMRT+llW3iazdBjWHuEVp1wmCOPdtnY/wKHz37Bnc3b/Mk+ir73nkGTRj4BZG7rylcK3PwU5cgcggS8POMRv6MJfsdlmu7LLQs5hsFTT/EM3pYRVeDtUrHpY9Xic9XLOuAXGIMUlNi+rRfXhPKRb20zosWoaoTGXUJ/SM2fSLlESuPqPCIc5c0c8kKl0y52nqXEEcd3Kpp9wlUTzjcjwfCTfzrB3AuoHkY8/6pNPAjX9JhW5YEtZW+3Wofl9kjZWxKqVBLkOSh4l3JDZ2kV4hUlsA/8Z+XIcEVmMu4mXlSWuZGRqEKcmEltatD1Fe020LYaH3OCTVtSWyIKKfELAaKO//0H+k+vYOXdij661jxPmY6YGd3H6N+nutvfpNXv/QVjFqbZ12x1i3ay1dYW7tKEeYEKifefcqzOz9g76MfoXoPsaJthlkX98oq26HCdS6zuvoWF85/jYuXbhHUmwzGHYbhM9a3PqDTeUwcjRj2xhSpzWtXv8zNr/8uvdoKY6uGMsVSFTeORA6Y5KoMaEykj7eMpGS1TAIJy3iaMvbIdp0TU+4VDk6Tvy/XQp8oe2KZHxMUZ8Q7/Otba9pCX8phbJUWugC66HdC0H6hAP1OJj70jecsdBt/nCKALik+2Qwr87iNqidSfDlTdvJUQCrdcCfWEOW6tineoOOPmZS/5ptOSlEoHfE87edTF/SBiX389adpsKWw/fj4lVbTIaCLda6Pj1nphva5lUJ0Yn8JJZ8nGEWEZ6QTyj2m5af41pjAllekAV18vqYAoNql7W1RY4BvmAQCOSrHVTGmgCsxtjBbEjTs+BRui8Sepx87bO2nPBwt8NP+FYbmGzjFVax8pYwslmAvASpjhOHm5HmsfX6+lWCmm9jFM5bne7y1sMXvNe5xKb1LM9unlu/iSKKmmRPaHh3nde7n3+EfnlznF91vsGXepmsukQZyPzCMJbjMw3NE2IX4+Q7z6hlL6fvcbj3kdy/vc5Wf0hq/SyPr4Aqgmy0GeZOhuUi/donH1ip3O1f44MGbPNp7nZ79JdI29OvQN7uooIdZZHhxjVpk04hz6ukQv9hmTt3n1tI655p95udq+BLono/I0yFGIeOcowSQDAlhsslTRRIXZKkYzw65EzCQDAJqZKpOnIuFLoDeIDQakpxHiKcBPSpcxplNlDmauhdXgaS52X6tjLo/oNsngK45aRPDPExZO/CdTwBd1pnOjDjhDhYaPzclsLO0pktLUsB9ct4SZQ+dw6KAH4mCnyzrA2uzskR1upqKcVSiLXRRXCX+OTNsQtMlNlxis7TkdRKM7JFMYeUKR1IRVS62NYEaUww3+Q//7n8mMHZYnUt5fPcfWWnDK5fmee+dDxgP63jBKsquMZAAjciGhctce/PbvP7al1lbXsMuUt778d/xn//v/x323uPGzWWuXQgYJvtsZUPGRcB4OE+vW6NRu8HXvv5fcf3V10jyIX/zH/6Kvb27eI2CSxfXGPQitj54ijt3idvf+j1e/e3fZ2wFk0A/7TAj1y4W8a072h8vKrvSwY0TN4qAeUl9nO44ooQdazPNuM6pLXS9XEvKXah3nZZXOJhFGRRXjDf5N7cu8j+twkoBQ2us91KAK/GlSAbtFwrQK8q98qGP8uIgbU0DulDuJwT0I1klJ1sYkm4ykR8nOsFhVsuJfl7+6BSJ+JIiItHGU46ZeZZHLI9/7kMcAnoVZ19uUi2Cj2jj1XkP09kmGK8tszIGQCytMtUnmwjDSAfD1W0JCirpdt+JqHkpNV9yYSVCt0srv0tQCMhK0ZcBgTGiZiT4OgLexDUDMrEolUNheRSuR25bOnZjnwV+sb/CxuAK3d3zjMYXyI1LZG5A6Io2HZH5Ev0bk2YSbZ9TN2NqprgAdlmOfsG/ubrDTfc+C8ZTvPAedfVU35v45jfTSzzld7jT/xY/3v4G90c3GHjLFC1IHBhlEVi+1ojsPMNPN5jP73PV+4hvLjzia/NPuJz/glX1BCfrQJIyVnNE7nnGzhU2rFv8fecqH/ZvsNm5wqC4xMitM3Rg7A/InB6WpPwVFo2oTjAOaSbbLHkbrLWfcL6xzuuLffxsb5JWNIlE1kpZaaEW+ZFUMhHKYl3mBUmaM8g9OuYykbWEMltkzGlAH2U1huJfLTx2R6mmojXtLqltkralo+IlP9nEssWqO0wZK1dGRWUeZYAq/qf8bumjnQ3o0wR2LtHzdplNJdmE4iJ2LAiEJs4lFWyMIwyZgiDwdbD2cDjCth2CmkuSgdeAvb2yrFC7Lmx5hBl3qRsRdj5i0NlieXUZK2gyUC4Do0kn8+gVLla9tNCi4YiG5eBmGarXZSVwWHIV4e5Dhjsf8JN//L/obfyEC9cCXrkakKSbJNkuDb/BYF0RDy329seYVovF5Vd1TYbtnYjRMOfWG1/SsSad3Qd0O/dYaEesLCsCf4jlJPTGI3Z2BYaWGPWbrD9TLC2+wtLKCps7j0nyLfx6QqNlUKv5WGZAkTqkocsoc8gaC1z70lc5f/lVhjE82egxTB1q7QvU2udZOn+N7e4Yp9bCrYvSkel4CNezGI8lm+UUBpGOmJ/OYM4C7FmKxfTfTxicKYBuJrv86zfKKHex0I8CusZ/vdRPrtz8yqPcXzagzwqKmAZSB9blyQ3kAz/ecdeZvSCmaxSz8shnUe4zQfo0gH6Ecj8cwiqlR65cRrRWNnwZb3DIqBSGpXO4KxuoAnVbooKVRLdHeFaMrcY4prxCPCfGc3I8V9E0e1xtdGmyiWPs4+nXLq7q4xVCwxd4pq99WhKRa4tjXcdspMRFyFB59MwL7IzW2Nq5wNb+GjvxJXrmEgM/YBx4DCRFzJbfB1iSi5uFePkQr+iwnN3ltxYf8Eb9Pq8011nivlYwpLJbZhj0uMSW+Zu8u/81frT5TT7o3aDrXCBrQuJFDAUDDXMAACAASURBVLMQrDZSk8nJ0RHmS3zAa/X7fGvpIV+bf8ry8Gcs5uuYaVe7Z8b2CkP7MtvpJT5MbvN3nW/yILxBd9wkNpqknkvmSr5yH8eRQiN9/DilGee0iz5r/gYX5ta5sPSIlcYmdbWFV4wxdLpN6f9TmdDANkq5FEqipy0drS48RSHR+bZDblqE5jx76iKjYpEokwCqgHFaY5QGjHOfUAAsEbZDgLwkkYVmFzAvpMCMMpB0/HKlPL8PJgB+sLCOAPpkUWuL+BQWmFDC4m92fQjEkhZXurAPKsUzlc65NlVOnsYEQaBTsKIwItexEhbjWFcUwPehLpZWOMQcbzEvkczjLTrP7rH57AFxmusAzKWrX2b+2tfZZ579okHQNogkgzBNmLMNllyTRton23vMo5//PR/8+G/Jdt4Hp8vqmsmlqzVq8xlRsafZo5rj4Sd1nCxgPMrIUxfHmKOzm/DowR69bsRce4l6MyBTfQqry+olm8VzBpY3xDJj0hEMOpJfXiccNtnayJlvX2JhcZHt3ScMo3XqkrrY9qg3AlAuo0FOfz9lMMzZ3hvg1uaotVaJVcB4O4KiTusbv8dvfPdPcFtr2gWQWoFOZRylklfvaapdvHFmJkFyx0upaYCrGT6h8qcIuZcL6CWBo/PPj6HcBdD/7AigjyYWulDuv4aAbhJrH/rJEPU0YF6tgdNS7rOUq1kWsi64cGILu8w5PR3lfnLKX9OPL6LcJxJan3kytSWYf/xWxXMuGTg6HbOiPHVBl9JSl3KnkjJlKvHjhuXLjHS1OHnV1YgbrYI5o0vgDqm7XWruDoG1i6c6eFIYRklkd6YDwnT6T5lHp337uSoIGg2GSYud0QUe985xf3Cex8kq6+YKHWeFfWOOwlvCsUvQtUNwohH1osu8esQF70NebT3iS8ub3Gits5y/jxU+xTQLUvc8m7zJB93b/Gj9a7zXuc6u8QpZs0Ua7BEpKbqxqp/dyaCerbNm3+GNuft8a+UjbjefMNf9BY10UwenZXbAwL/IrrrM3c4qb+/f4kfj32NTXScX8HGl8qKkCErWQEZN8mKHu7SKLkvWLudr21xpb3B+bpOF+gY1d48o2dHfdQoLW16phZHZKLG+cpfCbDJWHkPlM7LqRG6DyA6ILJdQLbA9XGacLTCS6nyhzSgJiLKAREnxFF9X5ROqWReX0TnaYplLmV7NNep0qEOV7pMb4eO74+Ny4iDIcsoWmibQRaE0HIjiEswDKexjgVmEGFmoK6+1mwF72+tkSazz9WXtuJ5LvdGgMBvsDB3iuCCwY2pGn8HGHZ6+/w8M1u9gpz2did8bhISpR/v6N3j9O39K7cJbDKxFJHOpN4KGLzENEc54A2f8mP2H/8TDn/8t+89+CtEmr1yrc/7yHMqLiaT+pm/gNH3NHuSDES2/gZlbFLEFiUtnc8j6432isMDxGzTaLTI7ovBD5s5bBIuK1BrqLIe6xKX2xJfvk0Y1OnsFzeYyzdYce91NomSXoA6NposXeBS5xXCQ0NuPifsp4ZYEo0LQWiW3F9jqGURjD//yW1y//du0L93CX7hEZNToRgWF42M44lCQoFgTWwB9SrHKWRZ0aTAcf7xcQJfc/kPKXUe5HwTFHUa5f+/11TJtTfvQS8pdB8UJufpFjXJ/MeUugC6FJ04G6NNt25m26RHL4NN990XfmnXn0wG98iUdL5FOuyBP/mSf7pfPp5xU41EqOlUOy2F6XwXs8qkUpcm0X63yp5fvOhlEp7aIsJeUtASKENNIMIxI/5tlFgR5xGIR0TIi6kHCXD1ivt5nrtal6e5Qs3YJzA5WtoeVDLBEaBYFrmHjSHEHEgJjSCHpVeZ5dvLzPIjWuDdc4cPxKk+SNXbUBRL7AphzSDFEOwEvFRpbqP1tfOsjzvkP+PLiOl9Z2uEV8wFB9ABb9TGDObbUCncH13h748u8v/cq2/kNssYSeb1PKj7cbBkzD7CTiHr2lPPee9xauM9XF+/xWu0p9f27NI0hhqUYOy22rYs8ii/zzvYFfrL7Kg/M32PgXMTzQ3w3hnRIIVXD4pymSmnRZTXY49LcOpfbW6zUn9CyNrDzXfKiSyGMv5TYzSWWz8RMLcxMqrlJwZc6iTFHZM0ztBcYOm161hz7UoEvNegldfZ6TaKkRZy6RKlPkkleeZ3cqFGYEvBmUpiTtDNds8DCMMQ6L4udVIVdPt1qO7TlD/f+gVf7059i8k25l3rDQirqqkT83QpfahzkI/H86+qEw+4mH975OVvrj8kziXnIqdUD2gttnGCJ17/8+5hWgGeGqHiL9Y9+yLv/9O/prr9LOyhoeBa2W2OzkzOOG6y+9cfc+vaf4C29zjDzGccFa6s1kt4Wzz74z+w++nv2n/wAv3jKjcsuNW9Ao6lQdsp+2EOqLNiNBoZfI80iomGfucDAzA2s3MI3a6SjgnAgSm+NoD6P6bv04j79fB9rvkDVYmJxSZnQkqy9sbgapAyrx2ioCIIWnu8zGO5jOhmGmWrXgMiiQpk6HS5LDZzYpDlSrDRWcetiobfoJ006UZ0nHYutDrz27T/i/I2vUvgLdCOF11qgsE36Y1E6Je7FnMqyzIpBEsp9llH1z14Yn/oHZUVJXUznE2lrDrYwOcmOTlv7i2VYyCAU9gbJMJkAuhSbO8UDfM4od5NEA/oJw9xPXDTwcMZmAfKsuT2596MUTrrC0pSgnqmU00Ee/MmC2k4eDliOSmWhHx2jjwM6ujpUdTzPqJQlMyvgL5kCqU2v3ycXEEtXgorUJFLYIME0xfmU40rZ0tGYQCxt16Du5czVEuZrAupbtLxntGvr1M1n+MUWQTHAz1M8qfGuXHyx3uMtnYucugGxu0jPOsd6co57/fM8Gl3i0eA8+/l5Buk8qapjG75WBlydSTsEd5t6cY8b7kd8Y7HL7WCLpfwhAc8wvYiea/EoWuGd3Zu8t3Od7fhLRO458iDV+cp57OEqDyctqGXrXKh/yK3lJ7y58BEX7Wc4nXWankXh1dlRbe6ma3wwvso7nZvcHbzCqHFbR5K71h6e6uLGPdxwqKtSLTsxq/4eF+Y2ubz0mKXaMwI2MOIOZqzIJCWs6ek8YilKrjIRji4Gde0TT415ukmNobFIz1ikyyKdYo7dxGM3NBgkDuNI6PMGharp0ru5aqAEzKVGvWERJZJTXWpppd4uVrmAug7vLX33Hzum2eTVZ0e+cxphKOxQmuEYBb4UKpIiMeEeKtwlMMY0vYL3fvZ9nj36gEF3C5VHZOEQ4hAKkc4Wq9/6b/n2d75LrVbw3p3v0937EM/qU0QbpONdPLOgWV9gYyvk2eMhtN/g5tf+mFfe+C3mlq/rUrnC/qw/fpt77/0tve0fE/bfYb6xz83X5mk2U5J0SCoMlpjCbkPXgh8J3Z+E1GoZnqPIk1SzDA1PSooapKHCsWtYdoDhuHTDIcN0iFmH3E2JpdKbDW4Edia+aAlMlKp0hY4RkOyaKI7xA4dc2KyikBpOpXvMlFLLNvXcZXFkE+R1wsynO/bKEsPmOTpxi+2hx42vfJeLr32dwlugFyvc5jxS0n8QSk8GQ+zUST2EF0vamRb6iQOKZ0n2T/O5xJhIYPDHS7+WhWUkJVEAXSj3FQ3o8+lzhWWq0q+nWcPPGcMvPW1tmg9dmrPEplBxJ4TVU0SoHwWZEwbJlgbojHmfngcveeRyhuM5p+kaqiRAiBA+IaBPqrrNfopjNtsRyv3oHRymk1RRh+XvP0m7K3IJ9SwTfXSdZ92ta/Kuf1FR9tU4Se665A9LtTOJBi4kOjjXtLUUqvFMKcbRp+Hu0rCfsTa3y6K3yUrQYVH+vRjgZSOsJMHJQi2487RLbgx0wwojmCcyL7CbvMJWfJUPdpdZj1ZZj5rsZ3Mk9hJK6FLmdR+C3OvjJg+4nH7AW8EOX691ueZKtbW7mO466VzIZlHjg/41Pty9zsbwq4y4qIPiMqlSlglLYONkFkG2xcXWA26tbnG98RELagtzv0/gzxHaC9wP53h7dJ474S3uRd9hK7uC1VokSXuY2QNqxQZz+S7L5pgrgcWVZsqys82S/4yF2gN8nmoBY6ZSga+JZbcY6URBW9dTl0phqTQPsVokVpvIXGRz6NNJ59kOm+wlc3SzeYZ5U/vIY2WTSJ0BQ/KQ6xhGA6UbtXi6OI8u363nNtMuiLKAq6QtloqbLhgzeT9UEQ+t8I+tqQMV8vDzUqE8uUIsT1wXlnrQYdTdJhvtYGc91HiL/tY9ulv36azfJXAzLq21WV1uUeQxvX6HjY1n7D0eQN/j3Df+BV7dZLvzUNfyD2oJljVkrm6y2KzrSoK9vZS9PUWYtAmaV7n15e/yze/8Ab1RwQf37vCTn/w/9Lrvs7A4Zm5+hOvv4gdj6s3SJSB6rhcI6PqEsYytpynwvOhjO+LnT7SlWg8MilQxHlb7TarANXQDIWlk5dQkQDQmlFgQRxgZU7uiNP8rZZkntpUEAMphigWpsxBKB4fu2CYZK9JFLIHVtMVoK2J/IFkbNfZGUoNgmXNXv83VN3+H2tJrePOXiI16SbnbQrlLil+ZviopJdPiIGYC+kmx49Pg9azvSGqePIjUrf9E6VdbZywY6S7fu7msg+KEDYknleJ06VdhR36dotzFykmskwP6iyzEWXPw/OdH80//ub899fWNsvZy2dTkxces5izS1OHEiZzaqT29OcusManK9h4I34lyUVrjz9WZP/Chl98WSl3lUphDBMSk0YGutFC2QT1aW65KBqh0FynNIdS75wpISF1xAXUpziLVuyLcYkit6LEkBVOcLmu1DqveLov2Bk1zi7q5r5u+WJbkkPVw1FM88cVLjWvdwewiw+Iyz5ILPElXuBs1+SheYD2/QJdXCHmF1PZIzDGNfJOL4X1ey57xTbfP7dY2q7V3Md33KNqb7Dsmj9OLPOjdYGv4HYb5dW1VS+65yzZ1uWbi4KQ7rDUe8+riLhe8B/jhLn7so4wltotFftFb5IeDV/gg+xaP+WOGponvSJZch4D7LLmPWfMec8Hb4Vp9zKVgTJsO9WIPL9/GTPcxcolFULh2gGXOEUctMqNJbHkMjYAudfZp0imErF9ka9ygm7bpjOcYJnPEWZuCNkpodVO6vO3rGvgQSBVwVFHTIK3Ld4tBKcFmuuRv2XJVV/ab5CTrvAbJPtC5l9UxCZqcaMpVStohuB8CeMnwSBT+8Wr1NEBwVMpyDYrhDhuPPuTpvZ8T7ZcZBWHnAcOND6G/y8I5ly/dvMy51VbZ6Y+U/W6HJw932V5X+MEiiZ3SPNektdbg6e4DRnHErZsrNGWC4oKolxH1TUZdh1Hf4dzqTd762m/RCxPefvcnPHp2BycIWbnksnrJw22GjNMdvBrEaYRUmJbHlEYpEprvuQ3qQY39zg6eb5LlEggAQU1XQyYKpVugMGTguw2UdHCTCmWuRxyHxMkY15XGKi6mLUzJUNquIT16shykQKWU0KhKrRumVypgOrMm1bXaxf20VCww2svY70M/9Nnt+yjvEre+8kd85dv/isRaop/IPmnooLhxIn4rB9uXokFld8VpBs0shlJ4smnm4CyF4HQuTQkenaTufiIozsKRR4t3DgC9Kd3W7LEOqNTNWaSEgVSAPUW5w18+5a6DAqTbmjQUKLutiTCWfETptvZuAv/b99e5oxyGrXlG0j7VcvBDCaYwSE/pQz8NqJ4GzA/Fz3Q8neVD140yZtr5L4ZVuX9r0njhOOCdVWluQpzPwu0Xfq5rGE8E6qFvvKqvXdIX0oihUjjK71QbUN6lwUpZJ7os6ylQUxanKMvNlMJFN2maZPeVOctVb2+xKiLtTxfKUCKmJfjNzqXRSIqXhjhRjxYDFu195u0dlvxtlht9VuYiWkGqC6fUrS5zzjMaxSa1ZA9X6m8nTVK1SNG4woaa527qc2c8x3ujNZ4m1+kj1Pl5etmYOTvkQvKEi+OH3Lb2+MpSh4vND3Htd8mDh6RBQVctsze+Qm/0VdLiOgVNchVhu1s6cr+IC4xom0VvnYutHm1jk3w0wPcv0lOr3I0WeLuzxM8GV3maf5Oe8Tua1PDTfVrWRyw1nnKpvcGlxgNW7EecM3dYNoe0tFsh0ilvSrpemRLlb5IoRZq3wHiVxJDUM2nHUmM78VmPXJ6GHntpk16+QMgCUS5d3dpgzJWUfFG2Di2cAcqURiIS7OZNlLHJkq4KCGmipWx5W5YErtIaxUaWALlDQD902Rytrl52NzuSBV7mfmvrXBiCKr2t7MamVdTJgtRgfxBwKcxAyQ7ISyrlqd5jrq01iIdb/P3/++948P2/AbXHxVeaXFr16O0+YGXRY2HeJ02HjMdD6nWhsi32doaM9xWN5iJ9KcDTcjl37Tw7w23Wt5+wsNDAMw0aXo2oG7G73mO4B9LhlMyh1ljAdD364x7t1SYL5xokRh8jSAjmDcbCFuiqcVJxsYwt8SwJhvPIk4LxKCTwfTzfJk5HuoiL1F2o1Jt6zWPYl4ZGAVlSlqMLXJ88y8iFGao1dIMXy5USwn2UEeL5kEqgnBQf8ktAF9CSBkS6WY5Y1pbUvyjwlEexa2AmDXZ2Cx6vJySscfnV3+aNr/4RK1e+Smi0WN+PsevzeI26rkonKrhOWwsTAuH9D3IcJumKRyBa+6g1vTdR3KoueJPcmLLxzPPHoWvmoA7Gwag85wKUZ5rCcE6Xn2Khl7XcRRkqu62VNfqFdheXoBXt8r03VvkfVmBO6uob0m1NsklkoD+PFvoBoKe6fKX2d0rzBnzxMPLuGP7qh+t8aPq6lvsgL3AtGzdMcC2JY57ePlVXT5rQKkffq7/LSmSnO06q4WllYgbnPr1bmSzS6YA+K+3NmlVZ5lMNzfEPMZXy152VJr0VP2Z9l4Kz9ImXtrjuLHX0P51uUtZh1/WtdZBcqe0KgOscYf3/ZUCVjJIE0cnqKqk/LdLLv3SprUJr+1JX3JSGLUqAPcXJJQM6xlUjrLyvm8HUnJhGDRa9Dtfn1ln1nrEcSFe1fdpph9q4jyc1Y0WyGRD7Hr261GZf4V5ymQ+6F7jXucKT0QrO6usarBbUBud4ymXrMRfdJ5zzH9JynhLYu/i29D1vYhdLGNF5iNoYSQ0RbcV8QWwNUFKvni4t9vBVXxfYEQp8U9qyOBf4WSa+8zU2o+vEyesYgys4gzFL3OHy/CYXVvZZbj1h0b/LgrlOM9vDC8d4Uv0ulz7o4kpoMLJ9Ro7LSPyY5iobo1fpJsv0I5P90GI/9nXhmpExTyQR/q60XZUe3lJ7XRR1ocnLqmZCldald7ouFFK20tUUumCHdraK4Nd1wQ6o8Uo4V+tCWi2WTE5JEZevSZngSblgjWbiWpEGPpMsBZVPovlJy9LClqPToSStTmICMmGeLKlQpjQdLWEXjiSdC10t/mU85tyCC62Q4e77fHTvR7z/7t+xu/kTHHePa6/4XLlcJ463tdKohbVWFsruYvIu913xSLpdqKZeCwq5dsV8yb1JC9FMaSo8iXMNrmmiNFieX7vAYDhkHA211dps13HrNkkWMo6FehcltxoPUeBLZaTqnmA5ovxKtsSkRvykkJOUAipjUarKU0elXMVyyL/JuUrFqLzn5+Vp+Z2DipYHgFrg5C52X2rF13n2NOPR/QS79WV+9w//ghtv/QEdCZL0W+SBw3Z/TJimzM/P6fCDLEqZn3NIZI/pPVzWRdfvR8SRXmsTnNeKvR5nqYVftirTz3fA5hwRdvpxxbjUJoB+lSnr0u2x/J5ed7mFbTm6yZaUMhZ560q9WuFhREGa0v5aM0y626XAuDRLynUlQN19rnB1vE4r7vJH11f4V2uwJncstf9NmTMp5HxYXOtTiekXfOklWuiJBnStMWutO9CAfmcM//YH69w1PYbNNv280OU03TjF1c1ZqsCoFz/SUQ3pEzev/XHa7Dt2PGZRLicdyMmS0EB14kP3Cq8W3IvPMgvQP15M/ZPnmEUpzbr36eMngispfW/aEip3ihbPFcCLZTHRgg8+PTJdzqQwhC7DOdmsuTRg1IBe9usWQNf9pjXlN2ncUbZ3wJG2q0euJaBuyUYVcFeKwLEnxSgzVB6Tp6FONrZMRcPY5qL3ISvuU5aCLitej1WjywoDVowI8TDn4TrKDon8gp7VYJsLbKVX2E5usJNf4n7P0+0r54x9lq09Ljo7XPQ7nPe6LNlDmhKB1+2Sbkl+cYYxcLHCACepkSiDoQQpNVLsekQQRPj2WNfy1lLHrRFfuMHbsc8/pS2eFKsMswuo4QLNwRxLaci15iarjS3mWzsE3mMC6yNqkoufhtJYDRU3UcYaiXWFob1Cx2qxa7jsUbCXL/G4c5lhdo44cwklUr2Q/ubScGOO1JQALF8H75UKVSVcZd7L9ptCu5oy3pOuh/J+UM1Yt5wvCx8dMGmVETZJVdSNNCuBPHnXpYEnFdvKtpuS7TAR3zLfsh7yTKfnNWsOcZIQS2EYSYuzXJ0GK+12hBoOwwHNwKXuOjr4y0mF7hRgl7b0+ywEPbaf/pTHj95mNPoIP+jQbA5w3V0KdjGkE58p61GUTIEDr6yGJnnEWtJFpcvnmKPaf7rU6eQlSrJWlAspYlMjSzISKb8nrYADF9ORtV6CtASgacWoqt+gK2PKjZR92KVXurYQdRnq6rNqD1YgXn5XvlQxamWLt8nczRICx3xu5y6tvEV3s+DJw5SNTYfF5d/gt//l/8jVL32XThbw/uYeq69eJHeh08/KuhSi7aUFrYZLkshEiPwQMBdwtg5igmQ5yONX604XANL/fwjoSv7hiDyplMJSAEkPiVK+lsHHZffHwwJXFpGOtncQJlVez+PN9NLhpUySR7JUqNsSpzqjQ2o4ONSyjLlRhz989Rx/cF4AXbrelYCeEWg1Q5cHnmUVTpmfXzmgvxdWgF5a6AeAHqW4Qrdb05uzvAhQqn+TyZN+wdNKP85Ke5i1lqcCohZkM2qtV9ElL7zQaX3Yh8v3uOeYlQc/6/mnj59Q3RKgJtbB0R5VhwJIb6ADwP143fvS0hCatrQyxBLR7wLsWj8wUFKaU3c0qmpFC6BP1CkRSHnp5jmq4QtFWF1TrAHxJYqiLaMlUdVFLvWlpaFnqLsh1e19Wm6HtrPLqrvHeb/HZX/AirtPy9zGN/ewrD65URCqGlExzyhdYsACj4bifzSYLxIuOHDFViyI0tDfh16f7METxps9Og97DDeAATiJh5l4ZMogdBVpLaNoRrjzBe0Vg7WLcwRXVuH8IjQCOu057gcBD2PFfmRgZQFLRZN2nrLqD2j6PWyvQ8EmytzClBSqXJGmPqZ1mSi/wH52kb1ilWfpHBuJx3Zm0E/mSMcXyfMFHWylC44aEuHeKNPOpJKjhCdUwZ9HumqJ4i5lWbU9d8CglX9WtfplEtJMUg1LNqXU3YRxK+dPvldkwtBMgKg03yeNfEreXAvZSSS8AJk5KbWc5xJ1neH4FmmWk0lvWMPDdqQ398QPnMY0a1ItMCEd7RH196iZFufabepizSd9ltoFP3/7P/KP//g3bG/dYW4u4uJFh9ZcjGH2yKWe/QRUNDRolsjV+fSyEG1xM2rQePEh+0eeX55DF0GZPHxZt13sS+lXXoJyVmSkUi5UagrYhqZmZUfoo+p4UrUz04Befk/XotfV88o0UTmvHrMjipYG80PV6oBlPo3bUbr21VWd7mbM1rOU3V2poHeTr/7G97j19f8Gq3WFvdRloBz2opjCtnWBnjiOUVnGYrvOWMrLHRgBh1kulaFSMeKVQliCecX4SIxAxQZOZMKRRrj6mSuWR1vRk3VYzYFeT1KGOEeYVM8r2aUwTLXFLpb6NIOmrJRZyn9bEgqNTCuTJaC7GtBbgz1+/9XVXw9Al2ra70fwVz/YmFjoJeWuLfQJoM+y0CtAqrRbLRImmm4F6NNc0Ke10GdZuLMKw8yq9Fb1D58FrMd9XjJsxzsNplP+s686DdC1aLN1MdAjNKnczYTiEvLJMnQglNCm+r00JcoLK4s8kzBPAfSSBjysfFdGSUtpUNncZZStRMCX1G654SX1pdTw5RylL7aKki998VGUYUiDFbuM2D0i90qisZA2lWNsuviqQ8uUwLkO59wuK84ul+oDFswdFtweTVtocWkhGZOlGWFhk9QWyROTViy1ml3MsQFP9+Gdh3TurrP94Rihqgrxm0qgkjTTkvSwtGzK4bcahGZEzw4ZCHBI1bFFWF4D/1yAcXmRtd/6Cty6yMOow/pwl1rgsuC4WLEUzhniuRm5LRXEYhJpw2lJr/EGo3SOMD9HN15ha7zIethiI22xp+oMpCSumsNTK1jSwlODlASoCaUsqUql4qQF6hE6vKwNUPrCtcVkS3qaAMlhzf6qbW45L2U0VxndLq9ynsuCIJKOWM5f6SstFdRqfuX/bWmDq9PbZO5kAksqWf5f2BtpDmNYLpbha6bAEWtJrqBp3ZC5Ws7G0zs8vv82g84TGm7B8nydhu/qSmkPn9whindJ4j1ce0SzmTDXyvC8EYY5pBCn4IEbqCRvpUiOplWldK1e17NdVhWYV/JIvxeSWOGh3WamPE9GkosjJse0TYROF2Apwf/Q6j4MNhXmoOoOOGmAIjtRwH6iBFlVe+WjWvAntv0Mv+ExYsIqLPzCJeoXDLuK9acR+1smc6tf4fY3/oTVq9+CxmWyYJmRcomUieN7OJ6t2ZU8zbClU5um26ujdL9Ud6Rl/UTEla6bUjU5qF1RdbY5IgUrF04Z3FWuXu3m1muudP5p8SPutDyj15doL5ifn8fzpFBQqhkU35eOgsezL2VMQQXo4paZALrEASmXQCz04R5/cOMcf7AGq5WFrutvlD0MtHT7PFrouZWU/tQjlLsA+gcx/Nvvb3BXomjFh54p3dDEi1M8yySW5TvFyD3qwzhKW1UwVjYCOf6YBcizpNvV3wAAIABJREFUIW36N2YB+mwLWSTVyTaUxsZqtR9zm7OvP/35pilEItylupZUdTvwZ2t7uhL60sq0rAamX7onelUZrPSB5ZnQbBPa8KB322Gkc56JQCsDc7QrtSQDyiYqRoYhlLVUR9PBdDa5Vg4ElKTEqI3t1vW/6e5P2h8/oX/ljiWVyhIKXgrXCGOWYGaS1z5mjgFtifNWe5wzOlxyu5pKP+dtsehIZPq27qo2UnVc1cQZW7Aekb+7y+5Pn7H/7oD4WVlZrmmX+cG+5Wl6WZe4lfaxIlGEz5Y881pBl5C9KKIfllHGiQ21y3DhW5dY+c0bGJd9wrmQPAgxzDFZ3sN0UmlZxViKemTCgK0yUmv00lX240We7bkMikV6eZOuatC36sS+lIitYzg18ljUnhIoq7VUUsISjZgTeE45n8UkSl2/yxzmqMKiUIEmng8C1mSOdVGgMrbBkLahE0Cv3ivaUwSg5aY6qK5S2irFTeZLV90SCr0QkJegLKFZNElJlitiVZDJ/Tkecoo8BGmy58uQ6hiKHunoKT/90b/n8Z3/BKqD48dk8T4qHZbl+Tp7sOZz4eo5zp9rEfgpKu+RJB2yLNJteCsfrqbchTHWYFBGalqFKKzHK9Qv2n8yvnpfaQvf1WtP3Eza8tQLpCxWotOhJs1hBKTEki+DwMpcfvlhJoF94vLSMSmVU6s0ejSQTQDnUMR83JdeUfEnkYOmMglMjyzMyWOD3c0x9z4oFddg5Q1qC7fZG87x7T/877nx1d+hM87YHw2ZW5zDcnLWn22wNH9eU+0ato+m0U6C4A4NiufzHSa+a0lhnWDAQTiuDnycjIdm6yogL+n8g/gr0b23nrG9t4O0uV5ZWWFxcVFb65UvXRSqY42pSdqlUPtSxVLcUFLyubLQBdDb430N6P/y3ATQc8kmsDSgy6qX0gJfAEAX4VqTIoXcFUCfWOiDxhxDiUI2bbw40T705KC4yIuHTQD9eVA5/P8j1t5LArRZlL1QgCeOktRUWRWg8uIHmM4wVJvzeIFyWoVm2vUlD7xmlaVatfA+AuYS7CYvqZYppUXLlCVJCROr+iCjdbK5yvxX+Xf9mgC7iCwpuVmGtU/8hFIAZWKBJKZiZBUS51SmSilJgxJQlzxXAXQHy22Q5tLqU2BIbtbGklBgy9YCNM4TlGnrPGr5vfZbqgiPIQ2G1OMOi+k+5/I9LpibXA0ecbnxjPOtdVpORNaTwhwN2M7o//gJD/7TM3rvQn0IizbYqUHDD6jVPSxHBPBYZ4PILYgrgN5kV9cdMstilOZEUY6Kynaig1TRdaD+psnN//o21jeXoN5laO6RNXKGdsrIbNKNz7E1PM9O9Cr76TV2xmvshW1GRZPUapG7AZnjkbgOqQSjajpXfOyxxI6VwYU6FqJSxoRKTo+U4U3LcrxKFDMdGjfRQyfhjqKgaD+koS0hW6emSXGTMgq5XOalJlaK14m1ZZWxElVAnYhGnROvJNxMOrKZZJN5VVJZRfzkUgBFAF24giDQgXdEkPUz/BwWA5t5R+HkHbYe/5gf/sP/yaN7/x+t+YyFBYMo2kWpkGDew10IKKSUsJnjWOVLWB9VhPp2JT7qaFCWvtdJeQVt9eWzEqcm9caP0O3aOtRWt4lZ2JTuA2Ea0P5zeZ5CZeW/ScxAFQgntfYF0CdR+tpHTCSwXlqcWiudWOqTdzm3Nn4miv9hfMthsOJJK5XJfdiGQzySqnoWVm7T35OysDaD4Tx7vXkIz8HFb/GVf/GnXL/9LSJDMUwG2L5C2IMi8nRrXl2cRQe6le/l3+KmqdrWVsBcRqWXsUsiL0q2qOQvqiDcKpOhnKwS3A8Dcyv7UeaxHw/Z6ewShiHNZpN2u61r9lfB2NPlp+wCWd8loJdBcbKDBP88baHPj/f5/eur2kJfEdVXt1i2yIQh+3wDulBFYqFL+loJ6GPgXgJ/9f0yKG50xIcuFnoJ6BK1+Ok03E8EAIiSPAmYOU6LOi2gzdJcSw34+PufrhBMAH2KhT4T0KdYB3ojn7LwwixAD0yla6WXYC7vE/Am0bXYXbuMZJeiLwL80vnJlPx7rczEWFLb2JTqbxLFrLCNAlv+lqCrydYorXvpl16lPJXgLr20d2NZQ2UnLLHEMxH2RQkIkuOcZCZxZpJK6o3YoraHYQswyN3UGcYtMlOqVwmgUrbztaQWZk83hPn/qXvTJ8nS87rvd/d7c8/aurqrl+npnh2DnTNDECtXEZQIUSBFb2SEQl5khyP82RQth0P+D/zJjrBD4bCDlm1IJi0ZlAhJBEEAJIHBDszS01t1ddeee959cTzve7OqZjBTBXSDwWFG5NR0VVZWZt573/M+5znPOU0KWmlEN5qzVh5wybrLpcY9Ntp3uWTMuDg0qW6P2PnuJve/vsn8VfDHcM61WW0u4VgGtg9mI6PyI3Jb7mC44JroWdUUFX4yjyGTALYYGpGDl3nkccn2LGTcgu5PNVj6xEWc51qkGzBdtrltZOwZS+xONngwfoz9+D2MiycZpReYJE0anYbioMU61jCFPk7IS7mLqU1JozSUhFUdN9lsmRm2mauUNuHPDBUdK1HHWtstQG0Lra3o8zmeO8Q05BgKmFtqxlauicX0hSzaOk1XK6U1pmtGqizFJKVDUenZdZ2jrc4SdfyU0U1lk5XyPcm6k+xscaZbALpJbDmYloOVVthxSt8yWHJL7GSPeHiTV7/zR9y88SXG49c4t+6wuu6rD9h2KprLAfvRgEzyAmQkzLHwpQcvgrosUb1eqxaJHwmzTogDFQ0uPdxThLGLHvrJ/vlJQDdEeV/bhyr6Ru2upDKXUUDt2qY0IUeKMFMZ1SiFnlSGTkFZpSqXQNhCYa+lxjAtU1WaiwrzqGJ9izfEoid91jr3tj+XY5Vb5HFC2zPo+D52blPETcajFpv3Zb7kKQ4eOPSf/zl+/jP/AV4/4IHE07kZ/f6yGvuTuFGZDhBA1K9HJgo0Y3E02VRvYoQV0Ep4DegLsVvdkDjeuCzy7AvZqC4mKRZzNsetN7cpjnslcSy2vpUC88XnJp/daS1LVXooC2MBdD0Jseihi/GPotzng6MKXQF6LoBuklsN5f7nqujeh2Ro32Z9f3SnuHpsrbAWgK4zYRcVugC6qNzfMDxmrS5TOUmlQo9TPEt2Kno86Ue5nbwoFkKb6icwtnba3z6LspZ4ydMA/XRAlhNS763fkdb5kVoKP9rn96N8xm99zFmA3lSObQLkmlbXBiIC3hrQLQFyQ0JWBCh0JWRLFa5mxyVs5RDLFEAQ5kbOjRzXEp/pTOozPLuOVa29zFSnvBZnCa1eWl2V4KUAXWKlS0NVddIDloo7zQ0ZwSZOC1IZHarBIM1zotSjci+SGctktIgNW3LSiKyY1A2pbPn7Mn4CvdJilQkbzj3Oe7dZ8V/h8XjKM/t9Jl/4Ht/4o+8wugHrwJV2g47VoMwy/LZLFeRU7RSjl1G1UgoZQbWUjTmW+IHI69brM2ZsYE8d3EMLe2LDpFIDwfvxAa9mUH0Anvr1J+m8uMH9jsEtJ+BBtcrO9IKKgT3MniNxniJiRW0SlAd3OcUsDrHLKY6k2FUFjlyD0pjIQ/U9GYo1jazeXKXYphw3iaoVcC5Ub1omChxbfPAtBeC2FWFaBxiGsA7yBoQWlyOkFzqlYUjzmvnQrnCKSq8Jl6JsEUYrFJWAugZ0YVgE0GUzJse1snzSenMmrIsAujw2KyrS0kBCdh3LVdGjfpHQt3K87JD9Oy9z78ZX2Lz5ZYpii1YnZuNyh/ayR5zPmEUzEiL8ZVf1ocu8pJRRuFyrM2SNsmtAXIzd6SmMRR9XXylnAboAxOL2VqW7aiMVmkqX6lxATOKQ1TVXN5JdyXNVgG5SZgaVzOSJ3ajcxSmxKaNTCVkhqn6Nc3LMZc8qgrkjQFSTJ4sqdhFPuxgBezhAkVZLXniqqGrZMiKaUs4rnMqnys5xOOhz816b/vmP8PxLf4f1a+9jLtd+w6ZyEh7c32W1e0VMTNTrFtGpAHuh0su0RmMhHlz4B+hEwOOxPTXGelJ4e+RxoCn5hf5AjsEiyEX30LWYMM1jbGGRDEONqclNWGH5t9Dwp6vcRVQn0w5SKiwAXc5j3fITQG+LKO6JdX5+HValIj8C9ODdDeh5Deha93oM6K9H8LmXt7lpeUwabaalZFl7OFGKKTtKxz4V0E93StPzmacB4lmA/DAgd/w7i935wwKqWJ+enmd+lqjt2Djh4d7Jj1PBv1WYKIKghlTTlVR3dVUtlbUCcR2q4ooLGmIeI+AuCWqadlfVuDnHNnaxzZmqDoXuFCBxzBTHkg1BpJzNXFMmImQjoKt2Nelpmcq0wynqTOxa8KJ7rFo0p4xxTV3hFEWl7rmAein/L0SlUNyV8mhP0h5h3mJW+kxLg6lREov4yWriWAF2UrLaiFm2bnOhc5fr57ZZvr+H989nHH7+FvtvZHRLWAI6tqEMPFTe6nIDuqbsCCiaKWkzoWpXlK702+rKVQAsK8nDAiO0COYO/sDAHVQYoUu5O0aMpW5ncK8HvY/B6s8+Se+FD3Eja7NvnGd3vsT9aZ/ddI25tUIivWepsKtDPGNMiwltMpqlRaMS//gGLjGBv49jTbGsEksoZ0eqwlz9vyn/VtMBmv5UfVylkquFaYZBkud6nLCqt3SVpSpqEdcJOAs7ov9f/1uOoGy6VPRO2SDOl8jLht6ICVALxa6MqQRoPXWX6lzFr8pzKDpeevfyqnR7JZnP6boG57su2fAu3/7y/8t3//wPCHe+RXs5ZWm54OJjHRpdm3keaotfx2WWjjEDLXpT1fZijEuNTh2/z8Xir0I4ajpY6G3dSjjuXf/YV6BsbkrdE9d98MX8ev15yzZLRg9lQzrTaXCuGbCzFZGEcPmK8EcJy+eWVHU4no3JhcjVewAsz1hoCN8iqlsAonrDp4aDnLb+6hG+jh6/Q8KKctwsJ58bTAcNxuMltnb6VO7T/MJn/gFXnn2Rg/kctxNgegXzeYyRN/GlHWTANI4QNxO74anxtDiVSQNLmVMJ46OqczU/qK95tYkUB9XaRS/PdIpir6dFsIeHqUqJk8nJosjr6Qr9GNkziaeBoyiYh73JjuOtFbpkkxwDei8c8anHV/jkmvTQpT03V+0+fV6/i0VxuSUXdlr34ESYpCl36aF/7usa0KfNtuqh+66LG4vZQ0VhycX/8IColdPvfPtxAOvhDuvplPvpzykn1+nWq2dtSP6yAV3NFdcswVu/Sj9V4iblaGsavdRgrXrmmmYXIDfLRFV/QpwKcFvyOJU3HeKZBwrQ5fekOhcwt60Ex4yxjAiKGa4hG4NcbxRkSZffNQ18I6VVzeoKs96B1z3axbicVFoa3ute59ECXFObUp2J93i2RJq3ScomIR5zlfftMYikemoosO37snxtseTe40LvAcEre6T/ZEL4JyPCPVgJYEl6454JTeHUC/2NvgV9g6JVErdKqpah1OzSnMpF8S6fYJaThakYTuFFFt6wwjuscMYWbMtsusHhvOK2fN7PQu8j65z/xIcY9/oMnB4HSY/tqMVB1SdSEacVhTEjcMf4xohWNaVdlXQqn6AI8MuO+jzd5iGGOcEwpXesQVz+X99LQokiOxISar99rXKQbZVQ5pLKJiYZWngoYJwp4JXYVI8wFc5GqPP6e6JvUBt+aY00KIwV8qpxxK5kqm0idtCuAvVcNgMnwFxvCuq/X0pP2cGX0dVkwmDrFd749he5/8ZXILpFyx/y3vcsk5V7mH5MYWaEZYbdaGD5TaJsCpY2PV9IWXR/WhTseib62OpGgE/Twbp3rUVrR/PhD7V4CFshFbxW/Gs/h3puup7TdyR6Ni7JQqn5PAK7xWhvzL27ObMZfPDFHivryyR5zP5wD8M1CDpaF1AYoprX4ThqhVWF/yL7oV5zFzuZd3j9pwG6jDmWVl/by5ZzgjLFThO5ZJkOHCbjHlF6maff+7d4z0/9LaKqRVQZNLotomJOI2gzPsgJgh5uI0AmD2NRBVSCJKL6L7GEaljEKwujVWoQlLaPvKlhqOdiWk1xn0N9JlEU4zi2mhRQc+xVPSkg+o4Ty7WkvRlCyT8cQVGr5wXQT1boulEoXgVBUdCLRnzqsRU+eU730BWgmw6FiAmVKFLZ9jzU2aMYop94OEtNub8V0Bc99JuZAPrOEaBPiwLf9ZRTnFXJoqOdwN7pdtbYl55h/asD9LPGxs46Uo8M6KcEu5z1t9/uhDjtd07S75rKkhzoWsV+JGhTxKkWvynqXVPwR711VWVLv1w2AgkNc4ZjSDSqxD1Kj13o+RjbjNRXx0zU91xbNgmSjS7PrcfhfGNGy9zFlXjR2lJUfiavy5LXIwtDEtfDbIKJpqow9VeB0QqjSLFKE6sIlLuT0IgSa5paBolpk5gN1T7K5gZdy6GVzWjmAxrlPunXtnnwP+9SfLfCTGG9L17aBsi9J+HaOSxZ+r7skLUgbVlUQsP7GiyqsFBK6SJNVC+ySHKl1DYmFc6gon1okt2TIBmLclqwGULYg+bzPlc+/TS8v6Bs5UxY4aDoMrSWibw2iWuQGrJohjhM8JkTFCVB6eJJXGvRVCA8L+cUKr1Om3AoIw4FWNqTz3JddX0WdQWuKmsRIAo+lA3SWAJL5DPSYjbVKBHwNjzt3Z0paaQCdVVpK+92EbbJc7ZIsp7qoeeqZSLfU1s2tShKZZ8pKl5EjkLF6+pc0/Na+BTPEtb6Xcxsyo3vfIXXvvEF4tEN1rpz1pZTOt2QJNvBcBMqt2SWpVSOi+k1lV2qaY505XYkslZwoUB9wURoLFw8QPd39ViEFoKexhCeej2ppVwrGPTz6OkBtV2pLSoc0R0kICYuVu7gVj5tr0sa5mzv7LF0bpXeap95MmX7cBvDN2guNSjsgrRKyKq0dq7ToKGpa42G6r8LpH8oQPcoFKAb+GWEJ0mGYis7q5iPbObTJnuDJsvn3s9n//3/it7aVb776hs4QUDQ9BgOZ+zdDwljlAVuf/08zdU1ShFvqr6BS1b3wAU25cioMUHJbRDDqarCawdEdWUuc5GyLsn3bUcmJEwisT2uBYJHPXn5d21IZapwmB9lpXy7x8hnKczBMaBnKmxMKnQPPy/oSoV+9RjQrb++gB4QYnArrSl3c1Gha8rdjZJHrtC1O9npgH5Whfuwh3Lxe2eNjZ31/Ger6E8zrpEe0ekMxVl//8dlME6CujLCFMGVmgdXK7wCUrVjFUCXXq2Iseoeu1ZQC92uZUS2keMLaKv+rabqRSAn/u4yIyxfFcAvhFpqREUbydimgWtF+OY+FlMtylMKeQ34Mi4ly75nSxWnL9qFHnlhpiHVVZEn2DIPXNq4qj+nacrcknnuSok2pe1RRjHLtkMvS3CjKQz3mf7xPXb+9ynWbU2Hri752H4OTZFam9AqYAVYsSmWHJKOSd52MNoeZqCtQ62wwBXzljgmDSMymYEVcdysxBxAsGdS3clphjbMSmbzkgN5L5dNLv/adfilGPozcmuNIcuMnXUit09oOyTyudoxphFhlaEy4bEl81xUeYXqoIMjtrD6HKvqcarFoqgGC20BdDXHoPXvytZV15FG6SsnOhEFKHW6qqw1oEuFLeAdi4rbEEDXojap4OWxaipBKvw4oBBTG0kDUw6vssEXzkeeq1a8y+PlNajfqe+1arvMCjoNH7uIObj3Ols3vs7h/e8QjV6jSDfpdiNK45D+qkNnpUlSZWrcrRBDkSLGc6LaGEnVgcqLXnHWqjoXMxgtvjq6S4V+BOInLF7PutDe5udqc1Rvbk5OiCjXWqGESxm/M2laTdY66xixxWh3wlJzhQtrF0mlXSRWpQ2faTJlZ7TDJBszzSZE4q3QtCjMnNLUmzPNRNSjbbXd7nE3+u3fwGkaGgGuxJB0G1OBeRMDX0SCiUkytYhCj+m8wZ2tiCef/Qid/kW+/8pN5mGiLGCXly7wdz/7n/D9H9xhZzBh9dJV1h9/kswOmIg9rijIpdIW8Wh9t5V5RE6RRGQSWmPkNNpNsjxnFobYjovnyyilMEA6Iti0HUXdiwGRtu3QczQylimJnw8rSlNTCuou615MqURxWsCpAL0QQB/zyavLinJfk7NXWj7Culi+mOUpbcpfkwr9JKA/4JbpM2k0mcnAvuvhxYk6YR+Jcj9yAfqrq9DPUrmfdZ2fLpo7S6Wu+0GPcnu0DU/d91PVsbZVVKMkKlFL2nM6NEUF9iiFulapa4MRRTRrMK/hYqGyVpW9ouvFfCJUbnSifBeAlotQWcxIpW3JhkaMNbQftFD+Wq29mIUvEFHRIgxE7GDrfYeqUKRvlyizGRMvN3ALEzeXHbeohWUhDKmcMc1gglNscTGIucCMfjjG3Ntn+w83mf9zA38rIPCg23Uw3QinU+CsWRSdhHLNoFgxKZYtsjZUHRu77WIFNqYYy8iLEC3OVNzlIoqwII0gmhqUIwvvwKO8HdMduGK+TpVV7IUhSd/h8mefgN+0Ga6EzIx1DvMVBtUFZuY5xmWLeSGgKFooWdBT5bYilbeeABQVkoNnCSBLW6J26VJWmkIFH1vsyvy+BnTdJtABOaJONnFyF6uUiluOgAZe7QWgK+xSVOmygAnYCyeifr54buFInOOo1cV0orL51Xa/MlKoLX81S6DcAxcGNDVIVVIZVhCISnp+wOH9Vxlsf59kfoc4vMXW/W+QVyNW1m1aSx5Ow1aWqWkW4jpyDi9CNXRzRi+xdRW7cME7CeIn/BJ0tf5wN+06JyNb8tnLJlTGP7WlrvaeFwlGm77f49r5J2jQZOuNbarY4NzSeZV1fuHqExSWyTybMQgPubN/m+/d+g7jbET/fJe4ihQD8+bXWRutSLNHAfvDiXJVyI+MFctrzSsalUNQOpiZRRaaJLHJn391h+5ag/F+CFXAhz/6c4wHc+7evsdn/ua/R69zlRs394gKi2vv+RAXrj/PvPIZxhWFE1Catspil8/FMQtcUzV1MMuUqhD2ZUi319TUvCkjqT6j8ZzJLKbR6qvq3fGamJZHklUq7Em8DdQ5VeQIUabZkR//pjQldYVuHoniZMZcZ5moCj0a8Ump0NdEFFdiZqF6nX+tAf2fvfyAm3WFLpR7IIAeJYpyFzvANxuCvvmDPVMlfkb/4cetQH/cw6rm0E8l/U9/xkcDdFFK14qQH/eF148/C9AX85iLpz/5eQqFJX7Zi+plMV+82PUvZo+V8YNy91POxzXVJwIruVA1HX+ScpQFdiF+yzNJUzOUsl2xMfVMuhqRkqpNCazE81lt3VXfdwE9MtIilLuGL908W3xVoyOmQeTo3/eKEi/TXt+2/A2ltB1iedv0O3t0zNe52hhx1ZhxPo5wtic8+JdvEH8+J9hx8X2DVttW1K4n1Pt5j7STUq0alCsG5bJJ0aowOxZu28X2BNxk/t7Ckq36KIFRDNOCamYyn1lkQxtn6GNsFTR2xRdFoq8s9sIp46Di4mefxvsPl7m3kqpUtL2oy362xjBfYZh2maQ+ldWiMDVtLja6MidbWgKUuh+eRyWW6hlLpSGbGWEOxI5UO/jZjsS36sglpUfSW4LaP1xGFrUX+/F0+fFGQJltiijxBEjqDPS6AVo7wS3CXmSToCuoBXBLsSyf07H7ti4wZU5bK7QzsyBNU3wcloImLRE6ZTMa5pxOMOfb3/w8//bf/G/cf+VlJCzu0nVY32jjNUziNFQ9yMVzHrmTqZNdDeerufrj8/tYrLag2U+Lbj3rklSsg9iEqs2UZp9kNFN55AtIFtD3GvTcLhf7l1gOVrFSl47TVYDuBz3uH84wfKG+M8bZmJs7N/jG619nlA5YubLMOB7pKr0eA6vfmbbVVT1c/fWdbqdW6GZF7oqVsvgtgJd7eIWLmdlkUUGalNy5N+PSlVUOD6fs78Z88Pn3k8wLXv7j79LoLOHYFyjpcuXJ53nxk5/m3LX3MUocJU512n1JniXNC7I0VC03384IbBmflPp9judMuHvnNe5ubrGydoHHrj7Fg50Bm/cP6S2dp7e8QdBaxhZdiZg8ljaOCFalty7gLmuPYl1+/JsCdKXjEDZwoXKXYyqjlfJZlIgoTir0j9cVuqEA3aGUDUahR1fffRW6UJRy0pwQxUk4i1Dud3L4Zy/vcNN0mTRazEXlrnroGtALSZ55SFHcsXfQO5+Rf7mAXnfvz5gFP/1UeVhBoK6G9RL40E2gH3lO/Wj85UTynQB6JlVfrSpR76S2WlQLx6JfdzI4QrEqizAPmTuVHldtHSvJVMqg5jhdSlXyonCtA9HL2q5LAF1/r377tUpYVSJS+tbCJemVaXZWbwCOv2rXuFQsxqoMrxSFbokrudEy/6PA9pC0eJVz/R2WzO9zzR/wRB5zKapobBVsff67jP7VFsEAfA8abe0U4S8b+OcCkmYOKxaV0O/SR2+B1TTx2g6Ib7RbMnDFhQ3agwx7P8YQo5m5TTSxyMY2xT40ph7uXs5sZyQTPuylBaMmPP7rTxL8nWvc75VMyhb7ccBhKm5xy4yzHpNYwHyJvGpTiA7ACMhEXSuCHKkSpEUhbmlKwW5hVQ525aroxwWwL6IIBMTVyFadJqZGrOR+Ilzp6Eyup64WgT2L759s1+qfSXCOZKiLXa+OxzwCyLrTpAX1+rsL2nhxPeUy4hTU/fzIgKgkyG0alARE2MUBd974El/50/+Dg80v0VrPuXjFpbtU4QW5GhGT3r4wC+pqOoroPKbY1X79BOX+VhHc6Q2/0698AfTMkNl6GUur20kC6HV1LoemY7s8vn6VFX8Fv2hwoXuJx9avstpdJwj6/MnXvkd7ZYXMTNga3uPW3hu8vv06h/EedtciNkJyM6vnvI/XCa3oFx+E43CcHxfSpPLPPT0uqsSchUFQNlVLJ09yNQZ2fmOd3b1dXNdnOphRRiZX1q99PpJVAAAgAElEQVSRzSo2b40oilUqc4mL157nfS/9AsuX38Mw8xlnHvhdcKU1Iq9Mxl7FD0FsFKck4ZAs2mH3/tc43LvLD155Hddr8/RzHyRJbW7d3cewOvziL3+WZnsd2+sRxULDu9iurWb1ZZxVFwCnTxq90+eiK3T5/KTlKIBekqtNmrSXfEW5d+bDowp9Ra4zAXRpKdm+yknwlOvvT279fqQ5dO33tLgQ5EPRdKgWyLhK5X6/gj/42m3u4TDzO0zELtFvUWRCLVVYdRqTtuXU/bGFHaEaTFm4WNWO0scKW+XYrP7Safavf7mAfmyx+ONeDD+pxz9Sha4qkEWP8O1f0WKH/sMeALqSykVI9aY9yXGclhoNsRxt6a0q9BM9PMVuyoZO72xV+FMN9sf+y1rAYymlukYObQuvLS11wJecgXXaWx2PKM+rO74lRSEMwAm6X20Y9CJtiA+2HWNVCa4EfZQSCSm9S9m1p2pG3vW2uLB0SNe4wWVnwuWsYCN24QHs/qvvsf0Hb9AYQEMAvalngP2+hbvsEfoJ1jmbagnMvvTUJUDNwmyJAl5mkGDfTlTV2xxnOIMUe1Rhhg7p1CYf2YRbCf2qhzUs2bu/JzHaHBQQduHZ33wa/9OX2e9VRDJul/nM8hYxPSKJQM0ahFmg0tPkHhUNoqpJWPqkiPBItAIJhXxeqkoX1y65+yDK9crFMDydT1/7VmvXNA288nviHS8bI7VnOtqYa0CUY1PmslnTx0mD4cKXXP7fwZQwmNqPV59r9fE8kmXrDavelJ0AJGENzIpZFRM0GsrQpJxldC2fjg3TvU3u3/4GX/3S/8Xg4Ft0+xOefKZN0JkSZduK07Y8aSFoR7qFKk5Fnyoqf+FUVvec1Z+veYijPrT02hc65eORM23bqtMJ3nxbUPr6GlFvW4UP6XhYRbtLWqBUvFK9FbDR7/OpFz7GWmOV8faUgDZdb5k8Mshym/UrT7NyYYNJPOLlV17m9fuvcm+4ydZwk2EywO+7FFauaHf93o5vP1yhn0jheVvW8c0cRmlKhoCMhKGsd73KIDDb2CJ8zEvyPMX1bUbjsc49zw1VvZNa7N6bkYUGnvkYB/sVdmOZZ973Ua4//zM47fNEsgE1fcZhpPLag4aEp8jnNGFwcI8H999gePAat9/4N/zCz7+E57a4u7mPH6xiWn12HsTMQpdf/dXfptW5iOUuqa5WmFlYnnwmOvPdsRaM3tscqjcdwbceTfm3tv9VfnGKqdQ+/6KLkK9ekdOJRnzi6hofX9FyGkuco+TctXWFrgD93WIsIwYAmWoAitGd0HX6BM9lhhAUoG/nGX/4p3+Gu3SBzXFG2Fwlai1zoMQA0A0jzCQhMT0qPyCWjbYkchpSyRsqDMMWC0oBDkVuyCiLpzxz5ebIBfBDGb7HB+dRAf0syv8sYD7r758lajvr98/6+2f//OH6R4vnradxj/7M8SWvj48kRi3itU5eEoqFF8q0SjTLoJBC9y/F3lKNmUlKVS0uXnhtKBCvE73UXLAlDIHSPB+HWKg+ZK7OGxGhOFWs7m4V4ZSRGnNT7mdItOYUm1DRnJ5hqJ5a4GQETojvDOk0hngyK5/u0MhCVu0mQdEk3JwSfXvC1u/dwd1CRZX2myadZhPLq7A6JeZyBWsFSSslb4PZAl9A33Vktk1FwKWWVLmVEt3l0wwpQDxJLJLq/NCEfYt4L6ea677u1ijkIINL73e49itPUX3UYCA+s2gQRurTSka+NJ2bGhaJIRPnDcJKxka7zAsZG2oSiWjNlLEyi7QQRzaXpPD1vRQnqyal0VEjqKURKIBH0vEUUatmBHSYjsKBRTJeTWErZqTeOh0BuW6ZLABezZJLhXrkHLAYEluwNLWjoBLs6Ufp67HmcETlHLgk0YwinNOyDVYCh2S8zctf+Txf++q/oN9L6C2lnLto0VrOmWYP2B/vKKaj2dElQSbgI69LzivBZ2ktaLmGmmdWrnjyfsV2OBeNiPZSNysX22iTJcJfZHi+jG6kJMWcXO1mQfazcquzUqASX4Q6JlRVnZJGV8vs1AWi/eFlc+kWFUEJL733eXpuGztzuLz+JI7RYTYu8Pw+WA3lfDhLptzceoPv3fwu9w42yewUp20j00dCuStAV5kHJ+fOdTZ43bQ6AqijXPIToH7s93FSCKiPvTqeaopPTwcskg/1+9afq54kkGz6kjROSYRLj3ya2eOk0yavvHqHVmeNT/7sr1IaDb71vddI8oq1jfMcjHZ54ukrGHbC177xRXpLPivn2nzv5c9z/lrJCy8+w/q5x9jcHHLn5og87pLMuwz2bH79b//nbFx8H/NUNrANct9nUmQUvkWSZTQNX025HN/qTWW9oXyTNfebbLql5aNjhaVKdwqx8dX5A8JayeftljHteMjHHr/AR/umAnSZ05dFTdpe2lN1MUZ49kr9do/4iY6ticIwUY7K0JCLXUJvRdhiQViD+ivbN/hv/vE/5sMf/hiPv/enuZu47Dpd4vPn2B1kXDAtHOFUXEfOdWHNCFMRe4kPuKFEEIrSUBey7IXqNKj6ZBNzGiWWeofbowLi2YC+GGd5+xdw9t8/nW456/cfYXNXv+BHoez1DLXemun3sajWdUV1LC/QKUmLb6pH6vlYWWSEaj9KTdFddkUJSg0nhueqLNf514suruq/GylpOtTudAL+ddKWjLY5RqZAvOvLZjPEN+YEcjdDfDNWs+3i1942RwTyb8dGigjVm6tmmNUYsxxhFiMCZ7E5KPHNAM9qMh8nGDcNNv+XG6TfyShGcKGj+7ilqKd7wMVA+cCm7VIJ4ow22IG4eFmY4v1qmmSOXNxSLaSk8xzpQPipgzUSZwwDa+wy3QnJRNPmO+ykcwbAEy8ucfHX3ktxfcC4MUF838QXXBYnqfTKMqUQh76GzktIDIdYol+rHmnVJas6pFWTWSpkpqvc2FJJxCoDVe3HtEhoEWY+WdUiLQLywqcoXMpCRHBa6CYbE6GsJXlKWf7IV1Wl1Ol3EqhSm/wcUZR13pW02lTa4gLQa8WvzgWoTaOUmLIeslpYx6rv6HMujGY0PJu2a2PEEw7v3eDBzW8x2n2VMr3P/a1vsHbBwm2GzLJdnHbJuUtLarxrNBkqoDUkjEPGmFQHR1/PKu5UuraJmBy5lHlFHotPgkvTayq2KIkKfLuPadhkRUSST6msBE/GFp2MtJSRsZpzONrpCqDLSJxsWsX+Wq+fx9p5W6fGKUAvSIfw7GMdNvrn6Po9Wv4yeeLQCFa5+vizfOf7r1GaJmEScn9vizvbtxlGA8zAwO/4ykhHVO6LCv24rSCvS2+Y9K3+TOtN9UlQVj9dCJAXI3t1G2LBuBzP659gIRTa65zxRXysXOu5uNqVMp7ZYnJLmi5rTEQQmpvYdosH2wckccbla9fwWx7D6QFrGz0KM+TWvR9w4fIKVx6/wO3Nb3D5cYNLl5ewrBa33zhg625IlSxThKtMDxr8xmf+S65efYm06jAtbEZVySBPcFdaOG5ANQVbjodevU7c638vGJujny2+rwE9U+NvIqp1sAqdj6ACfCzRuoe0BNCvbvAzfZtl2Q7nsubJ5koCnIUbWmyA3gWArkQpyrtb6CEB9PrstSCxZaHImDPhP/0H/xlJXPDshz/GtZ/+efa9Dm/kJjNbZhjbqgoLpPcoxVyZk2ehjhB0XDI1uqJHXWShF2W8UPW2bJ8lQ1ipYd+5D30WIJ71MZ4N6I9ibHN27+Ss17+oWM56H2//85MJRw/zDDLPXZc0RxdEDdz1QqEZiOPYw6MLR42YSfWjPdrV+5CGrVo49HCSGj1T1bd4nkolI4AuqnY95uYJ7BQSexrX1rEy3y6jcjLqJuY0IU1fFuEpnhXiWjMCO8K1ZRwuU0YYQaQdrhwBbfEvNyRLPKbMUkUbFhk0/A6m6ZOkeuzFdmRTWdDZbZL9fsj9z99k57W5hHZxoSGUYq7DV87bylBGxteyrkHetqgaDqW4I8o7lIXWCZUfdZWYMDex5w7e3MMe2pgjA3NmEM8ThuGYQVUwbkLjGjz18esEH73OqD9hGuTYhvSjZVZXPlex5ZD4zxDLEasOyTQsNQiXAWXZpKqaGJV8lX9rBzaZIU9xSCqXxPBJDaHsXVIaJKVU7i5Z6ZEV8jxidhmoBLfElNGzhQ+79A/FNEN6057aAFRC46vce+nNu7XgTt6/zPtLL77ONFhU8ke0fN2GOeFOd1KBLutPUsVq898Wi96y4PDOG7zy8p9w/8ZfkEebrCyltNsRcbatQjjsBlx+vEur3yWScQJhgtX8vSTvSQa5RGJWaoMlPWDP8XCFTZF2T17hmi6O6TCfhgwPx2S5QX9piWbbpzQSTKfAbUiO/IzRbErQlE2OItVrxqIWBdZUrUzXqwmqOltb/O7VSKe0f8oSU2IFcthYavPstWdZbq8Rh7J1Clhau8Abmw+Iy4LxfMTO4Q57w13CIsTyRavhEhcy2lUeax9O7KkFpGufuuPd99GM+kn6vZb91svVomWltQ2Liv+ta7DehimFugJ1cW1cuLJpT3+n8KmGHmbqYwiblFZs7+yzvTdkdW2Z59//XjYf3CUpQoKuaNvnzJIhl66e49KV84TRHs2WZkaisGDnwZTxQHavS+SzZcJBC998jF/59N9jZf1ZxqnNRK4O3yXzLHZ2D1nvnFdTGm8G9MVaeALg3yZES85bsXBWgJ452KIFqQFdnFPdKqSZjE4BdKnQBdAfXkf1E63QlcpZkQzSGxGeof4gZKfriFNRxM7+bb74x19g69Yd/uhLf8b551/gw7/660TnNnht4jI0Lqtegl+KH0dE04qVzadsFHPLJZJen7KA1C00V2aGiwqvFP/pilD1K06b1X4YoPoRf+dk3N+P+CtvfdhZKvOznvasOfbTf/8kvXTWX3qbn8viY4oa+oTVVg3sC4quVNa2i42DpvgWO2EhqOxcErx0XvrJgBflNmdmUIrfuwCtzKanypbUtiVEpKBJxLo5p1GGJ5zmxCZWAD3S1rLKVnaGZc6xjBmmgJxURUaGX1a0EgsnSyiqESVTJajTNKRQ2H0l2jHtNXLaTOJMjQHhFZh+wurEZ/nVHqP/59u88qVb+FPYsKEj9utySjZN6Afqa9V1yDo2WdMgcyuUoEv69E6iZ+QTF3Pu4Exd7LGNPTIw5hVVnFLZFVvzfd4Q18jr8MzfuMDaC9eIlhvca7aYOgKaekxQ/PAdO8V1Ihx7iskQ25hiV7EO0ckNdSezMUqLwNcGM3quoLZXrU1hREQXly6pEZCavhbUyV02BoZNbLTZieUotOpgFYe0lJ97ZKWvDGPCSACsQVXJvLJ8phrYhZaQ6zZW1WPN7tR0uq7Hdea5BgHdillEp9bG5+Tiatc0mM6nmHFJz/FoZDmjrde5/b0/ZXfz6zS9Q2bTG+T5nvqs51HGLIJz6wHXnnoCKzCI0jlpltaALt7/KcPhgNEopiOeAZi0Gx167Z4C88lwymD/kOl8znBa0epBf6lNqxvgeAaVVSjbXbFldQObSt6jrJS10lxHoup3KeJDxUUoj3h9PapxTwkKKaDrNhjvzOl5Nk9eeYJ+q0chqR5iwiPGR7bFNI2V7etgOmASTZSZjIgzTddQlaBEsr4d8KrWgXzGqovxpobYiX/WoawLh8Xa9rd2StfRxW9aB4996HUrpg7ZU0ILHdCjPOUNU5nl2KHD3tZACd9sV+un+itLbFzeIGj7bD64o3Qnjlw3klRopfRW2rTaPpnMdAtDLNR3BmJqmMxdkmnAdNdjdhAQDTs8+/TP0uk/Qf/8kwRrF4ltjyLwiJICr/KVUv349uYi67gl+sPFlzD14lUhn4UAuuTDy01Ng1jCEEY0TlTomnKvK3RL6PpFhf5uAXRFseqquY5C15+LXH9OAuaMG9/+Mr/3T/5Hnr/+BDsHA/7117+NsX6JD/7aZ+Hxl9i0n2Ekm9SowiumNKwYX52IEJcWidVUC8mbAb3EL6X3WhFZ4uz1VwToR0B1dqX9TnC5yCt+CDjV0PlIxjKLHejD/nU9+qQv+VqYVndWdT0i1O+xKE0lrNXCNbkIpQpxs1SFhWjrWG0u44hjnHi5mzGeLV8FhCMsSckSW1hHUpAKmlVENx/SLCMV5GKLRazyJ4uVGlb1xglV1S0hzZLuJnGTYlkhr1d21J2qjVlmFMaA3Jyp/lclkxecp6geYzq/TJxvMMvaTPOCxJlAY47RHHIujvjAwIFv3WPrL77P/jdlnA1WC0lbs8Dp6iab71J0XYqOSdbJSfyY1I4oSAkcFzu3sBIfO3SxJhaMCqxZgZFnRNmEqZmy50B8AZZ/psPlTz0Pl7vcLVtsGc8wKpdI0oxMQEnsc52URhDjOxNa7piGNaJjTmkZoQowkQ2MmUrud0TpzZUhhnIsEyGcVPBIxS3+2gFhbpGaLqnlktnSk7XUvbBkjr/DNFkio1PHnDqklUda+tqfXSj+1KOomuRFQCEgryh7TTsLK5Co8UFZ6OVq1tWrmMvoSlz3JNVdGb3ovv1iDC6zCmbWHMf3sFMbc56zZLqs+pJD/4Dw8Af83v/637P74Bs4dszGhRZxnHD3TkanY/HeD74fq1Fg+4ZSPmd5xmQ2ZjQeMp/PVYWeJBCH0GnBlY3HVHb89v0dwllIoxUwL0PGOkCL3pLumQve9pc9Nq6sEyvKW7c/KlGbG9I5rSUj6gIWlkQM80VyLQuhtBgF0A1s8UUoXd2GMXzMvCILRdths9TtYAQOgyIhrDLiTFzh5PmFwpSPSqpy3aBaaBT0grHwntc57jrPXX7wZpOckxBztAdXuF+b7qh8+kptqhZRp/o56rWk/irZNLJElZJprwJl6jXD0HGrxbjgcGdOlGhPdr8FH/ipDa5cv8T+cEf57Tc6LoYnYTzCqBTqM5Zx2TzP8FwPU+U3iH2yTTo3mRzA4F7FZNejbV9jsO9hmBv88mf+Hk984CO8trXHpKzo9lcpIjGdWgD6yXX87RiHk+ukMMNiPiWCXgNXKPdS+LEF5Z5qQI+kh37xmHKXk0N8AWpAt95NFfqRnGIB6Av2WXGpIs+fMn3jG/z93/wMV5f6/NIv/g3mtse/+NrXOWg0WXnxb9J78beZ++dVP0moTjEKkQ2BkIaR9Bu8trLSkwtZqTLFy1foKGWSIYJJ6dm98w7nrDnvs6DsLOvZIxPod3iis/6+AvRTKJdTf/+MLPWz3pv++cNvRnSNoU1JFoCu1OV1ta2ml0uhx7XRyyLvXIQmsiwLcd0o5MTXj7Ekac3ONWVuxTjiBCcVLFNMc6riOm2xiTVTBegC3M0yVOITp9Jg7pUxrthQCqhXEaZU+KJmV9SmyHF1BaE+8tLHyHpqFhx/RuGmJGZBmDeZpxuEyeMMRleZpxeYZ0ItC400xGwfYrV2WMt3+NB8zFqSw91DNv/tN9n6Itg7sC6LuiSSVW0M4XmbHrQM8lZC7odkzkwthHbhYSQS/+lgpw7GTKZyIowsUSKgSVWxLQKtx+DxX2qz9PH3EK432HUKDt3r3Is/wiC5xCxOCZOUtJQFr8B1U3xnSj+Y0baHLDsjluwpPWNKq5zjqvGZMaH5gMKKtJiplJE1qaA9RZNXiDjOVjG1iSUCPgF3k0wEPQIWUnUXyxRFs/ZxlwrdJcNXoC6jcpXZIasaZGVAlrvkhdwlA1wMZkTyKo+TFDUN5Dp4ZWFOY5EXOoRFG93Iz1QNqxgJAfQRU1rdDm4WkA1iupXNigfJwWvs3PkK/+5f/09MRz/AtWLOn2vg2A0GBxFx6OA3xSJ1xvrFFZZXl5mHcza37jIYzQkCk6WlJabTKQcHiWIfl3ouZVox2JdNJ5zbaKtzZudQNoqwtCxzznA4hO4SPPH0Bl7TplSTBBGlGVOaie6r10K4smpRIdME4vcrWRhiqKRd4izZ/MQ2HRFkpCbReKZYlpbvQB4zSiKMZckc0K0gwTXLMeo8dUluO9awaHdEHT2qg2c0oOs4Uu27oDcUehF/05J61P+X5UKCawQApW2kxV/CQGglRA3oJ5bjha3uogUtkw3qbtjYpYeT+mqTlGQhd7f2mCbwgRfaPPP+64yjAzLZiLvSc85ISmHSMm3kJySTzL47ppqCUVMDinlyKcShbsdguutSzlaJp0scHgY88ewneP7FX8SStoWMUc8TOs32Ccr7rdsYYSAX6/Nbdiqq1VuSGloD4aoKXTe8VLqtBEwR0ohGfLQG9EWFLrRIZeke+rsK0GvZilIIq0pkoa9S7IrQIWNm3/5T/of/7r/m/rdu0nDg07/xq/gXL/GHP/gBX9oacO3n/yP8x95L79I18qDHuHSZK0tBsXpEeXaLIE55+Crm9jggQmkuFD3wzn3sswD1LNA7q4f9qIB+lhf8WT18Uzmu/BXd6pEyRVTUFflxjKoIGetsdAXotYNbnYUuAja3ymlUkQJiZSYj1blcCEIZmxGOJVS60MYTRZcbzBSgawpeKpoC05MNhYycpfhVQlBENKoYvxBgTzAlHrG2flWezpLPXUd85kaPWXaO1ApInYjIKplVJqO0zSi8yCy5ynT+OGl+TlWXhhNhBfexG1v47S3OW7d5b7HJk1aCHebEP9hi58/vMfkuVJtgDzX97lUtbMtXlKLhi5d4RCkMlqyPsUuZOBiikhVr0zQlSSM9DdVBZS4mq9B6Lyy/eJXy+gYPbNjBYGA9x+b05ximTzJPTeapRVTJFIilIzSF7TLHNM1DlqwDdV+xB/SsMW3ZHDkDMn+X0p7W2hRtZmKpRV5QR4BU27gmErBiSm9djpatFPRG5eKmLoYAtApm0X14mR9QgSwqvKOhKn2h4kVFn5UOWWFSqsx68XDvK0p+AeaSnqay0GWWVyZmlHJYRHg6YU0sYhdGNGLPWzQqtU6YkYufOXTkbDq8z7e++vu8/JX/k9XeANt8QNMP6XUCLLPBeFQy2C+YhRFRMWFp1aPT7ZDmKYPRWFWKS6KkXpPASxgcHDIehkpPIcAucNZs+LT7LTIrYhrOVRhIu9NjNo/Y3pnjeHB+o8elx88rMC+sOaUVUlpzLTWqI80z2fTI+B6xyp9fhAqJBbEpObt5k7a3zHB3SjSes77UI7ArhvtbjJOSlad9EjujlIVEuhKmqE90Nroo9W2JUK1BXPmOl/o806I33cvWLTEB84xKXVfHG4EFbX6sF1uM6ulqdJFdrjYE9cTDQvkuz5zXHTcVeayeVsBcmxZZRRMz6qgs4cF4h1v3hqon/d6fsnj6fY9R2BF2oyLMlXKN3CiIkgTHtXB9lyiSDAgBdEnuy9XxaToNGmafaN/k8G7JfK9Fv/ke3ng94XDU4Przn+DDH/s0F649xv5QWC0B5JPCwPrNq28ZWNZCI3Sy8NJrrmxmJIJXcMmtHRMVoEsLQFHuIUE0UID+kb5Tq9wFG6VCf1cCutALWpEss5NvAnRjrmYGeePb/Le/9Xep7k9looPGElx/4QV6zz/HzSTjc3/+Mlde/BSPvfQLsP40O0afgdkidpuIELhIdTynVORK6a7SnnQMo3ysMkd4msr9LxfQT25d3x5UT//70idcaHwf5ve1z/ijVdmPshkwVG60VqUvZr91OIu6y3FTx6cOa6nT2HSlDrYAsKSlyS5cAb4ktCU4VqIA3VYVuSSxzbAEzAXkVVhLpuI+BfSmpYytiSt5pgC9UcYEpTxviivJWrXzlp6QkHlqbUUqVV/MMrHzNJOyzSiPGOSigHUZZT2m2SWS4jJJsoFRdXDNCs8aYFuv4To3aLfuseHf42nzLkvxLj3Toms1YZiRfOcBm1/dZ/QahJvQEGGdaD9ECCTCcO1vow6b+CxIpaF6i5ZJWhWE4pfegGoZLn0YVn76Ajy7RmEnbIu/fK/P3A7YnF7gjcOfZlw+SyzZ4lWXkCUSo01uunoFLSK8akiDHbrmLkvWDn1nSM+d4UsSWzvCkLQ7xXLEeJUYski7QsKTCiUMVLnX+OQE5GZLfzW0qt7NBHi0MFVn7C1A3VYbALH01Cp6iYt0lc97pqxihV5vQblCWbZqQNc9fKncdcKajWH59WNl0RbqVuCqoipFo1NitR3CMMaMXbp2m0ZpcrD5Kt/+8z/gte/9f1jGLRr+IefO2awud4kigwdbE2YTF9cLmEbbasRMKmtZu4XybbUDmu0mnidMRUWSpIwGI6bjnKZvsb62Tqct43w5UTFTdLfYaUgfdzIJmU5iGs0GK2tLrF9aUZV5bk01mNvS1sm1RkgZG4l4UKRRYrQlm+CaRJJ+bNmkFEAPznHnxgM239ij5wv9jiqOLl7rknYSElvaSLrVqdaDRUKimhTRFbVyAhRXM7mfAHS1bKuZMwF0aQtIOpsW6tXt7mMeT7Ej0v6QWTxdJiuPh4W//dHXY+ZdFe31iLKKV6nH9ioViNSmGHfZvjdg8/aOdMXwn4IXPr7GxSdWyKwZuR0xDg9xG2KrbDKZRbi+QxAEjCcTfM9Vx02OUZ5AJ7Bp2X3GWwmbP5hy+zsVF5afo9V4jiee/DkuPP4ScdXFbK6oCN2ikrlw0fBoAH/r3VZzhyeU+yfYVBG1xpXYp1V4WW2BrCyPJUU0w66iY0BfcpTK3ZVNoarQ5ex5l1Xo6oXXQye22v2dAIcqhHwCN77L//2Pfgd7a4vxvR0OJjC1Ye0D17j+0Q9hrNh87stfZc9d57lP/zaN53+OHWeVfaPF3LDxAlCBOXmCb8u2VhK0MizbpRW45FGsek7vdDsrT/wsODtrQyDRfKcB6umit2MTlnd6HWcxBI/qFHfW+z/t76vekSVWoXLKL2aGF0lrenlfALopXgIqga1OlFIjZlKdj47S1kQIpwBdFOpSiRuh/lk1V4+VuyNuUZYWf1V2SSxz6NI3LjXl7lcpnoC5bCZkyc1EFW9RycJp+cqWMVX9W5t5ucru7DKTYo1xYWlUqFcAACAASURBVDEqfcZGnxmrpOYGRbWEWTWwxfO52KPFXZbdGyz7d1hqbLFqbfOYPaGRDpH3J1PaInpR3aYhWCOH1/70BtmDjHCrpDgE2edKT1SWCekvyjiu9O1lrZOci2AVeleWWLq+gnfRw3myC82IpJkROhkzofmkx2/5xM5Vbs2e4f7sHHtTl2m5RuY9QWpfZla2CaXYEhpWxUbLyN4eTWOLgG0C8wCvnNH3AhpmTtONaHszmtYhPgc41SFWOcUsJFNdKjmJSG1RVNIvb5GXMpcuM+lClWvjXpk4ySoBdktV8SqQRdgPtd3S91Qp6gW0Za47wJYKXfXtdba5VPCikFd56JWjhEuW7eF4vqI/0zRRdr7StnEcS81WS2Foprayf23bDvPhJn/x5c/xF1/9p1jmXS5ekg3chG7Pw3W73L0zoMg69PrLbO+9ge1WNNvSHpCrqaDT7xI0febhDEc1gXXfWY3dKYJYh7bItSFgKHGdogkoc5P7m7tsb6X0lmyefuZpGmLzG5QYXkxpz0kZkVZTRWgKR5PJiWAaNGyDKi3J5hC44jzYJQqlEl1ja3PIzr0hySjFymG15XJlfZXl9QZjZ5/KlxAerbAWHYAEldi2je/6auTucG9AO2irkbvte7sEbsCFcxvEaco3vneXx59aod0JyEWL4lVE6ZQkS+n0PcazRAGmaF8lVES1QJTXv4Ut11WS6QAk6QnnKYXsavRbUsuimLc8dnmNg70Bk3FOt9vEEZe0MGVnc045WSYJDXYHe4rlXX4GPvzx66xdaTMvDomZUtgpYmKjpRVaR1GLcUglXMmWSlpMeUTWaeMWAVbYoJq0KUYrfOOruyx3P8hv/dbvMs9WmKYtxrFJ0G2R5nPNSiya/0e2xLVVtNp5/zDQq/FssR02pV0l42iO2uCqYlMBuhShEd0y5KVL67zQNViS9UF6ybZ2XMyqQk2nvGtU7npsTX8YpszB1tCmwgVEDZxO4cb3+Ze/+zu07m+T7u4xmUfsSprUWoPuE+e49Fyfpace549+8IAv3Biw8anf5OrP/gZ7/jlGdpeZUG/1Ewv5Jie+xE3ncUQ0m9FpyPjNO9POZwHiWYB2FuX96NXx6YK+s16/irv8S7yd9vdlUtc1ZW52AejaRlED90lA10EriwQ2HaIiG4AQ2xhimyJck8QiLWxTtLshsaeSxCYbNqkYJX0tVXnokuAmgG6IWt2eY0jcqoYEPeBYO24J/WU5TQUkUSl3j3nuEBVyt4jLJYbzC4TVOeZVk7lQ8OYqsdmnsDrqOjbSlEZ5QN+4x4p1m/PODda9e6y4Uu0e0s4GyqhGLIwry6MUZzXxw4xdrMhlzVym2AvJ7w+p9kdUgyHZ4JAqDLVYqQVG4OM0+1jdZej1MZf7GCstip7DbnZAEWQynK6T05DPRXb/BYnZ50Fxib1slUHUZpStM6keZ1JdZSRCvrKvWa56gZU4WtfcxjH3cI0DfBn3yhoEVUnDnikBXds5oG0f0nIG+MZYbQRk+6NBXcbVPPLcIS9q8FWCVQlYkUpPR6uKAl7AXKr4zJA5dolS9cgqX8266yrcBrHhVH342ltCYlelkq8rdDmiEqwhFXhe5MorQDQZ4Xyizp9G4LH74D7xLEQKinP9JRoWbN78Fl/98uf4/ve/wLXrLteflIjWCWkes7MHt27Cyio89fRTmE5CVoaK5YnTSI2ytTot/KYkwYWq4lWCvbqzJ4r3hQ2x0L0CLLoCdohmOXvbIwZ7c7UB6HS6vPDSh5jFI8bhDpkxIegaNHsWSTllMM8xu2rKUSXuygSPmRnK5yDPXfYOQm5txniBx5WLT+JWLjs37+FlFT3XZzB5wOpTDeVM6AWi+s7IRUOhWDthfnLytKDptWg32gz3R9y5ta8KL3nE/W24fM2j3evgBpYatXQbcuUmpEWIkDxasS/bHAEhMQ9atD6kyKpoWx5VmlMU4q4oro5y1zS4bVkkccJ8GitIvHzpMllaMBiM1GYjGhlsvZYSzkqaSzZXnzlPf8MncycYzZjmqk1UjZWboUqMM2TDJeW+sAOiiDewbHk98vcTNfJsy6Yrtgh3CmbbJrOdBvMD8b5/gU//yn9B0H0ap7nB9qAglLFEoc5UuNOiQl+YaWhAP7r/UAWvAT23RPegK3QBdBVKJDPmUmQQ0c5mvHT5/BGgOwLoEiplvSsBXZziUrU7F0DXKlR9sohQiWQGr32PL/zD32Fldx9/NqcoSm4fHnInzZk34PqHu9grDdae/gCvTUt+/1t38Z/7KM//2n/MfPUJ9uw+W3MJvTfodmWMQyzoMuxkhKt6J5JhvZgj/Mkj21mAfpZ16uljZSd3fm//2s8S5S3mvB/+nZ/egz8V0CvZXNlqxEb1s4/EbzoLXe62KTTiojoXWl1X6SqbS3a3xkB91Qr3RR9dPJvFzS3BUdSv1HvyVWbFFXGuUtx8Y0Kz2sJT42ji1e6oKkII+FzAAxE9LTEvW0yKFuOswTgNmOW+AnURahWZCLq6JEaPhB6JuaQU3KL7ccwSM7lL37zHunOLDfcuF627rDs7LBkD2uaQKt5VQSeRtcTMXGHCKlG1REkfuwxolAZ+NKebTejJWFw5FMUW5CPtlymOMUEb/BXwVsjNZcZmhxEt5pbH/nym3MfEua7jzOgbAzoMaeRDRRWPvVUmwioUSwzTNfbiS+zFFxnkV5kUGxTuRVUJCr0rvT3DnGBYIyxrglMWeLGHk4ldU6TMd9r2jK4r9ylNe0JgTXHMCa41V1MGwouWsoGpMtUTD4suOY3a9ElodDk6UmFril7NrdNUrnNaHKfH2oRWl0VZoFxNLaqqXY6bBnz1HML6WTaJ9E1tk2bgMB0fcOO173P71utE0wlbd24xHRyq1sX51b4K7xgd3iaJt2g0Qp5/3wbnzjeJ0jFxlrK7P+b23YxO1+XchfP01wJm4VBVenEeq/xsN3BwPJt5GKncbmk0l6IwUxLmWvulgNwkzyt8p4lVuYSTjPFBxHQYMRmVxFM4f6lBo+VgOBm5TBl0YOV8ByeAeTkl8yrmQjUXqPhRqS49q0UYVdzfG3Iwz1k7f55nnnkf470pf/ZHX8aJ4FJvncFoh/PPtuiel3zxBkmq/QaEjpbRuNlsjut6TEZTtauTCl1G7vZ3xGOhVu5fuaZ08H7Tw/YM5ulMAbrTsNTosWwI4yohLhLFYBi29IgrMmlYpyVds0GVFIqxkBFISzZzaaZaNdKOExX6dCKCVgPPcbl/fwfXMbi4cYF7t/aY7Bh02yusbHTpnPPI3SnT6oDEHovpIauXGwo0BTyl1bIw6tFTENJeEJGliG8TAs+hF7TwCp/ZdsZwMycb9DCTDQa7Hbq993Lx8Z/hmff/LLnVkJdPITilAP2HRW/CzBz7fPyQ7h9xSi2cTPfQFeUu6YI64VAc+qRCb6YTXlSAbirK3X63A7ocfE14iypWCyUEXr1K5j2m8N1v8sXf/YdsHA5ZSjMc2+H+eMirsxH7FOyl0DoPV9+zzmMf+mm2So/f//Yt9rpXef5v/33m559l3rlA7BmE4paVSLJSTNeWRV++pyMYH5ayfngglN981LGvE72Zh3ohixXm0ZTqJzpeP/QqTgd0sUs1dUV8Ir5U56ErAlYDeh2RKoC9yETXTm8RmCNMM67BXAO6rXa3AuiauD0CcwFyqeTlUjYlCGJEt7irHOAQ62DTJzcbygEtoU1YdpnkbebVEuNc/r/LtOgQifOZmo02VdqRNOOLqq1oZJ32JctFiGfs0LHvsOLc5rx7iwvOfc5LH5pDWsUUmIAxIrd8htUldrMNtrMrjMvzZOaKEsJ55ZxWecCqvcO6t8+SeR8rvQ/5QMox8BtgNkjoMC2XOEhX2E9XOSzOMSl6lHaPqhBonLJsHbJhb3NO+uDVA4xyQtFoEFniANdlWq4wSNfZj8+zn1xmmF1kVl0irFaUN7biN6yMysownFQtiU5hq3Eo8hS7kDo6oWHENK2IwJwQ2GN8e0jgjQj8CY47xrQmVMZcVSNh3FGiNi2LtHTQiup/e5SVALpU6DLC1taAXvhqsyWmMwKUcrxl4FwD+ALIdcUuVL6AuefauHZFEo3ZvPkK33z5q3znW18n37oDvTZGmeC7FQ0xs8hH+F7Ce567yAc/+BS+XzGbj9jc2sT1G/iNLtMwVQyBzGxXXsJgKitRoRLwctHqCP1tlEzDinZbL+pKPLYQ/QoDWZvd5JnEevoK0MvEJJ6WzAYJo/2Y+QSyAXir0BGXVg86K67qq0slPM0OcZYKkjglyH28rEUxEfpRNj0GB9MJdw5HPPmeKzx29Rrbd7b51hdfIdmG9aZPtxsQbFR4kh3gu+SC0iZ4vodhW+R5znQ2Y3dnzHQMy33od5cUwCdhxnKnz2R3jlVZrJ5bUZqUze17yibgwpVV/K6H1bTIrJTMyChtsZCVoJeCvEyVbspPHJxSetotAq/FbJKwt3NAFuf4bsDq8iq+7zOfTZjLSOBwguvBynKbgwdTkjF02l06KwFWuyT3QjJ3TtmoKAPYuO6T26lq7QqYq0NQL3eyx/KCLmmWk+XC4gmD62InDpP7CYO7GYM7JkuN53hw16EoN3jxY7/BB1/6ZTJLzkdRsS/EX2ePqR0vjvoFSLtHgm/0HLoGdOEIxVdBA3r8JkAXyn0B6FKli15G2hbvGspdFI6SsKYnkMUCUicfKUCXnU88gW9+ja/8o9/l8sEh/SiiGfgM85h7RcLQrbh5MGOQ6n7S1edbPPexT7BjBvy72wd8P3ZZ/cinuf6pzxA89hivbk05HI9ZXekTOCX7ewc0WkunVuiPatxyOs7qSNDTbqdX2NJDf5T41Xrc5KFHzx6NIbDKCl9orxNjahqopRJfKNzf/FVKBVMlHMldRnXE9EXUvQLWOgdd+uSaXk909rEC9ZpOFxag0qI6r4zoG2NNedeq6qgQ61LJAm8TVn3GaYeIFVXBRmVfWZ9KH1120XITWYYEK8jYlhqJlB48I3we0DTucKG3Tc+6zaqzxZK1T7ca0SjmmOIyJs3wdsHU6LCTXGcrvM698BkG+WUyaxXbNun5Y9rmHdbc11nzbtI1X8dN7+AoMxxZFFDGLTEd5pxjVF7hsLjKQXaNcX6JqFgjSw3cbEyPHS65d7jkb3HOvkPT2Md18v+fuzd7kuw8z/x+Zz8n98ral+6q3qq7gQYaGwESpESRIiVyyJE0lkaSLWlm7IgJxzgc4RvfWB7rD/CFLxxz44txjGc8doznQg7FSJRMiYu4gQABgkDva3XtS2blnnn243i/k9ldgACQJhUODQuRUY3uWjPP+Z53eRbldBYKN8Co4Osz9JJZGqM5msEiR4MF+tkK/XSOATKJ8IhNh0w6LUNsZ+PcAz8x0IVpH2sYSaJ88IWla2ldXKutiGWed4zrNrHslgJ1mbQYcQFdpmSPQS9nsIsrXZqJHl2iJMUX3lO6dMVsVx16LvFRYdqqtBhPVlKRqMpjfF9kCa6t02nuceOd17l78y06x3sEww5RIKEfOjPTLqViShQeEodHTE9ZnD+7zKmlJYpemVazx9bWIcXiFKVKXfFvbM/jqHfAdndDeZ9Lh27L8lr2hfK8yG48iNV0V5XujxPkBMzzGF4lyRIv/EBGvS4Fs0QyNOg1hsQSPCJdoB8xGAxpdUdKeXD63CxnLqySahH77Q30qnSvGVMskrYs9u626TSHRFrKkIT2MTz7xToXL59Xh2Tj/jHXv3WP/iasnq4S13wStY6RSNyc0yQFSaFcxC167OwdUREL2IFPFMCl9bOsnl5jc2OT69+/R/+B8kliasYiMzSOOiHFusbKuRX0gk5iR5hlXT1SKyTUBsTi5SBOaJpFIfKUQYyWWvR7IbtbTQ73QGwY6rUSBa/IVK1K43CHqaki8/NTbG3dI4oSVhZmaG632duLVbDa0y8tUZp32e9vkRYiFs7N4OtDEiMkFv3+BNDHvZRcOYYjRbhGHPtKM2gLjz50iFsG/pGFf1jE087y8G7McDTNZ7/4jzj/1KuMMlcRLt9L6T95kn8Y4flJ8yR78FjPdehPSHH5ijhSLPcJoC/xck1XO3Qhhk+uMdmhS5Lk3xlAzxOForHZg6MGqfIQQFcj91Ebfvg6b/7Rf8/K/j6VbhtPwhSMjIarMyh6HPgxd3faahMvCYihC8997hUql57hL28/4pZvULj4Igsv/iKlM1foWyWavsgFdMVSjQPZYXz4289KivtxjfOPG3n/ZID+0xrjyP7nZ8lDnwSifPgz+FEFkQC5Iza8Y+/tfOw+Ib3JTu0JmKvMcwX0ebqRkJqU90AmwJZbuYoO3dByFruQ4wTQFcjLRlYBvoC5cgzPvd4TKDslZVgRJJoyQRlENoPYYaCSxcokxjSBjNTFvzwtE4sdaR7PrnZDoUh7CHBE36uNKNNiyjikZmxQ0e+zXNujpD2ipB9QkJ2yBLtIglgso0iDsFKlkc5x4F9kZ3SJPf8KnfS02sGbYoyT3KNm3mGpcJOV8gbT1gZeuk9B9xXJs9MV45ECsVljZCzSytbY99fYGlzg0D9DaFwkEGvMsE8p3WPRusOK95DlwgYzxg4VjpTfvOzsMtMic0r4YvgS1WkF8xz0Fukma7TjVbqJgPs0oVFTSVaxIQePMJsFUsWWNVesTG5kUSnkRMQettHBtmT03sY0c+c9GdNXTHn9pUvJn9Q8NU/uGiFO5Rax0o0LSz4RIJfnP5WCSiRxNokAuOrMBdAFyIX1LUS0nDgjr7ljpjR2H/CD732dm+98jyzqMjNVoFIxaff2qdV1DKPNcLjNVDXh0vllZqemiIdSqJSZKp+iWlqmWpmn1e4r05havUInafGge4937v+Io+aRYlErkx09w7BzKZSEtjwG9AlbW6ZS0qGLD70eMxR71gwqTgU9tPE7MXZaoFacwdQc9ncPebDxCJl8S6d++swp1REbpZBWdBdL16hnpxnt6dz5wQ47m32VYoYHF3/B5blPXWJ+qUY4CGjea/Pm/3OT49uwcqrKTtBBr4jLWh5qJa6bMs4X97pCRSYoOWNdFAKVss0zzzzL+oWL7O/t887X32b4bg+jbzAKA0ZRiuGZTC/PYxQtDvuHGBWd4oxDZcHDqggrv0ekyS8c4Ro2FaokQ41WY8DO5oCDHbWVUSFEtUpdpWpeXD/HnTvvquTDl146T5oO8IMuy/MLeBQ42NtnlI2YWq7hzYhsuUfshnizLpEZjEfuYv70JKpZdcji8iq8A8lGkCYhyXB1i6JWxgmq6IMqvV2bYbPCg7shw9EUn//yP2Hh9BViS/whiiTBpKl6H5iPPT6eOFtO/v1JdoesHkRKJ/dNvkPPr+Mc0KXI+zBAz0E9Er6DAPqPA5mP+Pe/VevXnNv6pMKWP8muTopaKxnBqAU/fI13/+gPWdnfpdjqIdnyMm1ruND3imw0QubWLvJwf4ebmy20ipJeMnt+lU98+e/x1bd/xPXWkHjhPOuf/y3ci5/gvu9xbNaZXjAYismDCu344LcfRyr7cc/lj9th/zgd+kd+fXVo5QSPD3v7aGMZ6YYnDk8/7jf5oH//WwB0SbtTTm9ybghQ5x16LkOT/89H7+r9Y7DPXeTUxyehGs/rEsIj4K1kaWLdmutyVZeuCyc9J9uJ97vEYIl5TZjWGGnn1R7XFxe3JGOUaISZ5EzLZ9g5US3nn+elpiJj5Qtl0VILf15sYEtph2mtwZyxy7y5yYL9kCnjPlXzEa62h0lH2c/m7mUyDnYZaAs0tAscRGc58M/QCM7SStfVRECNPpX++y7Txi2WnFss2DtU0n1sv4klzHldxzGEKa0TGgUGxgyNZIEt/zT3exfYGpwnrXwcmTqIpthOW9TN28x5D1gsPmTZfsBicptStkumi855pDpuyToPtTKjbJG2f4pOdI6mf47jYFWR5YbZHIFWUZOKPD9evNSFKSVjTTk0ZacoWjpx7BN70BQ9kYfIgWUiIwIkA5sWVWcLS2uqz1cFlzIIkq+XJ3EpmZkKbsmlpgLWyjxGdo1ZiSiuk4i3vBqY5qP2nBMjxUVKGo1wjBgt6rK7cYN33vwm9269hRb3qdQtitM6xZr8vAfEUYeVJfjYc5dYmVkmGdocbsYs1p9iZf5Z6pVldncPaDQblCo2u/0tdrNdXrvxPbZ2t/NRu3TnUnyaOYNdfB4mVq2qUpExrXiTy3VgJAxT8YEfx4eqyWQBK/Gw0gJG4qgxfK8z4uioqUhu4jpnleDc+inWLs6hl48UuddsTTPYNti63qbfHimimzUd8snfeIriQsLUgkPn6Jh3v3mLxi0oD0V1YHOodVm+tEyx7LF7sEt3NKQ+V6FQLeCLFLPbYWdHwB2efnqR5ZUVJbnr9wa0bh4RvtGnGlTY3ttn+6BHeabAzMoCjWGbR/vHFBehvGAxs1qhPG+hlyIScyiCPbU7NoY26cigfezTaYre0sExaoQjjc5xH9u0eP7qM2xs3KLROOTFl1a5dPm0Qv3WYYNzSxdwLFmiBnSjDoEdkpUyBlqf5uiI4pzs0CM16s8174kiuEsBKbLF1FJjNeI4IZExbyiacPm5POiVufX6EelwliRapFS6wK//9j9TFrCDxOCo6VMtLKjpwnvP8ckq9UmM7nhO8541a05+yxDPAEfp0HNAF9OlHNADPL/NK6ff36H/nQX0cTk/MaFQzm1j51ex6RNAf/O7XP+jP+TUwR6lbl/WhUqz09GhK3KNqbPc22mo7jz1LDaPGzR8sKdBr9p89h/8Gjcabd487HJYmGfmE19i6dUvcuwtcPegTbUisVYTgBinNKnxWG6oMBlpT/yS86mC+A/nna3SZI5HOCf9FCbwJ4CeGyiMN+Yn3svH5L7fH/72kYCs2PknRu4fsAp/nEf+gd9ifBC/x4f5Jwd2GfWox/+HCvDkhyoyiOrQ8ydQDnU50NVYXR3oebCKAnMZTSmxTk6ek9dB5IYC6Kbq7AXUBdwDTNFwStCFGM4IkEvHJIViPuPMz9UUgmya/f4phumU2kfJQ1m3WuKqYqGZJsOReMDrmOIdrWmYY5MiYcQqZrbpiICNEntMadvMG5ss2jvMW9tMmTvo4QNMGophqyZQ8vVN6TCn6OuXeOi/wq5/kaPRLO1oiYG2SqxV8yStbJdq9i4L9i1WS9JZC5mujRP0cRMLR9jI0YAki/E1jb4mdLcl9uJzbAZX2Qme5phnGOmOOiTkSimwwZS1zVzhkBXnDqf4HnX9HqZ5TJa2iGWuKvp200OzFvCzJdrRPI1ggaPREo1wjU50mmF6iiirYdpCYJPfTZ67mEjtSGP1kC9k23ZepUc6mrhhRQ525mEp/oEUXTcxjSa6KA+Uxj7FNOQ1k0dOVpLNp4Bifg/mfgAyuxEdehJOq/d5OInYiQrJNbd6lSszCcUaOKJWkFOyww9f/yu++pV/z/7OXap1Da3UY2bRpFSS3zthqgIXz5Q4Pb+Kp9W4fOZV+k1T+XuX3DlGouVDo1hyuLl7jSP3gNdufJf9w328gqdAPUzEzS0hkR2nMOslDVCtFMbjh/E9I4DvZxmulxtrxSPwDI9aYYZkpNFtDim5Uxw3unRaffxRzGAYEIRQqRSYWSyxdMZhd3OL1ib0diE4EDmjxdrZReoLNiN9j+JUzKd+6XlF/PvrP38NfWQwX1zlRzcfMHu1zPOf+RjVuVlu3L2jAPz02gpewWTnYJMHm/fU9HP13CmWlk6RhQYFvcTxVosbX3mLtWaN89VVHuxvc31jj8K8zdTyAkf9LjuNNgPZKs3C0lqN2VNVCnWd1Pbxs45irDe2RGYqmksdxy0wO7eIZRe5ffMhD37QxK7DwkxdcVXOnprnmafWmKk7xGGLjdsbFOIZSt40y2dXWVlfY2AE3Nq9zXZ3k8gdMRCOij0iNnwyU6Rr+SEpJDwpRoN0mN8YYzt6Rzfw9BL6qEDWK2CHCzS3NZoHFsNeiV/9wh+wfPoZrEKdvf0hjjWn5Je5e19OulNhUuODTvwOJrkU+Tn55N+UZFJyJR536GOtjS6hLVLC+tiDFq+sLvGxmqlG7roauQssZWPZmozcf/Iz+/0f+bfaocsTKgeBSq+W4Hqp68cNkJIbKUB/nZv/w3/H0uEehW4bq5A7GYm7dmKKJtVTM6LYMugnIQeDHnu9gKMRdDKorTlc+cxnSeaW+Ivrt7g5DDn96i+w/qlPE86c4240y8iqoqU+WTzC0TNKridqxHyckoo/tabcpNSBLCNGWWQIKUjLMCLxMxbGag7MYjx3EuAUF0ZGVmNnpzzrNjfgz7uI/PHTv723jJgUF48LivEfPvzvx+zbD/kBJrKbyT9PCgR5P7GYVL/72Ovx5AUif06kNfyQNxXzOJatPSluxpGMY+coQ9BedXzSoZ+wYM03X9iys5RDPxVwEMmagHmerpalMZ5XIEk0ZRcqtqFRIuSWfAcrQBAGwrJ2SIyESMwa1F4L5Q8unaF05EI8ES8uM0nQ4xAjVaIqPG2IHRxSsY6oFXaZLsi+fIcy+3hxEzs5xrPEdrZNZvr5KE0eMspPZ2jzEu+0P8Nh8gy9VEb8UwTZgko0k1/ZSQ+YsW+zULjGaumHzFp3qSb7eOEQN/awFb3PJxXSkZHg6yXa6SIH4TqP+i+wGzxD27xKX68QqqZVuONNvLRDIRkyxbtcmv0m0/bbFMwjRZxzwhArNLHCKqQFQk0CPGz6jkVbm6ERr9MYXqbVv0ovWCBx3LEZjEw1DCJdFhya6jxUbrMUYKpoyzATTZHozMRQkZNSrGVWl1QO24lHv5AgxfgHISn5lCUbXl7fJB/LKyctZfAjB4V4tNpK8iUHnMiiJLBFOcVlNlliU3Aq9FpdZXdacjP8wR6d5kN++ObX+cpX/3di65jaDMzPaszUPWbrBeana9RLFVzD4/TCOYhcssij5M2yOL9GuVTn28GABwAAIABJREFU4KDBje1r/Kjxfe4e3OKwcYRhyBpPJgRSgKQq5lbkWI/p7WNtdX47yMmglj+5P7m6m8Yk17E9qvxeSajlHaAY7PgZwSCm3x0x7I8IRwEry2Vaxz1cT2S/LjuPOmpkvVQtM2V6TDseFdtkca5Gq3PIMO5Snitz1DviYS/g6S8YzD2zzECXvG8hhjokUUDBSFS0sDjU+VpAeX6e5sEQz6+zbK5x/2sPaH3/ER93Fri0ssy93iavPdgjnYP59TqpVcQfabzx7U08DWaq05w5t0ptrkhjuEcnblCqTbG/NVTqgdJcxtkrC8yfLdGP2zza3uLoMKB1kGcU1a0S5+aXOL8wg5eJNfOQ+cIK8+YLfOLFL/HmtVscDfsMrYzjrI29AN985yt0zW0K8wla2WeUDlRxYjsybXOUJE6KfQmAkoJR1oNiBKOe79BB8wts3enQ3IwI2xXmy5d4/vJneeX5zzFbO81RIyExZsisIoMoYiQJnraJH0UKK8RZMBhmDHt9FmbL8k9sbXcplkrUpnW299oUyjI9T8fhLNKh649H7iK7LUYDnl+a48Uph/rkKBRYkst/zB75OwPoypx+7NkmPtRyjUfjgl5uZstvww9e5+Y//0MWj/Zwe8e4RWHAxkSJBHXI6FLSiAwS00AlSGYJ7TikFYS0EnjQAG/F4vTLL1O9tM61VpPvbz6kcGqZtV/6NbyXfpNHQ5MkDvEciWmEQW9EHOp4TgXDEFtJ1COPEcxZvsJOUFAa51aIE4emx05NkwrtBKBLo3IS0FUBoCw7fxZAP6GYGBcVj8F8XLk9hvwT/z85UiRTWxktfBjoihexIvVMdoEnykEJgZA8+ROf/n5g/yjZnerQpZib/FwTe0d1heb7fSWJVeP2cfiEAvacbTHRrGuSDqUkaRJ9Kh1e/vnyI0tHIyPzjIIKDRGClcCa2r1KcEUi6grxFhdNaEokloqq4JLxro6WynbYwJIDOg0wkyGm+L9rIWXtmOnsEVVrm7K3S9k+oGQcUKCNI6zZtK9CPVJtoPzOE/Ey18qE2QxhtEAzfp4bg89ylK4zzGQTL9KsabLUwlSA3qJu3WSx8A4r5deZs25RTXcVoHtRUfmDJZpo2MV0JMTXi3TTJQ6Ddbb6H2MvfFbZu/ZEGy/bAl0Mcwa4SYQXaVS4w2r969SdH1Kx9ymL2C0c4QUajl/CVLatPqETMHRHdMwyx9k5jv0rtAcfox+t0ZNYVGHAp6IVzyNTVRiSIaYtEi0qz26SSwYzifTMgV1G7/IWm6li9Yp0T3aKaiQqOexiECT8iLhH0cpUNLKw9SVVS6VrGI4iIuJLATjR5o6TqgTQ5XVNXCy9TLfZpehYzFRd0qjB4d4tvvedP+UrX/3f8Ga6zC9piigrkx5ZtCzOT/P0xXXOnlpld3OPlcVVPKtK+3hE6EvCXI3RIOFR6xHXW2+w031Er9fHFja9bSkQl+teAP5kUuDf9JyQk1mKMrkH88I/n+RN7lgDxyqiieFIpBMLoPdiRr0Qvx+Q+DHtw1B1+BeeXmNmfo7d3T3aey1qWYlK7FEcmhRiAztL2T98BMWQ2bNTdGjR8DLOfhGK6xVasRRjLqZVIByNKEmBG7dJJJ+9JiZKGqO2zpJ+HjYsNr/6iNJOxEuVGfSkz6O0QbMAlcs2U+dOozsV0qDIvbf2uPvWI0aNiJWlZUp1l3bYZGT0KFRq3Hi3yfLqDFc+scy556fw3X222/cJJbKnUkMLC2R9A72nM2eVOVUu44QDjLDLjLXMi6d+i4Wpq9zfOiQrlAg9kxv7t9nx7/PmxjcJSru4CyHmlM8oC5TUTPgNCOEyzCWs0kVLk6gy10W+KmubyCQLXfyWQSGbw/JnOHoQcHjfZ8Zb5elzLzI1dY7S7FOU51bRXLE1ztR7Oef9QJoKmegZJIHk1htKbRFKqpu45Rg6hlg/istiluQj90Rc4sSHISOSVEi5sxSgz/PilEttAuhy+kng4CSC6O9Kh/6zArpEb0rSjdguxrpG6ljq4esavSiikyTsdPq8swX9Alz89FOcevklDkm5ebjHPT/DuPQxnv70lzl95gp7jREHxyFedR7dc+kMIgxXvLtlqCgvkOxex3GvqjvSVVKbVNmqvh7bLo7zOx6PQh6P3Ccsy7GmV3BHAusV/vwMb5NPn+DqZFrwQcCuOuHxJ8hzFpoSo/jRgH5y7P9eYM93RcqH/UM69I8CdDE3KchBL5XteP0g72Xy8XgEr57MSYeep0nls5J8hy6HsHTiqnczNKVzzf2oJfxDoixlPaJ81RTJKk0ksAO1U5aAD9sqj4koQlCRzjLv8lQHKOuURCmcVZCLmfaw0jaO3scxRpTMA2adB5SNbTyjTVF8z4XhnvYUg94UQDIC4iwilK8tu0GW8ZNl+sMlGtF5NpIrHLPEKBNxncSI1pXRiCmSnqxB3bzBvPcjTpV/wIx5i0q8SyEa4cYFFcwQa76aGkmYQ2iU6KWLNKKLbA9fYi94hoZ2mZ4+hy9OYJLbng2VIYx4zZSyPermu0w5d6l5O9TMAyppM//6UV7EaEagfOqHzpCB5dDRFumlEjhzmaGw6XtlfFlZpEX8WOR+U8R6hUQvqC5CDlD1mj4G9RzYVSGoXvMxk0Y8IdT9kRt16Mo7wKfqieWoT+QPSOIYyyngeOJil9HrDSgXCjlbfJzapYxD5N5MxBHHpmBWSUYhehRwuHOPN77759y69l267UcMog3OPV+gNqdTLNj4wy7hsM/8TJUrly9y/sxZDncOOLV8BlPz2Ntp4Y/Atis0jjpce/AuHeeATtJQ3uee5yiHNXGjk8mUALo+MVd/Ymb++E4/OTWbnBFPdNJ5LaBj5oRD6RpjAy02VMBLpmgKOmE/JvRjLE+S6DK2NhsqeO3qhQtcPfsUj969w6jZIhuKFXLM/NIUsRawfXgEa3D6d6aJl+FYsegdXKeAP+xhicQs88U1gNmlGnv7os6Y4rR+jgd/9ZDW603OuwtcqNa4/+gWLQ9mnitQvTyLPl0Cs0Qaumy+e8Rrf3kD/xhOLdXwkwG74oE+XjNPTRlqunDqqRqXPraIPetzNNxSZMtqbYpokJGKO2If5p0q6/MLTJkGXhYz55wiPlgkHdWV8dDs6TMUFme5d3SfH229wX54j1tHr1FcTLCnIgJED5+7H2pagTRWpTyZCuqSBlE6ClnUGGSxqSYzcc+CQYmgabF1o83ODVGwzLIyex7LlLXGC7z0yV9h6cwavXDEQJznnNwW2LXENCehWiyqJnE0DPBKJfw4ZhgGlGslgqij7oUPB/Q+zy1Kh+79/AO6pORYEtKQSlelkZg6iSUe0LraTYnDdzuI2R+NuNdOaZkwdWmZ0y88jz4zxXYc81bjmKg8z8qFl7nw3Gcw6+fZG0Ar1TCrFj2ptkUrKDIoNTaU0ascuLIHNfBNXVVkqqYed8h5CMx7/24CoiehUz7OEsLQRBj5U4C6wubxKO8xoI/b75Pfa/LzTT5cdUc6BPLzfwRJ/v07lvcAutoZTcA3/24f9vEf9KuJ3MuVbkydTicTmqTrl68nBDkpFiaArmiT40Sn3NHNUa5uqSrqUnGh0qVrNYikyBMCli165nGIxFiEmomRhNrJGmgygVH+yRMgV7YzatSufiNxg9IDHHqKxOXqTVyzQ8EaULR3qRfv4bKHI+EuiY+XDHGzAXYm/vFDDCsmTDX8rEygLeNn6/SDNTqDZRrhAg1rhQ4VfNUNl0i1mswFEK6Ol+4yZV5nwXuHpYIA+h3Kyd545F5AF+KeHirSj0RsBlqRAUs0owvsjl5kP7rCUXqRrrGAb+QENmHOOkKoi1MKaR833qHm7FErbDJlb1PVdihnxxRSscAN0HTZPw7xrSEj06BvVBhpswTZKfzsNMfdWUaytorKjOIqo3iGSJNHjcTIY4snbpgTsyDp1vOIz5wkJx8gTnn5qyzToIlTYEg0bOPZ4vkvYSEphuXilqpkpqNGm7EYlKiccJncjG9CWYGleXpV2IuouUVlU/Pw1tt87S/+Pfdufp+leZcLz0zTzG6hFQaq4IiCAVkS5OP5ootr2UxVakzX5rDMIsNBTByZRJHOzvYhNzduYM2J495ISQxFLy3XvwC67M0f5yS8J+/78WzsPWfGezv0/G6RX0d8g9TUT+USWlhq0ZI3MqJddygSDBNVoA4HATtbe0R+yuX187xw5QrxcMCDGzfoHR1yamaWi2tn2Lr/kOs/2qXyPCz8k7P0532OGw1c28JzLfrDDrotpDFJrISpWpnukc9q8SzmrsVbf3yNalvn/Mxp0njEg4MD3FVY+8Qq8Sz0tJBUXnvf4t5bW1z7ji85WxSqytOLyhyce2aKarmO1i5w/+59htqQ9RemOHN1VqUJdsOWSmGT39mQKegwpWYUOFWZpqyZyopo1l2h4J8h6pdwyjMMkoyk6NAMW3zv5l/TNw84Th9SXBCtfUqkCRN/vOzQPbVHTxOxAc4JmKrCHL9JYJAWOxSNGY42BxxvBgz2QRtWqFoLpCObna2Acv0qX/qNf8TVj72An4QMIh9LjfQ10jChc9RibnpOFWbtTl+dT6asATWdKItVOJisacX6Ne/QxVhm0qH7eGEO6C/Uxh26onBkJFZeCKuQ4J+hIfxb3aH/rB262m2qbBJh/KiNHEGaqehUeeJSwyKzXTpxwkEQ8Kg3YFOW71M666+8xLmXX2TT7/Lmxi7bXYu5S69y6dP/gMLZZ9gKMx60j7GmS7lWUGxF0wxbxlexiSXRhHJkS+F88kI4AaYTYFdszvFDeBCTbj4nUUzygH8KNJ+4DE4uwhMv7EkAPwniJ/ctSpcpLNyP+NYnX/D3d+qK6CU7KAW6T8qHD/ucv/FtBKjNcZjDRNEpDlo5u0Ax2fM4xrwbz0lyT6IW7TSlKN7nsaLKqeCUWJOkLpMw1VXqlYxyczJSvpsXpruQr2zp5g2DYSAbT+lepavP9cyqM1cHZooWj/CMocoEF/9yzzygYDUpuD0K9h6ucweHFlZkYwcpXhJhJ30srYWmDzAscSn0GGZLDNILDJJn6fjnaQ+WVYjLwC0ylDQysS2lgKaXx06JIYVsi7p9g3n3HRa8t5g27lGK9vCEuZ3IgSSRpJEiogmgRXqJIQu0k/Ps+89xkFxhNzxHT1/C1+UQkRGghM7EOEmKI11kGCrL1qq3Qc3eoGbep6LtUdE6eOKghxjADImMAF/SqkxLpctFWoUwm2cYnmYULTAKKgyjGQbhPH4qjxkivaw84/N0sLFbuyaGNKJckBWGdCY5+TS3e80Nf4V2qonGlpho1GW6VqJSLuAHAcfdPsNQUvIKGNKV6tLTT9YwYzmiyunWsTIDO9UpmfI+YNjc4e7176ku/eHdHzLS9jj/6jRZYaCuCSFi5vLGhDAIGQ1EqiWOaDUqlRkM3aXbDWi3B4xGMamZKCOTzIoVeMsjTROVs632sZL/Lt7kfwPQ80NCYciYczMhzY43EY9vFfE5yG1jZZeeB6Ro8mcVlmKR+gIVHo5eUBK340aH3b09ChWXc+unefUXXuDuzXe4++41oiY8s7CI2YWda3toF2y8f7zK8HTIqH2o1ACekLuDiMxTOgUFeowsKkGN88WzPPz6XW5/vcHlmRIFt8it/QPSOpx5ZZbZp+c4pEEvHWK5Homv8+j6PkcPZdoErkwv0pjV9RXWLp8mHqQ8+O4W2w92GKRw7mqJtWeX0MoRvtZDs2KiaIgrtsj9EDPIqOkFithUrSLL1TXMwQyztXNUphd57e13OOz30KsWb955jeN4h/qajVOPsStZHqEa5+tTTfNUDnqSSriQmPnnMDLhLapzOrUoGlNkQ4ek53K85XO0MQTfQ49c2scmxdIVfvlX/yFPXb1CmMrXDwjjiFbjmG6zQ+InaqKyfuEKi8trHLX7hOJwWKrQ7vdVBoBcqwrQlUTTUGeqYrlLOHDQ4znZoVddqvJzy2hDuGfCzxi7LfwcAbqOGctYUM9jqLJMyY+kW9NMS42QZN8mlZvkQh/HMVvDPgfCsSmCMV1l9erTzKxfZmek89V3H9CpLvP8r/0ucy+8wk6U0VLMe5EmiaOZgS3deaxhRrkXsKz+heikbtExpgmunuzYVTZxro5Q5iMTUJedfGAKseKnK7He/1mPIfXELv0kgL9/l650umpH/pN9//fv0eX3FfKTAPvJ7vwnlfqpgk74CI+vyNxwI/f2H48dxibYSs6m9uaTuNscEMR2VBynZKyu6XaeriXxm4mmeBbWOPEqJ77IEfVEzy53sOjI8x3meMKgiIryeuX6aDFwEfvSspijCHHM3MUzGxScDo59BNpD1fVaYREnMnFj+ZwuhnFEJpGttrin1xlk5+nEl2kFz9IOztENBOBLJE4efCmWprLb1zQXS0xvsi5e9pBZ5yZz7jXmnXeY0u9TjA5wZCSeuojTiK9HihCnCKZaEV+bp5ue5SB8hqP4Kbb9M3T1FUYyBpduRyUPJqpLN1OdNDLwzBEle5uy9ZCqcZeauUXNOKJkyDhQfM9l8CrWozGBktoIcUcAuEqsrRLE0qFPMQxnGYSLDKN5hql08VVlkRnrMn2Q10g66UmBluWAHsmESvpj8W5X4kL1WsjrLIBeLVh0WocEfh/Pk+68rFYjwygllM7VledtLL8cM4qFdiH3m6wohRJedSR4RbwCBoT9XX74xtf49jf+lPt7b1M6nwfalEuuIkhJh64UESITl4I3gZE0ARoUi56yCvVFmy0wWvbw057qstTqIE3V/lzuEwF30zSUP/oHO0KON+XpWHv/PvXLBNFlUjVR3Cix2+Oksxzck0AKWvFXFcc+i257yMPNpuIirT5l86u/+WllYHT/+nXe+LNjVoGPL68R3BtyY3SI/o+XsJ8roIcSE9vHcEL6YqVbQoFf1a7j70SscYpqt8gP/8MbDLbg/EqVpt/lfpSx9LzH2Y+tkdVT9oJdAkk7lPsuMtCHFtnAoGRUc6KxeOjXihwPj7n15j36t6C7n2vmzz9bYP3Fc7gzMttqEWRtorhLwdFJBwlirljWoGZXWawtsjp7jre+eZ2n1l9ieuEU333zhxz1etSW6tw/uMtxsMf0KRet4KO7Il1L1bpNJna65qnVnFi3aqbkOuRjVRVeOV6dCtCGvZSqM0dJzzv1++/uEvcMFUmbxjWCcI6XP/F5FlcW2TnY4e79O7SOW5S9EstzywS9iId3t3j147/Ml3/9d+iMUrYP21hFMajS0C1TRdI6sakmSk9IcdKWBDh+VwH6CxWXqlyGctHLuWnla0W51n9+AF2XKvzxkk7NbFVyk5KFSGemc3gYMH+qjlGt0ej32Ggf04wSJW3bH8Di+jTVtTXql87TdC2+tbXFLT/mzKe/wMd/4/d40E7wjao6LOVmVjnDQngR7bq4VCkdcC5XmDwm1fakM5YnXIBcgfr4vfydgOHIzolYP83bTwro7x+9T/BboNOSZ+on/PbvB/ScvS+H9E8H6HkKlZTFefJU/l/ufKT+E8lfkss+ct15/piwhuX7+/nWVSklJHlIHvIaiXe28oM2c0mMep0k0UkCgZThR6xWNYYUAeq8zkl2jwM8VeLaCI8hRbNPxe4oQHf1PWz9EEtvYZo94rSltpxOVMZJDJxEwk9aaMYuqT4gMqSLXqLPFY7DyxwOL3IcrDDU5lSUqJBw4tQgjIWc56iuQXb2TnZIgfssFG4xa19nzrlJlQ288Agn9nFkp2pYDI2YUEwx5LXQikTaLL10lUZ8iaP0ElvDNbraaYbatMoVl/WOeLCL94K87nJsiHbf0w4p6tuUtQdM2TvU7T0qZgsjbiob3dw/P2eST653xfXXa0q+FqXT+PEsw3iBgQB7MsMorSLPoDjZyeREuvDJNEQF36iCLP858lja3PpSXg0FqmI4Ew/5wWvf5N6da9TrVS5cvsD0/BzFag2vUmcY5YEuuaF7fn3kAcl5SLJniBthzM7GDe5e+z4H2zdVd7758Ba+AadfzgG9VPTQMhmpi5eB7MlR/u/y1u2mDH2xRIViqYBuSMEowCD8DenG8ztsAuZy3crfyU5WOvYPfZOfWy5KeT++h+ReOnk7iv2qmIdIUMnk/Zixo+4TMcbydJFXeUq/Pur6XLv7QDUiK8/Cx7/8LAunagybx3zt/7iG8wA+u7yKu2nx2uY92l8ssfi5VcrekEQ7IrD6DOVHEhOYEcxkS9j7Dqe6MzTf3mP7R9vUig6Zo/Fw4FO46jB3dRlvwaaVNBgaXVJb8tVFnaAzU5iDkU7QSQhGMbbrUZ6S6U5If2/E/utNGhs+zQHUl2D9hTVF2gvNDh1/l5l5R9nvRv0efjvDjMCKbYp6hdnSPM2dYxbnT2E4RTZ29hmKaZNr0hweERlD6ssyTZLI2UB14WpBKGTKTIp/Q0kMdTPDEE2fSA1lHTfOrBdlixbKdEdWNjXinsmwmaCFLslI52jf57itc/b8M9Rnp2i0mgrQjw4OWZlf4aVnX2H7/h7bDxusrT7D53/lN5ldWqcXCIm7iOEWGMSix5fzYwLo0qHnTnEC6PaozXNL8x8I6NKhy2LwJz2/P+g6/Ds1chc/blteiEQq43wHosvdKDu5MBF7aVzPI/AjAnGhKnhkpQLdLGG/12avm7DdhqgEK8+f5cwnn6NZNvjO1hZ3/Ixk9jyf/e3/ioExS2jUifWi2nGIJCVLJ8zqfHymwG3MYj8J7ArUJyP3MaBPmPDy8YGYGvy0Rm/jqv7x3udDRu7vAfT3fYzoq39S2cPfYLqrQuanB3QtNZSZggwNcwnfOIlqnEilXMOkg1Ej2LFHwLhDl98pMKA7fv6sJMFJU1zhJEShSjlLw4jjZgvLdbFKZYxiicwTVzVTyNHK/Uo2kgJWKoVMIlclN52BSgmTPXjFDChZEjoiQSPHOOKslh5i0FYpbcLill2mmxVVR2iLYYbWJNP3iPUAXwDNPEOfF2j46+wNT3MczeBbZXSrrORbaWwRxa7KepZLwdZ83GybIndYKN5m1r7FjHWXCju44TFW7GPLjt806Zti2yrPj9iQFUm0afrZMs34HI30ApuDVTraGYbaPBFl9XE52zxQ3bJMn4RFJVMFNz2ipO0wZe1Rd/eo2UcY4b4KXZHeSiYHuWWpcBJkIiBcFVFUCZlvikg83xMB9Wn6cY1RVqUT2oRaSbHfZaWQ4KlJRJqJvkFkuJKkJWsPK9eQy6RF7Ytl3x9SshK+842v8P3v/hXN5i5ROsIreTzzwnO88olfYmHxaSVDFKbyxHVRfAokhEdIYMQDotExr33nL/jWN/4DvdYWtuFTLhrMrZXJZodknlgHS4CKSOPylU4cSY55Pp6t1sArFhkFIYNhLkmSlC5D1DW+ZAfkQuYJATQnwglw5Mzp/O19N6v6OxnRj7PBFS1rMlp7cpMq5rUUuxO/Cnm+k0R9ryyVgtVAD3X8/ZCkD/EwYfc4xlqE5351ibVPLFOoG2hBxOt//Cbdb8OLdpml4zm2eh1+tNbh0m8IIMUM2KVrNRg54uFhEXUM6r05Fjqz1Lds3vnKG2SjmNWLq9zuPOJ+DM/91hreWolu3KI52qcwYyGOqIHvY8tIeyAdbg1DQnb83CRIeacTM2XMUmzWObjf4vbD+xwPE8qLOsvrC1SXbDRvwCg6olLVFDlVdqmOqJpGJnHfwMFBSyLSJFH++pZ47Zcq+GmE5mSUZ4rEmnyNLqE4j6qpi7rq8lx1TSdIIwxLnALlRIlJxV1GDJA0aXYsbNGYD3XstISdltECl2RgsLNxyPVr28pdz/Fs6nN1Tq+dolQpcrh/SKfZo+ZNq4/V4wr+0GN+/jIvf/JLrKw+i5+6KsZ4lMn1L05xOefjvSN3X3XoVxdneaHijTt0GT9nqkP/jxPQ33yDWydka05RnKJy2ZqwmpW5yFjy8QTYZIc2NoYR7Yx8hJAQhORhZASmhi+rIcPj1k6fvqFxGAWENbj0mXXOfPJlrrd6/PF33yGsnePFz/8uZ1/4HK3YpTFKMEtVNNtiOOgzXSoqM45YDjjx1SYlkLGbqSu2YzDO9xUxhIyRc4KL/MDSloAhe/73dcgfzip/r3xMPk1GW49/78nRcWLkrny2xzvpnGg25tBJApSAojA8TyD++41sPmw3Pvme+Y3w4W9y8HzYCF6IPSLHkX31E01+nkKlvqqQBgVvFGNorO8fA7scloEJx5aG6ZkYwx6lNKSSBNx76/u89dffYNBqcnRwRLk+x+//l/81Z559iYftEaErbHCV6UFJbm9Zg8i+WGthGce4ekc9PL1HxQ7VLrlAH1fr4dDFzMSHfJB3hUaRLDExEnltJaJVwkc6aHZHSbdG2Qy9aI2m/wzN6BytdImeXsG3ZWVj4UQORlIkSQrqd8ylfH0K+gZl/RZLpbvU9JtMaQ8oc0ghGyibWel+hIw5lD2uLt9bPNBdZU87Ek931mhrF9gerdHRztNLl9QIXMh+MqyTJKfMiAmU/EU81WWvPqSQtZRNbcXcomhsU/caFLQWtpKQhWRhpjzbLW0c4CF6ZVUSlURolNvkUmOkfN8rdALRB5QZJWWCVOxzJYq0QkY5l2plkt4mzGNZNziqMM/iBM/UKFspBX3Itbf+mj/+v/4lGw/f5dTpWXQrpTPsUKuucOHsL7I4t85TTz1FvV4nyVKqtRJxMuL+vev86J3vsr11i4cb79Dv7VEp6yzOV6nXi+iFgI6+T2wKfTYvGCe77cdX9KSrG0/gHrPRx6NOMzXUROg9b5OLVyDbEC16ShLnjnDy/3lBlKmCUqkppElQ4/pEmcLIakH+PBoNFZALqBui3pCfQZqJ8ZRK1oDKY6Gf0NuM2H0XOILp5+GVv7/OzJU67jmDbtRU8lC3qfHm/3od+yb82uqrPNw55GvDeyx8aoGnXllCn/PZ5RHNbEBq29SYZaE1j3eFnuNNAAAgAElEQVRfY+fPbmEcxyyvLXGvu8k9PWHtl2dZ/Pgp2lpLrR4ibUTMUE1wLHE6NEyyQIBYwzWL+EPp3DUcr6CsYgtJjVJ7Hjep0ep3KdTLPDzc5O27dzhzpcDq+jSJIamCw1wlIbdb4mJIXrmoPGRaKnkIAm1jwyEpGOT7K26FMjjKOTrKvVBt8caa/3EWgKyP1Og9DoiF0GZoeLaNFqdEw4hhSxoEcCkR93VGTVlV5fkD7XaXynSFg+MD/CRh6dQMa2dXcRyPbrNH52iEp02z/2jI/lbI8uLz/PLnf59LT/+CUoV0/JC+NlRTHE8c8nTxh7eUwVWgSNgjCvGAZ+ameb5SQCzQNGH7CqCbMk+UMtj4j6xD/zGAPqF0Pb6nZD8ipBh5P2mVx5AmL3Sgp0qqJY50Q02O5zJtJW87ZLsP+iwsPzfD7NNPk8ws8qdv3KRpTDH71Cd49jO/TnFpnc2WT8tPKJYqanyZJaJNzwFcgFwAPRJqj4zc5HFCwz0BWGXMIh1pLAH1H96iC3N28vZBWnDJL34PoJ/cn8v1Kx2uGmfnoRDjmZM6UFROsSmThfeOzD8SoU9o0lWhIID9EwJ63mk8eSidpphIT0oOZbLzxKRHfqw4nMRs5G5vAj/qlhTffkOjkcQqp3raSDhbL9B9cJ3/+1/9Lxzcu8nLV5/l4OCQRj/gc7/5+6y/8hm2fJO+UyVwdDGDw+yLzbDsTDuYegPLPMA1mhSMlsrzLlkBLsJcl3hQ0UaLHC1Az3wy+Xn1olrtaLKfz4boehfMoTIfElLYMF6mF52n5T9NK16lI/t0wyF0hDug4UYOeuSRxTmgy/bF1dsUjbuUtRsslu5Q1e5S1bYpZcd4mfwMubuUrA9GlhSSEohikorHeVrA16bpaSu0OMOOv0ab8/SyMyq/PVVTABnVDZUhTWBrypveiA2sOMZNRxT0FiVzj4L+iKq7TVEX7/gWdjJEWTDIx2YFdNmj60GuMBnHnYZqxF7Ep0CglRjKGDgr58E2yTRRMkOUyM9Ry3XXtk+UhrlnuxyyqXBVZEyeUBQ5Xn+Ht77753z1K/9WSc0uik1pxWR7/xGtRsRgr8DamZf4whe/xC/8wqcxbItbd27y+pvf4eadt9nevU2UtEDrYhUypuoe09Ml5fQme9XI6ZIY+ZRggsOPr+cx6USt0N4nOVUDkVSunbyY+rA3deuPpShPuu2cqCnFhyHeF9LpJ0LEC0iTFNuSIj8lEhMjyVOX/5Q7Yqb6gJNcHdut0DkYEO8nRG1Unvvlq2e5/IuXKJ5x2co2aQwPmavVmQpKvPmvvkfzGwmfrKxSLc7wlw/epPp0ndMvzuKdNelUO3SNkUoerCV1/B/0GL15jLsRs1CsE5VSHnFAZ1Wj8tws5opOaA+Vd60ygVJdbqSKMnl+XMNVrHwxJTAl+1wiY6UZs0ycqMqycZG3vnOTa7dvUVuoYZRNGsMGs6suq+uzpGaPTJfXR1YzGnoiFqkOeuKO5bISciSys/wVFF5TrhiYPGcTV88J9VedhHkeuspjVGNdJA82i0M1hRJ1gyQIJsOYvQ2f3iEkgzxvXjzFHM2l7E1hOYaafgyiNpkDU3M1ylMlFZt7uHdE63BE2DGZ8s4Q9ipEwzpnz3yKp5/+DNOzF9C8IqGkwgkwBya6mAclIp9NSR3xXkgwh8c8Oz/Dc+WTgJ6+D9A/uqn6qPP8//+R+0cAupDhcvbzOBZPAVZ+g0n1Jp3X2ItPdVNy34XSoeuytwbfsIjdKiPNoB/47Lba3D+EviH7J4fTLz3H7JWn+Pb9Dd7e72AuXmT91S9z6ulPkXqLDJRbpDiSSYWoYVjiUJWq6jOULl0OWjGaEGtMqcDVjSnDgpxxo8u+WMxNpFMdW0OefK/gS7E0PtjYRQoFiTpUJLxxlz95aSeHk5DeHmvExwCv8plV5KRcofnLfVJHfvLPk5HhyWLicRefqhiMn7pCFJJVLKRA2QFP9uYKHCeWsuIkJzv1MW3tcSpbbmYjfxvKTTDsMefAWtXiwQ++wb/5F/8jWa/B7/3OP2T/qMm33rrO07/4BT72pd/lyKxzmBaJip6KYRT8dSXkQD/GMo9wzH0cIb8ZTRw6KgTFFqmXcnbPNfOKiy2LNjVSlQ5LXtkRqSYHoYC57OptIubp+msMonU6wSV6ySJ9ATuRCjqB8p+3BCATVwG6qGfk+XS0I0qiOTeuM18UQH9AWXbqWS/vzuV5EEDQMwJLyjI56Ew0GT1nLn5Woa/P0dFX2fFXaWfrdLMLjNJZFXCSs/1FQhMTGjLxksNEpgwCUCmuJkTABp6xSdG6T8naoGTtqHAZK06wIiGGliR9WznrCXteOk35OvJ7h0JKlPe6p6R0flpRgB7EM4TJvAL1OBVSkKHCOiSgQqJPpUM3dVsdqnYWYac9ege3+dZf/jt+8L0/UROUM2frzC9V6PnHbG8c09ywSPwSH3v5k/yn/9kf4HpF/vW//dd89Zt/jl3MyMwBhUpGZdqiXLNxigaWrSuLVlnIDuIj9TycJLHmk+/xNOuEpacC9fFDDf0E0BXJ9THd9MTZOWZmxKJHN3PTEtWZ5/e0us+VHXCMKb+wMDjCVJHwZAuiNiFqbC9+Co9j1CdY9Dha3TCrRF0oRTZupGNGKZW6R+1slXQqYZ8DRVKbrU2THIQE7/aoHxWp7ntknYxeMuJYa8NSytLLK0w/N0dfD9jcOKBzv012O8DZhWenz2NbJt/duElwCla/fA7tjEUr2VUFkYTNyL0qBipyHWdhqtaeo4GP5xTodgfMzs0p/sHxcZup+jTp0Mbtz7H7sMmjnYdsN0Mq83D5hSWq8y52RWRzHWWIpMisShUgDZBMRWRNJ0++JC4KoD9pa/KC5yQXIYf78Un3+CNlvC2hTPIzCbdEmhPhXjiamZPP/ExqdDTfxAgdBo2Qe9eOaezC6pLLlecu4xsNUtfHqdkU6gUyN6M76NI67jLqJTS3I8ywSu/Aoepc4Eu/8k/57C/9rjI+urPVJigKWcTETWwkMTyUaY5cY06Ko8fYfkd16FdL3rhDl0nDpEMXjwzp0H9OAF325bJbzW+0SY2dA4IKgVBmY5MXUgA9U4AuFp+hIh5I+o9FKg5JtmRcGzw6POL2dkBTjEem4PkvnGP6ykWOTIe/evcetxopcxc+zqlLr2IVpnEsG0uMDjyPolfAMk1144qHtfxdrIAzezySF5AXjYyAP7qFGAohF5Ai0ogRRf442cl+1AhevrYC5Pftxid/J3u2xx2+Ku8ztXubSLkykdiMCWh/o4M+AfQnC41JkSE3QMlxPlJHL6Q0+dzJSPE974nwEWDJIwTVITouyJSOX+6p4TCfAkjRpB7x+CF/1hmNJCFJx0sHOGGbvbtv8fo3/oyKq/Hlv//36IYxf/y1bzN96UU+93v/TNn9Phoa9MXuV9cpCdM66ymSm202cSyR7zRwdNmX9xQxzsrC3ClubDyar3kmxjbCkA1ItJEa70lqWYRkeE8TpCt0R2sMo3MM4lWG6TSBITGlkFoRmtjUpqFiJ4vsQnV8GXj6PiXzGmXzGrPubSraJqWspSwv5d/V4SPXlBYTij+17JwTW3UvQvaRDrmvV+noK+wFq7SyS3TTSwzTRdVJyxOrax1ViUWauOfltlPCtpVCWKWKawNc/QBbu0PRvk/FvU9JCp00wIl1zLCkvpfwP+TeS2XkL5IbNRw1cxtYzSE2igRZiSCrESTTihEvHbqM3kWYM0z6aI4oUiRfXvbnlmJUGImPHrW4f/1b/Pmf/Et2N99gVnLBawJYBk5Zo9+KKMSn2N8c0On4LC6tUq5MceP2TY46+5y7tKKiPE0vwi6mZKZsbiO1slNqVyNRO1Z5PibX23vtmGWkm3t0y3+KDKhUHXmXrOSoongad+BP0PxEay/F1niPLuYzavwuRE81qRIzE5mgnfCwGH/8hDWvgEl1m2PuXK6qHMdaaQxGRUr2NLXMprdzyNFmRxWq06ugTxm0jYRBkmeZC1NuVV/gjLFM551DCgOD6UKZO1u32c5CKhd1qhdnGWYhOxstBjuwanpUkyJL9Xn2Onu8eXTMwqdMLnz5WY7tY3ytSSy22UGGHum4mqcecmHEfsLGxgGlksX+UcTly4uUyhUODo9YWFyi3wy59f1djNTGLRs8OjhSxLiXP31VEdr8dEiQSKH8JEg+L7zyaUqumpCG7kTQ/OQ8VJied+MTa+0c9iYjE3k9JYhJii2JCjpBWo4ytACMQMeTuN6uALtJUZvCpUKv6eP3Y5VJT2VI7A2hmKGVIfFiEjNRU1lp1u69u4cd1YiOhTS7wsrMSyzPXmVu5hLVhVW6toFuexQyWSU80aEHUsTEA8qpnwO65NerkXsug5SRe55M+vME6Lr8MrnIRbqEsbJT/b8cjjJ2l11IHmckDN2EUOw9TQH2vNqWwI583OeRSq50ZtMcjdg4brLVh70Yzn7C4tyrr5BMzfDOdpMf3NlhsxkqqVHJrVJ0ikyVK1RcSUjKyMJY7Y8KjosjxibiMyf6VOnUlT24rkA9NU30UonMMBUbW/Znk4f8/5Oq/glav6dTlu3RZOT+ftvX8bUrY7yTI3kZwQugC7BKApYZRmrM+34wn/y/sGwnE4IJME/AXZ77UaczNq784MHOSUCfgPmE1IPIwvR8A6sY7+N1SS7TyQ/KYa+nijbVuoj0LBEyYqrY7yJx8jOHYrkEUZ9gcET7eJOdnZD5Rfj0F15l9Zln+ZNvv86gNMunf/u/oHrxJXZDi75eUvLGsiUucP1xxGcbx2xha21svYeVDZSPuBjfCIgrpbpKg8sfKpZV7IuUW1tAJAUj0qHWCZIV/Pg0vdEyvuyvBcyzIrEyv8kZ95rqDAcqS5ykpMBBFhAFY5eS+SPK5jvMuHcoadsU0wHueHeuWOFZogqh0JDXV8NWu0WxTxYwdRiaRbr6IvvhmgL0TvKM0sLLNSuAYBidnMyZyi5bdPi5GQpiyCLHhJoW+FjaBgXrPmX3OmV7h5Lew01SrLBAmkjUoxyMedSpBKKoyFMBd5GgCWtdd4jEGpYiYVolSGSPXiVMSvnMQ1j3jpBNXUZBpkxbbMPAElORrMuju9/n//w3/xOt4+tcfnoG0+0RpMfYJY1E6f6ncbUp3v7hLY7eBKZh9dkFZhfrOCUw3IBY6xHSVzncIhUVPk0mu2tFaMmTFh+bQY1lYRNeR05gz0E1J4DKNG48aRtfo0+K6ZPzsRz1pTvPJ205mD8hzhmKTOfoFpEfkkQxlmnj2q4ibokOPgzD3HdccQzkvBLFvZhlx6pTTzSXfuBRtKoY/SHbt3bp7sHaabh4pY5Zsbj26IB7mzA7A6uzLjNZhcbtQzp34bNXTrGkF2i1GuyETZqygpfU6hDmqrA6P8N0cYZmu8Oj1h59D6ZfKKlOPpqO2B48wqsJkz8mG+rovkUhq+BkRcJ+Qr/r84M3DylX4egYnnqmwNT0FI1Gg/r0DI3dDtu3+xzvwfI6nDpfZOXCNG5F49H+I7xKQcmPc38IUQLk+Q1C4hQraMUmkBhd1ZJM3CPzFWBu7JWHa01Wmk8APbeVzlU60kzpmGqqC4bovEcJuq8pb4mqUUMbmjS3ekQdjVMz55mfWqHk1CjVi2x279PJmrTTFj2jQ1wK0ctyGyqCBE5WJmyaRM0CYaPI7t2I7oHJ5z/9m/zn//S/5c39I+WqaKkOU0M3XXSJslUeDC1qWsSV2TpXC1JKPAF0MVETPPm5AnRhmU6cpnIyRA7qE2BQajA5tccGJZl05qaEcIgTT765tSQuT+mRLQaBRmqVEcf8VhyyO+jwqN9jR9Y0s3Dpk09x5vmrtOOIt27d5t69bTWK8fCougUqloslo6a+JMVJV6cpUJebWAA9kshOUfQq0oY4OerKiW5ivfpBnfhJ69QP2qELi1914+/D08dOddIJnCTdjUf7ymtaGeXkQiH1NU7ut0/83QeN2xUXIMsoOjlb+cPeTuahv59wJ2Nr1xAugdyET4JqHhvykOFa+TjsMZieGLsnYiIjucS2S4JPlPnsNLZ4+15IeRE++598ipn1S7y+sc21ox5nP/FZ1j/5eYLCNJFTVcCqWO3aEEuY3MYQk67qTs10IPY0SrctP6cYnajDREBYJgoCOFqIkw5VLKrITGTa44vrW7KAn5xVgD6I5hSQCdArhYSa1eZRn1J1ptIpC2M9KueOUSLJNbYo228rQJ92blPMdimkgUqmUxagUqMq3XmkCgm53q3YxUot9edIfg7TpWvMsx9Kh/4UneRZBukpBaLCE9V1iXMV3VpFXTyJ3lGjZ8kYz5IiWmyqlZX8Ro5xn6LzNmVng4ope3wJcHHzCFlDCEciL8ylQFIQTPLJJeZUXPsUqGsukfi8SyBO6hGlniLxJWKoYZby+08o87pHqVSm4IqxT59u6x7/4n/+59y599esX65TmIqI9baKEJXrwpFdamRzsNehcRSqqdj07CylioftyX3WJcy6RFm+ChFglHm2sMtz6eJ43D4mJAqQP3nkUaf5+DbX0OeA/t7I4feqRCbj9xzQTVO83fOuXMnxDMnezolxwp/pH40YtQMk5K7gmir90TZtJblUBYDMPYRhZmgEaaCMS6SQE2a14ZZIzApxEJN126SdYyoGrK8uUp0q0+wcM7uywvb+IbrpMT81T0lz2bn9gL07G6x5NZYliCdOGVjQSwKanQGhDwu1KkvLp9nvttnym9xPh9Suulz6/GVGhS77vQ3sKvTk/BACXGxiB0WKaR1t5NDc67G30+DBRqAy3AdSJCya2J7JkWiGpXjYgoINBQ/Wr9RYOlPEroYEWY/O0CcnQOfxxarolLtHjdhHSBavAmRhqyvx1iTfQWZEY0A/8Vrmk5dxnKlakY3JwKLnFlmxpP9JMSdj9n6MGZoUhPw2MLmweJm0J6Dex9OmqLqzLM6eYm39HLcObnEQ7LPVf0QjPSCqjNCqstId4fsjrNhh60aX/jbU9XmiZpmjjZDnL/8iv/0H/w0srCvLZxmjBH2xBbT4f9l70yfLzvu+73PWu6+9b7PvGAADDAASBLhTpCyalGxtVjkpxXYleeFKXMm7xKlUUpWqVP6CvMqbVMWxkjChSZOUSZEiDQIitgGxzb71Mr133/3es5/U73nOnW6ABCBBlkui1azLGfT09Ny+95zn+1u+i1t0xbWYJOhRDPtcnJrg0bxkx4sOPcic4mQapuW6vzIjd6U71jZUWoMulffYmER1fMKq0jsHqe7kRgiFFezoDl0OrEJfmmWxibIJJA9bjnGnxNAq0E1tNoc+u5HHWn9P3AuZOgnnnz7F7DGJ9LN5+yfXiPdD0qFP3c4zW6hSM1wKkiwVpUQiYE3UcaAqKgHzh4BOSqleVXt3AVjphscPteMWGdYvIcWNO2bVWTyUxWQ5EIeQVRUsEgM6BuvxxEl/A21PKSO/Q17s7wdmbV958PFeUE4JPX1zftTHL5sA6KcxTps76MrVhEWN3IUtK5pkDfqSly2jbgEieYgZSXtkEVoSjBAR5S3ud3b4k+ue6jbOP1/n/Be+QKdQ5vtvXcOaWeK5r/021YXjJPkqiZB4zB6WWHcaWvcpACZduSU560mEI+sPUQKk4sYmczgJVggwrBDHkJGvdj5TUx+jyCAR/fUig/AUo2hOm6sYotfW5B018hMNbFxWE8HI6quu1ghr6nqUDr1kr1J2Xqdiv0nDvUmJLe1Ap1L9XJX+J72aOF9JMIsoKNwwr2Qv8nuxUR3ZLj1ris1QOvQLtONLOvI0A3RDTGPktQzEQjYidrfV94oleS6aIPVryoFPdvquOSBvv0Yld4eKs0nJ8HDFzCSV4rivAE7290R5jKSAMIQkYEaP4KVYsIhlV2+6arceiX5dDuK4QOIVsQzp3F08SWLL1XDzRXxvQLu1xv17r/H/fON/Zefezygdc2jMWeRridqvih1zLZ9na83DtUzmZ48rMNraEsOfiHLNwbCG6nU6vPuW+lZ5+UvB4maUzIeALj4GY1CX1VemuHgPoOtuUJvk/LKPMfFKA7rK2lbe7jKJk1cUPM8n6ht0lyP6OwmekK5sqJQK5N2CmuzJvdvqtHFyturSvdjHj33cosPE9ATVyabKrdjefEAhHnF6boJTsw0mywUG3S6rq+vML50kX6zhhyl5aTryBYLhgLU7t7j50m0+2SxSCMRKNIebK5G3iliRTdgP6IY+b+6sYZwrEz1Wxb1YxVhI2ButEgcjpmZNHrSExAf5yCLv1yhFkzAosLnc4v7ddUzHZXphlnKzoi6mkT9gMOzT6/XY3xb7ZJfLlx9hcl4kkBu0vXWMPJTrNr2ROMVJbnu2FpLX2xyAKQqNLMVSgmtSWSNJYSYPne6nzw95H/XOXfMi5P90Jvq4Q5duRq4FOQqkmJaBV9qHfGhTNev4OyELteNUjCbHp8/z1MXnCfsmN9+9Q9f3yc1WWR2uc2v3GqvefbxqF2dKYt1HeH5f24QPc+SGdYreFL1Vk5V3W1TsWc5d+jJnP/O75CpLiNJdAD2IUpxiTmj1GPFQydYuTje56I4BXfT0qQoj04D+KzRyV4A+jiiSo14Buq6QVZculbUYDWR6ICFfxZYwu1Pl7qb8sqVVl2xUGaNZJiPDVKAeu1XSQoNuZNLyfVbbW6y2epLWSHMJFs+YTE9N8sixSyy/e497V2+RdGDKhUm7QEEOQz8iLzZ/suNURhPSIRh6B6ZGlZIGJtVmlos+3qGLll51yyJFyg4NtUTTrfYYVNWxId/3fbK3w916KMYd2Y58LFtT30P5H8oSUJez7++ex//OB6Wfjp1e1VP9EDT/MNc4ea/Eb12xxNXTyED94chMk9/UyF1IaOMN2CG5bho7mIUKXZEhlvLsOyY/u7/G27vALDz5lWdonD3Dv375VVpOgS/+3n/E5JlH8N0yvgyDKxGm2JGKLapi7cdYcYSpAN0nJy5Sqa9iSmWgLml72h1IeuwIVxnJCDA7+EaNYTLDIFpgGB3FS6ZUVxqpa2ugvoc+cByMWDzkJX1NRuYOZiQ6VyHEeRTNFSru25Stq1Sd2xSNHfKxnvgIoCfi8KaIUjIxCHXhI6NyeTvV9MdS3u0DY4rd6Aid9Cyd+BHVoftU1HoKW/uX26EY6wQkzp4KeRGgjeM6SdBUIR+ScmYmMa55jZK7QtXZpShOYLEUFx6ptSttg4oZJs4pQE/jnCpaNKDL9W6SSDiMkFANbe8qfZQAuhVPQFIhjKWgtpV8beT73Lp1nRs3rvDWWz9hdf3n4Oxx9FSF+qyFXQ6U1MwLZKKiL41yoUwcWvQ6HpVKlZJcC60tLEeKryzFTMm+MgBXvFRLga0658dEuMz2V4PAuEN/eOU9tCIeu97pMXx2A2Q552MuiIx6Xccl9ANtciSrBHkNwpB2K2DYglJSpLs5orubSgKwWnUIX6+Qh0K5wsZuD1NbFOCLd0IK1Yat5FHzSwtsdVvcuPG2Yrc/d/kIj51aVM54QuoKR7KyMpmfP02lNs2Jk6cJwiErq3cYeS0evPsmw7evUo20Y2AyEitei7yRU8ElLUJe228z+6UFKl88wk6jzUZ6H7cSUzJiWp0YSpokbo/AGpQoxdNYfpnt1Q4r9zcY+CEnzx3n3MUzSgvu+wMc22DQ6+GPPIoS71rL0+o/oNqUFc6AVq9DpV6i0xmRzzceZi2oAtbuk9i+WlkpLqKQOFJJydQukupXtQrJ1AcPR+5q666AXJHosvdNeYfIa47CUAXohqzEE5uG3eCJk5dJOha79/tM5hd44txzxAOb/a0+tek5BjmTO50VFQZzc/9teqUdcrMJVlW4GiPlF1ExaqT7ecKdPE5vguG2Q2s9pO81+OJv/zNmFx9lfnJONooMvBBDJjJOiiHZEOGQC1NNzudsKvL8Qlk3CB9EWz0pYvWvDCnOlLGcvhn1zzTmMmYcVcV/GFfR4z3YmNSizTikgtI7eMnBTiXQSB14alQoXtmxSeLkVP76Vr/HWjugJQqlImpXsnR+jnMXzlPLlbj95lXuvnlHJVkt1ctMugXKUmT0h+TSmKpkFidRthcWQwKDUAhjY5a+arlVO609lFWeuKLvHOi0HxLg9ARCDvADBuf4YPlFhP0g0B27vH1Uh/1Bf64LgfdVFIe++MNtYPVYcrwzP9h9HXwD0Wjqmu3AjW8sIZKCLO+J5MeiVyrTq5RZNwxudHa4uTdkcyR2kiaf/tpX2Ah8fvDWu9QvPsWnfvsfks4cY72zS70Sk7NlB1xAhg3C3C66Dq6M9iJxgdvDMUWjPlBe38qDzBCbFdFNy+vf1RbAicSiNlWeuZdM46cz6nOyz5bRfiqgl3URSuss+2Yhj2WSHkfsH1OxoZHUNiHF3aVk3aNo3SfHtjK7kfG/ZGTLQ7LA9ahRPmTLGKiOVVBYrl1xZ/OZohOKxewx+skJtUP3jKb6s1gIpaLMiLQ/vu5i5TWWPbiMzV1N+pJxJAMcQ7TMbU0gTD1tTkOXnLWBhRQrsr+XhzDtBcylQ5e1wnjVoPPl1UPJi6QoKTAY5qnXF/BHAYEXKgC8deM63/veN3n3nZcpFEOm53LUp1JSp01itzHyEkU7YiS2vyp1Wc3Rs13peAGkzQticXTMTAzee5VqCaeSQiqZiFagZxTTh42B3oGL82BMFGrPdpGVSaHthR6BnVIo5/GGngpSqZZyCnUjL6SULwptGb/v0axWyJk27b0WeTGDwWD5fsSpU3M8euZxVt+9zZsv3Ga+YjHTnMULEnLVGnd3tri22uLI+XlKjRrLK8vkXZdmtaqmW2EiQURDYI/52TyPPbLETLOmOBVFY4KjU4/zzJO/xhuv3Wa31VFWy/2ghVOOefGH38TZW6YaRuS8PDkZ+8cROcdklESsRyOueQmTz81Tf26GNXuFQXEPSybEXciVUGdhWVHFobIAACAASURBVMLVhIg+yJGPGoxaKQ+Wd9jbTZiZLzAzP0mjWSKJhqSSjSAkYiHLJhFeKKQ3k2KhTprm6HZDSFwKbolECmszYWt3BauUUJsr0KXFvh9glsf/rkT6SchKRBrr1Z1qYMacHGXQPnbl0feKnqxI+IyJ4ZZVUZf6HkYQkktVjULdKlBOChyfOkk+KDFbOkHFmGH7/gBf3OEWL3Dk9COsDgfc2LnDlft/xt3uW0TNNsWFGM/cpdUZMd2wGexGLJRO8+DagJuvtbCDaYygQb1yjuee+wOOn7rMwpEF/Bj2ewPiNMbN2ciyoRB4nJ6c4ETRUIAuKYyOqlikEJWrVVslf9yPv1ayNVNMGjLG74cDzgf8aUaAkQNZde9qLC97zewGVxITeRVzRKZLL4ZdL2Rn6KkLuSNuQvM2gzji3MkTfPLJpxnstXnxT35Md9PnxEyRppNjqljE9kZ4e/tUbJhs1lVbMdzpkS8ddA/aaCOTqGhCehZBdgDoumzRDE6tpPwlgP5x392P8fd+WWd/+Nt8OKD/Yird+2sDtY7IXPhk96skHdkjFxsUxS4uNum4eXqVKrv5PMujLje2tlneg1ITvvhbF5g6c4oX79zlXmJz8dd/i4WnP832aEghn+DI3NWsEMUukRDUFKN9iJW0yFktHDpYCtBld+qSpOIfLhWdPJe+AsFIRYhO4idTBOkEIXWCVFueKm7HOMM9C5jR7mhiTlrSXI5YDpM+xXSPIlvKhrVgrVGy13HMHbXbV2llatYoHXBBHXxqpCi1ujlQel2R+KjnI8QkJhgEs4zSJQbJIsN0lpExgW+Kx7qMMoUSIBMceS46m0BreRVdTqVQmULEQxLxRP8uEj4hCQq3QIb3bYrmA2x6mR++NlyVxwGgS+EhV6kOnjjQCks/VcDOzzEcJoz6A8WXKOdz3LrxDt/65h/x4kvfpznhUK6nVBoJuUqAU/IwC0J0C1UUppOXydx710KHr78Pi+/VA6qMKpUR3dRRP5amSY5DkCgVi22Jo58urqXLFhtWORtCWatFMeVSWSlehv0hru2or+/st5SmWeRcMgZOwpB+r8futu4zapNQXyjy2U88T7Ta5eZP3mQyrtBwqgyGHmalwOtrt3Dm6nzm7/8GaSHHd//N97lx9YFyJZxpNAkDg43NPfJl+OKXFnj+uUcwo0hliC/Uz3Bs8knyzHLn5i5TswtUZsrcWH2Xu1vXeOfnf0pv+U1Ko4hZJpgUctaopyY2QzNiIw54fR8aT9WY+fQc7coOYa2lyHbdToqVc+kGfcTbqmAUsMICpl/AoYj4aQ2GQ5YfPGB6rqS0/8Q+RhRQsCxyArSS+JcvsbKyRaeT4th1Cu40tfIMBaeMPxzy4gs/UVGrs8fg+MU5zGZKlw4ja6R82aWQkIGZDJ2kOBN+grgZyv/rWjebambkxvE4RlgRwsGRVY8hdstGgpvG2JGP6UVYI3A8eOzEWcL9lHI6yWz5BFPFY1TcWUbthLsPtmmZCauDDW7vvMPa6CZRvUPjqElj3qFYstjfGoqVPrOlU5jDCQbbJdbv+ASDEp9/7vc5d+wLuO40kW0ylGRPxyJXyKupWNjtUklTTk5NcKx0YIKlrcSykCopwP8W0PV7rROLtJOcAnTlLjQWgo37YukqLAXokZ1jaNi0w4itwYAdT/brynFTXVAyOnriiSc4ffI0y3fu8sIPf6qMOBZqDkebTRpSlfa6BO2eGu/UZFeidrBCvM16LVVECPtYm0iIE9vYLGE8+NNPPuvQVU36wR3yx8Dov9Bf+fcN6A/BXQJMBNBllxubDEyTbi7PsFahZcGNrWWurqbKEfDM0wWe/eqv087l+P7V6xjzS1z+ja/TOHqSjheSWC6Gk8OQ8aik9fkjjHikYlPzhixghsKn1zs6xdXQExyRIEapsI5zxOJnnjYJxDxFbFCpEKZ5nfqXBZPITZhBZmZ3apOKT6Y44qkduQSy7FNgkyJrFMwHlNwtHGMX28gAXfS3Qj6TveF7AH34C4AeiomNJKEl8wyTRUZoQPeMCpElQSNibCR2pypNXjvmq+JjfKVpEZp0/wLijgJ1/XsV8qJ0+hvY9A8F3Gj5WqoIgMIgFkKTgLwGdf3QXJdE9oZxFdMs4NqiXw5JIo9Bb4+fX3mJF174N1y/9RpO3qPcSGnMupSbBqkzUpnecuvKeyDd/scp6P88gD4aJRTytlarCFEtlNfDUuN6O8hxonaGd155l2KpxMzMDKurq8qHoj7RoDccqJWWW8zRGw3VXNdwLW7d3ReBB+eerdM8l+fy+fP4P29x69tvsjhocrQ4QxwFhIWQ694yjUuzPP6bz7MZ9PjmH/8Jt6/EEmLA9IKDKwEtgcfcgskXvvAkF88v4XW60LM4Mf0o+8ti8ztFzppgZmEJt+ly88FVrq5cwR9s8vIf/zHmHhwv1DhRmcXs7kPkkeRNNqOAn66NaDzV4MRXTjOc6NGy1ojciEHfoFSq4OYtuu0ODnkcKXSHCcVCCdux2GptstPtUp+yqTaKqiOXXGPRUUgSnuW55L0q966tcvWmrCGg2oRTJxsYscOdW9u0b2rlwsVLJc48dgyrmRDnR4S5IaOoq730ZVKmuES6M5ezUzvw6JAc/TEOkTqw2JXrVIjQYm6Vt01yZooV+iSDgKSvR+91y6ThTjJVXKRiTtHMLzDTOEpre8hrb73F/KPHuL13h5XWHfx8D3c6wamJHLKvgnlKdp504ODtOeTiGaYrF7h3o83acp/PPft7fPXz/zlBUKLjewwECwp5SmVXJbR57ZYC9NMZoEtkrBQvynlEmgtR/phyb/0H1KF/GDoJoEvWrqp3MjBXmsexLlTGjaa49ySqG0jsPEm+iGfZ9MQ/OAnZHnYZxintIQxjqEzBsTOnWTx6hGq5zMrdu6xcv8FwK+DYhM3JyWlyQUjQ6WH5PhWxiFX2qNrMYsxOH48BxwYJ47Hz4ZhFfSCNSTt/IRz+a/PFh3/e8cj9PR1W5pOvJSYH3bn8txsZFAI5JW2CNKUlzO96lahSYqWzz/WNLu0ERnl48tcuc+bTn+LVtWVevnebE089xWd/8/fZiyv0EinYEqy8RO4mBIGHkYQULAMn1nntKijEEGJcSGqKMiFWI7sodYnTkrIzjVItyRILVPEtF5MVMY3QLoZ6zPdwrSAZ7YoBLqNH4XN4apytAX2LorFOwdxQca0y7hYjGDPNOnQ1Es+835VtruwFhYvhqx2/BI/KBCFMG4ziGUbJHMNkXlnCqg7dqBKZAujipS8s/kx6Ngb0sYRXZz/pwBoF5KECcxV0mgpfXgrTHTVyV0fmOGBE/V6DtjATNIgLeUnG1+Nf5Tvn6Q2lk6lTyucY9FrEYZ+pyTKry9f519/5I779nX+JmQtpzJjMHq1RrIvl7YDI8LBzNqGMSw9F9/5FLuxfBPTMVDXTmasCR5QgTk513HGYkMhDuvIgxuo5zPiLjLZ8ut0Oy6sdOj04/2iF6YUZbty7zcxRee199r0eRtEh3xT3PJ/aZIPzzxxn8qLFbLHI5vfucvcb73B2OMsjzeMk4ZCdZJu3/A2anypy5uuXGVVN7u/ss7Kyw7U3NhnsKn4YT1+a4tTpSYp5WeAMySUmNXOCudIJyukCk+UT1Crz3FpeZmuwSSfa5cqtPyP0WsS7ewo057E5WztCcTjUKYNll+045JWNXUZzBWafP4J9zCCotZGcql5Ppjc5Srkyw+6QWqlG5Pncun5TCYtKNdgdwMIpyNdc7KJ2w5MIDCvVvuW5YZXi3iT7qx2u3r7Lgy2YWoQnnlyi2xrxsx/uqkCc2ekyp8+cptKUqKR9zEpAecokdkd4aUdZGI/tdMdkYn0pppiSi3tIe36wYhSAl5RDKTplgiLZAalyYZQET1s4UJFJ0I44MnGE+cZRoq6B3zVolKZxjCIPdjZUutxaZ41e0qU6V6Y2XwU3Zuj1lfqg6tQZ7sdce22b5RtQLeRpVI6xtHCBzz33O5yY+TT53CxpTjwZYnxR04jVrxQjQroLAk5NNVWHPgZ0KZEVF0BGRH8L6Ae3vHTn4kstLYnkNSuCi+wmsj31WD6VSsaDKHzEO9nNEbmuStGKLAECk7W9HTphTJiD9SFsD2H+dJ4nn3maWrWC3+uzfvMOGzcfUIrg9Gyd6XIVczCgHIbKclNVW7IDioXNnTHNpGsfxy9mh8wY1MbArrT2f4kK7S9yAP5VfO0vAPrhMYSSpWjOw+E0u/HvndgkJzjm5knTiE7oExdd7Gaddgpr/T43doZshFA71eCTX/sK9nyTH155iU4y4skv/z3mLv899hJxVxuQujGJLaYjAnJCVbOUikIn5EnRJYAurOkRsT3SBipJQ4G5gHqEhJTIQ7LHZSwvBYLuf8cuCdraVj/05lttaNU4WwC9SIuiKf7pm8pgxmFTZatbhvhZCwFOVgICijJ217bBmvQpBADtWy07yTgtqHhTP5lmlGhQHzGtbGEF0EOzqA4yRQDMRu7KICYjluqDT6fcaWc8Gb0LsMtD09qcdKiy4G3FMMkMPpRrl7Yp1R96v63361rSpujOqa1WF3a+ye5eRzQ6lIvSCcuuusNLL/2Af/l//W+sb6+ocfLkvM30Ug27mDCMupl0S+xuP4hp/tFXq1pFZneP1pYfAnR9CihmuiKnRpp8pzTNsaFG69FuSn6zQv/BkM1NfW40JkT1apCr5Cg2ywRWTC8eQtXFdxPa0ZD5U0e49ImnaCwVCSrb1GLo/nCNzX99k6M7NU4WZgn8PhvJJtddj/qn4ehXLxBMWcQFF9spcPvte6zceEBnE774mQvML1TYWL1Bf7dNM+cwX15iwlnE23aoFxaolGd589q7hHmP5pEq7yxfwRt2mHHrLL98H1ZNlqwpplOTithYFyxaacKtYcjru1ukJ6FyvkztpMP08UkCIdL5Dg9u7pIjz9L8HKNhl1dffRdJlz16DpwqNJZcKKQkoiyKE9LIxkwlIrhIZThNfmWaez+/z9r+bSYWczz2zGmWji9w+9YKf/r9a9RyFQp2U9nUiq7FTztUJi0asw5hTnTffWJXXBd1lyr7ZzV+F/Mu0WrH782jP5g+6btSpkj6gEkUiErJKUJc17DJCUF0EGH4YphTUmlQ0VCkdlXydpHOsM3I7eKJdDRvY+RchoHP0AspF2pM1ebZXelQtacxvBIbq321+qjXlvi7X/s9PvOJr7N226NUnMMq5sTynn4YqNQ+xzAopCnuyOPkVJOjJZUwq6WkIt0VxYxc+5IF8qHC4Q+/D/7G7dA/bIcrgG4oluQhQFc7zrHsQZZoB0Q1TEU9IhDduhyaSu7mYhWL7Acj7rf2aQkW13PsBD73t+DM+QqPX3yU00tHaW9s8e7PXmV3pcdkCU5NTTElGs4wUlRLQ6ISxewlyd4iZfSRSZ30+aIZ8oeCIvR84ePGtX30ofdRX/FRO/KPHMkfYqz/ssHR2C5X+zMf7DcVHUQKMmHmijWWuM5FEbICt6oFwkKFlmHzk6vrDIrQci2OPHmexz//FJvDLd68eYV+cYbP/eP/Gb+yCIUEzxjhG8Lc1uxRST+RtCVxT1OAjnTn4gg3ILaGROKElkwrG9PUkCQx0cPnSQTMZeSsxtdawzxm8csOfCylUeE4qnOPlCNdnr4ixRXNPYrmNnnZnSdbOvBFUtyE1a58wwUgZeyu0pA1u1fY8lJwZEEVsgaI0ioBk4ptP0yn8QTQGXfoQv0RlYhmyetwC1NNHQ5WPGNQz+xuxcpHfOQVwMtR6JNL+modoSR5yvBDk//kZ1JjQXWCys8sRD55zpoBr4sSF7tQZWNzi1LRZnFhkt2d+/zpj77ND//0W9y68ya1CZtSzaQxU6TYcEmcgFE0ILVSNdYV98APWzl92PWnAV3rzJXSQ5ECtWXoQ7WMvB5Sa4t7WGrh2uJNbjPsj/C3IqJ7FkZHSFkhC3PTTE02WF27R6c34MipafL1As2lKc48cZ6RHXHtwR2ai9OcvHiOYdpjs3+Xmuj1r+yx88Nb5G4MmUxL1CeqGHM5vrNyk8LTcOo3z9Gr+7TCFo2pmlLoJF5KMDKYmZzENIZ09zdIBj3cwKSS1Jl05wl3c+SNJqXSBHcf3Gcv3MFz+qy01pmoOzx75lmWX15j7YUtCjsmJwtVmo7ov308x2E5MHhtewXjVIV4NmHP6FNdgMUj8xydP8uL371Cb2dI3rWplCTBzKM5U2T2RIO06DM0ewSO5BrEauEk779tFLHTAlVvluR6hR9840/oh/Dl3z/K0587z057g1dffZOb70I6QKXICfO+lC9TKFpMzVaoTtgMzG2mHympEbwprG/ZO8eBcgIUWoXY+4rhtiZFjkftByTesXxR7iAZ2eu8ec03E2KjXMaSuDZqj3TympknGIT6XLBdxdrPT4h9sRTRDsNRyu7eiK31lJ6IP8SOZAeqTo3jcxdYnD3L2oO24o584de+yvmzl5koHiUKbEYiAZXnKE6jKpshxgoC8kGoAF06dMXCV94QmsiqoqVt6dc//vn/KwXoqrvJAF2T4bSDkBwQij2vz9qDD3UqG6pTF7GRHG1JYmEXy1Aq0DcT1vod1np92nIoCJAMIVeEM6dO8eiFR1SFdevda6zeuYc5DDndLFJKEkUSUQ8Z84tftnTqserxDpj6GVlPM3Iz2Ubmaf5RwPtX9ed/KUAfJ89loP5+B81xjzeeRow79fHnVZcbGMr7W3TkqiCQgsdBAfowV+ON9T02ElgNRlgzFR751AUWz06xsXeXV5Z3mfnMf0bzwnPMHJvDM0La4ZDUsZS/s9RSrmSUK5Wa7lQT5TYmshmfSAJJ0jkS6tr8QrHfHVJxg1PdrnYf0ON2kdKYGMr8RXzXBThR8kmRs0noixq506Zg7JMXqZq5j53sqR21pEpp8wxVbipAHBt7ax+Bsd+1sHjlK8WFTRLQGvhMMEqnGKUTCtBDIcUZZTUKd5SxypgUp0F9bNCkX3c9XZCfXXXrymBHu+YpYpyS7eliQvwyxTVP/yrPJ84CgTSgK616Klp1bVEr/VB3OFAmKQLovtfi1Vd+xLe+/S9YW7/O3EKVYhXyFQNLQixsAYZQuXAphzqZLnwEKfbDSXGaEa2bcR0DfADouoIWzb9cZ2mkUwHlULeETDUKiVoGW291+fzlL3B0bo61e7dp72wy1agQjrpcu3ZXPf/TjyyxdOYoIyNgu79H7BoIFWJ/2GUU+UhOj7HSoXcVgrtQTGHuGEyca/JqZ5/REnz6Hz3L/KU5Hoxu4CU7GIi6AuzCFEGYMOzvYcYeJUl3a8dIHk2NGjt3+9QLs9Qb02rU36PFQEyEyj7nTp2h6jfpXfV5+1/dxrvW5YnmApO2zWiwj1GpsBpY3Bx1mXz6JP3akJduX2Vkw5kLBpcuPsPNV1ZZubFOew8W5kwuPnqWpeMzpHmfdrCL7w7xTE8bEAloilGMnLmhTd6r079m8md/+nPcCfjNf3iZxQsNrt15i5u3tolHsHkXbB8mchMq8WzYGyhlT7VegNKAyUdymNUQt+DK9JkwCQlUNHCkxeXKqlfagvHU6L18I7WGzuS/QnQU5UAqbp9Rqn4t58sKB8qFklpv9ltdEkkDFH8QM1XWxerOSAqYRh0zbtDdMbj/zh5r11scn3qUijXDqAPzs6dYWDrFxMwil575JLNTTfyeeBKEujMX5YmjHUKtRDITItWhn5hqciQDdCk23IxY+7eA/n5Uy8ZnmgykCXFy+MoBJteCVEPq3Rb0FvWLXAvi/CHuQmLdKrW6XWIwCjRDsZAjLeXpJCHrvQ5bg4iBTg9UnWNjsszZc+dZWjpCv99n6/591t69odydanmLqpunLHaQmSWrHUYUTJ1fLYDyS/IFtJXsh5CC/qqAfPx9/zKA/tDNTvgr4wnEoSd8OFVKPn0Y2NV/C6xIpxcJ4zrGlfdG3q9EQnhsvEKDfmmSn966x92BR9o0mT7Z4MnnL1CbMvnZvQ1eH8zxyBd/lwtPPUVgO+wMRyRuDisvEZaSqS2HUKJYp0ryIqCuTG3EgFNG67PEKgpU7/LVyFoRtZQ5OokkLjzs0AXQXeX2Zoj+XhnLCG4Ic3ygM8lpkUv3ybNHTsJQJK4VidGU2ZAcTLqqGxsoaVtLpeh/qMPVhDNh0BcJxbQlreEJmMu4nSYBGtAxHMUPUB26AnLdnSv7nrGVckaQU5895NKni14pPPUYXmnRpegwtRWu+r3I9JSjoDbEUYCe5DFEN5wIoBu0By3mF6bY3X3AC//2j3nllR9x+84bWPaQE6dnqTYdzLxEtA7oBV0FDG5J1hkJo5GnnAo/rEPXDm2//EN7VWROcBmg64nKw6ubVFYupkj4pMAzlU2vJYVbmJL2XCajI6QduHzxEZamJrjy0r9l7e4NZutlijmDvd11mtM1djrb7HahMSfpOya73USR5PJFByOIKYYJBTE16UDkQ6EGhflpWgWTF1c2eeTX53nyq4/Rtpfpmw8wi1018OhGFrZbII5l9y3Z466aWgX7EuxRwBoVcSnT7Q0ZxR75KQezmhAXfQp2gfKwjrtR5ef/1206r/V4dmaeacuh116n2Jxg1yzxxvYmk0+fxTle4O3tV2glIcUGTItap5fHb0WMekPqlRpHFhfJFRx8WcMUEoxygm+OiMS/QcbiMaoYkk7XGLm88cKakvudeqLMJ7/0OHYjYrvzQHWpzfIUt36+zFR+ibnScTrrI17+yess39qh2SgxuViml9siPylna4lSrYiVM0lF2yWdk52oLnrcqL13FXRgwyFvuKiDlZGc4mNI1r2tiI9xGBIFofIQkOJRUuRKRQkRMun0Ruo9zIk9b1rB6+eJBjWiToXuA5POSso/+Op/yhef/Rrbqz36/YTFY6eUht5LoNuTzj/GlmhcldRpMZIpYxSq5q4iE+BuV7HclzJAl2wS8b8QCa1IKcUq9j+oDv3DAU30x9JNidGLdOh6LKO7jzTbnT7kM+lvlcWrq8ZeCD7K6lJ3ZGLhGkkHb0k8q4lvmazu7bHnpez5KOqQcJma8xXOPfYoZ8+cYvPuLW6+/SZ760NmqjBfq2N5AY4XULNtkr7HRDGnAkh8sZSNUEQR5T4hDk9ZOMYHHlofkzD0V10IKPw+NG4fTx0OA/fh5/D+7l3+TJHSLLHtSciLnOrgHCa1LAZOlW6uwUZs8ObGA27sepTn4enPHuX0I/OMyjX+9z+7j7P4KJc//RVOPf5Jummere6QxLGx80Lo8nV0oxp3i/pACjkhwsmtWCKxmzrwRBG/MvqNWg0IWSsbQ4/Z7TJuV8x0ATcN6Co0yhB3uj520sEVME9b5GjjSrqa5asOWP37apx+8G+oHzfLiddgq7eCuqcWQBfLVfFRl9F7g0AB+gShUSdEOnRxRZNC4TDL/WDkPpaY6Zf1cF64hjyxDpYVkQC70uaobOqBAnWVbpGK776QpwTQZXcqQT4it8vJllLL5tyIMB5w5fUX+c53/m9u3XwD1w1YWKqxeLRJao8YBG18mb0q5x2ZeIpuXjs8ihTsY3N8H/JPtGb9YQhKdh3J9/U9Gb4Vcc0CcWAi6mDp0n0vJtwzKXem2by+yePnzvKVzz7Pxr1b/PQH38WORpw/cYRaJUeSaFti6RwD8WKXs0bUh8JeSCxKxSJ5ibGNfOW8GEkWd2zjSVhOvc5rd67hHHG59BuPUjiTMqjsKHLawOqzP0opVPKK0+AHoRoXVx0oGWXMoY0TFFR2t5xqQuT0nRGBeogs06LhN8mt17n5zS3aP2vzRGmKBTdH2N/CLhUZlaZ44e5d4iMTfPY//jLmosftvavsDTa5fr3FybkaZ5bO0dkZ8tMfvc2oB09cOkW1UePO2l0WTy0wCDt0hnvMzU0xMzXB6z+7wluvQ70JUwtw4uIcC2fmVQLhIO1g5hPhkqrs77JRVoVJtGvQtBdwwwY//M5LvPjje2r6UZyT8xQWj03QnGkoE54AIcuNiI2AxIpJ5ZHFz0opLhee1Ody/uSFziErlXFTYcr1LysU2YIm2GKIJGsdIeEKt0DOW9G8H0pj1bV+EcIGG3d9rr26i9GtcW7uE/yX/8k/57ETn2JzrYM/Mik3GrSHKWY+08bLjl+uCcskkVx2MTwSaaRMbeNEkeKWahUWKoYmxan7ToKdMn8S5WfxH9DI/cOASR98GtB1yIR+KH23ROll8YgPw3wyQH/IuFbz3bG14MPAxUzWZBLIG5TPsRd4bPkjtoOA3QCGsjdvOIrp+tynPkEa+myurnD36nXiHiw1c8xXaxSimIpEu25tS9Ijs7WSqiCD/b6qdN2qTRxJx/jBR9pHddD/PoD7gzuksaZ+bOxxqAtXiH/ob2Zt0+FPCaD7wmI1UnKJuKVnbAJVoBmMrBKDXJ190+F2p8P1nX2GDiydszj/xElqJ47x8vaAF66vc+lTX+WLv/mHbA5s2pFFZWaK9qiNnRdQzvbTSiclNpRFkqRMmBZIbenShVijn+vDSYM6QKRzFcDRY21NaJPuPIvMlb8gTxoPMxHDlg5uso+TtoX/rRjLrqFJaDomOCs61Sg/2/vKri8rjHTqlzIvyMpSsVvNE1IiFBtLNX5vqjF8lE0VjHQM6IcEde/Ro49fcf0DHu6GdT61Xkeo10iCasSWMwuskUJIj+llbC0DS/m59chdjeBNMWUxuHnrbb7znW/w6ss/wXVj5uar2LbkpHeoNORnGJFKzmxOLC9j/ESCkWRfLzn2fwnZ5iFCqTYbOeT6ll16kgXk2gXlpOYPYmLfwBLjnMgk7dn4aylrV3eYqJo8cuYEeH06O5uUZOpWNqgU5Qg+sJ41hBMon3Jk0GcSD2RcrhUcjUlHxYo6Vh4zchUbfGdnn2KzxO32PbyJmKf+4AnKj5a5PrxBx+7QqDfoJR2G/kg5tkmzqJYxgYEZWuRkFKyruuQJzAAAIABJREFURlVIhLZPYPuEtj7fmkGF4maTW//fHp0X+1wuTnJESL/9dexinq5T49X1LfbrLk/99vNMP1ml524T5vrs7K4z25jFilzefOUGf/rdAfTg7CM5CsUq91d3+NJXP8X2/jo3795XDfpUA7bXobcPCyfh4heb5GdLuNUCg8SjH/cVAKvcvjCmkNhU0jJ2L08lnSFulfjht1/lzRe75IR0NweTCyaVZgUzn1KZLDG50CBxQ/a6OyR2qL6f6tKzCezYMVM6blcAXLI2lG++DvlSlp6mLtCFbBeGgcqplx7KEVe8DIvlS+NIvOhtwiBPb98gGVSx/Cm6qybbtzyee/TX+ernfp+l6bPknBrdIfRGMcWaRV+iWcVW2lBxO8oaXM5yeZ3EZyAXxxSjiIXqewFdFeH6ZtdclL8F9PHhqw8x6azjLDBlzO5VsoFELDUz44Ls9RuDubKQV++ojGI0mUJG9CobWTkTZYzhfI6+AW0jZS8N2RgNWR8k7AUojfTCyRLnLpzj9PHjKrns2s9/zvqdHao2HGmWmCwUKMqYxQ8xh+KhLf2g2MkKXy7SLOr3e78ewsG/aYCuXr4MzB/uyscd0yFQlx9Z3reRypaXFYnoovVhJoWAfJ9ASCz5Kj3LZSdNudfd5caOj+fC6UtFTn/iErmjC/zRD35KWjzKZ7/6hzRPPkNcnCAq5Nn32uCKH6cmesmwK03KpGmNJKlpApylx9OHrQAeThOyVCid5ayBVnboB4S28RMeYaU97KSNk+7jSkCMjOCV7lsxNR5Kb8ZKjERZWGrnIx1GlOXIq8mH/tdUGIwpPvIFAioEYnZjaNObmJp2clMTCL1bOqALZZz8zD3toFR5b+Go/t1Yhtby92VnLmN2sciVX8W5TmuEx8lXY5c7dfXKtIKE3dYDbt9+hz/+3rd447UXcd2UhYUm5YrkVPsK0N1iilOSvXOoOq9RNCRIJOYowhGbzA/0VP+IclUB+kH4it6jv/fvpEKAMoskoc2g4zPoBPiDhGAEiZgJ9iEaQbkI9SqU8hJVmqdcsvBGAyTK4WH0qaO2HJg5lcGhOq66B70d6MplJrxBcaHsw1y+womJOVxfSF4+m6MNVoVf8zic+fpTGGea3Ovew80PGAV7qtgRu1uBhn44VK95xS0QepHypldnv7hhWhGRJE5mWRbNOEdle5Lb3+jQ/rd9nso3OZbLEfc3sAoGPbfGjcGI66HP0c+e5uyXjxBP9IhLPby4QxpGKu1t816bV36yw+Z98ddQYZK0uzA1L+l+Af1hSq0KZ443VCCTTBznzkzQn2rTzw010Tg1tJOrFGpxpLhE9HwWyrOUgirBjsXdt/b5k29tMbwB9hxcfKxGu99BbBUWTkxRn6vgGyMi28OpiBOc2H2LlFOrVzQQakGlXIFjr8U4kURM+QpJ5TQxxM1PumbJ1BC5nYy3U8k1EEDXRaTiLIt9uChIU5teW2Z3E8xUTrG/HPLaj65TjKb51ONf5vKFz3Ly2BOkVOgNU3LFOqMgoiwR22miHEPlIT+7PLe8YZBPEgphyFKtynzFUCx3wSSldlFGVfIhLPcPNlb6qIbtbxwp7sN/oPHBp8FhDOpqJ6kSeLTVnhDkxt2PNjbJYlDVAS0Vu7CgpQAYR/MegLoXRviORZDP4eUc5S6363vsjDzaMaz2wCrC0SNVHr94kfmZabp7u9y+epWt5X2J2eXkTJmZQom0M8D2AxpuQVVwXr+HrcrFD5bu/I0A9MOj6kO78sPv3UP99iFJoVTTvlo5jNPYMjOg8TRLOud8mb5hMszLVjrh9dVNrm9DdUkMZ47yxBeeYLXT40ev3CWtneRrf/hfM3X6Ce63WsRSeUtgiSVyNXmNxdKhkgF6VXEolBGR8h7WARBZPZFNFwR05eYbE+PkupBuXsu21IcMGCQQJu1ipRmgpzqHXcW2xtLhZr2xmiDJuFmCWTIWucTgjjvgMagrVMosjiUcxJBQlJIatUuHHkmHLkWJMn6RKcIv42f8ss30GO2yX1Uhke0Wlf5DWPaaEKckfqKbfyh/0+QyeZ1kcK1dF8Q8yaPf2+fK66/wZy/+mLWVO/S6OwwGu+rPmlN5as0chZqtPbztELdsqyQuQ8hxUkCo1/djfDwEdHm19ATkPYAuRaN06FZRyayCQcr+dp/dTZ9+SxNmmyfhxNkKx08sqaAXmVRU63mcAgz9DvXJKolICbOVniS9IQEIpkkxtqjsh4StgPYgoddJ2Fnt0b7fIt+Cydji8pGTtKWlzadsGQNeH0DhMTj9d57DmXUw3T1G8Q6hFJ0lCB1d9BgCmuTx4lEWVKKvCe23oYja6nyrRha1/RnufmPA/o86PJWb5ITscwfrCiQ7ToktJ8cr+/tULk3x+G+dIZxo0TUfqGAhfxgzOzFJLqmxs9Jne2VAMJR7IYeA5DAc0pyqUirb1KsF5qYa2BL9Oxph1SPuG7doS76GdL95G1OKZCkvw4R8bFGKXBpGleEDj9tXNnjnZdi8BoUKfOLpswz6LVYebCuWfHMO8g2lLiPfFHe5EtUpiSyWjAIpjLQKRFZn4wAo+ReFhCb/ppzroSTwqTW6RJla+H6IK9HWkpAn96IAqiJKqo4Kx5HIX3DluZtFgpGJGRYJ2xZ7yyNqovD36jCq8ujZT/Pp576O40woUC+UGgR+pCKEg3TMxzfU5KZgWsqC1h2NWKhVmK+YCtDl3xf5qKQ+atnT3wL6wzt/PKqU90YqQw3qAhByUIl0baxBHo/T9UheRZ9mCCMH7hjwHwL/QaujeMmhyN0sh8C2FfHKMwwGUUQ7Sbi+P1AdvBhSyOH+5FPzfOpTn1SjxPs3b3LrnXdIeykTLpyYmKImqXCtLnaY0Cjkib2ezhP/gI+/SYA+Hm6ol+9Qp3SYPKdkJYdY8Yq/mpnOyFRkrDNVXyOjq1yeThAQl8oEtQbvtjq8dKfFngH1IxZPP3+cR555nJfeXeWHP7/HpS/9Lpe/8vcIijXSYpmR1PVCcpMRnLJ9LUpGXvaQ7lxGzQLosno5GL1rZBf2uezIdLqTGlgrqVmmy5bPKN+LAIsOZtrCSVu4aV9brCYxZpwBoSKtHQZ0AWLZ62cdeiI7aks5H+qrNYv7tEwiU7LJSwRGhVB26Ih2vq5IcPp5KUFRRq47oIS9/5IaE/LGu5CHkwFVyehISi0L0Q9N4pPvn9kTZwEoWcaQ+nxd2rYkZm9ni53NDQa9Nst3b/H6ay9y7951dvfXVPKW4fr0gxAjBzOLMLMwSb4q7AKJfZXpwMf4+AhAV3WaTCASV9mZpoFLa2fAxkpPA7oLF3/L4OwzCxw7taTIWF4yIDJ9FWsrRDBtQCQUShnpSghSZmKGoYKhlswGjmcz8mSklMP1iwTrHss/vcrKSyMenYDjE1OKnLXrD9h2Iq51UsJpePrXL3LuyTmGZptW1KKVtAlLEXZN5LU+g2CA62qL6HHw0ZgXIfeMch2LoNGZ4/43fHZ/sMOT9gynCzmM0YriK7Qsl1alyovbu+QfrXP59x8hnmmzz13IeTjisijMTs/BlOefVrFNWUtJJHVIZEQUKjKSCIlDKVxTjFC802VSMMKv9+ll2eQyoZApTiJZ5IFLOSkzbU+xd6fNtZdWufE6yNDsyCw8/+xzPPvJz9Bp9wnTiOv3rvLCaz9huw8zxyVAK09oeyycmFWhQxI1rMKMsmmXjN3VJCuSPAY9R08ly0O9V/r9krMk8MSe1iVnuSR+Qioe+6bY+erYaFvWGOIV4piYjoMnExVfJrsFcmGFmjnLaNvihe+9gxPP8M/+6f/Epcc+z/r6gGp9hoEXEMl0ILtTDNPCtSyKhqV35sOhGrlLhy5MHVNGAmmAaY4JslJF/m2Hru5+BQ6Z168CaQH0rFqTQ0uP0XUHrgNgDgBdVXHSo0k61zjBKesex0eLOhozFnogzGuJvRT2pJMnNW16hsk932fg2Oz12qxsJgwTWDwOjzx2gaNHlkh9n52VNXbvr2ANAiZsh6ZboGLnKMtzGLRVJ/erCOiHR+5jk59xGM/DLYPa3woR0SJSzmu6E9HubrFKdhp5KVHBIpmcYyV1eeXBHlf3+vTNmDNn4DNfeZLS4il+8MZ13tn1uPSlr/PEF79GXGwySqW7FVa1QyyALiOuh7/K8ShyMh2JqvfjY3fw7B15SI4bp8VpB/6HGnLlIRRqQE80oDsMcJNQOwhKeFBWBChAz7pzATHVmaqsdgEdR+1KheiULZJ0opQth5RFaIivvJDjpENvEgmgqwmBKmcPWdJqYB9PqcYTh/EG/YDYoKdQYoIkO0jdsghgZbrfTP+r/juLvdV/Jg1SNspKDcUWL7iS1JaQsx0a1Sr+oMfyvVvs7Dzg6rUrRGmP++vXePPqz2h1+9RnYXaxgVtNcepCfPrzRfj+wj1yGNBVYXPQoWfkfkoFeT6xyly3kiKDdsTeVo9Q/sn6kOf/0TGqJ2QlYOElI8iLsHHEMB1guUJlVNBw0ESMVQpZMFTaTyi7Zb0j8g2qRpV6UGZwfZ/t1x+w8TNYzMFkrkixUFbd58Zgn20vIijD/OMFFh5bZPrsnBpd77DD0BngOUOG8VApP+Rn0YVwZmShrj+9JrTjmInhIsvfCNn63hZPWtOcKeYwvbuqYOnk8my6BV7YblG4VOXJ3ztPOLtPP7esHPwEy8zYwZGiR9QLkpgn/6JlYLgGHa+jk8Ms8byPMCKDvJWnKO2/meCZPRUYEyUSMatrQTcpUEkbVKIJOnc8lt9Y59arAzyxqF3M8dQTT3Hq1ElKpTrdnnAqxFf9FleuvcZ6p02uCU4dPAsufWI226OLNj1VPIPxtT02CUpiua+EPJeKUIXUSpSlszwnka7l7TxmbBMOI6zIouiU1L0WeRGD3ojp2Wm6foft1g7lusvkRFMX4p4NvRyTueP85Ntv8/aLm/zjP/xv+Ae/81/QactrVJKKQDWH6uqTIsM0cU1Lop9UyoPVH6gOfe59gG7I81VNiwp9/RjVrP4rv1IjdzUiV2lmcsVnLHVT777HvsAC6GqkqY8rRZ5TkXvqII6xYwGOA8MTGWdpq099LPoB5GRvJl/ty1Fuk3MK6te+YTOamOT6zjYtb4BZyrEfDljeidSOa2oGnv/UJ6m4OUa7+zy4fgvaHvPVKs1cCWPQk62oOvx/lQB9HJAx/pnG4/Zx+le2BtM6E31Vg2Siq32x1q2J57ijGNz6kBCH2FGlznZhiusjgzd2hqy115hpwKNP53j0c59nx3T4/js36eaaPPb5r3Pi0mdI3Vm1f46RXZfEO8r1IYWdXDwRlpKTyZstUiyRZQnh6wD21Dg+y2DWkqix5Exbo1qqUxBQFsc1Kc6E3T7EEZtVxckQzXoWeJIBeixa7AzQlZe1AnSRw0mXLpMCLWNTTHs5nER9ochxukNXI/dEOnQ9IZDC4CElTj33w4x2fSHrS/qh391DxqLScR+03CqGV/9Pk8z0OkgNNFUHPwZ49TkplilQyldIgoTIDyk4IhGTWXdEISej0CG7+yv89OXv8+0//iPurL5NbTLHzEITs+zjTnjEtqSNfYwPNc7JGMK/BNDlrXOtgtqdiw1kOTdBGrp0dkfK8cye9Lj02w2qJxP81KfjtbErFrEdKX2yUxBLYnltdd0kRkjqkU1SQkN21JksDo8gHSnDvwnDZSqcpt6d5Mr/e5WNVwKmE4fjtQXwhtRLkqs+4vW7Le5ZMHMZTj1zjNLxCt1Sn67bISyJe1mivucY0NVZll1PwjbRxjohE94Sy99I2PzOBk8YU5wr5bC826S5hH6xzN045eXOgMazc5z9+hGGk5sMCsvK78HrQqWQoyZ67TRl1O8z8gLJMMIpo84xmWEpdnam/pW33hVCqS/ja8jntJokFHmYrAGsBnmvidmq8vK3rtK7HzPakDuwwNL8DMeOzWM6Pg82t+mNbNZ39tTefOpIk/piBSqxAvTydI5u0CK2Q7VLF0CXi1lY6uLGJihaKdTxvYBROCQ2I5yCpaRvsnMXyaMwRBwjhyE/SCA+IZKgZ7C1tsva/UDxKJ755BO0Rttcv/+A6SMwt1AjDnyKZhE3qNB0jtK6b/DGT9d54tzf5R/+7n9FOb+k7oqhTDFk5ZAButxrUhIJTOcjzXIXQJ8ta2MZ3aELSVeP3A0Jj//rAujaalG/aKaMbQwYZavInARiyHzlyqu889//c2Z2Nij09imKJ7C46shhpzzXD8hA77+lf4H7fXjHqarWBCPr0McubOORu9qyqB2hBnPdoet97XjEK1IhR1jGmcmL7vIPAF2eT+DJRSPSU5tEDOEjOcZtdTEN4pR928WamMAuFegEI1baO6x3fTqhyl9gGMCZM0UuP36JqUqdjdvL3Hn7KoafsigRrY7smkK1vxcvYnGZU+Q8dajrCuyh1Ck7lN/zOmWd1cc4Dv/yf+Uw8I135++XZWWVkTJ/yKJyx79qIFFcVAXo0olK3ra8WWPfceXZq19uOmaOdnGCbbPM9XbAnb1VYitm4TQcv3SUo5fOsxVFfPOFK8S1k/zOP/lvKc8/SZ86nlnEN0UmF6mkL5HECGiKqY02jBFAFTmaAHpWAGYArCVsuk/TjNRxh25kefYS0NPDTGSP3sNG4kkj9T5K4afZ8SKn0R26ALB4tqtfldObNqxRYP5wQiDdpuzbpQCVYjVHRIGYumK4x2mFVDG09Nepa0WNZrPu/JBf2nsBXQO73oGPndayAlbHAz4Edb1ykD/Thk0C5noEn2SdvM7hzrsl4kCmEWLgUVTvcxIE2JZ83YCtnXv8+IVv8+3v/Z+sbd5i8XiNE2cWcOsxbWOdKAN0TTU4vDI4qKx1Rrl+1uPfy+spO2Ul2svOkfF1JkAjK4zuvsegAzmryGRzCemd2q0eYRBgTHSZ+3TMiU82cSs2+6M9pb2WjtOLffK2iy/jUbW6s7DlPFGgKlnXKb5t0Ms7dNOheonKlk7UEnMpt+9S7DeZDk9y54VV3v03K9RH8OTCEQqeR9LdpT5T49awxY0WtAXYH4Pjzy1SOlFjWAkYuXpSEFt61KwnknriqItAWdHYTAZL3PtXbR587z6PmQLoJazRKoYd07ZdbgceV5OUpS+f5PhXj7BfX6edX8bDo2mU8SNJD5PCEuUY5+alTJChv6IK0MkgR/s5asuCPA5GaBAHAeVyUfEhQpHrJi7lqAkbebw7Jq9/8zZ2K4c1cAhGPoEVUp2TJKyUna6+tLZ2YDQAZwbOPlnm1OPHqMzlCO0+vWiPVCLZJGhe7tjQIPQkK158+VOOzC3S73dpD1tERoBTMXDkjbBjNQqXa0ZsWN2kSI4SRWp0t0e89tIamy8Bk/CF33hKrX5u3L9Fc0b26ZrceOboErZfYvd+wHTxPN0NWUks8Wuf+wNOHH2CXN7Fk925qZcBajkl53aSqslJXljucaIauPmy2oCoPxNlygGgy2f/msjWNJboDis0JbRPc2Ul/KEiqm2x13nzCq/9D/+cyb0Nir02FSlIZHwtF6diQ+ouZnzMPOzqDo3BDw6krNMYA7vqTH6JZGpcCRwCnMPoNQZIef6q6FOECt21a/a7PlfGNoKq0zq0Vx9/L+EIRbaBLw2JHGK2Tew69IX9G/jshyn3dmFbBOw5OHuhypOXLlMt17h3+y633nmLXAyzRZgtlGikNiU/Jh9Eak+lKJh5V+0oVTEiz1NS3OIU0zCzJLfMg/svD88f7zscnquPZV/Zd3rfHz1UsY3PbA3smb1oFgYyti3VlK5UKVCERerFCaF0f5UGoZtno93jRrvLK/uRSnO6cNHlmWfP0Jypsbwz4uf3Eu72Gvz9f/q/YC8+QjBRZDMI6aQd8jUH04qVa1XRrmLHMuqWh+7A5Hlp0I2JVJCLjoCV+cxDyZbadcvnhBEuTPNA3aiGTBUkCEYIcWKvKqPLDGgVG111vOOdvBjXyNhdrmtdJIwNZ7RZkons5BR5T0xvlO+grA1c5aku6wPTOrCOfC8N7oMynA6VyVnBezCP+MVLQPLsD9iC45tAv7NKeif8BPU+6jxzAT9ZGqhnbYSsrlznO9/9l/z4J/+KUbBJc9KkXIVq3aE0ZbPLDmbZwHJ0oR+rwAp9MIqOWEXjCg9KstOlPDIdbHEEiwVcfEaupw5TK7CVxKtInlxskXo+0SDi2ps9ArFiL1c4ffYx8qUCN+69S9fbYPKCzcm/U6Fx3qY46dD2d+knAbmC7pk8yX8YQrNUUFOi0PMpSfdrJIxCH1nDiSuhPGGx4B3LZB3xRYlz2GGJQjxB2nLYfHuH1Zd3sNbhqGuzmGvgehG1vE1n0GV96LMZQVcO/pMw+8wpJi4usW/3icpCxRbp1og47GFEkiSYUpR9d3+SiXCO2z+4xvKP7nLGcDnmVLG6PRVnG+RcHqQD3hj5TH62ysnfvshOo8WGu0lkSfaA2BZLvSaFikypZBEu155oqwPV9WaKaaWpyKcGuaiA5TvESUDfHKlsc7U0jPLUnXnK/SbrP97izndXmd4rc6FxFr894P7WPYYTPoNJ2JSX1IFjk3DvJnQGcOS0yenHLlCZLhG6XUKrTT/cYGJa4lx9uq2YifISG8sj3npll8WZBk8/dobNrWV++vomx87DqUuzeFaPXMNgbatPuaKNfprFIk5YpsIMy1e3+fEfbelKZQrKUxUMs4+rlAbQ78LCFPydL/wmN99c5+qVddJRnbw1x7Glx/nSF77OuTOPUa7U2esMdPZCxt1SUzMJicl06KUkZb5aYbaou3YpNLXVc2ZAoYylfqF1/XOfxf9OR+7qYJb7XWmG9WhGZAM5fCpStQ678NYVXv0f/zsm9jcp9lo0hAMgOcRyEWWcHnUYHPoRDpOoxkW77ikOjw+1jEOPRP/cP/97v/Ah+30M6DKE1zpG6dJUhyWkOVXpZaP98RPJCgC5kGXaoPI1xH/YcZVZSi9J6aQpsmrZGI140IduDIU6zC0dZenIUSaaNW5cfZ3dlXVyAzg7UWDRFb/Zrkp0a1YqDDo9bMfAdl0lw5CdkMRACilEWJxxLLvYjx9w8TFfuX8nf00XTVqR8N43UUdqyuBYGKTiwCSSEEUjcYQdbTP0PZZDkxd6JuvRgFoZLj1m8tTlM+RqU7y9EvHK/ZB4/hN84nf+CdWLj7IWDPHyMWk+JYg0IciK89ixgx3LoSzvuZCQtAZdDrPQlENN60tF2iJjeTn4NHlNRt6ZzGts8StIox7a+c0ypXvU3s1jy1VNMhtL2fSNLZaVAgw6XGUcT3o4sjSLLVUacx2VqoxlzMLHlr2MJ1gf9waS605Gm+oelNdD0g+z/EABPQF00xjx7W/9H3znu/+ClZU3sd0RS0tljhydUGPVrWSLtCA3mkEkDGV5zRxxJTHUyFSTwWTMbSjQEctdGXk7pqNoD/txCydXJJ80YGBhDBOcKKFkGeRMh92NDutrHVrtlMmZBSYWGnSDLQJri8oJ+MQfnMOrtoicIaEzUu/5+FiTZLGaW8GMbLy+THQSnDyMQvk6qJYMRgoIxVNf0r60NlyKGiFPigFRpTiFHRSJdwzWr6xz+4f7eLfhXAOePX6e1rVb1HMFcjVpgRLutra5308Y1sFZtHjki5fxKjFm3cCupuQKEbYl8bcBll+glpwiWE945Vs/YPXPRjwm0rJKncL/z957QEl2Xvedv6oXKsfOaXpmuidjMAEzGAwiARAEIwiQlEhRMiVKtiV7tdKxNx2flS3JcVf2rvd47T0KtFaiLFEiQUkglyRIQiBynsHk3BM6d+UcXr33as/9XlVPAwx7OKLX4p6tcxoz6Omqrnrh+3/33n9o+giquGiHJafAiabD8EMG00/sZSVZZjmYx6e3CCOhQh630u/KrFk1hj01hmbhN2xs0eHLHlQlmElKooFphxRRjbR4FUgqgEaj0CXcHCCST5B5QQA9y9GBTaTcKK1GjUwnQ2W4hbPVwNgTZXjzGGmSzF9eYTlTwmcGMeMROlobN1DFjLUZHJVFtYnVlB2cn/H0HhYvN3j52TmSoRh33LaVK1fPYPkd9ty5DTfSpmhliI2YlJoVhTGy5wr6Qlw926SZgagvgFU2SKUmIBghkYrh2GVK+UWyyzkySzAch6MHj1BYgtNvLaE7w9y2617e/76PcfjQvVQqVdYyOQaHx3u+JTfTJNWd6XaVsYyq0GPxdUBXcnrVee1vjm8VvLwl+EcP6AJ2Ph8tcVfr4XuQNiGJtVGA/janBNDza0QqeZKml4yjRglefsZ6Huz6R+tX5xta7Btxu1/heYv+rQvz+8xRtWdSu6x+drnXrlesd0csMgV0egtwzzNe6aQVOVTDklmNLSdRU4QRTdrHcoF3fTQMjYrmZ6XdYC63xmLFy1+fnJlifMsEo9OD5DOLLF++QmutxpABW1JJUnIlVmvKbY5mS7Ezg5q0/8WD2K+G+62mjWF6nuI/jg/vnN4E9Jsfo++Z5qMtgTemqbSlbceRpUUBul/TKZpRXi67XCrkqJRdxsbh7vtH2H7gNvKOxsnlCn91PsuO93yMAx/8FLEtu8jLRqvTluEqhml4cZCuxJB61bksyB7YilSpo5jOylZYXacC6NKaF0CXBVuVhj2Nu4CPolWvf6ksKCXBU2asPb23sNp7rHGf20uZeuds3rNt9ch3tjjS9QDeizS9OQeX7/v9Uq3fWsvOi/v9wVl/Ign6fg951zayofRmVv0UOlWhK8esDgHD5uLFtzhz5hXeOvYM586/QiTiMjmVpuUvE54ysAMiSZJgDluVxpqpq1VPAL0r7UtNiZNU8SCzemk3B3QT3YxQbQtZy8RpmGi2Tlg3CIoUqZWjXssTCASYX2yQveLtGf3TMLTJiwWd2B1l8o4Jcp01WtTQw0Idt2n3ZsMhLQZNg5A/ptq7sggb4S4tp0LLraBHTZrq/Mha4dk7qzFg31tfgkFcMaWXAAAgAElEQVTqsrlIM6ANE6lHKJ8rcOP1OYoXbIwiPLRnGidfx26IlatYkmo0Wk3lE1+WDIMqdKKgDYFkEKUnA8p8xZDFwA1y42IZo2GSv5jDyMGBwQhjeoxuqUXANGnpLvN2jtMWjD7sY/qju5mPZMhESoobFKCDeC8pPwJ1XUsd7jklSoXeEfmi14TwJmRise6a6OKsJm6O3TpW02JQF4e6SeoX61x4+gKNMzDi6Owd28PC1QWqdp3BneMMHpoiumsQa8RPy3UoLzQorFXJ5AsUahUypQwV0XcPwMgUbNoiMtOGZ9va0Ynpo6xcq3HmeIF0LES73mRhEY7cl2L3gZ1kais4pkUgBg27iqbL2fGTig6weDXD1bN1IprOzOQedtwmgTtl6p0i3U6doHixdxxWrq1y8URO+dCPRCfYs/VB3nP3TzI1ejuR4Kji2zQbHUbHDfIlSxHyBMc8x1KvQt8I6GMC6BGvQv8bDug9DYfoiTW5fb22sNhgGNLnqlcVoJ/9zX/CoAL0AlEBdOmByA/KbFST6rhP2bnZq/1eFfm7i3HlEqcsKG+VJXgTTDwPbG/B7BPq1DyuN8/2+qJeAIzMNWUWL8EcdtDEFi2xJfN4H8GusJU1XMdrxdekgg8HaYXFDNRhuVFloVQgU7UpdmDz/kEOHDrA2GCay2dOc/XMOSLClI8HFagPmqYyJzDabbS2xIlAoCddl9RWzewv8D+OkO5d/OtnfwN5qw+DssiLnEQWDzGOsFyJyPWhGyb1UJzjVZcbtQa5fEXZcU5u05jZv5WRneN0B1J8++Qljs3X2PPAp3j4J3+Jij9JydEIJOOUG3WlUVWOaary81rGCphVy90DdalWvL2ltNwlnMUjsKlvesxMxfxWLe9eepj3/wLoApg9W9cN9q7eZ5YX6FXo6+KwXoXeA3XvmvTact44YiOgb2gX3cLp97glPU3u93n+DwR0mWGLnEidQy/8xPNXVwME/D6bVrNIIq5hO0W++c0v8oUv/Da1+iqbNg1hG1WSMwFso4ntClNaLmgfmqlhdx0su4sU6+L25Yn5ZO3oLTKK7BrGL0NQO0qnJXnnAv4ufq1BpX6DXMmiWPQAfGBEJ5QIEx00CSQsIukmifEw3ahBSwiKuuMxuZ2OIr+GtQTJwBB2RWcgOkK7YVGuFNCjXfSoS83OU3WqyutANOrShREqlpL6qeMiC7yMEoP4O0F8VZNIK8qkPkGsEWLu9YuceX6O3CXYOQwzgyPEHQ292sIQb3jdwDAl2LZDyamT6bTIS0u+63X6qm2Pn1OR9nAaJkIwHQmwNTyIUevgVtuEo2FqfotFN89ZG8bfC9Mf2cF8eJW1UFlN84I96ZtfDLYUj6M3SlLae0vpw4WIrYkIRNViPlw7AI7YYwWUzt9oaUz4h0nXI1x/7iKnn86RtuHIbTtYXcmwmCsSnYyy+76DpHdO0onpXFy9xpvHT5EKTxAQ1nnAT61dZTk3T8OuMTWTZNuuSXKFBQIB2TD5uXqxQHbJM2dMRYPctms/1+ausbS8xu692xSBtO22GJsapljN4pNrQYcb88ukkzEGUyMsz2cp5+ts2bSDnfu3knOvgFknLva9PhO7ZuNUDeqrfnI3usydqPP4o7/Eow98Bqw07bqfprjFVTtMbTKUa5wcJ6Ww6nG05A413C6m4xKyXcZiMUYjcrQ2AvoG79lbuHf7T/kRV+h9lrIQCLX1YLOQtBtbUqHX4PQJzv/Gr5MurBEtF4iIVY9tSZ6h58GnCVHonZ+oX4H3W+zv+Nd3cGZ6VKBb9jvfOBj3wNwLy/Aql/U1d73v3wP09ahGWdCF0CS7VnHd6vXhZWfTcVV14YtEacik1dCwIwE6IZN8q8F8PsONYpe5KsRHNLbvmGVqalzlSudWFqmurWCICY0PNqeijIXCaPUa7UJD2chGg6AFJXzAS+f6/8Lj5oatd157UO+FjcixFi25tOFl9tylpgdZ0aPMV22y5TaVTou22SI6qXHb/ZvYdfcurleKPPX8CZYbwxx65OfZ/+BPYw7PIKP3YqNBJOqFg6znnK/Pb7weoxCLeqIUVaZ4qWOevE0einOhsNm7QT1Q7/uye/5tNxnovcp8vSclMjHved7U4SZgr/uwy7xYgXlfDe657tzkJ0jFf+tn3yOY3eL1IyMv6Vgp2Z/XclebIwnEUd4eIhtqkk6HKFcW+fKTf8CfffFzOE6V226bITasUfEt0A2JmY2Ygkg1KE5f4rzVod3pIqFYqpsnfBdN2qe6svFsNlysGmSvwXByCtNIki+VKNYy+IJtFT6i9Vja+w7H2LJ9B6FEEH/QoqMV6fgyynO8Je/ZEF6CrUZZYgsb6EagHsAu6WjNKFgG5WKFZqdGOK1hJrsQaWOkoKZkW17wTl+Z0Dd+ke+0Oz4GjXGC4vRXdAlWggz6Bgk2DNpZm9OvX6KTa9G8kSFYgj3JCHuGJzHqbbKLS8TicRXL2dS6NPxd6j6Hlq9Lu+ti+brMZ5qEDEhpMKiHSAtdre0Q8pvEBxKstgus+Iuc68DYQ7DlI1tZi+VYC1SU611ItdA9AqEaI6mOjawpsqH1rm+51BXpS3GFxH1NLFLCmHaUUXOMITtF7XyO808fo37eZiwgFbEEClkcn68zvBtuf+gQ4dEBLl2/wfX5ZVYXK1yXrokGA5sCTEwP4TM7rBbWqFswsQW27ZjGMDRMOT9Wl5efu8jyOS+r/b67D7B/30Gef+FFTp++pMxhSiW4bfcAW7du4eq1OXbs2EazWeflV89SrcO2nSbBsBjfdJmc2kRywqAevIprVpQMz9fWaOYcnHKI+rJB7qoPf2OSJ973SxzZ9xjljCRDptQGtVSUeFcZsQopTsZyvWOlbk+p0Hte7h2Hsbi03DcCutft8R63eO/1n/2utd9n23ZXUL7/tXFp+H/Owu7NllWMpAC6174LysCl3YRGHc6c5ORvCqBnCFeKDIjVo2zrVHtNdN1C9njnivTuWfm7W/H996jkNYrleqsz5Jvz9/4ct7+wr6+aShftadi9r5s+3FLJSctWtVW9garXc5ExhLCz5WPF4nRtm7rdUYEvbtCgGzBUglvVH+Ryucv5xQyr9Q7pBOw9sJfxyREa9TL51UVaxSwpXSPl9xHvugyZBqleG75ZbhMMrgdI3vqq/l/omWo71Tu562DeYzL3L3RJTRLjBwF0TUhxMk93HFqWRUOsUQdGuFpos1z0UbS7ZO0yVqTNljt0dh2ZIjIWpuSYfOnpc+SdSf7Wr/47Zu/8IHMFC19ERiMyA5Zz2ielbXhPImsTs3OVOiYgLRs9Ya2Lx6fnFX0T0Hu35wZKh1wfanvYk4WtE/02qgP6gL4O0j1qmwJ3L4lvfW+5YTwl/9bXq7+TDPfDnUxv43pri4qXSCducXJspCfbn6N7ftYSkxkKalSrGd584zm+9rUvcuHCMeX3PiTuYwPib1rCiHbQTSHFefNaZeTik9CXtnLwsuyOStOSRo1pGLhul2rVpl2G66+C3A7iMioteWlNb94zxPhsAD3RYsuecaIDUVq2Q6VeQQ+5mOEOnW5WGchgBBQb2mp3JDGbVHBYSZWyV2osnM1z9VSRTtWbco1MphjcHMUO1YiN6Wy5fYSyu4qj13vSRu9aWlfLSBpdsctANE1MG6Iy3+TasQU6mS4HtuzjyL77qTc0iksFlk+eY/nEWbqLTUb9MB0PKWmrK+/LCOA3A3Q1QzketG2XtmXT7tqEBoKUSjmsQoWQ4yOphZRlbFBA0PBR9DXImlVON2xSR2D745M0RltkzRxNV5nToSlTjpvmW2rr2LskJGRF9OUCmHJBav4Ehp5E80cJWTG0JR/1i2VuvHqZ6uUOkwGdydFRCq08J5abhHbD7H3DzB7ZS6nR5M0XT7FwroZeVkZtFCyY2j7B7K4JgjGXtdJ1CpUc4bjJ0MgYmhak3ewSi6SYuzzH6nKOfbdvZfu2LZgBnTffPsGpk2uUc8penweOzqB3Dd549QKH79jJ5s3TXLhynkvX5hkY05naNk56LElqOEHeuoEdX8SS67gtWxSDWHeYxqrGlbeK3DjdYCJ2gE9++Jd5eP8nyVdsamWHwXTCOx5St0lKp89eV0fJoZRDpwDddTGtDl7LXfOyKtZJcf1t/K3ff14N8M57968H6GpnLgueZIyLHb/34kFZpCTmqFWHs6d4+Z/9BolilmC1RNrQ0Gwxy5fFUtEv1nWw/bf2/ZaXd1Tu6jf1AzS+v9PaD1revIAMbzPQN24Q0k2/SldtX/Fa7wH6umFHn5IkFbhQXeWh9MA+lbqjtM4SGiDuZKqJ4Z00Ye06Ul1KS1IYqEacnG8QKxBnLZ/l9KULFLowPplg697tpEbTLK7O066XaZcKhNpttsRiTMcT6NUm9ZUcYzExhbi1z//DLf0/+p/uA6LiIfYlbd7uaX15EeOTTkcWShQxUJBCFnjbcbAlOzoaJdPUWKmHWW50WbEaVPUS0QmX5BTsPTLM+OxWjl3I8sKpPGN7n+D2hz5DZOoA5kBCbbQ8Frukm/WS+3obZ9UUUAElwliXq9sLKfFsYvVebvnNalk9rc//6H0mdYm9i7f57uu4zwncuK3dKFXsu+f1v9c/E2q6LqYvG3TkP8xZWh91/ABA/0GbetlIextq6UrIq0llLtawYljjOZwZWperV8/z1a9+kZMnXyMUAssSQtEirlZh044owYRLIGjQkdAW0ejqrhol9SM0BdilHe/XfV56lqhpOjZuHerXobjq+amThDves52733eQ2LhNtnGdFlUC0aCqlK2OQyQawnEbrGUuk6u0MdPepiwiDnbxYWK+IerLLkuny+SutGiu+UmEhpQneK1TwonWMQdthmYiTO2OExmq4eqSbe75Bnjpid6XKBESwWFaVR+rl8uceKHK2sueFOih+6Z4/6Mfo6mHeOut46xdmWMkHFJZ5uXFebLXCrgNmN0UQLOFrKkT9oeI+KMEfUH0jobrWnTNNo16EVoWIXTCPl1lgMt6k29UcJMmebPOG/kGgd2w92MjmNsClIIl8q0KYTnOPdtU9Z5VCqUHSsIhkiwMkakZtkGQOKYbx24a1Eo23ZyP+qk8q2+XcAswMzZEPBJjqbzMitaiMwG7PzqBPhXAFzex6i71a20ybxdoXbbQ7DDztRJj28bYvmeU9IhJ3c5QahQUp8kMJGhbQS5fXiIlITK6TrtTYfuOKdIDJoXyGuF4jEKuSLPYorBUJKGnaBUsTr+ZIR33cfe99yqex9zyJSLDJiMzCfwxm+igQc2fpdQtqEJKUvjcmkmgPYCVCeKvDDIZ28t3njrFHbse5uF7PkZIH1CZAOnUCJVqjUKhxGB6SB0vJXfuS56V7bjXcpcuq1ToIxFtQ8tdWO59pcjfSECHjloQPfATx2y/WDFJ2/38ab72L36DSDmHWSuRMnX8MqdyOkofKOSBfvBMf0H8QYvSRrD3kqD6xhc/zFLW+1nFkvfetafvFGKIB+iKiCRzdWVE4u2m1HdFJy4nTMg6XZeQONOJrEraYri0dTFjkFABkRTpWC3hf4q5QY9EJTePALvj0CBAMzRMSZKVpJWoa1zPrHBmfolGEFJbBpk5sFvNl9qVErm5K/hWakwZsDM5xHTAJFIrEHJEX/Dj91ACrr4vSA8MPSlb3zvA+1McqmTTqAuJTY6xJf8Pesik3LLoRpIUnDRzxQ5Xqw2qWhNiDcRD4t6HUyoZb3zbLl6/lOXPnr3Kznt+iid+4ddxIkM4wnhX/gMGHZ/4pnuzMLXJUzMvLy1NXOu8e9DzM/dS/npWtV57Zv0E3Ow23CScfZcYYwPwf1egyIbOhbJZ6GV8vzvER65bryH/X+bh2c94Tmp9NrocBw/WvSpdIkUvXzrLl7/8JywsXGHbtimqlTxnz51EC7SJpCzCCZ/K4La7IgVrqXltSDaqIdkcez7eimktK4zYXcgL+6VVrNFYaFJZg5UsGDE4eO9u7nhgD/5EhYX8BS7duEFIZFWW8FoMYqG4Uh7Ua1nl6igWwsGEAKeP7RN76JZDzJ8sULriEmgM8Es/9d8wNTLDydMn+Z3P/wdO3DjB+G6DzfuHCQ3V2LY/gGsIAHmeAX0wV573kh3fDpMyx8nONXj+qcvceEnxMTly2yxbtu3BTcd46c3XsJtV7jp4G0PJMFcvnaFRybFpYoSVGwu0y206BQjbMBaIMhJIk/BFMIQkahUxNYdEMKRy2a1qnaAZxAgEldmVHTUpmE1eXizjTsPBj48wuG+IeqTOcm0JIyLWwp45SkfrZVwobwavFR/s6ESsEDE7TtSO45Y11q4WuHx2mdxlGGhA0gcj6UmCkRiXl69zodgkfgD2PDaNudugHChTbdeIECeUT3D+m1eYe8aFBpTFiGcr7N43wNRMnEDcpuNrKRMomZno+jBf/frLClsiiRCu1mDP/gm27RzCbzo02hbxcAqraPHi14+zfAG2jZgE7Ri1QgtLPOVjQVYqRYZmNaKTflbqHca2SycnTFNrIIF61RLozSBDxgxLZ2pcfG2NQGsErZFm7+zdfOqJn2d8aIZCvoKuB9ENA80fwGqI14LWsx73NnLqvuzN0KVCH43FGYluqNBlLemBXp8fc6t38I++Qu/5kAug9zOphApiigVPp0Hz2Kv8xt//28TaFfzVOmLbLPNfaaHZLRhKeB14RfASeYEQIKTychysjuRXe622cDhEp9OhXrcJhfwEg0HajTaGuGv1hvBC4JHnyoeU58uuOhQKeUYZvS/53vrfBRwccWLqYog0pieJEUBX8iGfHz0UVL83aIrbkI1VqpAKRpQeU7TGYo9o+wXIhRjo8wC9l3Eui5wj3sCWjWN1SKXSNKw2lXoNMxIiW2tiDMSl/iNiRmg0LFpdH9lWk9PZKq04LLZhYluMsaE0kbZNKFMikqsza4S5a3SYiWaOmCgKfgwfXlDOu3T/65V6z653o4vZBmDrV7W2eBpofqpGmqwb4WrZYblexzI6BFOiI29y6IERRrcNoQ+O8tXXrvLM8Qzv/cR/zyM/8bdpGH4qjktsaIz5bBHLbzI+EaFUFxCQVCmRI9nKl93brnowKtGvnvjMI0F5ffGbNa/XZZB9iBc/dbPn8M5kt3ectt7GcZ3Zsb6L9w6KqoTVw/uzH1Cxzvf4oa+Bv8bwvbf7Xh+X9T/jBiMneZ+G7qdUzFEqZXDsFroBHatBNrNCtrDAsy98RemrS9U8xXJWeetrgS6xZICBkYSSTgVjBi27oSRywWiAar1Cx3bYMjpBbSGvWuInz7RwWnDgfVs48uA+3GCWXP0Ga/lFymWv2hS9s6SrTUkIiOEjvTlEMdpg854osUCaoJNi7WKNTibI1thBspeaPHLkCY7ecT/1Vo0/+vJ/5KkX/5iSb4XB2QCDsw677goQGmjhNzWalqUW9IAZotvRaJW6jEW20MkZWKsBrh/PsWfiLu7Ydh+vPHOcV4+/zapbZK22SiRqkB4ScpjN8ESCTbOjBEJ+rHaT4USK0vwaF145SXveZtAnaW4pho0wo5EAjVwWo9slHgyhO71sAM2g7tpU/S71ECz7SpyrOnQn4b6f2MH4bROcXj4JKYuyhAmlhPmmU3DrKsgkgEkt02TEF2N3ajvNuRpzL1+mdt2lugiOHMcBP0PROO2WTbFhkbUsmjGI7IgxdGSQxN4Ia/oNGnqVgKajOyGMXJxIdZjSuQ4nXrhEPDSMbnQZ3xwmPean3lmh6dTwB0QhHyI9OMPpC9c59dYqpGDnHQYzu1OMTpvUWmUCgRSGG6Sdb5O9nCV7qUFrFYJtP2F/kpMnCyp8JzEVw47UcQeq6IOuymFPTYhzpHAnULHX47EdWGthuvk4weYoL339FCPhGR5/9Ke5++BDWJaPcqlOKBxDNwI0ai2CmuRCiCGWmD95xmVKDyOALl8dm5FolIHQBpa70qD3uDN/o3To64rNmy13af4KXcjEwu80yJ1+k3/09z5LVQgeot2UllsTxV4VoG5IqElvXZFCR6Vp9iQS/YXN6s0rLAvqde/fhSyjEih7Lnoy5+k/XzYGatmTlpGnwvieD1mDQ3FvGVZmEL0IVZWq2otPtaSd7cJgPIm/ZQmTigE9QLDtqCzzjixQPRAXIBeHwV5R5XnEy8Vi9yxkE1DoQMWF1FQAy3ApNKVbAXHxXc5786roSJw1xyErdkVDSc5fy6iNz89+6DHuSI5y5Vsv0Lk8z/2TY0zZWWKySv0YPjxA96rcmy5yXsfmZpXbb01trFRvtgWlihaTwroZpeyPsVA3WCh3KHdc3IBEUebZfjDCjsNjWBGNemiA595e5tyCzs/+ym8yse8OAkPjrNXa1H0GRipBudmlZdmk4wbdlmz2BNCl7S4cCi9uVVztVAu8KzTgPqB7MNsHW9Vu79sQv4N89oNq6t7n7YF7f8zTb7tvbPArQO8RmW7p9Ku9xfr24ZZeom+TrDYvvVbDTVe3LgFTx7JauI6l/BTEJlQS3NrtBs1Whf/t3/1PnD57HL/uEAhpLK1eU9pnAbdSLUNqOMr07CSOv02muEYwahKMBGmI1bIFbs4iqqdZWWuyViiz7bZZ7nvkAKNbJdAmy9z1U2RWM7QqArDg1KW5GiRkmqQ2h9F3dvCnfKSjo3RrIeZPF3j72TnIJbhr5/v4mcd+keH0OLFUhLXaPE+/8SX+4rnPUzfX2H3fAJsOOXSjJZn805T3IyofM0DAF8VsR4nbIzz7pTeoXoOf+8ivcMfWh4hrk2hWnC/+5Z/zly9+maOPHGZmxybOXznJK8efo6M3SY5FcAyLe+8/iiksf5Go1h0Qy+OTl1k6u6Lm0BM67BhNMTaQwqpWaBSLxEIhQqEw5UaTtqHTDunktDbXWhVlXDN1cIiZO7bDkEs1XqDgy9PSHSzTpdJpqBFhwogzQJLhTpL82yvkjq/QueFiliHhCyp9vnAecs0i2abKdmFwZ5zNR/cQ35EkF1xj0bqCG6+o5DrhOBiOScyZpHDVYeFsHV8pykB3DF+7w4lzb6nQng989BDnLp3i5Tcs9h2KMjS2jetLayzmlpm9fYqZvSmcQBY3kKHacKgWYev4NGZbpzpfIdQIY9YizJ9a49LJPOFgiHAyji8O/kGb5DaDyJQkO9XxhaUTYCkHwLg+QWvNpHCli5uPE+1MMhTYyqlX5/jwIz/JA/e8D90foVJtqbm+pgfoWDamUjJ4sbFKutaTrYnU2ZQZ+jqg+9UMXZziZEzWZ7J6ktNb77H9Z6rQZYGTlrvHB+7PHk0aWMVFnvz8b1NavkLM7JKKhagU8yTiMcUbK4n2Qjc9i1PlDuVV1mKiIkb38iUVcn+Wp+anUs4L8cDnIywGE53O+s9IhS5fUq33X1MtsBuIf30pjhzLfDnnsRLFWERFScoEUFcVmHxduHRJOUSNxdM0lrKY+RoTRoRYS5J7WtgBmeV6N7K3qPVSkJRblA9Tdm9dl4pIrmI6NxybkkhMjuwiNp4iIO3AdouIL8zV89dplG2O3vMwvkiSExcv8/QLL1AqtBgIwgM797IvOkDr/FVCmQr7hxOMGCWCXdkV/fg9VJa9V8b2ZuheA6pvNiP/1GeBqw3aBltZgSHFpPY8TWgHNFqBODk7ykIRlotdynab0ACs1LLsuttky4FpgmOjXM00eP6NRfypbdz7sc9y+NEnuF6o0ApECQ0PcHW1gmYEScZMuk1XcRRMV4hxHqDLJkQS+KQyl/m6p1t/FwOk30LYCPA9qF8vtN/9nD64vqOIfzfg9ne/fWa+JxW71YfXxr/VSn0jHW8DqWrd5bGLZbXRNb+KCVauebJ5U2/XVW3HQiHH3LVLaLpLMOzj7LnjvP7W8yyuXqFUXSM5FGJ6dkL1f7PFVbSQn2giQstq0CxZDPknWL1WplBwCERiDE+mGdsUJBDPUWtfZ3jEpGt3aJV8JINjUvPhNCAWjNAM1SgO5WgEmowPbaFV9FNedLl8LIOdifCrP/ePuX3mqLKNXc7M88a553nl/De4kHkDY6jJxB1Bhg5Z2LEK/oA3grFVxryJ6UQIWQnsZZ3OcoD5N0sc3vo+3n/0p5lI7CZqDHLl6nUWSxfYf2QHrXaZv/zqn/Hia89g+WuEBnR8QYeRqSFqjQrZlRUimsmdu/YzHE5y5vXjnHnuLNEibB8MMZ6W+baFZtWJGjqmpmOLPS1+7FCQst4l222y4lSpB2HmwDb2vPd25rVrtBMWlW6djt5FiwSoV+roTT8zsWluvHSZK8+uEsrApkAAs+EnGYgR1Eyu5BZZCcPwXth6YCexTcPUgzYVrYIbqWMk2lRbK8TCAYrlFq7tJ2BM8vpr81w5DVtGJolmEmhVmxPfvKhsWH/m7+3g6sJFXnkGth2GQ3cd4vL8dTKVHPuObmZqV5hi+wqWaOQdSEbj6J049ZUSjmzuWhHqC22cnMl4cpa15TpaKIwb8eHGLfwjLcxRG1+qAaEGHadCQLzeGwmOfydDfRF8pQT5OZt9M/exZWQPdx14kAP7jmKaCWo1IWtq6KauMuN90iIUVz3JW1CA7t1PAuiGBBbZNkORCIMhr+UuLed1QFe5CT2R/y3ewP/ZAN1R1pQeoHsVSgdRUXY7Oex6hqC/SdeqqBZ1t1bBNzhAJ5dHi6dwvAgdJUXqt8Tl7/11ygwE1tvkiuXc6dBqtcQPEkOMLYQ00wN5Aes+mMtrys9uBPN3MPpV5Kr3jg1lLiI+V958VFVgfj+f/6M/ppLNMxKMcfWV44QzNbYFkow6BiEJttdaiuUoy5lIkg1XrBElWtGH6fgw5LU0PyW/Qzmuc7qdJ5802fOhB5ncO0M45qfTbhLyR3j9xWOUVut86hOfIRkb4Stf/hpf+MM/YffkFpKia59fIl1rsz2aZGskzkjQh9uaR5dh1I/hw7M37VW067GqUqH358LeqKT/UIDes8DtEy6lt7kAACAASURBVOl06YCIRac4hIYCNPwJ1uoGN3JdVupt4hMpFqtXKeFy5yMDTO7ahBaNUbdMPv/US8R3PMDjf/e/JT2zi6LPoBEQmaGBETRo111CiA+0B+jyvmQDIgEyYnUs70Xm6x6ge1f9dz/eyfpQ//4OAN44f9/YUlfbmd7LfW/A9Uh6Xkv/lh79Cv0Wn+69qx6LqjeMuEkcVR9UxQhrmtyTPrquo+5HIcR6h8tHrVZnZGSYZquM49TJ5hf43O//73zrr/6Sme0TdPUm0ZSpolaljeYqn/WWkpmFfAkyF5rUM34O7L+fe+97gOW1axw7/W2iyRzbdsWIJ2wCup+luTwh/yDp0CZSkRFmN2+j2C1wqnGCVtBC90e5fjFD5kaLYGeYXeNHeeJ9n2F6aCeNaoun/+qr/MlTv8dq6zxb7xhg9vAQ4a0tKgNztCJFzwJWQFSaNR2dgBMl7gwy98oSm8yd+LJpFk82ePSuT/OB9/w05SwkkgH0sEXTynLq5Ju89eZLrKxdY60wT9UqEB0MMTCe4vriVS6eW1atz0ceOMid+w7QLNXIXV5k0p/ixttnKK1cZ3Y8zcxIkk4pR7tcIR4Vn/YuvnBUuVZWNMi6bW5UykTHktz2yEG6MzruIFxenqPYKDEyPkK9WCV/ZY1xfYiV15cIFmBLZJSRYJpaqaI6LhJckzfyTL5/EnsUzMEEblhkiA0a3Squr4amSdxqi3AgoGJMff4YFkmOnZpnbtFmdniWI0NH6GRqnD7zCouLWYaGYWhIce9xXY2VTAktaBBJBdh/dBvpTT5K7atokZLaGXZaKTXasHJVUr4o0VaIa8eWoWhyaPd7KBcgmhwhMpKiqlW4Ub9I1cgQHHEJJMVfosrUyDQ3zhV57is3iDspop0JSvMut205wqce/zmGUlMMpCdUSmOl3lUES3EMFEdgGfP4eiz3vnTNA3QpBFwMq8OwtNyDfsXC94mktd9yV0Kov3GA7nlxd0VC1As58aqnDn4aOJ0cTjtHUG/hyhzd9OFUy2hDgwrQ3UiUtutV5lJZmwGxONWUp7NIAgS4BdCrtSq1ep1wOIyu66pyjydMbCeH0NGUKb4wa3vOVrIx6G8O3r3Y9Xc1Up1Yynfbp6pzAXSh87gqJET+9PONbzxNYWGVzZE0b335adKZNntDKTY5QeKui21XVGa2eg3Xp1r3QdtPuONDU9RHmT8YlAKQTxi80cyynPSx7yc+wOxd+6jU88qYJhhK8Pxzr1HKNvnlz/4KMS3Fl/7Nb7P61gVmgkkGWw7hap0hzU+066DbbUzNxnHLHg31x/Jx0xSn32L3wLznb+Chn/rvu7PW5f9FAqLb4ustJj+usgK1AxGq3SBLVR9LdYcb1TrT+3fw9tXT2CF4z6OzbN8zjWZ0ee38El89UWbnez7OJ37pv8I3NMGVYp3g4JjS3TYqNlGZJwpbtVeh92N6LbnOBNBlx/09WeZemfpOKP5+gL/x+96cfn0M9X3Pa68i/us5H3tSzFu+duR991uG/Up/Y9JbV4G57Nn6n1Bt0HohMGJSYlkuQ0MhqrU27bZU2ov8wR/+e7797FNsmRlhOTtHOKExMpUmORyl3W1Qb1fVPD3QTZC76KC3B3jisc/w6U//DLncAt965j9Rt86waYtI3lYIBQyaZR9bJvYRC0xRK7gkYgPkrTw33MtU/XXyuRqXzi3yynNzbBqe4Vd/4dfZuekO9kzv5q23z/G1b/0FZ6++Siu0gpaukNwsYSpBwttaVM08dbtN0xXZnQ9TCxMlSdwZ4Oori5z5q1WmgzvYOXI3d+19jPsOP67GjjJeC0bEwqBGo1zEtRo0qnnefOtlLlw5TSCms33vNs5fOcdaIcPQ8ABB0ySzsqLY5PcdPMrR3XfxjS9+iee+9iUGzA4HtgzTLa/REFvSWICu40MLRihaLjW/hhWJsFApk283MCZTdGcSpLaPsJxboN6ssH1mK+WlLG984wbteXhge4SZ9GaJFWNldZlcu4IVgpFdA2x7zwzpu2MsuYsUGiUsv40e1TGCfpxOA7cp6XMOuquTjAwRCg9SbvmptP3YehjNDZJwQ9jlBqVChlPHT7J8A44eGuPO/XdTzje5cmmBYChMvpzF9tXQow1SIxpbdg6hB/2sZWsqPa2dLxF1dDZFxzFrQVorfkxnkJlNh+i4QYxkkrZpMVc6z2rrBlUtQ7G5orga2zfv5PRr11m70mLAP6Nka+PxWY7uf5APP/KYCoSxHem+GLQcP20pyjXhSiiH6HVAvxns5RUl0nLX2x1VoQ+EvJa7Zzwl82EpVuRWl5b9rTk9envid64pPwLZWm8BUhzwvkGG/CKR+zQo5OZ48s8+R7kwTyTgkogEKOUzpBJxBZj5epO244GvaZqEIxGMgNhZit92h3KlgtXpkC/kFYiPjIyonxscGmL/oV2Mb4rQ9bfUz/er837rXqp2ozdE71d6G/9ULVOhnCotpop+UBWPALoj6Wo+P3/8n75AdTnLofEZXvujrzBZgAOBOOMNP9FWC90n4Rw35+YqoEHmRcqJQYbqXQjoVEMa+VSA1xplFuKw9+MPsP3eA9SsEpaY64QiPPvi61SrDr/6s79MoqLz+V/7N3B6ntuMBJtsP2lF8pPXrCpph3R7EhEvP/vH8+GV3P0atW8FezOF7eb8fL0631ClqzzojqR7+el2W54Pd8CPFQiS6+qsdQxenctjDA+RnJ7gzNwJwnH4yGO3MzzsYkcG+cPnVrlYDfPJ//ofcNtDj7LQBjuUVPNQyfc22p78RKp0qcSlrdYRm2O1cfRh9CyC33n8vTvBm7FvTNP+XmdpY4Xe//d+12IDya4Pieut/P7P3pTA/LDXgKLZ/XUBXfmC9roJqn3vqU76XvXivCbnUzLXleGMX/Hf1Sl2XB/JZJjV1TqRiEEk4ufsmdd57oWv8/obz3Dm/BvKTVISsKa3jZEYCmP7hYAGrU6TwnIDrTTIQHArD93/UT7yoY8ykAoxd+01Ll19mnzpDKkBF7tjMZjYypGD78f0T3Du9CLNuoOR0JmrnWKxtMDaWpFMps63n36LzeO7+a1/+jtMj+5m7twix48d462TL9HoruJPF2kaSySnYftdwzTCK5CwcEwfbXGR1GUdCWCVHNqrLtF6mvpVWDxeU+32Dz/082jdUcLBiIpmFpKscmzz+QjpfoyuS3ZtiYXla9RaFXbevpNSvYTlivNbiHqlzNzlSyqm9o79hxkemOLiqRM89ce/zcU3nmE25WcmZRJolYlKul9blAEBaraPhj8AiTQlp8uV5WUuleuEb5skNTNONr9Mu1Fmz9atGHWL7NkbJK0Am8KjDISTXF+c52JmiVoK2sMSHpPink8eYcE5izYosaWSMdikKKlntkMsECIZSOBr+HAqEPZLJKlONl8lFEuRGBii1q7Q6uZJJEJ06jbltQpmJ8RAaJyQk4JWkIg+wLUrizz55FeonQe2wAOPjLFjzzQr+XnGNg+SXVvA32oxGk4wpMdJdQfYlNjJeHI344N7OX9xhZo0YmMmWXuFhepVTlx9lZffepv3vPcgsWCayqrL/Qc+yM6xw1w7tcJofBO7Z/YQMoO0220sx6ZrGHSNkCr22l7oIGHZ1/uEfOvN0PuqHdVyF0BvtRWgp3sV+o8HoPcH+31sV1sH2bo0uHzmZf6H/+4XqRQWCZsQlgzempcxLrbktZrnw6KadxqI1FgzPICUVmqt7tkbyuK49/Y0W7ZsYXllmUQyyUc//mF2H5yl022pDYF6jV6FLsAt35Oqv//4LlAXP3ahOCoHT5lFejlRjgC65nnE/5//8Q9orhZ4ZMcBXv7cF5kt+7jDGGK84mLImxerJX/H22SJhE2WKzkeSpTomW2I4L5s+qgOhHmzscZC2OX2J97H7L17afpL1PQ2eV3jW6++Tssx+cVP/gLhhQZP/tr/SvLUCg8PTrFVZByFDB1fHScCFbF01yFcl/Hire/wflgQ+JH+/Doz+ib/oN+yvfnnzTa7arf3AF3+7hP/8FYU0x+GbouuU8XVXZwoVEOQ9YeYqwd56WyR2QOHaThNLl8+w+FDGvccTRMZn+Lt0iRffu0GsdmdPPIzP8/gbYeo+YNYrkFQN9CaErIgN2cP0GU/5Rc1g3duTeUB3zsqGzbLnsfBu53gbnYcbh7HvlPbu3ba7yDRvStVdONJULugWzNW6gP6rc/QBZg3JiV6Nrh9UFcxuLoXvCSuiYLiyvVNfkypBCRcRmNtrcTYaJLBKKyVsxSL81yfP8MLL3+dN449R7WVJTkSYnQqrXbKko3dtBrkFmssn4bHHv4QH/vIz7Fnx16sVpWFxbdp2xcZGO7QbK+qII1QYBJTn6TbGcXHAJHwMJtmx3jz8jc4e/U4K5kCuUKD5eUqe3fdzeMf/AwD8U0kgmlK5TJnLrzFW2ef4dT8s1wvHMOfcBjfDjv3DxEbNumGZPAlunDJOg+SXyixfC7LsG+Cu2cf5vKrWaZTB/nYh/4+jWqUesNkYDgodgZUJI2x5cl4g5pOPOpVgJW6rexMzaBJu11Xo7l4MKhsYX0yuvDrLJbrRMIG3/7z3+fJ3/stBpwsd28fYUhr469X8HeEvOvD1cNYRoSWHlLkzxu5PMfmc+QjYe5+/6McOXw726fGCds2bz79V5x75lVSbpC9m3aQzWWpGm2M2Ri58TaXzWU6Myazd09ia/M4Wj+z3LuSRGDYajrYNT+bh3YoqVv2aoHVuRWaRZewRMUOJIlO+WltKhAeBKfhQ2tGGApsIXu5yekXb1BZ6LJ/231onQhnT14ilykwNj7Krt070E0fb55+lq37IuTyCxzcNcX9Bw/j5us0VppsTd/G5uH9xAIzzF0rQiCBnowwl7/ClcwFzs4f57W3XyM9NEnXDrF39gg/9ZHPsnfsIG0hXrclcheaDfEYsHB0G+X2HDBwNBPL1bDbXWJaUHVnhRCtWu69pVi13B1XbTRUhR6UclFuD5HcepteFYPil0b8ra/f/3kq9O/J1JM2cJ3C/Gn+8T/6ZcKmRadZwG5WlGREmWE4XXS/2Zt5y83uKI22sCxVVKXmV4YSxUqDkbEIn/jkJ5jespmnv/lt6g2Ln/rMp0mMxmi7bW82p+YTXtt9va3+A0w3RGLgGN5uwlC6UVl8DLXQCMlPvBF/97c/R3O5yPv3HObZ//BH7Kj7ORwUQLehXgPRPPtFc2coLoDMV6Xq8YIapOVoKE/3iq5RT0U50cizFHK5/fGHmb1nN+1AmZLWYrnr8u03juMPJvk7n/gswetlnv7n/57hcyvsafuZlnAWZQ3tULRscqbM4CBcgYCw8nqPd2uV12u+DUX8TejoW5F+d33pfefdINP/JTcBrN9gvRWgvym76v+mje+nV51v6EBvJMWp39f10aobRAMx1cZy2iVvhhkGKwZlQzoj4xy7Vubt+TJbtm1HD9VZySxx9z1+dh0+SDt5G195/RLPnb3Cw5/+ed77t/4OnegQrhmjWrOVLNKLxfREakp7rXTrsnh5o5rvsl5dZ4/3SH3rHfTvNRN/F5mud9z7zoXrrPnv04RRbm23COgex70nKbiVE6j8GrwK3esS9Twh1iv1rrovBdQlYEU21LYwmeS46Yby469VO6o6F6e2VqtMPG4QjfpoSLhKM8tv/+6/5flXvoXl1ti5dxY9CMVqDltiakViUg7w6P1P8ND9j7FpfAv57ApvvPktao3z7NyToli+yuj4MNNTu7lyqUCzEWdmyyHabZOuZnNx8XXOXHqbXKlOJlvn9r338omP/zxRcwy3E6BcaJBOJdDMFov5s7xw/M/5zhtPUnUX2Lp7kD0Hp9EiXQqNMku5DHoowNDgGO2KzcqlLIuns5j1JPfs+QC3b72fQ/s+wEBgirmVGol0lJYDlWqDgXiYRAhKRZdms6lkuuK54Ddk0+Ti2BYhwyBqGrSrTTrNJsGoKDtgLGby4vNP8wf/9tcxy5e5Y0uCuFOiWy0R1QNKVhaMpSAQIddo08Kk1HA5vVjiJ37lN5ndd5CdMyOEfC3OvPI8T37uP1K5usrde+/Eb2kcO3Oakb2bOfST93EttsrzudcoDFYJT8PohNjCFrB9DdA8u1jb8tFpBHCqEdLmDEY7walXzjF3aom47nmxT4zA4Q9spTy5SDNg4W/pGK0EMWccrZpm8VSNK8dyHN75MA8ffYxYYJCL56/yxutvsSK22IZGpnSZgc1NLHeJowf3sG/7DG6txlB4gIHgOItXyuiMofsH2bH3TsxYlBfffomLC+ex9BoFIf+ZYwSMIR5738dJh0ep59qMpiI4TYnLddANcTHsqqAa4W60pWQzTVyfQdfxE+gGlC+FssjdYCzTn6H72m0GN1bootcW3o3fa7kLoP91nCR+9IC+rs292XL37C6FtFancv00//Kf/APcZhbNrSsTBDHrkGpcPpsy7FNsYfFD9qbvuJIEEFQfVPyTl7MNprfDxz71IVLDg7z06jFEh/DIBz5EajShAiI2as0VFPXJVj/A57yjuTS0lnfTNCzlxNRtS1JUmHBkkKWlPH/8R19U5gq3D27i7S/9X4zlG9yVGGawVCchsrJ2SZF7bH8ES4wGlEOcGDTWlMuYYLDctN3oABmfxtVuhzm3yj2f/hBTh2doBco0zC5Fn8lffutFJjbt5icfeRzmsnz513+LxPll7kulGKrWCYiEztBois+1uF/ZHeI+TWkevdqvTyS8ufqLy1ofmtddzHpzV8US90bB6037frek/2f/8CnY2Whr2lu+u4aMKL4/q+rdF9y7i0vR6Htxgr0tRM9Gd6Pj2jrnrP+xeuaCSvbml06Kl3a1nnTVa4s3tQBZW4fUKKcWM1yvVAiNDVDpNvBF4OBdtzM0miCYTvGVl45xodDiI3/3H3Lw0Y9TIoY/nqIpp1jC2UROKddrG6LSIjWke2ThmsZ6uNDNz/bd6HvzO99r6L2xtdU7Dr0neLK37/9QKoC/hpn7zaHGrSD6u8cF796w3PzUN6+Qd5IE+6nEqk2vqnupYITIKil2Hb745J/whT/9PJn8CkfvPowZ1Dhx6jjNZoOtm2eoFBp8+pM/x91HHmRqYhrXtvjzP/9Djp34BrfvHyE1aKmNb7mcI5kY5PCBBygXHU4cn1OdOF/Yz4uvvcbZM9eZ3nQ7Tzz2We6564PopCnk6phi0iLcDLfI7/3Bv+blt75KNNXB0UpsPzBNeiZNza1TKBVpNJqeW17XZDA+yuzkbs4emyPiG+Shux7j4Mz91Bp+7HaQaCRNo25jGlJE9L3/vQtbXMT6zIb+yMbzx/e81v0+L6RWgqIsv6UKpIUz5/g//sX/yMXXn+bhO0fZMRmiVcohulpJBoskomgBg2wxjyOpar4hVooBPvX3/xV33v8QupbjqS//Ls9+8wtYlQIjiSHSiTEuX85ScXz8zK/8EpGZJF968085U3yLVrLA9KFhotMGgaSNrjcpFXLEgyZRbZCLxwtcO9ViNHoHNNLMnVsms7rIrl2DVBtzbNsZYWJXAt+Yn+hggkqmiVPROP3yHB+875PY+SinX5nnU4/9Itum9jGa2Ey5Xufqtavk8hklcYwlfWQKZ7HdDJXKIvXaCpGw63l2BCN0Wn52zB4ms9ZkcbGoRg/1VoOXX38Jn+Hy+OOfYfvs++g6yV6wkFfUKaVTLwnSL9kCypFU3CR7Y7QNAUnrpNDeAqYQrBcLLfavmuuQDAVJBDxrWmX96rWsvC/Bi78psjWvRlE+UWru3J+hq+Rm1wP0+rVT/Kt/8g/pNjNoTh1DE/lPB5/KP5YDFFAHy0fLu7ClByW7HjesWt4Nq8xyrsWW3fDRTz6oNIUvvXYCMzDKox96nPhgRPk+3wqg236Hht5CM3wK0EP+IF1LbCvDisCxvFzkjz//JBHHZFtsiBNPfo3JUoNDsTQDxQoJq0mwR/Jt+6JYvqBXofvb6L6yp8eXnHiRskcSrGFw2W1zxaly9KceYeLQVpqhOk3TR8E2+Nozr7J1y+0K0J1Lyzz5T/9nUlcz3JtOMFipE5QdkG4oUw07EsGyHYyOOJmJ412vSd2fifbWTU3NLHsBIetMcu+i80LchaDhLeaKr6TUBt6ZlYe0RL0K7CZu9D3J5Wfbbj+J7FYAASVlUuduw3tQ13uvcDTlLuhjlrrA3klzt2Sn25Ovecl48jOiEdew/DoNv0FobJyzmSxvL+SwEkE60SgF28YMu3z0g3eQHI7x5uVFvnNqjuF99/DhX/hVRvbezWpLwwmE1IZMJCoqWK0l1sYy8xS2axvbNFTS0q0/+nfN936FH7QhuvXf+Tfjmd55vkmi83aMatjWa907XLh4jhde+A5nz51W2nWrIzpgH6OjIwwODTM1Pc1dR+5lbHgT4VBUMXleeumbfPvZP6VlzXPXPdOMjhnYdhHX6ZCMDlHMt1hbqqEHE1Q7Ha4vZPAT5479D7LvtgeJhSfxd+MEzDDttk2tXiAYsfnmM1/kuRf/nFYng2UXmN2/leHdU7x28k2uXL5BNBwgGU3RrneYGJnmniPvoV3zUcw0uX3Hndxz53vRujHstk4oEEbMNLvCjFvvbvTHJ72oZoF1BfB94mHPL3/9/wVkWkQDJgunr/Af/sWvceKFp7hzT4Ttm0LoYg1rB3DsLoGIqexpm60qQTNJuxbl/OU6937wF9l35xHOn3+WY299HV0rEg76MY0oLSvA3EKDQ/c/yuM/9xlOL53lX37u17hWXeTQwwnu+sh+nCGXlcp1TH+TZMSkVaxRXmpjFwaorSRIavs5tPcD1EouFy6dpOXMs5I/pmSFRrLN/gfupFSrk1sqKD7MXz11gZ1TW5gdOcj00O18+OFPE/Cl0Qjj8+nohl8Z7sg1Yndr2FaJVjvD8to5biyepNaaJxiWyhrsTpfts/uoll2uXlmjWu7g9wXIZvOkUkkeevBjjAzeSddNfN8b4gfHB/cyPvorZL9QEj8T6c4Kr8txSIQDxHuArrxJ+outzJ9UR/fW78cfaYX+/wag11pFVvIW2/fBhz/xEJg6L79+kmRqKx9+/CcUE/RWAV3alR2ponW/cnSTjGVbTGz8AQLRtKrQ/+j3/5QUIab9Ec4/9U12W37uDCcZLtbQhKrau9fsbgQHr6vg97UxqHonTvN4cZ1YgmW/zkVaXHDqHP70A4zdOUMtbFEP+Cm2/Xzr2de4bfedfOLBD9M+e4O/+Gf/muAZAXSDwXKHmK0KdBoi1QrLBQsJfxRNBjcbNdob2NWOLeREDyG9zon3JcDnRcB64TjKMEWBvAf//b97gN6rGt9RpXsa7JAwPdfFij/chen9fk8K1nvpd2wu1Iai3/jvgXW/m+ttMbxYHvmb3Chqlr1hnCzVe9Ovow8MkrFdLmSzLFsdrHCQut9PzWowMABHHjhKestOvv7aSd6W8crP/j3e85OfZaXZpe4P0ZZZr2ZgSutYmQV1MHHUZsfqymb2VmdgfTD/Pv3078FiffcR/rEHfDUSe9dXH9RxSUZiXF++yvMvfIdnnvkWtXqFhx56UH2J86KwhAdTY4gbsDh3RcIh2u0il668xo2FY9xYeJ1Uukso7GL4fQSMOBpRGlUf5ZrFpRvXGZ+a4Y4D97Nn110EjRFqZdk0honHIorTUyg2CYZdvvPCVxSot6ws7U6BoLjZbZ3k4rU5CvkcA6m0WkOWFpYxfCZ7d+/HIEy93OHwgfv44PueIB4Zol610WSt6PoxdClo+lf/xpFFD+jXuy/eTX1zgijKoi5Ot0PcDLF87hq/81u/yfFn/5Qdkz5mpwKkY1KgCE9BV1GiltPA53eIRQbJr3Z54/gibmSU7bfvod1eotstSJaUavdrWpyLV3JEktv59C/8KgcffA/Hrr3N7z/177lROcXOO0cIjnapmDUco0WlsITTbFBYhnRA585dH6C0FCTMNj703p8hFhhmOXODJ5/6Xb72rT9ED7fYd88Eu47u4vrSPKVMlU3Ds1w7vczOTQfZP3s/d+59mCBD+J0obkfDtr0UODlkLjJmtZSVb7fbpFybY3H1bXLlc1hOlo5dxbIsDD2Gz42yvFCnWobhwWnSqTHGxzaxe9eddLtpul1Jj7u1R99YSRU9GwBdjVvly3X/f0DfWKFXmwVW8h32HIIPfuy91KwWr755msmp2/noxz8FppfMdCsVujIKcRwCEpTSbqrwD8W410yMSIKl5Rz/6fe/wKgZZ6gOc199nkN+kzvMGGnxBpUAGjGVkdavRC6Kd7Nq/8r4oLKOUsImaMfjLBoa5/1NLtDi8E/fw/iRbdTCNk3TT7Zq853n3+TooQf4+AMfpHTsIn/xz/8X4pdy3JMKM1BuELM84qDadER8Sk5h2pLN7YFuv3jdGOIhOmAPpnvFz8auqPKql/ffq7l7Fbq3vHrP0yRuaeOj/3zFE3DQ7KYX0PP9Hj8o2tXfpeZ6DFH1Y/0/lc7J+/0Slem9d68y73u9e10DAVXve98L0MW6t+XTVIa0L5WmquucWVpipQ56UkeLBjh7tc7s/ij3vv8jNINx/vKVY1TMOP83e+8BHsd9pnn+uqq7qnMjBwIgAOYcJQZRlERRomRFK1KyJEty9jrMeWb25tnbZ2bu9p69DXM763WW81iWZMvKOZGiRIoUMykxEyQRiBw7d3W85/tXNwDSMj2mxnf2zrUfuAmhu1Goqv///cL7ve+1n3qYS669kdGsRkpzYeUKODQdt0xgZLPkM2kMp6FmZVXj8KIeF09oK/26C2UQF3VI/y+/ycarUn/hfGDPY1lJ/H4v0ViYQ4c+JJGIsWTJYlprWhjNRkhaUrb2Uci7FKCLiE11udiUWIxlTvHcCz/CoUUoFOL09/XS3TmIoQcx9HKGRqKKnbvh+pu4cu31eN3VJGKyIHxoeEhbBTweB1Y6h9PI8sZbz7L1vVepmxIgT5xT5uyvAAAAIABJREFUnacJ1tQxbeYs6utrMUT+Ml8glRACW0Zl4e1tnXgMP8uXrGbp4pXKQzwWTuFyejBNj5qmKMbRE4FNkTRltyHshWvvbyW50JI+g/0ccHnoPnyGR7/zDxzZ8QxTK9PUl2epLffhdHjVMWULKbJ5kd7N49S99HVZHD0RRySpxPlxxco6pjRVMDzSi+b0YGV8nDwT4dY7v8qGW+/DXV1DxBFld9sWdh1/k7TRx74T20mbORYsmcNATyfZZJJ0JEUhYTJ36kr6zqSZPXUNN11/n2Ljyyp5/rVHeXfHyySzvUxfNIUZl7ay+8Au9uzYR8isojbQxN03P8TS2Wup0VvpGYjgFVlel8c2sZTKry6EQEuN5JH2K/XBgj5IJHGKofBhhsdOMTjcyejoMG4zhMeswkq40QohmhrmUFfTSihYTXl5PYmEVAh/t5zoBc2JJiVR4yqJxWRJsUuU78eFAD1XzNAvPkX/s8zQzw6kWXqZzg23X8vA2Ajv7znEzFkr+eSd9yoh/4sFdMno9HQB02WQziTRZF41nyWjy2Yf5OzZAX79y9/Q4q/G3Rfl1Is7WG2YzMu7qBmL47QKZMRzWVWAgjhybpwFTZW6bEC3TUSEFBcPVtDpcnBEj3PUkWLF/atoXDGDlJ7B0jV6R+O8t3Uf117xCW69bAM97x3kuf/rm4TaY1xW4aVszAZ0IVfLJJDmsUv5JbwsVaNLYD4ROU6AeSkzP6d8XmRZnjPON6mno4wwxkOCc0akVUbszAon4gIocAFAFxyUkT0b0G2RmYnWgW3pW9JILxm2lABdU58rOuoWDgksVIZuR8n2h8iHioOHm4FYDLO6mpzPx7HeHvpjSbIujaFMHke1j9MjceqmN7HquhvoSWV59p3tVMycyxf+139HZessci5Rp0qRzOTw+P3K6S2eiONyuDAdbsSh7+IeRQC7+PV8zhTHxR3D/3fvKiWf9p8/OdKcAPhEIo7HYxLwesSxXPXOTRkABgaHRtAMyXRdBHw+xQcRx2Zdy2OYFimrn6TVjabHyWSi7N65i7feeBdH3su82cvx+cvQ3C6WX7KCmTPmk0nrJOPiJ1GmHOPi8QJer0NZZRpuOHHyQ7q6TzB9RgMuo8ChI0fwB2pYvOQSKgPlRJKjKrj1eoUoJezyDPFoAtPlxusJqFZQIipGSjoetx+HZmDlJ2SJJpZd6b4old7tZ+VuJ+21YlVDrWOllunmzP7jPPXj79BzbDP1gThmrp8yr66qF9lMhnQuhu7MKlndaDjNcB/EktA4q5pjpweZOder1O7EPDKW0mlrFxLiNXzmS/87MxasZCCeIuvOsmn38/zqxUcouIfpGmxj9ZWXU1tfy/Z331V+GAEjwKnDnTRWz2balIWsvmQDV19xIxmRxc3nGQ734fLk2bHrbV5460mmzK+kd+gsPR291FU0snj2Jdx63UZqg62kwhpup9jhGardLA1ow1PAaeZJZsLEomlcuSoMl4nTjFHQhsk5+lUFJRztJxaL4nJ60Rwy2hrC666iLFivOFKSDGma6IeLldhEFfL81VCanvqoVTK+1ZSqiOdk6JJk2LyekNf9ESX3vFKNs0vuF78B/NkBetwao6PXYsWVBjfesYHOvh527z/K/AVrufm2u5XQxMUCugjB6EJ4chlksyk000mikCGt6Wg+vwL0R3/6OHNqWsl3DHHqtZ2sCVYyPaNTn0xjykJxScnYwJELoOVMnHkNVz6tSu7KJ1FMZLIF4v4K2rUsRx1hTjqGWf3AlbRIhk5CyYh29o2y47193HLt7axbuZ6uTTt55r9+l4r+GJdU1BCU8RTJRjRNzdXqbjeZfAa3W27GiR56aayrRFRLWdZ4hqsINSVZTpWNi7Su8sazN9TiRqH6dkVazjimFkF9cnFYZvZNzXNBQLtQSVjhrpDqihbyihIlamwy3lSsEtglRtvBa7ykVezpi1NeUjwmHTlbZKZYdteKQ+uSoQujKSHTDz4fKV0nKrOhAT99YyO8c6CbirlVjMhGE4/TPH8BS69cR3cswcH2DoyqGjZ+/ktUt0wjliswGk/ir6hEcxrEkikMTSQ+RZDoYgG9BGS/u+R+oQxB3v3nnqEL2WtiOzunfKTugJBXZ2A0XjRacqsyqkzDiDmT5jKQeHRkLI0Ia3pFMzxjfzl0i3whjOFK4jIyeJ1OBkYHOH60Ha+7nOnN8zHdPuJWTCmOScYsmX4+51SZuYCv8DdME8IRKdk78Mj0RCaL26UoaYzEwniNCiUwkrJQ7HTT1MjnM6pXLQGG3+9HLICTSYt4PKlK7H5/ULH9x6JxfKEK4bKfEzNPgEfJl9wG8mK0aq93hXC2+Y3HYXD4vQM8/ZPvkujbR0MwSWL4pLI+bZk6Rb02m4vhcufRnGkG+7NERiAQNAnWGGhCCnHJHhTBW1bB4ZMjnO6G//gPj7DqirsxAmX0R7IUPDle2vwEv37hh4Sq86QLMabPnE0wEGLLW+8QG40rkZZybyWXLr6MFUvXMKWulQp3Lf1hEQBz4Pa68bo87D++n9+8+Dg9sTbqGiuZPX0OS+Yvo76yCb9eSc5yoWU9imAo51GoBkkrTTofxuFKoxlpHHkXPlejbe6Vj4Aex3CnMVxihGzfS6l8Vl1Pqbi4zaCaYkqlMkqHPZfXMNzBovvIRwe2/2xAL8WgamzZlq9WX/kcwUmArn6m9toSKe7j+SX+2QF6MhPh9Nkkq692c/Nd13P6bCd7Dhxj0eKruOGWO0jl4xcN6JLRicGDWzL0bArd7SSZyyiAdXoCdJ4d5Iff+zkLWxcQaevj2Js7WFHZRJ0FtTkHARmUT1toeReOfABHzkRXqnNpnMSUWp5huokIU9pbRk8hzRnHGF36EFc/uI7pa2YSdsSUQ9vpjn7e336AO26+hxWXrKPtte386v9+hIpIjsVVjZiRFO50HlPkDmUUyG1CzsKVTaAXMucoqU1kumLLas8B2xluSTPdztpFqz4tvAG1qdre9iUCXUGV0ScIWzauluhwxXI4TlJp8Xw/ryw/aW1cCJDUcRX1AwR81W/XbA19+2/QlKiQ3Z8SboJ9/FI0kGexfIyK1aKWVxm6EppRZXn79ep9Tl0pEQpZMSXv87jxlIcYHB1l7/Hj9Mu1nDGNsViMSDrFopUraZg5k4NtJ3n/ww/567//P7jkynW4gmX0jUXxhipwevwk01k8LjcOpYT1cbLcC5Pi/ucGdAnU7Os0GcQmfy8bajQaVa6J5eWm2thl6iCfLyglSV/IRSRqzz07dZcCVyEwCilKJhFGI4MqO/d4nHjcdmleCFb5rJNoNElNtYdIMk0mk8OQ6+lwkErao7OmKUp2tny0rIdgSH4O8UTMbvUItyLnVhWzbDZDIOAiEIBkSsAngc/nYWh4ELfbVMcrmhhloYBiO8csiIt8tdPWgC/W0SbaN+dEzpPvL2n9lJpiwi7P4tcN9m56n18/8i20yAlaayDcd4h8Kk9FyKt+Z17GyrQkhjtHJFwgISYrZSEiyTCN06qICvkvrTGSdPLBySHmLLmOv/733yJQOUNZnKYK4C2HD0/u52T7HgLleTrPnmTzpndoapxGVVkdfncZjTXNLJy7mNbGVvJZWzAsHpcKSY5AsAzTEyAcSeAPlDMaH6Jz4BhllT4qyyrwyfhpVic6IpKxHirLggz1Z/D7XapCkhFnxYKYvUiAJj4ZBiMJSwG7MjUs5NR1EGEbuyWnY5pede5tgbE8KUsqFaKPIMFZAU0PXbDkfsGV/RFKkJP76JKhS3QZ9HpUhq404dT+Ze+1doZuT+lc7OPPDtBT2ShtnQnWXOPhlrs/wamuDgXoi5es4/qbbvtYgC6bfkEYoIaLTMbCMJxqFEzGWZzuAF1nh3nk+48xf8ZSzh7rZtfrW5lVPgUjmiaYA4/Ybjqd6Hknhbwf0R61gUcyhriSBNQcTpKZAgWzjLFChkEtzIhziJs/s565l00noUWVD/GpM928v/0gd952P5cvX8d7L7/Ho9/8KWMnB5hdMxUtllHqc07N1rI3PSb5TAq/LmCWHQf0Uj98/LlEXS+CuU2MKwKyQ1M+9jLYprzlJS8u5GyPeQXuE5mAXQq3Nx671CQdbNGpd5O/QMmqpLH/UTes6n1nsiqDER1s2YUdLoOCU3ZllwJ3yYjU4pSgQ16vwFwcixzqvMUM28fZjoptYpxikhYV6DxeL2PRCEnZlJ06qXyOuCUuSzJPatI9OEZBd6nzl85lSGXTWIUcLr8XX0UFn//a17nxjrsIBurpkCzD5aHgdJNQPVIPrkxuQljmD16VJVb3hTL0C3/ox6jW/cFH+y//ho8CdLsiU6L+ut0OBPfk75SN2RLyqmmqzDlpFYhZMfwB0SGwszj1rBwOJZgWUJZZePE6yOPUXCoDz2ak3mMox8dUOo1bmJ3CcxHpNgXkLlWsSiZTSma6ssxJPIWyN1YjtuKh7jZVXp0Yy+NXcmHF368JoKcQwm1ZuVdlgy6XGKXY4CYvjBfH28oqpEKQLNbCBJGk2jaJk3HebSHLZJxeomgm0tqLUuY22fX6dh7/3jcxU53MbXIT7jtCLplUTPqpzbVoTotkegx/sJjtRlwYRgDTqzMSizIwlqJp5kIOHO8jpVXxt//px9Q2L1X3+3AUnB6UkdSAGGtVOCjXnew7s5N3t2xjdCTGdVffzKVL1xAZTeIxPHjdLsJjY8p0R5a2ZOaJpDjuBRgdTVJX46e738IX0vC6nQqIpT0R8pWp3USOO52CUNB22IylLHQjg7+8gOZMMhTupK+vl9PHu6mpbKS5eTo11Q0YTr/kWOSytuRwKiXVHF1VV+IJi1h8CH/AwCO689EkTpeQ4syLvrXPYair6mcx6VAk5AKFjPi1S8ldLL+K+mNqny2V3P+VAXo4PsRwNMe6G+pZsmo+vcODiuV+2Zqb+MTNtxPPRMgXDVb+0Ksim3hGVq4slFxGCTekEknchh+vt4LDR7r46c+epaV1MQcPnCad1Lh81ZUYDoOR/kFVCgrHR5G6X9JygW5iej2k0jEy2VG8HoPoaBRH3kk27cQX9Ik4IodPbecTd17K8pWtWKl+6uqqeOfdnRw5cobbb/s0qxdfw6uvvMMTP3+O1rrZtNTPxHB4GB2KqOhT053kCjklPCELQcBdpAllnM1pGqpsLQQSj0/kJYWSJ7P1mppflYxIRtl0+bdsXg4nQXldMo5TiG7ymekkr7z0AqPDQ7Q0NxVtaW1fW1WMV7KdIoNaIK9cpn43IF3omqis2soqDsOJU6epqm/g2htvoq6pWTkkOd0eMkVNftnM81nbIEXAXNEWXBppv6mU23SHkBElJp/4kteJqIlIN8p5kFHJaCKOV0hWiTgvPv0s3Sc6uPryKxgeHmTTpjdYsHAeDY311E+pZ2prKzfccquSehR1qKxDRtRMcg6XrQioBIns8trFPeR9Hyu9v7hf+yfyLhuEcypIFeCU02h7MNijWsrQRSZEMhJcOjAMWzLWsmwVSM3lIKdnMN2mukdlIxfMFKCW16Ut8YGQO94+x7aRjfxwwlDGbi+VSJ2l3vVkcl4xwBgPMiZXFBw4RdJtElF0XCFwXBOi9OOSb4FdXrcrXvL/cRyaCMc41JeuuVViIb9F+s7iOVUK2irKIRITYEpSVeUhEh0jGExT6XDz/G+e4ZXHf4Ev00N9IItXC5McG0ZzeMhJJSOo4/E7SInGumjIu0I4Cj5Mb4CO7kG8FfX0jKQZS3u46a7Pcc0nH8RfGaR7GAyfnR1LUKO7LDxeIePFSVlR4vEEpuHH4ypXYCojKyK+KW2RAml0V4ZMNo7HZ2I4vSQs2bMkgHJiJcHvBSuZprzMIJWEeDSFx7SrHlKElPaJKGLGU3Ea6n0MJc9ieCyOte3lqaeeRCt46Wzv4757P8O6qz5Bd9coZcE6qkNuhLccj8kIoYtUHrU/5vJJ4olRdV+IPrvTWa7Mvn/X4/eNrSm/kNKYbVERUfF75b4ScxbdQcBj4HfatuKOQl4lJTYpQB7/yubQh8P9hJNw3SebWbRiLl39vWzf9QGrL7uR9dfdpEhxFwvoMu2VLKZ2jmwan8x4x1J4XcKcrOTIkbN895EnaZm1ksOnhzBDU7jprvspr28ikkiiuXQyWSlluUhlRF1Omm4aqVyCdC6M29CpClaq2eVcNA9WgtMnd7J502NccVULSxbVkrcGCfhM3nlnBx0dg9x+x0PMn7uGV97YyXPPb+WOuz5P49T5uMwKIlKnkzEsl0stUglIkuk0mlNMKOzvTa9XZbaSEejC3s9k7c1RytXSiVb/tr8km80lkgRMN+lUXLlSiQlueHiAR3/+EzpOn6Kpod7u8Gk2Sa000qZAXYRARAPoIpXK5NQbUhfIw5ETJ5k6Ywa3bfwUDdNmkHcJcEr53d6OZeOXiQQ1DiKmKHIsor6nOZRCn6yREpiroKUYKQvzWLI1cfiS8USbZOUmGovw4pO/ofvQUVYuWMjoyBBnTp3ggU9tZPnSxfh9HhVoSCWioJwEZTxS1AANVZFQ0rPF7pss0ot7/P4M/eI+98/jXfa+Jo5stsa7PNR1liBJBaCaGlUSgxf7Z/bfJeVSeWSEUZ6NobskG9PJ5UQz3p7McEnlTJf2lG1cZHu0Kyml8U5SiYxnA3oxuJqkRz8JqcdzK7tyMGFIIyIwE6+bML4rKj+Mj4GqdtWkaQh5lxKQyYcxDDk6lyJqUXCpqp4cjoB5WZmdoSZFSjVnqaxfSu6JRJS6oI8zg7vQM0me+9kz7N30Jo2BNPWBPD4tRl4md7SAcqJ0evI4nBYpNZUiZ8FPOu1Fxm3TBQ9nxeTEXclNdz7MNbd+irQzSN9YAt3jZyQaoaKqjLpykf8STkFYuWmqKp5TQ5epID2gxG7kzEjAoM6mAwwzRzw5SjZvKZKqZMMuAX4MrHgB0+EgnUigi469y6WEduRyS3Cm1pcIdupC4BtCMxIUnKMcb9vN1h2vUl1dxYpl6/gv/+lblJfV8uUvfoMZ0xZy+lQ3R4+eJJPOccUVVxCJhBkcGqC5uYkptfVE4hH1u7xGkLG4dUFS3O8D9HEBILUFyDW2p3JKgC4kZr/HnATouUmAbt9L/6pK7gMj/SRzcMvGucxbNlOV3IUUd/naW1i99molyXexgC7s6pQh7Oo8jkwav9NJLprC6/RjOsv58FAXP/nFK9TPuJT9p0dwVDSx4VMP4ZnSRE8kpi5chaZjSOZWMJXWnaXl7GNyJNAdeaxwAn/BTZUzRLlW4NSBzbz14iOsv7KJhQuqKDijaFqed9/ZweBAlNtvf4iWmZfy8lv7eG3Lh6y5diPVLYvQfTXEZWzNaaC7nORzaXXT+D1CFMqSSlvKtU03DBzyd0jeIVltkVQmN04pt1DEdSU7aIvISEZjJUUYwqP09scG+/nR977NiSOHaG5ssCPLcSUke6QsL+2KYgR68eYwDhWMhGNxPjh2jLmLlvLA579I04xZxLJ54hKMuARAJeMqGnwItEo27pBMXSeZljqrvQGW1LQmyXDYGuI5KesXcLucpJJxPG6TSHiU55/8Fac/2Mfi2TOIjAwRGxvhb/7qG6xdtkyVQRPxmOoD2iUcG9QLKju3N6xS+XMST/kikPTCPfSL+MA/q7eoEFGCTbmnitUYRYIUYqqmYaUsTNOt/iYpgcvPhPUu595KWxhejVyh1JZxKOnorApidbVpS7ZvGwAV74rzRgwd6r2TZ75Ls+DnBWnqfcWvIj9DjXcoYSbbcdJuR5WeS3ehktlSwcT5dRy1nTuiinwn5XYB9IJYOOuG+hQJdDs6umhuaaTM66Cjv5tQmZtYfJR3t26its7HQP8hCsk4m5/ezFBbG4uay6gLgMcRV2NTVtL2pCg4peVkKZa7VEPIhUhafto64+jeGipqW7jpjvu5+sY7sRwuRpJZNI8ERfbZGYyMqbVTFgopr3UrbqmKl9MtzphSPRMpVFmHRStstYIsTI8QXFMUyJBTrTxdsfulPZmz8mrkzuMS0mAat9vAIwqMqZy6bqpCQ1aV5FOFIZ585iec6thN39AJ3L40995zP23HR/iH//J9RoYz3LPxdlavWsuhQ0fYunWr4l1cfvnlqsKTz2msXnkVy5euJZ8zyViSjBXw+H1qnv9iMnT7PaURwuJ1l8xcfYlImrQC8wR9bqVfb2foAuilypwdZNqk5It7/Nn10PuG+pUo/u33LWP6/KkcPnmcIyc6uXbDRpZcslr10D8OoGdM8TDOqaaN3+kiF0vi0b2YehkHP+zikZ+/SMPsy9jfMUa+qoWr7n0IV30TZ+MJBSj+ZBZ33oXm8knMilVIo8tohZElk4rjLrjwZJ3UG0EqHQVO7n6ZLS99nw1rpzBjhp+8M4Vh6Ox4930GByLcftuDCtCfe30Pz246wB2f/bcEG+aTMb3EhL0rlW/pJ2Zs2VbJxGVjk5659IUlY5dVKMAvAK+i4uJmpkqORYa44sBJyVxsRws5UtEwIZ/0enRiIwP8049/QMfJ40yb2qQYo0WKWUlzrijRC0bBqUr3F/NQWa5pMDg6xrGjx5i9YhUPfvHL1ExtYDQJ0XQGh2zKyrXM3i6FUCLHo0Bdsvu0LBo7pBgHWHltMYOWSytfAsdeQ8NKpFQQFIuEef6pJzi4awsrFs8nFY8yOjDAV774BVYsW6LYqSI2JOU/OW8CEPYonGyQE7PDNp/pYjN0e0P41/uw/dIna0iUSICT/Rgk45bATMBaHqWsKZeXdpMTKyOSq2LsZM8Tp1KWCnIl03WJcbUC1I8i38mmWzKTmVwt+R0l91JIfB6g24Aw2WRnYs3ZAFf8/vyeuGSgjrgSaJLqQ16sTjUTwzCLrQaL8oCpfuvOD7awecvLeHwFXEaOHTu3cPz4Adasnk+528ehrYdJ9cVZMs1HXUBMgxIUMnncrmo0p5tkLk5SrJ5VCRziEZ1EOoC/dh5r1n+SqzfcgidYxQfHT2MGQzRPn86HbR+QdaSZPr2Z115/hddefYPLV13FhqtvVCV7OU7NdChyYikY0Rxif23vU3JeEskxfH75b2KHbalSs7TrXC6DgBYglYpx7PAROjrPsHTpYqqqKtm9exexWIy6KbUsWDhHedyPjLbz+JM/YM+BHUpY5lMPLOPqdRv44fee58lfH1VEyGuvXczUpmY6Ojro7eumtbWFG264kW1b3+fDgydZv+5Wbr/1s4T8U9FF2llEupQOwO9evxcUblJ8iuLed47js12fsbP0nFIQnAB0O7lQrTZ1P9gB18U+/uwAvbu/HxkXvOvTK6hvrWLvhwfp7g/zyds+w+xFy4mnRi8a0BVxzGmqfnQhk1TjKLlUClP34NT87D/Yzo9+8TIt89fyYXecfGULa+68H72uiT4rjdPwYiRzuHJOhLxjj1YUCIQcCKlyqL+XoAD9SBxfWsNtjXJq38sc2/M0d98yh5ZGN6l0gqryCvZs20V3Rz933fYArfNW85vntvGTp97mspsexKieTlILEE7mVOlcBF20jIXDgLiRwyz309I6jUBZiLFoVBmUuL0+0rIBKkCXTbPEcrf7kqpAJM6uhvTSCyQjYwQMGf7JMNzTyeM//RH9Xe1Ma2ywb8xJ5Dq1eYkOdsGJS3ShJeK6iIcAtW6aDIXDHGk7zdLVl3Pf575IoKaM4aSSTbdND0r2tGoDtPMkeVZjakWjO5uoN5E5lw7HkKRBXpNHRf/ZpETMGqlYhuefeYId215n1aWLScZiDPT18PnPfIYVy5fjMQwVNEgAoAh243KbE/+2T6M9Mnhxj/8/O1fl9IJNGCuBuWrtTBJRkZKx/DfJuOVZSKHyUN/rAuBJcrkMLrl/DbFetsu+khPZExjjeoOTSuu2xasK/BQeFxeFupgfobdfqnRNfp0ExMXxsXGW+nhpvxRAFEv0vxVQ2MJIuUxcBalyf+maC5dLwDzPWHiYkdE+IrF+Mrkx3tz0NB1nDzE8dga0BNNm1HGqrY/lS5qZVtfKke0n6DnSQ2ulmLXouB05hAuYzbgxvWVYIiyjWZg+B4mkENAMHO56HvrLv6dq6hxqa5r54Ogxnnz2ebKOHE3Tp3C29xRWNqzU5c6e7abjdC+NtbO57aYHWH/FLZQH/QzGYqpCUhANCIcThyZZvatokGX30qUHbqVjSpvfHgMcIhYbI+D3MNTXx9O/+TVtp09y9dVX0dIylb379nC2u4ua2iquuOoy9uzZyu59m6mqddIyPUjv4BFuuPEyamsaeOG5Xfz4hx3U1cKtt65U1/rMmTOqTTNr1kw8Hi/Hj51hoC/GkoVXEvRO58zJMAvnreXmm+8gWzIo+h0L+PcpMU7+uX3/2gHquYBuIGq1doYugF6s8f1rBPTOnn5cPrjn4dUEazxs37OLsViWT933VVpnL0Dm1C82Q5eMS3e4Vd8ul0sqNmQ6nVKLSsQH9h44zS+eeF0B+qHOGOnAFFbdeg+Oqik2oHuC6FknhTT4hciRhmQsTHnIjeZIcvr4UTa/+hap4SjenANfPkK8fw9eTvM337ie5qk+wtEk1eU17N32Pv3t/Xzqjk/TMHsFjz/xOt/+p5cY1arQylqIi4SklcfQHDhl88qk0LwuRg1onDub667/BLPmziUci6reotsXUAxeu+0ovauJsqO9J9nALqM0bqdOwUpR7jPQ0gl6z5zksR//gMGzHcxuaUaTTF9mucezEFu0Rfp+qnxysRFmEQlHo3HOdPey4op13PXQZzFCFYxaGaXilRSCTXFPtHtTwsbPqZzH1kpW0/S2A3dp3G289Ckf4SCXzqHnsrhF4jeVJOTzkIpGeemZX3N471YWz5vFyNAQgwMD/MXXv86a1ZfhEqc/KdWJcE6pmFqMxm3Z2eI5/K2xqz8Q2s/rwf6B7/4zf7lk6DZB6FwwLzkvZgkEAgrshTMyOXuX+1bK8lJOFQDOZi1cQYyfAAAgAElEQVQyWQkB7RElKVuLip+UWkuOcPYlk9dLmVxK7bZHe2k92CdzMviff3pLpVL576XNe3Jmbt8X9jqx/zX+/+MxwuQ0XdpIOVUCly9F7EtnGB7p59Tpo3SePcZbm58jUJZjNHqKVWtmk8r20N17lA3XX05MetuBKUwJNbPtpZ3sf/sANW6o9YPXiQL08Bh4A1VYMnFjgifoZGQsTi4doG7aYlpXXUnXaJxM1sFYOErfQB+Hjx5kJNrN5VcuxWVavPD8btaumcZlK67l9Zd24TOa+PyDf0N9XQtV9eWKnGjbVDtUxVB4D1JtkHMpE0RSkhf710DQiUtLs2PPJrbv2EwuF6d/oBuP24k/6OVM+yl1TZYsW6xEYQ4d+QDTrVE/JcTLr+5h9RqdL391I30DR6iudeHx+nnj9f3s2D5Gc5OPqU0z6ezoJRqRio29aoW0t2rlFdTVTCMZM9i7s4P2tggb1t/NXXc9BFL+v9j9a1IrUt0RpZhQJUD25FApQ58A9IydoavSoXyA8a8rQ+/q7ccTgvs+tw4zpLF527sk0hoPPvQNGppnkMzFLhrQZdzMzHooZPNY4gTnk5nlFLqU7jQ3e/a38bNHX6RlzmUc7YihlTdz7caH8Ta0Miy0T2+QhCX9Z5SbjnjoWuEkNeUeCpkoB/fs4off/SEOK0e524ObMRIj+5hSPcrf/m+3EqrUiOVNXLqXvVu2kRyK8um7HqKpcT6P/PwFfvD4a7jr56OXN5PCq+YmvbqGU4KOdALN7WHnmR5aFy5l4733snjpAobHEooZ7g2K53Kaglbs4RU3mQkosoFyJG731LRsitqQG1cuS9+ZEzz2ox8wdLaT+TOmKccgh/QiVUNe6GY2oBd0BylHhpzt9PIHP4SUp2XyRMJx2nv7WbN+A3d8+mHwBBhJpdG9JpbEEpP2WFspTkql9oZckOxAZfE2oJeIdONNAsn8slmk8+01nGQTcaXclIxEePXXT9B7YC9Lpk9ncHCQoeERvvGNv2TVqpWqfymbgeo3FovstmS7PbZkz+1Ldvnx/Iwnz/r/wSfwz/4Nci7t0Ujb9rjUS88pMpt8yXiY9EJj8ShdXV0qO5eyrGTisWiCdCpPQ0MjZQEvyUySZDJuZ+6ajKIWcOqec/vXym7WdnQrAbpNlitl0uf1ydU5LpXjS1a1RdkjeV/eNT47rtbWeY6E9rBnscI1iXBn1wHkRjJs8l62wMjIMF1n2znZdohjJ/bTefYwc+bXktcG6ejezeVXzWbRsnqSmV4qqgwGeoZobVhOPuLlhV+8xpHtnTSFoNJtO3vl0+DzTkGXkdlkjDRpMiRpOx2GnM6C1evYdPwIWlk5rS0zOX78hGr/NbfUqN/dPK2C2XPqefqpTVx1+RJWLL2G7/2PZzj+4ShXrr4Lj7uCz3zuQQIhH2VlQTxe8bIojQ8aqpoozHXVh89l8fochMMdPP3Mz9ix8w2q6rxsencL66+9lHVXX8n3vvdt2jst/vbvPkPKSvL4E09QU+tnw4bL2b7zNRqbfNx862pcplQFhvF4PZw6M6CY6lXlrQz0JenrjpPNuGg/00P32T5qaupomNLM6HCCvp4oY8Pgc9ezft0nWXHJNZSVtVxwbO33ZeilJVjKztX3RatKNQpckLFGA7dUI1WGLoBuj61JG2lC2OviFvOfVMldIjfxHLdXgfAnbYUmNc+d96jIpW9gAH8FPPCl9Tj9BV7bvJ1U1uSBh75GbUOTUoq7WJa1ntcxM+4ioCcwfS7lrS5l4ILuZvf+4/zqqbeYMm0Z+48P4gg2ce3dD+Grb6EvZpFxeXCYfpIJAWy/Kv9mIlEaqgPkrDC7tm7h6SeepMzjpaGyCj07zFDvDipDg3zjLzaQc4QxK6eQiGd4f9O76JaDh+/9LOXlzfzgp8/y6DNbKG9eiqusiYwmKlYaHtn0rARaKorm8nK0P0bDrAXcfNttzF4wh+6BUdL5AoHyCmLxpDIVmVwuLnVrBJSE5S9OtdIqSMfSVAUMzFyW/vY2laEPd3faGbq8QPn4CtHF5pBLdpTXCyR1i5zyFf3DHwLooro9NhJWgH75Nddx5wMPkzO9DMaSODw+8moevZjwqOxcEF4ajhl13Qu6bWsoG7Lo/Ijrnz2DX+yrq03Wrmz43Qa5RFx5SsdGR3nl8cfo2bOH1fPnE4tGGRke4atf+SqXXHKJyipSMgCt/GVtO8sSkJeEbeze7AQRaFI+ds7JKDFhJ3b7SQHQOJjYbzm3el96nf08Qd6xP9GeeT2/N3z+dZhsqVs8kkmGH4ofUCwzjx/V+EEUf+95RzVxpKWzPKnnPC62UcpcbYCczDsaDyqVNKYNrDISKSJI0kvJFNKk0nGsbIL3drxDdU0Z/f097Nz5Pol4gpnTZyqiXHdXPw31M1m94nIWLVyoQs1kPIFLSGWi/yAz4IbsI6V2jHLWKWbnWZtFrfYfO7uUKlYpQ/+tEFUd9GTzFAkqNeWJXeKm/DaYlwK/oqPcZI12dUdpSq0sn3cwOhTm+PFDHDy4jUNH3uNU+24GR0dYdUUNN9y6An9FHM0coqHZAC2uSLEBdy1aagoDJ1M8/dOXGTgJC6ZCQGJQaVer8TET3SwnbGUpmBo5I01b5xi+oIOrb72FDwZ72LJ7N2vWXM5Afx+jIwOsXr2YaLwXf6DAgoUClL048TAymOO9t9voOpPGVagnGddYe9WV1NfX09o6jYb6qQQDlXjdFXjd8ixyt8JtkNn8LClriFPte3nl9ccpOEa59a6r+NYP/wPJTJzrr1/L1m1bGRmFf/OV2zl16iQvvfwhX/3aNUo3v6f3BIuXtFAmU2ZalJHRTjUK5/GVkUppZCwTRz5ERaiVUycHeOWlLSRieUwjqFzWhAjX3DifzjNhdu88xoZrbuPf/uV/IOCbqqy6Jx6lfuSE4934/T4+JXH+Kp1YpxMS2vY1lzFgn9ddBHR5XQZNWqayPJQ/REmp8w/fP9V+cZ4QhSObzRZKLNPzf/j7VKrsGPPC9qmx0wf5z3//V5AaHLdPldBRGJIStTmRUpPQQrLKDtShO3Hqbgpqdhu6z44xb3EZV9xQh7fSzeubjpN3VXLXAw/TPH0asYT4kV8coNhSqBqZVJpAwIdlpRTxJlfQCVXW8/a2fTz29Bssuex6Xtt+GLN6Ojc/8CWSepC8J6TY9w5dU8zUvGXgE9/kBHicOTwui6MHd/FPP/i+8jGf09SMZg0z3LuPuqoEX/rievyBHFY2T8BfxttvvK1EGT7/ma/hCzTwj995jOdf20ndjOVgVJHTbUCXiM8QhncuRSqd43jXELMWL+PO+++neupUesciYLptsRTVUpAe+USHT2W1aka2UCTSiRCOhp7LYBayVPvcHN67i2cef5Tk2AhNNdWqtF2Cx2J3yHZwVi5t0kO+2PMv87AmnZ1naes6y813buTGOzeSN31oPh8RK0tWc9ol9/EimoBA8b5z5MeDiZI6nNpkpSBfdFkt7dFyn7rEnSqRoNznIzk2xvOPPcbxne+x4fLLOHPihOrJf+WLX2TF8iWKVCVz/mrafxJIlQRs1O9TM/2ye05a4B/Vfi3xZooZmn3O7ODVkRcuwqS/77z3S5ZZUeZQFq5j4QRu0QmX6Yy0hdvw4Mg4yKZtExFpLQt3Q0p/4UiSsnJxHhOwBKchbPAcqbSohUkGqykhD78Zmlg+E/wem+NVlDwR7XoBW+GJyCMp/AYhLFLA1IWkKfeUVEqkX6qhi0ybjJFli2sja4OLxEYyxqM2M0l2RZzJkVXypRm5Bz3wwfFTnDx7Aoc3y+G2PTz53E9xuFJcdtlSNUq4bcs29IKLFZdchqGFiEU0HrjncyydsZx4NIkrZ+I33GrkS05rPJ3FHXCSymZIWDE8XhGU0bCSKWXu4fWUjfOT1BZejI8UYbNIxrSr56V6aulq20GMpmSZ5N9Fwul4gDUehdoXV7E67YCgJNsqn2mYLjrPdPP9//4Txoa6GR46wN4DB5g+F1x+WLYarr5hEdMX+gmnTpMryJirn0ImRGrYT4P3El56bCu7Np2hXIeWyhC6FSOfyqmJlUQC6prm0NY9RtyRJ+aMMJRJsfaGJq666Uq6w6O8+PprRKM5ZsyoJVTmpbLSz5SGcuViZrodShp7+9Y97NyeUqGPqOXmM25mzVpGY/NMXn/1XTpOD3L5yk/Q15mgMjSN//Nv/ztW0oHXqyn1PKlkvrfzVX7xxP9g6/uvs3h5Iw9+YQOD8ffp6j1CdXWAs91RKiph6bL5qlLhD5i0TmtUyZ7DIXNsMrYrKkMyT2Tfb6LLYZg+HAWZXRdhrwCphIuO06OcOjFEV3uK6BjUVs6hqnwmqZiXdplYKvhZf+WNbLzz0+SzNi9DyJYyQZHNpbHScdxuJ27doLOvk2CgTKkMOnU/Qa9TBR5yf7gMWQtp1XLQdAdpMW0yXEr/IpmIKea+4dQwdU1VTeS4hTuhmPBqjO/jVfj+pABdhEKc0sNSDO0ClmSCAuhOk0JeI2s56O4Is3BZBeturcRTYfLaW51k9WrueOB+GloaseTu+pjiHBkrjd/nU8Aui1yZPZTX8eaWnfz6xc0svOw6Xt9xGF/9HK6/9/NYzhA5M0hKUkK5QALoGRn5ciiFI1lIAujHDr7PLx75rsp65zY2Q3KYwbP7qatK8cUvXEvQL33BPF6vn7cE0MfSfOazX1eA/q0f/JqX3txNbfMiCqJmpHvJCqArhrfsDRbpTI6THX3MWLCYOx54gOqWFnqjMfKGm7wualdKnHJcRU1txw4RfLBBWJWpC0olXQG6UchS5XVzeM9Onn78l1iRMRpra5TJQKknqGxWFZiXcv2Sn/XFRZgu3cnZ3j7OnO3hpjs38onb7iTrMnF4/UQFVJ32mNgEoNsld8nUBRSzxXK/0uUXKd9ifd4uw8vVkcDF3kwlS8/G41QoQI/w3BO/5Pje97n6slV0HD+BR9P4yuc/z4rlC5UPtpwj+/3FjV4FgEUBm2KUocxr1M4/uXd6HseqlCGWNnRV9rVHeKRkrw5vksZ+6d/yN2eF4ahBJpdGN3Q8PidJK0MybRH0+e3CVhZ8PohEpNoi95OGiJ7JtFc4mlKkJc3pwGXa6hYSpshxO6V/aJUy9ImTPCGOIuVS0fsXrWzp72bHZTQFs5VqX1YEUJIUtAyGW8fKpBgZG0XTDCor6sikNXScQofA0O354lTcJqRJC6TCBx3t/cg0sLciwDNvPMvLW57DWZZmxOqko/8Dps+uYd68VmVR2tPez+zpCwh6qtn69j5qKmdx+433s2LBajyFAOWuKnxOU4mbCGEuksorUm1WSuxOu2cvWgRirFPhDyqxFMVrGw8A7YqG3Fs2Oa9U4Sien2IgZ38nmZb07Ysf8FGjbaW3lWxiVYuhOFDvyCtSrBA0v/VfH+HFZ3+B09mhVNnWrIf7P7cEzZvFXZ5FD4RJ5fpVf1pCSCPXhGlN5cg7gxze1klfW4oar4eGYBBHKgbpOB6xGc27SRe8pF0VxPQCx4ZOoVfDhnumsnBVK3lXgX0H96l2x9TmRnUzCUgFgybJVISoiNcEQvT1jDLYHyfob0RHRGn81FTP4t13j7Lt3cMYjiqaaheQiQVZuWQDd9z8EG5DSux5qms0egd7+c1zP+L1LU+QcQxS1+TDWzbGxocXE02eJhQKMDjUj9vtoqWpkZHogFL6y4m7mmqPFCsrigNRan0UMGREtyDSvzKuqOE2ypURy0CvRVd7DCseIJ+uwOWYwkBPnp6uFMmYi5ap87jlxruZ1bqQkD+kguFMJqvUAvN5aQ8YZHMiTKQrvQCP7iOeThOP5pSxTiqBClTkHsvmRNbXDnaFtySbgQC6iH5J8Chfpi6rQJayPXZjU5WlHWpPQVzs408O0FVHVoRQzgN0IVVkUgV6OmMsW1XN1bdWY5a5eOWNdvKuWm6771PUNdWPyzpe7AmR95UAPZ0SSyA5uQZefxUvvbmNF97azrwV63ljx1GqZy7nqk/ej+UKkXEFlKWmlFCkdl3IevGJ+pBVAvQ0xz/Yyc+//+1xQC8khhSg11Ym+cLnr1GALhum2Ci++fpmVRoSQPf6G/jOD3/D61sOUNkwj4KrXAG6EFfkRhBf5xKgt3X20zp3Abfffz9106fTF4srQBcv8D8E0J35rAL0CrfBBzu38+yvHicbj9KgMvQ/HqBLMNE3OMTZ/kEF6NfcdKuyPNV8AWKZHIXiHPrFAnpGGNQXAPS2A7u5atUK2o8dJ2AYfP2LX2TZ4jmkxMpOU3nnBQBdflZiuZfK33ZmNrkoV+JHqfGYIsPVLp/Lop4IBhSbfpIOvfzNoieuNhvFFpZxRDGwkREgqacWcGYhNhbFJwFp2uZDVFd6SFoQS6SoLHerccpUOq82bafTQTSZIJPNEgoEyaSy4yX3cS7X+ChdgXA4gj8QxCkz/JalAN003Oq+FdJgJpkgGPSqjTdhRfAETLwOD0nSJBNp/N5yEtKeEkKnEnyRAEJGyiTAMsim7IrK29s309Z7nK6xNp7f9DhRbZB1N85jwSWNqjUlEqJWMkNkOA1pN2MDFieP9jN/5mrSUSctNTO5bcNdLG5eriK5gf4IIdECD4/hCbjVRIhUBZWLWjSmRrok61IDjeoCydWxq1dq5ErdcDagn3sx7RTe/p8EJrKBF7UKxhnupZ78xF0w7o1Q5Ayo36emPNzqeN94+S2++d/+HVZuH1dsqOLSK/2sv2IB7YkTpAqjaO44mjhJid1zoZx8dAqJbi9PfXc3uSFw56DOX0O5sPyTMchGFNiZ7hBnekaobpnLUDbG7jPtzL1c47p7l1De5EAzkwyO9hIIBCkzQ0SyY8pcRjTx48kwLpcAki16k05J8B+kkPNiJXUyqUqeeHQvkVEf05oWcOJwLxX+Vv7yq39HS8NcFVSFgl52H9jG4WPbONH+Ph8cf5uMI0LLDB9VUwpcd/NcTK9I7OokU3FyuTSmW9RkJHgUqV2Z1S21SaQkWgJ0e/3IfSj3pDLkwcRtlJFNm3SeGeNMW5jOMzLlIk38Sob7BT4rCQUacRsVtDQuYMOVd1BfM039faZhKnU+eYjkbGdXHJ9fSuIi36urFpzb7cc0NGJRMbeRdSUz9mlVqdN0TanRyT0j61C4HLmMVKB0TElUFXTb/XNVZVStwQuRMH8/qv1JArqUHmTjFHa2qJxpuqEyZQF0ITmsWFPP1bfW4PAWePG102ieBu584H5qGupIyzjEx8jQ1RhMOo3PIzepZffUHAZOI8QzL21i8/sfMmPJWt7ceZzpy67i0ms/SdqswNK8CtB1XfrL2m9l6G5nSgH6P/3gOx8J6KUMXW5IYdVLhi5R30MPfw3dVaUy9E3bDqkMPe8sI+/wkJUMVGXoMuMo86R5BNCbZs7htvvuo2HWLAaTKQXoGcVs/+dl6IItrkJOAXqZ4WT/9q1KdEXYflOqq/6ogC676dDoGH3Do9x4x91cdf2NxKVK7AsQl7TQMD9Whi6Abrepz83QE6NhlaGf+XAfa5YvoeP4SSr9fv7iS19i4bxpJBMZpQSYldEilbHZabrK0PNiwGP70eW0nAoYJiYA7D7s5DL6ub1peyOyAUM2JzvDs4Hc7seO92RFjyuTVQY/AjXRRExljl6/XwX18WiYKaEKRkaHqCivlOYVCctS/AZRCJQ5YdEVl3JgIpUiXxA7UKn0iHCHAJrX1i8/ZxZ+nK5l56C5nJoZlpK7bJxqJEcpuOWULWchl1cmJKlMlFwhRcDnIYNFTLJgXWxEnerZ6ZBKhKj8CUFMxrWSWClhQwcxvD5++Ivv8Mzrv8RblyXh6sZTG+f6O2VU1eRs/0my2TS1VY1kEiaH9rUz2GNRFWjBmS1n73tHyIThpvW3cfuGjdRXNKE53IQ8ZWTIkyHLcHRESQBXlkkGL+0rISUJ7yI/AegKvIsiBsX+5Lltx8ksdrnixQpdkdEwQayb6MXbW7K6U8Z78CXnNAkHvG6vMkZJhKM8/+IjfHDsV9yycSaLLzE53r8V3BlcXjGOkfJyUhmSVDib6T+js/fNNva9FqFSh0pvBSFXAEPWjJXAkU+oAM7lCdA9FKF8aitHek7QbWW56aGpLFs/hYJviAyDZPMxZVwjxx+JRBS4SoaashJ4TReWeEeIRSlerIym1OekJz3Q4yY8MJ32k1liY1n27zrOpUuu4i+//u9xyn6VyRA0Tb7zs/9Mz+BhZs4rp7N/H8dOn2TOAoMrrl6MwzlCRaVHGd6IkqNc55QVJ1TmV6NtLkM4LEXxn/Oyc3VmxzUnRGHPnk7KWE5FgOvpiqFTgaHXYDrrGOrPEh7J09cT48ODbaQTJv/x777PnBmXEvBV4zf9SE4Xj0FlBaqsLnK7krelLLmGWfxul7KYjUTiyiY3nYmqcclcViYx8jiEhFxsu7jdHjUlI6qFExm6TZpTGXrR7Or3w/bvfsWfHKCrXqQ4bInZqDCSlQykU0V3AujDgylWrW3mypsFRFO8+Mpp3KFW7nn4Iaqn1JBMhj8WoEsULoDudXtIJy21+QhRIY+Hx596md2H22mev5pNe06y5KqbmbvqWnKeKhIFEyuXVxmUAHoubao553QSJMA09fg5gD6vqUWV3Id7Do6X3EMBW2VK5k+3bN5GJu3kwQe/Sjrr4x+//Rhb3j/K1JkryDlD5B1uZEJHIjyX9CELaVXqEUCvb53JrffeS/O8eYykM+RcJmkBnH8GoKuST76A6LEJoAd0B3u2buHFp57Elc9SV1nxRwV0AYSRcISB0bAC9Cuvu0FZleLxkZDnjwno9hz7uSV3Ae4JQN/LikUL6DzRRn1FBf/Ll7/EvJlTicUtDLf4VRed7IpjMCVAF914G9BLpLxiyb3UHCi5vald51wSjQ2Zsn9K5hFXVR6VO44DesmgwzanMdzi2ywsfpE9tdeKcE5ckuVlI/R0dRAMhnA6XUpZrP1MB5rmYsmSZTQ2NKlMWDwL4jJTXyI0CldEqjKmtE8mcyCKQ3nFKEQMaBLJuBqnks+X4KA0My7zxkI0PH22h57+Dppa6pQq2Btvvqoc0q677nqmNrbg1UTq00EsHiaTSuLzuPB6XBQcJgPDBd569x227nmNnYdfYyzfydqbm7n0miYso5t4rht/uUv5F4hcqSNTTl9nkvaTo2SiJslhjQr3FEi6yEU1ls66lNtu3MjU0AwGEsOqrbRn334OHT5KWbCCRXOXUBWsJugOUVNdR6aQVXa9NjjYz/Ymabv7qQDmt9iCE9fTnnYobbiTgPw8Vp0tXmJXaCacDG098WQipYRRzvbu442t36W8YYgrbmykN3yIiooA0ewQYyN9FNJZmiqaCFDHvre7eO2JNiqBcqcXv7McPaPhEEGdfBanllUz8sJBKYiQkqPA+8d7qF8E9351JcGWJBlnD+jD6JodkKbSBdUSkZaN9I7TiDIfRGN2S8ftcBGzMhhOIbuZdJ3S2L4pT0+7k/BIktnTF3K/8BlaV5BWoXCK93a9yVtbnqGyDtZfv4S0o4f27n34QnnqG0JYVpTyQIDBkQH8Aa9ysYvHo1QHKxlNDqOJ4cN4Zeu3VfykeiCvSAvfRmXpBoYroIIOqSR0nBnmyId99HbbxbGmhtlo+Dh8qI1kxEllcDbLFq6jccpsKsqaiIxKtu9i4YKlBAJ+jhw5xNTmerx+qVBF7QqC6SLg9yPNpFgiRrm3QnTwiMlUjEuMXkThULJ6UxkCSVvRdBbNWex43uY1jXsQ/RYF85+N8X9SgJ5TZhu2jrMYfShTEdWSdJLP5NVIyuhQhrXrp7P2hnKi2QjPv9yGv2IW933us1TUVpISQL9IUpZavEJksGxAlwzd0KWc6CaV0fn5Y89xtGOI+pnL2byvjStuvo+pC9dQ8NUQyeoK0H1epyL85NKGAnIrIYAuZKG46qE/+sPvqQxdAN2RGhkH9C99cQMC6PmCkCR03t2ynULew/33f4lYwuC/feuXbN11kta5q8m7yshhks7avWPpReoygpLNc6prkOqmVm655x6mLVxIWOZAnQJEskH9/gx9MqCb5MRYkp1bNvHyM08pMYTaivI/KqBLMCGA3j8ypkrukqGXAF1K7v8SgP67MvTnf/UYZz7cy/J5s+k40cbU2lr+6qtfZWZLPbFYCtMj59HWyLe7pHaGrkm/vuRYV1TEsvOwSeSpSaV0W3q0mN1NEGKLxLOoKiuWtMY11Ve3pULlBUKCS1lZhkaGcDhtP+kznWfU91On1jA0cJptWzczODhEZWUVwUA5p0+3MzgwwrKlK/jUPfeTz2uEghX43KLMJcIWwqyQ/noUb1CmCIozseN6gHYQIkecEFaViLjIpmQYalxMNhHJ3KX0n8hmeOudt9i2/W2qa4M0tdSyd99OTp8+zfz5C7ju2k+QStjrqrmxieb6KYr52zPQQVd3Px+c6ObXz/+G7uGjGBVR6uc4WH19K3VzwXJ2Y2mjigsgil7xqMxXV5K3gpw9E2WgI8acpsXko066TvRxeM8pPAUfN157GyuWr1U+2Dt37eGtTVsYGBhh7ap1LJm7nMSoRU2ojquuvIb6psZxeeRSdd0uzBed4MYFlUrcx48iQE6eRf/ovdiOFc4FdPt+EnMkXWWB8XQPL23+Pk+9+k1mLfNzy8YrOdN9gq6uNnrPRmmuNVm76DLSgwXe/M377H07xaWzPHgKbvS8oexSRZdBBJFcTgc5R4F4Nou/toIT/e20jeRYd3eA9XcvIeXuIOvsQ0Q0ZN9SoKgAUQR8ZIY/p4JJj+kglirgdUtzQiOckMoGahyt6zS0H/Exs3kdXR29jA5FqSirxW368LjdhCODxJMDHD91kubpcNNtq2hs9BDJdpLMDJKX/nhOw+vxMDQ0SiDgUaVtK52iPBAikgjjlOylODZqn78iIk46zaLYaWv5i5COqEmaikLwo0IAACAASURBVN0u+vI9Z0fp7Q5jOMuprW6lqrKJk8e7eOH5HfR2wfJFs/CZdYRHcwz0JvF766mqmKrIkqFgOUePHWbKlFpF0BPbVREwEg35mtoaOtt7aW6cy5JFK/B4fIyNRfB4A5iGVL4yKlGTdeTSdYS+UrJP/Z8Y0GW+WTy7xdgkrzYIKW1K2SKbzpFO5hgezLNuw3SuuqWKsdQYz710kkDVbO59+DOEqsrJZaXkXnJL+mcHNsUXirKKZmfoplttPG5DokS3Iss88rNf0zGQpLp1Me/sP831G79A1YylEKglktFJZXN4PZKhi3iJnaELoMtzCdBl/GsyKU4ydOmhC6BLD12CkVy2wDtvv4fu8HPf/V8mHNH55vee4P397UydtYKcHiLnKAF6bhzQJUMXQK+YMpWbN25k5pIlRMWdSncpwt4fCuhuRx4zl+H9t99SgB4wnNSUl/1RAV22zsGRUVVyF0Bff+MtquQuGbqQ4j5uD10pQf2OkrsAevuhfSyZNYOutjamNTQqQJ82tVaV1Dw+D1ZWdPntOXfZ7hTxrlh2V4gsUw7Fsmppsyn1x23ELoL5JD/68bFmxaKWPqFQsosQMj5GZgOHsMbTuTRvvf06Bw8dIFDuY3B4gI6z7dRNKaOq1sW7777BsWMnmTF9JldffS0D/cPs3rWf1pZZTG+ZTXg0weoVa1l/1QZxiFZkuDK/QTKDysKELTwhjVrK0O1nYYOXh0Kq597V1anG+/x+nyrnjsbDPPX6swzFh3h/97tkc3GuWr8Gj9fFwYMHGB0Js2rFGrq7emmob2LjnXezZPpC2rqO8fbmNzlx5iTDiRjbD24lErVoXASf/PRiGueZ9MYPUt/gIcqYkgEWGXe3AV4zgLNQQT7tRU972LvlAGPdeWpCIRorWhjoDNPZ1qcY1qqn6vHT3zdK0FfJiiVr8GvldB7vYUbDLO65+9PUNbQqYmiJFacmX8YBXeY6S3tKqZc+bscxHoSNCw1dINEqiogVWe5SmbOlQX26QS5j4Q+4GYqc5dV3Huenv/pHhlL93HHfWroHOlSffrC7j0q3zuXzl5HsjbF/y1GsYZjR4EcIoVpepllkaqJYERKypvSlhRngdXC4u5+yaXDd/bOpn2+QMjvJamHEM8XntomBuayOU/eSy2n2yKbsB6LVLqBvutREkkx9OLFHrcJhg0ykhelNK9m2bQfPPL2LaAQWLPBx6SXLkWS1u6+NzrM9uP1wycogU6eHSGWHSOeS+LwSGIsNrVNNGIktrtxXWSHo6i4y+YyahBoHdLUkzj3JwkGT4EXaS7oY3BRyWKksmbSI9rjwectxGyECjmp6wyO0nejibNeY+pjlS1cyo2UR0dEsW9/Zx6P/dJDKcpgzayHHjp5Bc7hYuXIlH3zwgapKLV68hOGhMdrbu/B5g/ScjXD15RvZeNdnaW2ZzvDwqLrfhOSctqRVpSvXOJeuNLLOBfTiGOzF5+b2ffknlqHLPLG49TiVOIkQf1Q/Unp0AugpiZrg2humcfUnaxi1xnj2hZMEq+Zw94MPESgPyhDNJPvDiwF0e2TBY7ixBNBNAXQPkXiO7//kCXpGc1Q1L+SdA6e56b6vUN66EEegnlHLoVj5HlNWgkP10AXIheUuz25nUpXcJwP6R5LinFIhyLBl83toDj/33/dviMScfPuR37D3UA91zYtVyT1bMEjL+BAC6BKF2yX3U11Dyv3tprvvZtbSpYhlTAnQJY+XTLI0avVRLPdShm46CkiGLoC+fdMbvPLs0wRN1x8d0MU6s39omJ7BYW6+6x5FiktKh0l6i/8CLPePIsWVSu7PP/FLOo8cYPHMaXSebGPm1Kn89de+RnNjDZFwDK/fo8adbEAvZuh5mRqYAHZpF41X2YvTAxOjfLJcJ8hydkndHlMrMdmV3H6pBzuBGQpMJTBwmbJZwY8f/Qnf+cE3qZlSSXV9Bd2SXriSeEJpBobPMjycpLm5XmWdnR09vLdtF/NmL6YyVMuZtm5u/sTtfO7BL1NIa0THklSUVareKK7S2OHEvNZENcHuE/tMF0eOH+eJxx9TJciGhikqSxmxBvnJCz9k6rx6EqkxdCPH8hWLFPHudPtpVW5cf/X1vLP5PWWLecnSS1TgfOzwIeWqtWzFYs6OdvDy22/hcMP0RbB4TQOtC8sYsk6pFpvotuiynmyeM4mUAK6Auo90NE8hkiXSH6W+vJGAIRLKH3D8UJrWqQEWLbyU/fsP0VDfSk3FVHJxnc6jvUR6k1y18hoeuu/LQJB8XsxQ7DKMqhhKW0IBe2lesTTAZ4972gFbSTnxXM7DeXgzviF9NKDniQz3s3vne8xdOIvOvjbe3vEKZ0fa2H14B64ArF13KQvmzaL92BEO79jPFNOLK54jPWAxvbYGZyaBs5DF+H+4ew8ouc7rzvP3qupVjl2dcwIaGSBAMEcxiUHMCpSoYEmkJGu98o49PnvOete7c47X9s54vOsz4yTJyoEyRVNWopgpkiAJEiRAEg00QuecKle9V++9qj33e10gSFGijzSzorfJOo3uRhcqfO/7f/fef1BJZQHFc5COjkhvJfWlHtRZKC0yvm5z8fsiXHrrVqrhObTEOlbdxCsKCb9PvQaO7VPtdJFKSnUuOfF1zaJWr2I5BpZlKlWOeACIE59tBkmGNnHy2DyvvS7sM9iyZZj29g7VThbVg7htBcJ1TGudirmKHpLRjYUl7Xx5vVXRLRggoS1ufK7wM+S6EFuCt8isf2GDl+6uzK/leQuOuD7/Mi6RP+tKOingLgZD0rEJ+CNommS1F0mn2sisFulo6+fE2BR/8r8eIxaB91yZZGI8S29PG+eeex5f+uIPiUXh85/7AzV7/8o//oDuzk6G+vZRXIvz+7/3J2zq30SuVMKpyfUawqiIlM2n1vmbAF01atxOqyuO+TdGiitNvMqf/W//jnpl+YwOXdxypNUtxBTdK7NhR1VRcrqSKj0YEncnWF0usLYMt71/Ozsu1Kj6bH780BTpzt1cddNN9A31Uy6tKW3fr/fhSprUnKxWV4YUVUMkCykWlgt8+evfJ1cNEG4d5shkhv1X387QvivJ18LkLC+RuBA/Ksh0r2b50SVf3YBYSEDd4ujLz/Kdf/wHvKbB5o5u1XKfnzjIuXuaue3W3TQl3dmutNx/9tPHCfhTfPYzf8TUTJH/8z9+hanFqmK5V7Uodl1XbTmPZiNULQF0WQwTc+uEUi184BOfoGfLFuqRCCuFMpo/qCp0uWDeCdCFuCGA3qjQn330ZwrQE0H/f/eWu7Ryp2bnyJUNPvzJe9h6zrmKEFcQeU4kqnKMf5VszahZ6pTakK15VRiGGL5vzJyDHkqGRTCkYxuGkqbpYmNbtRFAP/biM+zftoXpkyfZvmkTn/n4J+hsa3GjLbU6+XJReeTLYcqoGESDEcJ+P47hqMJaNn85fOoBL/6wtIYNCqWs+lrkMAKTp6ZP8+qR14mEouzbs59oOK4yoNPJKOWiq8+WDUzwVQorYRjLZqYUa74aM4sT/OPX/44DLz7J1NxJEukIwyP9PPX8AbqGIdoU4ORJk23bU3R39TP6+hhdnQNs2bSL+alVWpLdXHfl+9i38wLlkxDwRoiH4qxlCvjDfvwBaetXlSQqEgmqtmWxUFQtdqmckskEU5PjfP/++3j5lRc5fnxURc1GewMULYPB92p09jQTjupE4n78QZ/qbhQLBvOzq0yOZ+juaOXKy68in8nx2KOPkIzFuPn291KqrXB47DmMWpEd5/bTNhBjpTRNpZ4jkQ5RrlfO+BC4qWVCrtPRRBNc86CLBl8LUDe9VLJVyhnxtgjT3NRJuqmDyckFjr0+zszpVQL1GGlfOzFPmtZIJx2pzVx9xV00N/URCUXUeynNPqNkKP+GdMLPekZIhR7mFuZYy6wST8XVQU+4DIlEgprlkIolMW2HQqFEpWISCcdIJ4NKe628y3MydxVHOMgXCur+JMJXUtNePnyAv/n7vwJvhbpu0ru5k1CTnx8//i909rdx4y3XMXHyBKdePUrQ1NDWDIx5g+GWJAOpJLqRkyBS1eURsBWjYpUIKJbWPj9lHI6Mr7BpP7zvoxcT6SmTZxwtnlPESl38AeoBjLJwAQJEo83KV0PkVxJpKpwIURgoaqFtuuFQXlcZIP4HQV+UQq6M7pffjSuWt4CrRDzLqbVqGdQ90omsqsOB0lkq7ohrqawkuL+iTJXr4ld/nBlEv+WvbfAgRBZyxhBG9oYGP0V+z4tRtolHU8zNLvHcgRzZDGzdCiObNxEMRJmbXeH46CwXnn8VzakhHrz/KexqhNb0EE89NsqO4Wv4d1/4P0hGxGN+jWgsic/rpVAwSTcJKdT1wRL/BeH3ySMQ9r7ydBd+w7812dqvBnQB0QCWU1NqMbsuVB9HAbq46Kwulyjn4bYP7GXr+TVKTpkHfzxOS9c5XP2+m+kb7MM0Mr82oDcMVhQZpi6axoAC9FAoyeJKkS9//QEyhk6weZDXZ/JccN0HGDzncvK1EDnLRzDqp2b/IqBHgwLo1TOArltVNrV3vQnQb79tD6mEEJNcQtTPfvoE4WAz99777xmfzPNn/+mrzCzbtPTsoEpEUaAUoCPWgW8A+qnpFSLpNj74O79D98gI9UiU1eK/HUCXKmhmfkEZgHz0ns8qQJfqPGtaaMGwMhz5VYBuKgtYfimgewMeyqZFIKjjmG8F9G/w+oEn2bt1M5NjY+zaPMLnP/1pejo78fpcsphU+D4BcFFvO9Ju9OKYFjXTJuQLEvT6KBVMah6bQMSrNMRWvcL49CkOv/YyyaYko6OjPP3U00RCMW675Q62jmzHW/fR0tRFKt6sTiwC6rLhK2Cv4m6Mmkm5muXxn/+E//rFvyJXXkIP18BXpbuvjYmFcdJ9Gpt3DjIxOU0y0cTQ4AirKzmK+Soz40t4nBBtqR6uvfxmrrviJtLBDrSaD0/Nr9qCcmgQspwQeKRtKd7oMtOU2anY6cuGLHNDv9/Do48+xDe++RWOjR0lk1mjqBfY9/4gO6/oJpYKogfrBMLyfrldjbW1LGsrEg8aY2hgCy1NbRx+5TDP/HyMjnaNG256DzW9wNL6JGatTLojTrgpQNnOY2Iq6U+pZm6E7jS0uhvENdkKxTrTMAl5dHzi9mV5qRkecKRajaD7IqytF5mdWqG4ZtOVHGRz+y68pSDHXjzF8UPz/PEf/A07t16smO/Lq8vKx6Ap0aT2H4nPbW1JYFoOf/rnf8qLLx/k5ttuwrAM5hfnuOOO2yjm8uSyOaKRuJqhiknSpuER9u3bj09GX4ZJNBpV3INSSTzTTVICxD4fK7klvv3g1/jqd/4Wi1UGNrcxvKOPmeVJXjsxw10fv4Zw1M/psZNQ0tjRtZ3Vo4scevQAXZEYO7s7CeRWCMrYxFNBOUyI94JwkLQolsfPulGkUC+z+7Iu9l89RC22SDWwRDAlVXcFKw8dqU4RSJLLSxXuet8LYIsG26gWCMeEO6FRqZYUp0LUEorwJQRNy1BrNxAMqvepUBQlhvyuq8xoEL/cQUXDQtdtnYvBis/j5of/wscGyL8ToCsXzAbp9E3z9Y3u2Bnm2dlSwsYhQAoxD5FQXD06YfiLqkSUICIlFiOvYqHK+qpFX9c5JCPDvHZ4mdNjOY69tshjD73OXXd8nm2bz+Oaa66jOd5G3jAoFiQXJKJknYIrPq9GOOAjFPCiS7qlZHGolFlRIv0GWRi/jZb7OwG6zyOA7ihfcEdzqNYEUCUwpcbackVVvHfedSGb9lqsldZ58EfjdPafx7W33kZ3XzdVY/03AnT5NwXQpdEWOAvQ3QpdAN2PL9nH2GKFS2/6CL07LiLrBCk4fnxB2TwMZY5zdoUugB70mWcAXWboAujScpcK/fx9bQigJ2K2usBlfvXwQ08SCbdy7z1/xImT6/z5X36NxYzmAromgC4GCvI4hWxh4UNOvB7GxpeItXTwoU9+ks5NmxSgr5cNPLIg1Wzt3V2hC8t9fmlZzfw//pnfVYDu+IOslaXdGnhHY5mzAd2nOhJiVLThFKd0vlKhV1X7UAA9LAYPjqMq9H/5zjc5/uIz7Nk8yOmjo+zesoX/8bOfpVcy4FVWfI2yZVB1xDVORpI+NaO0jaoC9kQohi7NWmkI+GE1v8TUwknWCks8//Iz3P/gfTS1JBgYHGB9dZ3FhSUS0SYljWxJt3H5xdeyqX8fnW0DxONxjEpFtTXj8QhNcdlkTJZK0/zkkQf467/9C+p6hU3bu/EGbGJNQbLlJcKtGrv272BuflGZ0KSSLayu5BkbHef5x8u0tqC06p1Ng+wY3kt7shd/Lczmga1cdMEVtCY7yZTKRCJh5WS1uJZTFXs0GmRxeYVYLIxhFglHdA4feZHvfu9bHD7yEslUjD1XdeMMHKdrt47pFLHrJXyhGo4mvIMamWwB3RcmHE6RiEnl52F+dp6lxUXC4RAdnc34AzU8uqPyGKo1k5q3hsevKz8tcVFUGfTK+U+2fZk9S0dGnMJEmGmrgk8shJXZikdSEgMqBVBp923IZMvEQs1gBFiZzLN2qkh1TcNbDOAppWkJnMMHb7mHC867UFlA26ZNQGSztTqWuPGFAhRKef7nP/4jnnvxWa694WpOTZ5ifOo0n//8Z3ntyMs88tBDbBreQktLG3Nzi3R19jA8NEI63coHP/ghkoGUOhDmylki4bAMwhgbP85Lo4f4/lMPcnrpCDXvEkNb4uw8d5jV/DwruUWuuu5yykae7Eqe1fESK2MFTj9Xohm4ZNduQoUiqUKBoORZeMuqKBI7Z1s6hfUYlifAsYlV2od0bvzQxex/zyD5+mkWC2NUyVAum6TCEfW6Cbtd2tPBUFy5pUh3SqxVS5Usmk9a+FWqqkKXlnJQmX8JIBuGOHW6mWXSH/DqHnWdyBVTVu5rjQm4ykhU741UzEqaKd1Gr6n8/Bs0lLcC+zsD+sao6MwdvLncf6Nl/zbHhrpPucsZkv3u1YhGw/g8HgyrrGb3Xo9fkev8NLO+7uHYq+uMvV5kZd5DJNhLV+s2Dh88RWu6h5HN2zn//EvYunW3au+L02lIDNI2jIU3EgKkHFAjDK0mCYKyVwkr3s2Q/3U+/j+fob8ToHs9bstdei9SnwsRIhAKKv3eypKpoi8/ePelDO6pMLe2wA9/Msfwtku4/o7309bZSrm4/OsDuliBqhdYzqQafl8Q23QIBhMsLLsVela83sOdjK/ZXHnLx+nYch4Z269ka7KLaLUKuviaW37VUhHZWiQggG7w+qFn+O5Xvkiw5qiWu1NcZmHyRS44t507bj+HWESY6oYixT368M+JRdv59Kf+PUdHl/iL//wN1kt+0l3bqWphbFl8amsTE4M3AP3YqXmS7T0K0MVYRgA9I3r6oJBb3BnVu7nlLoA+t7ikWPkfu/dzbNu7XznFCaDXxfHuHZziGoCuyxxOsc/f3HLXdNFm/yKgeyyHH3z7G5x6+QC7hgc4dTagd3ZQr4kVsSTq+ZUrm3RHZKMSsk5YZnUyzy2Y6BIq4quTLa/y08f/hft/9C2yxjKBuIfFtRlEir195zay2SwLQmxKtaguUKVksKl/JytzBt0dQ+riXlpaIhwOsmvXDjq7WqlU85Sq6yysTvDgj/+ZggkXXNbE1t1DNLVEWS8uYPqKdPS1kcsVqNe9mKbDieOTLM1XWV2Q8BtIR8K0RHrobR7Gb0eZPrlAX8cgd3/wk2zdfI7KEhBJmtyE/OYPBpQJjFEzCHp0fn7ocX760A8omzk2jwxwcvwYJ08e47JbtxHfs0pisEomv0DZyqD5TSytgh7yUVFSN9HqihxKZoZeBWiqlV81KBXzagMNR4LUPTVKhlC4QA8FqGuig5b2bngjM9q1pdM0Q93EBrThmlgTb6eq67cllY9KWhPbF1kLmo6XME7RS2G+SnHOwViqUV6wMJdCLI36uGzfTVx79bVcuP9C0hHhFlQQBU4sFCVTWufgS8/xwA/vZ2LutEosG589rYicA4PtZNcWER+Xm2++SrVwR4+OEYnEkVzwzo4etm3bSXd3D22tHfT19dESamZiZYIf/ejHvHziMAcnXoZYnmRrmX3nt7NtVy+aX0Rfpsr9rlolDh2YJjMFMSvE7KEKvgJcsH0LsbJJMmcQtEs43rwKPnRkVKOB6UQx6wGylQqJjjD7Lh1geE8Txfokxeo84YRXrbVipsTSXIHMOqSaPKRSLSytrDC3UFMuaDt2h9UYJRwNKoKmCmWqa1SrcuCRcUyQWt1UIIjXwRsQx08TQ7rqwuzeYNCrelnAXPgKdZ/ikriAXtnQmb89nL09oDfAub4xM2/87tkSkl8Cj29yfPIQ9DSRL5VVyqYc+sUBUf4sH8FgkHzOIBxoxShFWJ6DxRkPJ0ZzKrHNNkL0d2+iXLCZmV6krbWXu+++h8svvZZ6TcKDqlQlrjmaIBaOKNj2iR+G8AU2dDNyzf6bcor71YAuM8OAMpQRSY5QJWwF6AHlsLO8WFVe0R/62FV0byswPj/Jjx9aZue+q7j+9jtIppMY5ZXfCNBFh6rIynUX0GWzDQaTzC3m+NLXHqDqTVHxppjOaVx756dJD+5h3dKpyNxO6cErqkKv24E3AXrAW+G1l57mvq9+iYiGqtDtwpKq0C8+v0sBeiRk4NSqSuP7+CPPkEz08Duf+J84fGSO/+uvvkHJjpNoG9loucvZrgHoUiG6FfroyTnSXf3c9alP0TowgB0MkTMtfKGw8rN+twO6dMmk5V62HO7+9GcUoNcCIdVyJxDCkXndxrXZOIufbf3aCIiVGfrbVegC6CVDKi0/taqpKnSZoTcAffT5JxUpbvzYcc7Ztk0Zy3S3t2FZBqZlEoiGFVlTyG9C1tE9OnEJBple4OmfP8Hq2gK6zM7tHM+89BiPPHtAsoXYcX6Ejv5mUm1x/CEvo6NHWVmyGB5qJRSIsDS/jLcepLDmYJYlcU40rnWVJCaSGNsxWV6dZ8uuYeLpIKMnDzG/UmdgBLbv6SbVEqNs5bC0MnrQp2yARTojDneL82toTpCwnqKaEze5KKVlB78VRasEmDw2S2/7IJ/+2O+yZeAcOlp6lIa2alskEylWMitMTk8QiPhpbkvx8GM/5vsPfptccYXzLtqLUc3z/MFnSHRrXHD7IG2bA9haET1sowUNdQip+22qwlKW927DmEcOzqrrKh0N4Uspvx+J4BXSofBq3GJFXuua5OM5ugoXeSPRznHB3COgLpWdaz8rdyts4gYhWrkSKzt5L34tRK5UgbKf5mAXKTrITpY5+dIkC6+XSFvbKS9qxCIx3nP5lVx+yeX4fX4q5RKRWJipmQl+9NC/8NrYYWq6jT/mJdWaQAtozC9Mkl9fZvNQN1u2bOOVl19TRjoy9nj55VdZX8tz/nkXUyyW0X0BduzYSWtrK0eOvMqJEyeItSTo2NbJYv4YLZ05LrpkENvOsbQySzQeoVDMsLaeYXIMvGVo07sYfyGDsWSwrbcD1gt01RP4bRPbt6wIhHKzxAjFjlNxAoyeXGFwW4LNe5qJt9l4w1miKQ+at6ZGBWF/VI0npJunZF+Ow/LKCms5l4wo71/fIAwOd5NIJlU7Xrg58gLLIdQ0SsopzXRK6OE6eqTGemFRyZA7mmLkagWXJ6g67kI2lOAtQXnJ8Kih+RrWrm/beFckuTd9uNpQ91uKQN2487cH8Dcq2Lcb1Eu4jnAbXHa93JXIiOUmBjfSJRZtezzWSpPWz0Le5MlHjjJ+0sbvDassAWyf6iLHYy2sr1ZYXCxy5eU3cdvNdxPQUyzNZ2lr6aYpnladGR2PkrEp0qtixP7/iBSnKkgtiC0DG7V4ZBMwFYFEXIZWFh2ScZ0P3n0NbcNrHJsY42ePZtl/8Y1cc/Mt+AJy0lO87l+nW6HaSg1Al1luwCdMdwt/IM7cQp4vfvV+fLEusnaEuaKX6z/4GSLdW1mv+rH1oHIM8iEVugvocvgQ2Zp4ufs9JVWhC6BHPZqq0Ku5BVWhX3phjwL0UKCsbAUNo6oAvTk9wMfu/gIvHprgP/0/36aqpYmmhzda7qpZs1GhV8+Q4qRCb+0dUoCe7u3FCgTPALqwVf81LPffJilOXvfpuXllWPGRT92rAF0kazkxyAhF3nGG3gD0t1boyo/boym7dHFPa7TcI2LJuAHo0nI/+twTnLNlWFm/7tm6TVm/9nS0qQrdciwscTWjjj8UwpG5dlWcAes8+cjj/Jf/+n8zvzoBAZOKk6PgVKiHINUN/dui9GxuV3Nhf9jL0vICi4uLSgpTs+sYYlzjCbEwVVY8kUQC+nr71Az71OlZBINSabjh5qtVhnWutMxSdhpLK+KPyFnHQyDsxa6J7Kyu0uGE1evTQ/h9ETQngF328OrBk3iMAOVlh4TeRkpvY2J0huKawTlbz+MPP//H7Nt6gdokDaro+Hn6paf59ve+RckscP7F+5hdnKBi5zj82gtMzk6xfVcf0XiQk3NjeNMwsCNFqjVI12CKZJuPomiM/aaYv6pWuvynKdtaUZSYymde/MKjful0RDCNKna9omROMupQwbiK/e+jXhNrVP8bAKBCOgTQlWhaecz7vBJCJK35upI8yVtU2zgcqAQ+S1jyMeJaM/aKj6XjGVYlQnQpAnNpjEUP2fUs6WQT27dsV5a44vdetQ0WlmcpVQvkq1n0qIf+Ld30be4lkoootrZjStCHpebnp05O0trSSTAQ4/XXxlTy2EUXXsajjz7B9NQcO3fuoq+vn/HxCWZn5kik4+y9aCemM0uqZY1YtMzk6XkqJejo8FEu2/T2JogF0njLrcyNlnnuh0ep5Ry2D7VgruRo83WjWSa2voSj2+owaWkaFTNB2QoyNbfIe2+5mp37OzBZJNlcp3+4neXlZZ55+nnSyU527tirCJFPP/MsYydmiMRh08gAfUNd5fJNOQAAIABJREFULK5MY9olCsUCFaOqYmnDoQRen8yYUWs6m7NYy0PPMFxyVQ+JFh/F6iqRiIeSI8ZfGx8yElOERhfQ1Rzdt2Ht+kt2cBfQfwlr7m006W/czYbss6FCOaNlP/sAoFEs1pWXiHSnKhXhi9Txy7qUbmvVpimcYnwuQ8DvpSnRh1GSkU6c9ZUqhw6Oqsx5ablHIy1MTazy4gsnqRoBztt3DRfsv4Z0ooctm/bQGutS8jyvq51QRMByqaLIo7/0+f0rUO1d1XIXQBetqLJEfxOg60obvrxYp6UpoAC9qW+Jo6eP8cTPi1zynju58oabsGpVdK+4X/1mgC6bv5yZhKBnlqro/hiz8zn+4Sv/RLJjhKWSj/mSj+vv+hzB1k2sVUUOItavoEt78W0AXdeKqkL/3te+TNznVYBuZucVoF9+cZ+aoQf9crq1KJcNnnzsAK0tQ9z94d/juRdO8Zd//R3q/nbCqYE3ZugK0E28HgF0ibNwZ+jt/ZsUoCe7ujB1PwXLwRdyk7beKZxFEWB+iyx3r+Y5A+hSocsM/WxAl2npr6rQrY3529kV+tksdwH0krDbwwE1Q38ToH/3m5x48WkF6KePHmPHpk387qc+RW9nh/Icl1lF2TIpVsrEEgnCnqC6GMXT/Mc/+CF/9hf/gRKreCIWC+urqtXZfw50b0nT0h9jcHsn5VqOopFVASmSwuTXg+46K5vk1nPMTqwQ8kN/3yCdHb0sL68xevS4IuJt3rJZDYhFKy4GMLanQt5YRfPbqh2r6xq2AKRhqYO+VKiy4cbCTdimh1LGJu5vIb9gMHV0kVpepynQTnnVopypqk1ma98edm3dSzQaQw8GCEfDHDx0kIceeYhMYY2ewQ7Wi0u0dMQZnznG4mqBa2/YRTIV4SePPIc/HlQGTwTKdA3E6RyK440YJNoCKu64YhcpVgtUJegiJIltEkghlbupSEdeO6YOEzUK1D2mW6VvVN3iFilgrdVkE3VDbNzkLbkJ5QoF3mIV7ebWu0WBVbdUhSjVZcOVT69FSHraiNdaKM87nHxxgpmX1ph6GjY1dxLUg5QLJcWRkH9HuC1yXyWzyNbdm2jqSGDrJvWgje2rEowF6O1tRnOyeIUE6Ghks0UmJ+YYP+3Q1url2mtuZGJ8hiOHj6oKeP+55zM4OEwmk+XE2EnmZycZGeigtztAU1MGx1pV5LywP4GuxUk3pUkkAlTyNqFaO0lPD0//8BAPP/AQLXEY7mulkourqtrSF6j5DeG2yVCOspGkbAZYWsuz94JdxJpMFtePkUjD9h2bVDdyYS5LItZDLNbC1PQMP//5M0zPQms77L9ggN37tnPeBXuYnBvn4Esv8MLB00yMg2m6qX7ykosio1KF6QXo6IePfLKVXfsHyFSmKJpLxJvEuEj2Z9dxr9FuVy13ZezVkAG+tW3uAu8vB3RXIXRGDvhWzN9wahQ53FknirPwXn5BOm8bzHOVd+Dq8aWg1DUxUnbNdPJWUZEAvYQoFCT7IIRHC5Nbq5IKd5LP2Dz1xBE1etm+9WLGRpd56vGTxEItinB57Xtu58pL3ks8kFaW5iqLY4Mj6D7MX1+N/t8U0F39rHvZuOQVl3DozmwlxqhIUcnWfp96ZQVvrahYfmKtJkb2UlXIKVydxpWlpYROiDm/ALrB0mKNZBI++NFrSfXkGT19gmeeX+eq6+/iiuvep1iXHq20AeiNls1bP791obwxZ5HHKtVXw95RtdpKJj49wsxclr//6v209e9mLquxUPZzw12fRU8PsC4xfeEIhiWVeNUFdEfmq1Kh22qDFqB/7cUD3PfVLyt/9M0dHRiZaQXoV14ywB237sPvL6n5k8xTn3jsOdpbN3H3R36Pp58dU4DuCXUSbuqnKr7I8jopZmgVryaAbqmvTkwu0jm4WQF6oqOTilenIK3hUBjDqKlxwC/M0FXSmntv7wZAn5mfp2zV+Oin72Xr3vOoqS6DreLChPrk5pu7m7OKM2jEp0pFtnExKH91oTYqUpz794UkJLeKabqxiArQvfjFT8i2+cG3v8nYS8+wZ9Mgx199lc0D/dzz8Y/S3dmqAiJ8fo3phRmW15doSjfR09NN0OfDqhg8+chj/PXf/WdG549y/lU7iKWDeCM2fdvbsPQ8a5U5mjojqhWfK60TjYWUcUY+W1DVpEjYqpUKyVhQPR/Z8K1qTd3kelASLfnfp1GxyiTSUcxaRd1XPBVSJKXVVYfOtgDrq8Kk9qL7g5RLppvRXfMTCSRxKl4C9ShOwQsVH5oZYH58mVOjE5TWajSHO5XMy7al1ejGeQq9SUBRHOSmF+bp6kuwbdcwpWqWaq1IR3cL69kVTp9eoqtzq6okT02cRA9BZ59OU0eYga1dpDtieMI1HJ9J1VPG8pap6wZ1XWbEFRzpDZsh4lISeg0qZkYd7sXpVsV0VgXQZfNzqzq3KSpz9A1vb2XXKpWizMulHS9EBynZ64pg23DKl9+sVTzU8l6afZ00+9opzFZYfDXLz/5uiq3tLSSTKWp2TRHjqlVJ3HIIx8RgKk9ze4rNOwaINgVZXJ+l4hRpak6QjHtojlkEfDZG2SCbLag2eyyWpqWll8WlLCdPTpPJSCdODs6SCmbTnI7S1dlO3XYw8wa6R6xfMwz0RNm7Yx+jr57k5RfnuerK85SnejSQxMoHMNbqnHhxnFOvvkpTtEZcVXctyjLb9q5Q95tuhY6fshmlZPg5Pb1IqjWJJ1TG0qqEYhBLQDKVoqW5B93TzKmxKaamJ1TIzuBgN01NEXp6W9m2cxizmqe5NaXGMc88+zwPPXSI2Vno6YXNW7dSMHL0DLWznJlmvbjKOed3MLKzA9ubwfHksWquE6ICLYULQiyVw5d7chOS3RtGTK6+/w03uLpqf5/JPnhrxSrWAW+Vtb0FGxsHvV8sduVA4Kj1Jg1ixdTXxI/AhykEQDG12rgvmau7HSMI6+J571Oupl4tgseJKmAv5Ayi4Xaa4kNk1+pMnFphfbnOkw+/zkfu/AJ33vRZgriSQGwJvHEL83cZoMslI6cvearify7exxuzMWGzUaA4+Qp/9icC6CIJkdhCNw9Y7F1tVVJsyIGEnapYkJpqj5rVIvNLBu3dcNUN59M70sqzh17k4OFF7vrYJ9m971K1Jmx73V0wjeBrpVV9a9pRQzKx4QV8ZtFo7gu8cSSpOTaBQBjNG+L5l0b5px88SdfwfkanCxj+dm76yOdwIm0UagEsPaSqiWqxSiwsel2pGkSmICY1XolwY/SVl7n/698g6FTZOdiJU5xlYvQJLr9wkLvefxl+n7T1CthWjUd/+ixDg3u5/bZ7+MGPDvClr/+IcKoff6KTqvi41z1qw5Vjj7B7dXUUgWMTU7T09HHXpz5NurcfSw+QqVTxRxLK5ODsGbo7y2xEp7qufELKqNu20qGHPPU3GcskQwFakgnlFCesXzUCld9xxajqdRNfahc+f70PCexYXV8nU6xw9U03895b76Rc08hbNr5IDLMmUhzXjU3+HZUjrEDdTTlzznJwU+OFjVjTN+JTG6oWyUMHu1JSISxGNs8PvvMtjh98hmsuvpDRV1/h5PHX2DzcS3NzDF+wTjQZYK20zHpuibaOJvp62klGgqwvLnDkxZdYq6ywohv072phy45hBepVT5EqRWythOMRcpg8WktFMsoLqCljGjeyVFq1fmmT1tx5ncwkxYxCnpiyVq3JXDxIxayoA7C85BWzpuRt0p4WZrLCMDUDFLKSvAeSQa65WQjVOrFIAqNUVa3OaDCutMPZtZzSwQshKKb3MHZ0muPHxtWm1debprm5idW1JSan8qrt39wWpbuvg1RzQqkGhDQmuep1y8drz5/CYweUMZNIsbLyXuYs4kno7G+hdaCJrpFmEr1BlaBW8CxD2MCiRNmxCDtBfHXRNQt/pqpanWLGoYxGpB9lumxgn8+PdHPEf17mm7IbBjx+NMOLT0xE1Lq2VTVY9zrIKKYqr41fAkfqNEVjJDxNVJYNQlaYoB0iO2by+D+epp6FpnSC1tY2leUuMjMpLKanJwkEPDiOwe7dW4jG/FhWkYhEa1oVOtI+zt2SJEBBAYK8Z/L6+/0xalqEbLHOifEljh6f4PTpnAr96O2Ci88fUR22p5+dZHbZLYkSMUglPDTFJZa0Ba8voFzJPF6dhTlJaSzRFEqSm8tSXoFdm+P4ao6Sxom/uEXZdQwWYpwmASJBDCfA4eOrbDtniKauFqpeC8trUrKKZEviluZjfalCOpmmt7tFWdC2pAJceN4OhgbayKzNQa2iijbl9u6RrIAFnn72BWUTu/vCXSSGAlT1PB7dxuuv4sj6r2XRvAa+gLRg3chdeT9lu7cN19zF7wspzb5P924w4SV8RpiNNUnQVteLkm6KaeTGAU+FqDbaLnLtb+TdhP0erFqNSgV1X7IlyE0MkUxHVBHu1w2vB/ksHYag7ldsfPE+kccoJjUqQ08yRRrGL3Wxe0WZO8nPhOAp61NCcsQW2usRLxLBNJEShwh42vDUQ9imiV0OUVhN0Nd8Ff3N7yOqDckEXXrBagxkWTX8opR691ToKlJlA9CF7ehWx64LloBbjuKUAPoXqBuiiS0pgb06Emk+JQ0IhnzqRCzmBlJZ1G1NZeIK8WZ+xaRzQAD9ArqHezjw8iFeGR3nwx+/l607zsepy0LLb+TlqqHpWcYBZ5MNGic/WR5uIIrbApJ5hpzK5EtbPR6R7OANcuBFF9C7h8/n6HQRK9jFTR/+HE60hbyjY/tDCtzsSo1oSDYeIXdUlaws5PcJ4ZOxI69y3z9+DZ9VYVtfM/XyHFPHn1SA/qE7r0D3FrHsomK5P/LTZxke2Mett32aB394gC9/44dE04P4E+2YyMITB2wXyLx1B588d4/GsYkJWvv6+PCn76WpqxfT5ycnwQDhhCLFqSXaCANQVasApOvIp96u3zKgS3W6msmwXihxzU23cN2td1Cpe9QM3RuKoFruZ9lFCaArl6UN420X0F2Gu+uz7h4sGhW6Ot8rlzc3pc4ul11Az+X4wXe/yfzYES7eu4OXDj7LkVeep7k5TNXOsZpfUO3Lkd2dqkqVc2I4DO1NXpoTUZxyGV2YwptiRDrCypIVr0W1XqbuE4KXVLiu3EeFccj7pqxLJBfZq6p0TQW7mCo3WTYZBWZ+IQu5gC4XfGMjEh24bIpCoGxUDtL69OtSf4qXtXuYdtPQxDxDNqY6kvgkWmj5mcQ5CkjKfcjmFQ40UTfjlPMOpWIBOdCGQ0FCATmglikUcmqOLEYq0URM+crXPXV13SkLUCeAtxBkdSrDzPgCmeUqVsU1VxLnULGWve7WYTbv7SM9FGbZmmLVmcbfLEY8olY3lWWpT6hC6kDitlhdtzABblvFwsprITd5jo2McnmPRdEQ0qKIFb0cpNVcXazPvBJKYlGVTVo6MoRUel41Y9ER7qA11ExxsUDupMGJh5bR8mFa2zpo7ehw9zAJi6rVWF9f5fXXXiPdFOGKyy4kFvaxtDBNdn2J5cU1Il648dJWdo90qUjNQj6rnkNR/q1aiObOYUZPLfLQIy8zvyTtWJ29u4YZ7GnGNtY4fmqJ2Vwr0wsVirkVak5JWYS2tTWRSjfh1DWOj42LoBaz6KjwlcXTFbQynLstTViIhbUS9ZqoMKTMlBdFNOi6BH5i1nUmFzM0d/ez64ILiLSkmF6dI2tmWVib59ChE7Qk4gz3DzDY305Yt4j4q4wMtdPXKRkOFZLxIGsrS8r9rKW1A2mcLS5nmJyc4/jcKH3ntxJp9xEM+7BEPqdVCPgll6xMsZghLF0EIT2KAoUAfl8YHJ+KK5X9NhLVKZsFRUKVIBZHDnaOeBCg1qLpCFnTUUAuB1oBVuk6yvqT78keFwr4lDpDXoKwLvr3mlK2yPUk9quynmTdiFmQyJNl9UoxKb8r4Tiax6fMfuSm2vxSLKiiE6VqMayKMtmR78m6lvuVm8QcxOLu99WhQd4CJ4omUoN6Gawo9XIvg6030+29Ew992HKhSzdXbADP5Pr8BgXRW6z0NNu2640L5a39+DdHB/5iBaZAe6NCF+NQVTudqdAbgP4yfy6AvlGhizOQu+m4Fbp4BVumNFb91C1xj3MB3bSKCtDb++HqGy+kvb9TAfqp6UU+/InPMDi8W+kiPUL/FDGqqsxlc38jqeoMG9Ld3jeA3PVRdiMrPYhszmUcihOShS4rxhvk2YNHzwD6sdmyAvSb7/68AvSc7aPqE6NUOYCIv7RsYBW8mmv6EpZZaU1j/OhxvvXFL0Mpx+aeFJqxwOzpZ7jswkE+cPtleLQ8dSpYpsOjDx1gaHAft9z8SR74wTN85ds/Idk2jC/WRlXbAHQBs5rjArqcmjWNY5NTtA0M8pF77iXZ2Y2h6eRNGz0cVxaOqs7ZAHR5B9+NgL6WzSpAv/rGmxWgm5pPAToSAysa/98Y0N2qXtbemwH9q0wff57z927i6KsHmZ4+xsBgC6azzkJmknqwzr5LtrCcW6DutbEdg5ZknO62NpV05o9p1FIGhq+krDErVknJr0SqJpi6ERbnHjDkUtmIc5bzpDrXytXj8yrgkU1HQE1ahPK5AWjSplfg5XWrVrl2ztxqDnW5qQ1IvKvdjUEqWgFsFXpku0Aolb9XdVVcoFdViKOpKlvyCyQyUz0GTbyx5boAR2WwS8Soo/zk5XqzpEKWw6TY0taCeLIB4t401VKN5dl11pcla1yYvAG1yS2u5ukeDrB1Xz/dI03UIyWy1QXKtSx1n1TUbvkkz8217XT3hwawy/OX16IB6JJZ7SZLy+vnoWp73OhKS4hytnI1E2CQkZK85KUStCXiqkuhlTT6U31UVypMj04Rzke5pOtaXvjZK5wen6KpuY3+gU00pVsoG1WWV5aVqY7XU6O7s4VyaZ2Z6ZMU83myG43BrT3wgVsvor+3g3K5oGbvYyfGWVorMbT1HF4bm+HJZ06oremyS7dxzs4h2tLyHIqsZCyOTQcUocyxypjlLDNTJ1ldLance7klkili0SbS8VZCnhDHD73G5NEV+ttCdKUTeKwcWt1wx3EynvDKzFp0/H4F6DPLWVZLVc677DL6t21mYnmGcFMEb0jjsccfp2562D4yQms6gm1kCPqq9LQnGBnqpL+nFWpVVleWXUtsX4BKtUYi2UqhaPDIgUd5bWGUnRdsYvuOETxei2x+iToG0aifgBip+GSfd1hfzVG3vYSDcVYWM8zOLOLxOoxs61C/IyY1HV1txMNhilaeilnCp2vEAu7XhmngVX1qTYG3rGkZzRpGSWnfxb5b1k8sGFOAXRJm4cZ108AxOdBK8qCQJ8UcSDoEYZEYyrWixnSNdSdud+5NRlCVSlldl8KBkUOIuFvKfyLrlEtO1pvwuNSozIwoRqbo63USGNk2+ltupNt7Bx56N4jNwnWXcYl0495FsrW3Arry/DkD6NJizFOaagC6VOhlfJ5GprL7RkurQtjDuifkahPFCzfoV/nKc0umIlpce/PlJNqSPPvSSyys5/nEPf8D3b0jmHIRe0pvqdAbLfeGs1TjINIA9MZnt0IXvWijQhdAlwq97gmcqdA7B/cjgO6Ee7j57t/FibaStbyY4mUsBgyOSwypGvLcbHx1i4iuE9Z0ZsZO8c2//xLVzApDnXG89hLzk89x2UWD3H7LRWhaXhF8JPpPVehD53LTTR/n/gd+zte++xAt3VvxRls2KnS3gpH2t1faO6pC9/D6xBRdwyPcfe+9xNs7Kdc9FMSKNCiezO4MvVGhvwHoGzP0d0GFLstZAH01V+A919/E9be/H9sXULI1R9qJquJ4Q9Ly9hW6eKu7HutnKvQN/3W3QpcLTl6LBqDHVIX+4H1f4dTrT3DBuUOMnz6CYS5z4UVbCCVsCvYSeqJOzsrg6BahhBislAnqOqlonGI2Q9Up4m+qU5X2+sbMWTTpXl1A0FYMbLcJ7hZP0n0S5w+ZRsnac2T9RCLYGzGdDTB7E2jLIW4D4AXkVJW98XoE/Lrq2NQcqdrdv+eCoZu1LBuVhGzI78iHAKPijm8QyOyqOMC5P3NUl6CmgD0oC7pew6wKSU2jqpjjtuIjyBORDVRY63pNJ6El0QwfjuFRzHqPHaScs5ifXlat4nzelT/J7La5A/pH/PQNtxJL+VUV7ehgOHKYdh3/Gs9NHqM8bskwV49PRhAy55eDiGqDOhi2TaK9XfkE1CxTuY75ZHMVsyhlFK7hWDVCvjAhIiR9Scg4nDo0hpWpsadrG9dvu577vng/P3tkilQTnLNvF83Nnayu51lcXlauboViFseuUC6vY1kVxJla0sbWF2GwA6654mJ2bBvG63HIZFcZO3WK1UyJZGs3zx0apWLVaG3voKurhXi4Tnd7lOaUj7WMyQtHyxhOmJiMGcs5Xn/1EPPzDh3dGkObNpNsalHFznD/CJt7hjl84BAPfPM+akWHvVv70cw1JZ112XyuHrAm3U/8WATIG3WOnl6me7ibTbu3k7fLtPa10d7TxtTMlISt0dfViVnJsjh7SlXl6USAvu5mto0MEPDJCEHsgUNKElmqOJQNh1dfO8ZDTz3BVMZhcGuELVuH1UiiVM5QrRaIRvwkU1GWlxaVimFmsuR6dIRg7Bi8ekQFKXLBJRCJQkcndPUk1BxfDpFiahNPRKlUhGdkEwqHicgoxLaVG50c9NLNcQrlZfSg6OLFuthWa1vAXdZILBZT329cF/J9d40Lq106YW5/Xg69VfGaELDWdXXfimQqHVu/rhzkRNYmfxaMkPGXrFO5toLBAHW59kVOKReIFVM+8l6fiZcYujNEa/QKElyDp9aDzyNHAb/YIGGIg6VfgP3tJXu/WEK/TVH9369Cl1aH2+tUzW5FZshRmhRA/32oNFru0n+RlrucdhonoToBPawctKTCl7lK0cgxvVBlaJuP6299L/54iCefO0CmbPI7936ets4BBege6T+dmaG77dd3nqG7FoTKrUjFVbo2hO6JLIDmC/HcS8dUhd7Wt/eXArqleVVAil/XqBpFFZvqc6pEPF7iwiI9Nck3/+6LlNcWGWiXVKQV5qee4+IL+rnttovweop4tCpGxeKRhw6waehcrr/ho9x3/+N8858eoWNgFwSbNip0N5vZK3ObmiNTGDVbfnV8mt6t2/nYvZ8h2tK6Aeg2wXCMiiEHJTcMRKp0BegCdNLqFQtC9X5Jl+G3N0NvAPpKNs/l117PDXd8gHogrCp0eX2VscwvBXQhP53dcne969XT+pWALi33PP9831eYmzjIvj29jI09T7E0ySVXjNDUJpE/K3hjNkUK2LqDHg2TzedUqzydaKJSlFanRaVaODP3k3UrlbmrZXUfiPi/S7qZXMQeIQPVvGjC7taEJuzFFlWWW3BuXA8uYMmGI1WrbEJicCHApkKEQiG1cclmEgmGlfGLYzlq05LNSH5X/q5sRo2KX14i+d3G5iYubary12oUyhm1eUml3+gSyO8JwJcrFeLJhNveFIhU4xqxaK6pjVUOEjFpz5dMtFqQWDBNzdCZn1xjcWaNcr5OayqmZplrK+vMzkBvD1xzTR/dPa2s5dcIJOMUq6Z6bPLY5bk1QLxxEBEXPWm9q/VbEw6BW82bmkVJJIO1supa+b3SVq1Rs+W+akhWdkAPkVvJEfPE1bx+4dgc9prB9t4RdnSPMHHwGDNjM6xnS7S19ZFs6mJhMcv07DJVu87K2iqxRJRkKkwiGSKeFEZ6hKpZ4MSxcarFEJrjo6sjRSTsZXlpTh2A9FCUXMVmbiVPS0cXm7aMEApq5DOzpOIaTXGN1UwFf3I75aqfeDhIzTIYff0IU1MTJJpS9PT1kUq3qv2ht6OPvvZepo9N8NMHfsjazDp7RnqJeAr46pUzbmvCs3GEb4N4AwSwtCCnpheoal5a+noIpMKYWhV/VFftcGlCN8VjrCzNsLI4RXtLnJHhHoYHOhns6yYUdANfTp2exHI0Nm/ZxcJShvu//wMOHZmi5vcql8e19RrFAjQ3w+CgxLfC+lqdvXs6lIpmaWFZkeGaEs2Mn15UoB4MQzQGPX0QT0ZUZ2Jh0W2rDwxBd287r7yyKI06urqCDAwMEApHyOcLVCoVvH6LXft7iSbcrpbY0hYKBTKZjLoWOjs71WFE1rqs/5WVFWXwJN9rbm5WGQUra0uUSkWyuay6ZhKJuPIKcH+nSiazrn4u12AylVBrT34mXwte2FYVyypj12Qv1/F7m9W6q2tFarZIRzsZ7LiBjsjN1J1ONdaSsdqbaUfvwpZ7jaDLct8AdI8ixeU3AP0LG4BeVBX6GzN0lywhC0a16CToQjLSfR4KlRxT8zW27A5yywduwRvx89jTP6dkO3zins+RTLer9pZHTCaUcvWM7UjDyeLNx5kzmsUNgpxL81CkOEXqkk245ihPYo8eVhX6/f/y1BlAf7uWu7SDTckflorMKBLxe/DZVUJ1SHiCLI1P861/+BKl5Xn626PorDA7dYDz9/dwxx0Xo/sqaPUNQP/ZAYaH9nHddR/m2997lO/88xP0bN6H5RVP5oCq9tRGvzE/F0JMzePj5ZOTDO7cwyc++xki6WZKdU0xxoPhCOWKC+jykjd4Fw1Al3Q7RTSra79VQBeFgMzQF1bXufg913DjnR/EF02ocBZhJPzrAP3sCt097f5SQD+LFPfP932D6dMvc8F5QxwbfYq19aNcckU/3f06lneFWrBMWStTrlfxhkJkcgVFakklmrDE/lXzEZCL13GZucKyFjKVnOLlUeg+PwFdJFdeVQlZZg1bpc14FdDofp1yraja2Y3qU64H2YwarXfZpFKp1BlAF8JWsVhkfX2daChMcT1D3XLBWzYZWSPSInSrFXGOEx97cQULn6kw5PeFKFasQLIZmlsDtLS0qMQuOWS7IzFphXsolEuKAqz5fNQ2Am8E0B3gXU5jAAAgAElEQVR1Ew97iS+uEw2niQabKWZs1hZLxAJN9LYPkFnMUFxbZ21+jtxKhmpJXBShrRmaWnTm1l3duDQNpPIVAlKh4EqjpAMv5w4BiXjcrx5btSojBPfSFtv2UhiqXtf7QW5CNjJK7j4UCkBXRxir7BDRIpSXSxRnTXb1D7Gjb4TC4jKHn3uJpniAjo4BOrqE1a1z8MWjHDsxjc8fwRcIqMyIeCqCHhQyYp2u7mY6O9MszGf5ypd+ytjRDE1J6GgLqFCORNJDJJnixMQamrSdQxG27dih0vBKhXmq5RUCukGpYnNqrkrF9NDZ1sbwwAAB3UvVqhIMh/AHg5yamFAjBeEZGNkKVs4kM7fGyuQCrbEgQ51i2SuFjXRmHDUmqdUE0P3gCakqfSVX5tRsBvHoaR9ox9CERGfSN9BLZnVVHYIWF9bIZ2HnNh833XA1F+7fS2tLWoFaqVThyaeeJV802bl7P+OTczz88BOSzcjWXefh9fk5ceIYhw8fob01yA03XEVPVytLCzN0trehez0qhldURKl4k4rVXVlZU+tV+BmxWIRSpcjExDira8vofh9+mYs7FgcPnlD7VDrtY3BwkGQqzcrKKmNjJ5lZgF3nyjoKq4OuHHLlUDA3577/nVL1dyXVz+SQODOzzvKyu6ba2iCVcj3cpeJfXa2pmXg8Di0tugJ9GaNOT7tku5h0mJpdMp1U6nLIlGs0s76mkunEZljIqkEZCcmYoV5SmQxLs15uvPoPuO7S/wUdsdXdCGHaIO+54XDvNkDXRDbiVujy0LyqIhRAb1ToMkNfxFsrKWLSGzN0CaOXKsRWn0XGJhuRHtCVdnh2CVq64a6P30owEeGp557F9nr5xKfvIZZKq81TdNlu67/xcXarvdHKOPsFe0PnoGQwEme5ERRwNimuUaF3DZ33S0lxlldTFocia6hXK8T8XrxWFb9VI+ENsjo5yzf/9h8oCqB3RvFrq0yNP83+fZ3cceclRMI2NauCWbF4eAPQr7r2Lr513yN898En6d96HqYnTFWR4lwyoacm07EaPiEP4eXFExMM797LJz/3OcLpNOUaVOwaoUiESvnNFXqDKOaIRnejQhfGdd22fmssd7FBXFlfZ2ZxmQuvuIqb3v8hgsm0ykQ3hdj1r6rQ34gzlba7oPkbgO7qXM+03CsbpLhsngfu+w7HjrzC1Vfu5fSJJ1lcOsjll3cxNBKgqs1j1Ndx/A4l2yQQibsMc0+QcCBCMVdE1/xEgwksw1KGKQI0MnMVD3CpeHWvzqJ4rJu2Ip4Vc67xkBzQEzEvcSlPHJtMpkg2667faNQl38k8Tgg48v10+g2Qkz/LBpPLQXMSsstKUKH+bfk9+Sw/lw0tGILNm12gbGmJqvZxqVzi1KkMp07JqMP1oG/vhPY2d6MTsxD5EKaxjNxdnqkYNXglJVh9Fr16MBLGH/WQ7ouwtL5EoSBk0BSRUAuaHaRSrOOU68T8MabHTpNbXCZUr2MVDMw8DPZ42bdvCx49h0NZbbrJZFIdTOTAIRuwbIxSucshRj7kECM32XhlNp41YFXOUgFIxSAqwTgV1HxbXj8p6reMJGhJteMUHWZPzBK2A+zo34rf9HD86CukmjWiiSCBYIpIVBz6whx65SRHXp9Wqp1N27bTNzRAtS5+BBmsWon+wS6l5V5aKvLdbz/F9OSS+rf7elqIRXXiQln3+phZXCNTsigaNgNDw/QPdJFZnWZteQK/11Qjs7WSxtJyXkkuU/EkAV3a234isSge3ct6PuNyBEyH1blVmsNp4p4IE0fH0W2bHZuS+DUZN7iALu5jwkNSHuEyxtRjiK/ksYlpVosm/dt66RrqwRfxEYmF8GoOwYCPqllmfXWRZCLMRRfsp6eznfW1VZWsFgrHWFxaIyfvnaXx0qEjjI6epLm1lZ17dtDT14lHc5gYP4Zl5NmyuY/hwS5F8FtbWVCEQb/wMmQMJC1uyyU8ahKZbVdclr50VagTi0cIhUPKP391dVX5IwguCAdEqnNRO+TyBaampplbWKC1s5NwJHpmFCWVu1goS0WeTqfVYVgODrKO5P7kgKwOEmGJyfbTnO5TBD2p7KW1LsQ4adVL10ruSw4JxWLhTKUvf0e+L4duqcRVNV6T7ALpksgsPuG28bUstuXh549Pc8f7/pDbrv9T/F5FlVcKAbk+hdTnXrPvOkAXSZXI1lxAV3uAALqw3CcP8ef/+xeoKUB3K3Qh77ikOPF4djBNVxIlhY7cpBUjLmwLK+J6BJ/8zHtItDRx4KWDeEMBPvmZe4gkEmrzlAr3DUD/184iNshDwjr2CBq72vizSXFSoX/vwSfoG7lIAbrp7+CmD39WzdALNb9iuds+F9DF9UpsRSU/XADdZzrEPQHWpub4+t/8varQB7tcQJ849STn7uvgzvdfSixap1YtK8LOIw8/x+DQPt5zzYf4xn0P890Hn2Jo54WU6kHl36XCBmVO6sh0TABd8Yw5ePw0m/ecy6c+/zlCqSYqtbp67eSiqFSEPLdRoZ/F/HYB3a3Qhedft357gB7w+VheW2N6YYnzLr1CAXokLaMDUdx73mGG3mi5C6DLIdJluruA7san2kpv/1ZAd2foD3zne4y9dpwbrrmQU8cf4fSph9h/rmhwbfLl0+KsSbYM2aJyoXXlK7o7B5RKMxyERFQcn1wgVHxKcZgyJVrSZb2de04b1YpJIVeklLcV5yIZD9PV0UVrUxqRBs5NTzM3N6cOurIJCYDJxiOtQwE6iemUzUjSujo6Os7M1Hs72wn76pjloqqo3U1KpDWm2pgkcCUSCSmNtvxZ2onSPhwfP838/ByGJeRJMZQJo6tFvCFNVDNqmaFLapqHYsVgaW2N2QX3miwZ7iHWF4FkDwRi7tdSVctrIYKPcgHXAS8Im3u66EqliWpeBtvb2bttG6lImGJ+nnjSoGpnFXg3gFuep7TWpUqSDVS+L0AvG2ljTiqfc+US87ks/nCYllQT8UhUjUKkgpN9JBJN4A9ElGHPzKlZRg+NEvNGSfii5ObXKRSW6RiMEIj5qBgahumjUPJw6PBJXj9qKLe51s4YIzu34wv58AY1PP4a6da4ahG/dOh1piZK5LMVqpV1WpsjDA10kkzG8fj8aHqE5UyFiqXR1NKm+EJHX3uB5YV5dQAQbkFdUE/TaU62EgvFyWXyqi1sWCYVS8x4dMrlKkHdR4AAIz0jBCw/hw8cxl+z6O8ME/CKF4bLvBRAP0P29YQpGnW8oTgLmTzz62t0DvdxzoXn4g15mZodp6U5wZaRIbZu3YxjVykWskRCQeZmZ3j44YeVpbBPD6J5REpcV6OJXKFCc3M7I1s2UypnaU7H6eluJx7RWV6YZHJ8lHqtRHMqzNBAF8GARiwqgTcWpVJBEeCU14hlKrmhHBxdUqbM50tKMSQ8KpmZl0pllb8usyxx1JTHI2s1FAzj0YNqpm+Lh4PsYYGAusm1I+tDwDyXy6l1JOtJQF2AWK4T+Xk+JyAcJRiMqwOjrC+5BmUkJdeTHCrls3xfrkO5NQBd/hyWNEhDPFVEtGUqhYRjhbBs4f9kqaNTzifZvf39DHa9X9nEqkjd0Jtz3n8j2e9/2xm64uluqLhdQJebrC3xGhdAXzr+LH/5p3/I8sxpWlKoEACpKKQCkA1Q+DeRSEBV5dKCTDenaetsVxWAaVu8dmyUhdUVphZqilhzzU0Xcsvtt9DS3srq2grhgEhx3sFd4Ez1/mbAd1vuwqy30SUcRox7hT0ZTnDo1dN87Ts/oWPgXE4tWYoUd/0H78UKpynWRYceVBWkpBvJCUvcogRkJW87UNOoF0zsXJn/8uf/keLSLOmoQ3PMZPzEY7z3uh3ceOM+IiGLsN/L2nKWRx55juFN5/Hemz7GX/zV1/jR468QTPdhBeLUfGE8/qCSXFRLRcoS2qt6kjqBdDvnXfEeLrziCtKdnRgyhxRmu0eYlGIw4rbVG45ZKqZWAfqGKMCpnTkkCG8/VHd44cnH+PED9xPyQGdLsyLiuTOfDaBUnxudEOU+8ObxxllfvZNSQgA9k88zPjPH+ZddyZ0f/YRquWfEtqkRznLW26b4AGdka3J4cYWprgbdBfUNxboCdM3vUe1hsXIVUpxTMZRsrZzJ8P1v/RNjh09wzWX7eOmF77C29DSXXBChr8egvV0yBQyyBds9aIrEpep6htdkaW+cstu7RSduKM9n2ZuTCR/pVJJkPErA76NdXj+5JqQ6Ue+La/4oXwt1yWMX1dr5ZR+/4GV91l/01ryExdxiw3WrkWt15rO8z/KAz9heNmYv7vslYG17/DgbgTauwZKrVFFseJG6BYKKfCZ++PlymVyxSKFUomxUMJ0aejhMoVwlXzapmHVsydI26hRLVVWlp2X+rQdJBkIkA0FScguFiAeDBAMOHm8Or6+6wSL2qw1XNuCz2f4NLoDSpjesPIX8J++rMuioY0uXRNQymoBFBK/Ilzy6us3Nr3Di2GnqVY24HmP21DTGeoktWwapBSsqQyIUSpHJVv9f9t4ryLLzvBZbZ4ezT46dc5wcMQNgMAAIAgRBiqTAoopUrCtZoaQq3/KbXaWXW/aDX+zyg+zyLV1TlnQFUYmZFEGQIAAiERiECZjUaWY653Ry3Psc1/r+vbvPDAKTblkPbFazp4FGzwl7/+sLK+AnF6Zw6w7Q2RvE+OETuDY5g6ZpIF8twuf3oX+0V7zcy9UCisUKLr17B92dSZw6Noau9ijy2Q0UizloRkAyyY1AGtmCjYXlDRQL3KuWsLG2C8sAjp/swJnzD+DO7AI0mrDbOqplG6VSGbML88gWSgjGfBgZHUZXeyc6E51IWWksTS/jyutXsLO6hsG+CMJWw5UD23KhkudB//u6o0MzoyjbPjhmAJuFAlYyW+gdHcShk4ehmQQvHY8//gj8hi475OGuIUwvTOGZZ/4O09O3ZdrT3dMulsLlso1CqYadDP0JOnDugfOwaw6Cfj8KuR0kYhaOHBzC2vItvPj897G4APzJHx7D0FAnOjuZlV5EpZITH3mxW6AcsebIvUCDGXWkqAJc7lmRpnryYzaNaqLqqalYtDPe2EtP/dCb6EP+hZT57gbYI6Lu/+jdEknvHGv9ylWaj970fMRaWT2+RkQFfhlZySOolVM4PP55jPd9CUAn6o2yTCYoYFVUWTd57ud98O7P/xs7xXmArnY2IgeVw4tmTWxRspi7+hL+z//9z7G+OAc6RPL8TSZM9PT2I93WhWAggmg0BlO0hDXYlMc4NjK5HDa2d7C5k0GhUkWpWkEsncADD9+Phx87j7aOlHQbsh++C1Bawd0DmlYg3x/J8/ASxTzZ7SalQvuA/u57t/DMPz8nOnSy3CtmlwA64l0oayEBdJJBROMsLkh1IeZYmg8BBhgUbTj5Mv75rymNugqtsolkqIDN5bfwW188j9/4woMC6HapiMxOHj964QL6Bk/iyU//Hv6v/+dreGdiFf2H7oc/1QvHDO8Bul0qo1rIQ6vXpAsYO34G3cOjSHV3oa75kKtWpJsn05KZzgGDlpkEdNfXT2vSqEjGp/L0XUCnsYwH6Bd+/IIAekj3obst/d8U0MkaJ6DfXlgSQP/S7//hXYD+0bI1ErUU+HimMvuArgiAUrw0ad7C9YMPTrksgF7OZPCNr/wLVm+t4YnzxzFx9eswmzfxxacHcfQA0J4uQvflxERCESfZopPYRtcyl01Plra/gqpdQL1akUKDns9BTmp8ygSoXi25BadX+CgJnSKPNqDRTOV9Ben+3f1RBRFJdqYTVGQ7+bgbsJV1Js2bPN6I+zMuwIthj98SYHdDxxX/ZE/Lr6lca1c6yOvKdXJwPQxokEGzFU1J76izYmSkj/cyx6lN5DM5oO6gUamimsujmsmimi/AqVSUzWbI9Qlwb1HPBMRrPNrb03tgL2zrFrCnVCgaYSZ3WWREgWAEsuiuOSjVGqg2NFjRJC5euYZstoTOdDeq+QpWZpcRNUMYHRrGTn4HummiUHRw/cZtTE5DxvAn7juPzr5hbOzmsLy5gRu3p5GrFNAz1INgLIjltSWsruaRTBg4cmAUDz94Au2pINaW72BhbhZr6ztY22R3rsFuBmGYUaRSaVTKeUzeWEA0BDz+iaN45MnzmJicQmariEZVRziYELe/S1cvY3M3h1Snhaef/izuP3sWdtFGbrWA9TubeO+Na7j67rvo6woj6G/AL9Uqq01bmNQSIWtTkhBGsQb4wjGsZbKY29zAyJERHDl9HOV6AWNjfTh56hiikbAUU/FAHFcnr+G5556TSUdHZ4/syGnww4S1XL6E+cUlKZpOnzqDg6OHsTg3j9szE+hsi+HJj59HWzKAK5dex7Urb+L+s4dljx1L0FskK74bVpCFmYNysQwLQQG3/YwSBegs1oQ7TeWGcsSSlDe2TipHXGENTYSV09zP/0ElBEOBOMH6YEBXqhG5a/a+uneaFL+6kEHVzUwJGxvEiMTINoycTFCrFQL60xjr/SKADtjNkuAFy3vxO0dApdD9gh//7QFdTDxYe/CgyqC0NYHvfPW/wGjuYnSwHY1GVUYStTqPBh12vYlypYqNzRWsrq9I2loqnUa6o1Nu0BOnzspIhcYJut9ANBlCJEGXNsUwJINYgPkDSG93v0bvJ83JP6FJgV17H6C/c2VGOvSBAw/h+nweJb0Dn/ntP4We6kNFD4sjG00WZAwuhBS2bdQoarB4Q9E4oViFkyuiuLmMiC+PWvYWXvjeX+LUkQQ+8fGDiAbJWLdRzFfwwktvo6f/BB7/9O/hb//ph9iqBPHQJ38DqcHDqFIrbwSgaQYa1RqcShkmXaJMC00zBJ+lgVyrTKmMkuMIkYcmCkys82uGYri7e2XJS5YuXe2ZfY4DneNN4cXud+jf+8bX/k0A/addp+zQd7JZAfRzjz0hHboZTUiH7rOCP8VYhuYkCn3EWEbMZVwtsxjSqJAOsg0I6H7aDZdLaItGVYf+lX/CwvVpPHxmGFNXv4ae1Ar+7A9O4OhYA2FzDbXSGmplAjWLohC0pgWDcZxNTXFBNBsIcyJClrcDXSO7l8cTmdZVNOyKTH44auVP0WCGDuOebrwhQBymov2nvUwf+O/FyKJB46AWrshdhxtH6K3hFi3sSOnQG/AFKHNSnbmqB3goKVcs/j8JP9z1+jhXJOuHDHN2ytTFOyaMigXNofZZQ0PX0OBXfoquV41C5R2h7K1aQ6Nala8+h++KiZ0iGfRMVVOGMq2f/M+2t7ddHb3S4bdq1TWUELJqQoZrT4aQSrZD1yxU6k009QCsWArvXLuJ2cVNYevHIgncnpxHOQMMdscQDyYR0BIip7p1ax4XL2Xkmnn0sdMYPnAEm5kCsuxIi0XMLM6JX78ZCUC3TAl1ojxufKQXyZgfAz1JtCUs2rmgWilhemYW77y7LuuaaMKP7t5x9Pb2i/3w4vwtxCN+nH3wODr7k5icnsLC7Q04VQMjvN+rDt58+wJ2Czt48JH7MHZgCP19vTJyT/nbEHAiePFfX8X/+5//CccOhxC0SCpuwkdOUZPyTE6B2KEb8BkRFOs++GMpLO/uYnZjFfc/dh4f++THxbbV729iYKBXWN8kJ6+uruHq1avY2tyWAoROdblcAdWag7a2DkRjCWxt7wrvqbenF5sba3jv8kXcmZlCd0cSn/3UE/j4I/ejlN/A5XdfY8gwhobbEU/5USxvC1ksmmAUawOlXAV6JQCdXa7kpqtrVYCWvgpSq6vraB/QVbK4AnQWS8qP4Bf6oIudryJOju8DdDZBEhW7D+AK2Fu+FxtbAjq5Jq2A3tgH9HIKRw48jdE+Ano77EZRDKU4PVWAzjTBf0+ALvGjrNwJCaorkgOWISJg0s4WXvn+f8X22iTQyGNzYwX5Yh4lZnbTqKBUx8BgPw4cGsXAUB86OtOIkGpIcwRGInIUxUOU1o80EGiUxF/YQUU5+9ic3SiHH+UA5x5g91ZtbjfeKmuTvpWHvqM6dI6c+H75gzEQ0P/rPz6LrqEzmF6tirEMAb0Z60KJ3urcoTdoTMXLisd1TYoROgr5Tb+4BTWrNqLMz27WMJg2Ud6awD98+X9GV7KE82f7EAvaoPMfAf3Fl99FV98xPPbU7+Lvv/kKqv5OfPpLf4z1sg9lBOBwhM59Pw/YGmlytFAkBBtwNA0Vx0aVNqxkiAbJrKZjFx3g1YHPT743CtB9AuoyTSHRjlKKewDdG7n/sh36T7vRyHJnh35rfnEP0P2xpOjQCei26Gr3f8vdI/cGaiKPdAGdvgLyw/te7moSwbtfAXqjsj9y/9ZXvoLVyWmcPdyOqff+BWN9O/iPf3QKo70F+Gp3UMmvIZ2Iu8EgQfFHVzei+n20KNvKbaGpNyXX2zINiUZkx01dtGNXEQhz/8drkr4MlLO5LnZyENFrJg4qRD7s46M6dGryDYLr+xqUln+gTBY+8NfTMdAxlGe7d4146xlvesUOQB6z+1XcNjnu5lrNMWBV1G6XtyDLlSoNmjgG1ZgTrwsjWIBYam5a39LtkG8RUzGCsPWEmKCow3LfNMf73utAWs1mPKMZNErwc2TfrIgs0K8zNMOSUXOp7pNR84/fvIq27nak27uwubGNuZkVJCNB9HV2o1nSoZXjuDO1gpsTKygUgUNHuvDA+UdRqNTw2oW3sZUrQAuGkKvVkCmXxBfTIT8hFkVXdxtGBtvhc0hqK4nTWk97DEMDPdLJXr4yid18E9FEDwwzhjLDHxoO4vz7e9Lo7k1CDzeEPzE7vY78ro2hfnrj1/Hu5YvQAsDAWDd0w0EqGUcimEDS3472UA/mbizjuW9/BwbyCFkNWIbKkOV6jPcU/e/thoGmHkbZ0WHF05jj6nJrA5/+jV/HF37ni6g1a/jes9/E6OgwDhw4KHKwF198Ee+8866Q0Hp7+3DuoYexvrYhgTKhUBjJZErAfHt7R9QUGxtrWF9bkXVWd3ubTCvYpXemY5iauIIb19/GoSNDSHeEsbW7jO3cKoJRE9F4EH7GnTgB8ZDgRSxXlZCmVZeu/ieo7o7ZlURVTlxuAXmekffxs1Kn7rkL1O93XGe4/S5c/di9gO4CufQPSkIshOomjZ9Y3BPQ+bii0kA0mE/PkbvboY8OfBFopOGwQ9c5rfPcKTz8+mkn5Qf/+3/7Dl0OVL7IpoxxeZ4K0x1VGMjg8sXv4Y1Xv4VKfhHBgINgyER7Z7vsYGi32N7WJTIFzaAdX0WY68o5ik5TAdSqGtjJkN1och9KQKc7klYVtqJUSFLhvN845u6XwLOG3Tee2etrGncDOk1Z3r48LYCe6DqKpawOIzmGz/z2n6Hsj4tTnEPnJJ8Og8xnWor6CKh1NAwfTNKF+ZhoauHTUNvdQJtZQW1nCj/82l/gYJ+OR+7vR8goCTM+mynihZfeRUffcTz8id/C3/zLCygY7XjqS38MJ9yBQoMmEYYQQySXgoYgPnoRmyiVK8LEajLcRmy+VNA0tcn1ShVBw9rbKytAJwNT1nV3AXrryJ07dK9D70qnfqmR+70X3L2XJQdo7NAJ6N7InYAu8akknXykUxxvHLeA3LN+dQHdJcXRy9ljuasOnSP3KIo7O/jWM89ge2Yap8cSuH3zazg+VsR//0cn0de2DcNZAOo7LsmO+u6AK3FUtsak7PHG1ayIjKTV7ckSkYkwaunedGz4xE7SvTY5yZExnzqoGvQxYGkmEWMf/PFRO3SiqEkrzbs6lHtPtw//noBua4xfFcqlgLqSOCq7YDk+Pc9+fidGHPsbea45UGI4iamuOxldkqzJHSl9Ok3USkU3LIedfxN2ncQtJRl1WKz5A3DcRCzPsVKOTHfmLmxo98+t4C4/0wSikSjsioNKoSbrkHisQ9jdd+4s4/rEHeSqDnr6h5HJlTA/u4B4KIbejk746f9es1DZ8ePC65exvFLG6Hgap8+eQbqjHXNLS7h47Ro2djOwYnHooQj0UBi2bmJjN4tMoYhgyI/DB/oRi/gQ1KuoFdcR8ts4eewgenr7RMJWqLAgDSJbqGN+YRk7WxtoT8dx4tgB9A10QAs6yOYKWLy9g8U72zB8cWxs7GJiehJtPUkkO0NoajVZ5Wh1DVEthZGOgyhtOrjw45fRqKwjbDkuoPM1cGAIX0Pt0G0wX8BCMxDB5NISZjcreOSpM/jkr39azqxSOScSMU5gpqam8dqrr6NQKGJ8/AAGBgbw8MOPCAN8bnYekxMT2NnZFoIlr4tMJovunn6Rox05eAjd8roCB0dGkI5HMTVxFS+++H0Mj/QiGDFwe34Sd5ZmEIgYGB4fxEB3G/riBHSaByn/dI6/vWnrvaCujBBVhy5/lnAVmuqoov7n/Wg2SZZjFrzyP9krnt3mT3Xo8hepzlzG/vvf7/mYiPUjSXHEqpgqeI0c+Ps5cj8y9jRGB75EBqTwcUhx2KMgyXP6xVYGrfeJ99x/SetXlkmKlOQBukhb5CWvQEcG9do8luYvIRqqIhpRbFi6T+WLFRkZk+2uG6zmuQvhPoOfJJ6zcrEQ8CdFz8ecWo4uG40inEZezP9pZak1I/cA+r61691v8PutYYUoJpaZ7wf0ty5NCaDHOg5jvRRAqPOI7NDzWhjbNAUKhGFqBsySA7/mQ12n+KaGuuGDj0w/7rDrTSRDJMhV0GaWUVq9hm/+zf+K0Q4Hj58bRjJoI2z6kNkt4MWXL6F/9Aw+9tTv4a/++UfI+FL45Jf+BHktirxDG0fedOz8m/CR6dnkflyXeElZe+oEao4vlUaYLyK7IYudvUdyokc4JRXs0l1AF4nhB3To/38CuhVP7QF6RcJZ9kHpbqe4hjxnfux7ud8N6Hw97gX0JO0lt3fw7WeeQXbmNk4MhTE3+Q2cPlzDn/3BUbRHV2BiGZZeFo05r20gKPs7ElqECKrxEGJ975eAG2Xew10+r0l3KmKvXTgAACAASURBVOLt3qjflptCTUkkp93dAPGxfdTtrAI/PuyDptLsblsLAo8cIbd7y+feLe/6NPBxNOAwzISjd9npK5WAZxfM/5pucgpI3YQLtafae0AcqXNKoFPa5h3ITce1qlUWtgQLrovEdUdITW4Ije5DsVaSv//DPrxD9l6wl8kBLGztNBCLdCJqxeFzTDhVDblMFfPzG5hdWMPRk2exuZ3DpcvXJJDm1JHjCOomspvbYoRz89oS3n1nGqUKcPR4Bzq721CqlZAt5lG2a1jcyKNnuBv9YwcRb+/GbqmGqxMzWFhZgxWwcPzoOJpOHvXSOkqZZaSiwPkHT+Hw4cNwoOP6xKzssdu7+uV5v3flIpYXZzE82IXjJw9iK7eJYqmG/FYDS3MZFHMaNjcz8vs7eqMYO9aPnv42NJ06Fm4twF8L41D/CWSWK3jluR/g0GAMEZMx0mrk7nPqAui8JmSHbkbQ8IeRs32YWFzEUraB/kPt6BsfQqFaxMMPP4j1jTWsrW9I1011A7v1cw8+hMHBQeEvmIaO+bk5fO9fv4tLl95Fd1cHRkdGJTyoo7tLOFBnTpxGf08/6sUKgty5F0u4cukirl29LM6JNDC6s3gb2/kS2rst3Hf/aRw/PICUWYTZUG5wQnKUOc9+4hqLQwV5alLk2pbtAXqDgH6XbPnngXV6G4TRbPAeVgoP9aHuIS8fYQ/QhUSt/v3+z/J7TusI6HQOjSkumZ6XVVq1nMaRsc+7gO5XgE5WvHfL/rsCdJl7uPE3PlM6PxlxylPmGCwDH9awtXkTlpkDUIBGhqOpI1+qIhAMoykpYgyxIPuPN7/KuG3Q4L5hoWEHoPvYhdNuz4Fh1GBZ3B9T69tEtUztBw/cVq92b2/YSop7f3iLHEG0knQBXfx7m02xTb1wcVIAvWPgNFbyJqy2gwLoBT2CnapPOnTTp8MqOrB0DXXuhHw2ynoDTcsvtp4MXalmcojpNg60B1HfuIl//sv/hKFUFZ88P4aOmE+EydndPF5+/T0MHngQj/3af8CX//F55I0OfPp3/gxbdlDS3TjvkFAAF08YAern9w6fg4O6K0XzQldkQ8OD1BtxyshddfF8n+ouoHNSR0D/MFJcZ4ohDb84y/2ndegcD7JDn5lbkA79N//gj0BAz9H9LBBE2floQK+J3wEB3bN+vRvQSf/1AJ2kOJIQk+Ewchub+M7f/QOaq9s41hvEnYmv48wxG3/6+0cQ9c+hWZ9D0K+0sRyd0URDkcNsQOMUibbDjliLsj8ns5i8BUaN8H8+nwJau0rAFPqb2it7+2WOpGV7zL3nh4P2R3Xosvb26tSWg2jfSlIRifaqB+9n9oJo6RqoXi8FAapD3wN0MXR0Xa1UC+MuEdVX2udUDK58uGZoykRCWK/0gJfwI59IjoSgydfCkY2RpAAS3Mg9CVsqLuODWMRyfLt2tq07Tu9nbUSghUdQLJpwSg1U8nWszG7izvQSdnfoIBmE4Y9iamYWK0sFxMMGetu70KzUUdrJyqm6nithab0pbmR9g7rsdsu1Jvj2GUFgpwj0j7Vj6MARRNJdWN7K4Z0rN7C2mUFbWzsOjI9hZ3MJue1Z+OwS+rs0nGZ+eiqBzZ1dvPHWNKywhVNnHkBHZycuX3obEzcX0NEGjI73YGVzFVvbPPoZnxeB7kvAtjVs7m7BDPkkgvf8o2dgmRreeu1trN7aQlRrg68UQmFtDQd7g4iaVfh57jAVp8E0dMUGr9ORMJBAwwxjJVfCcjYLLR5BvLcLdQPIlfOSqkfb03AkhpGRUQwNDcs+vbOzC52dHejv7xceTi63g9dfewUXL76DRDyK9rY0tnZWEWnzy6Ti6IGjGB0Yhc5VY62JrfVtTN6YEDOgW7dnMDM7g0K1hER7DINjgzh49CDGBtrgr6woQBdDHGlHVM45i0xJSGOj506F3L35XR2zatV/HhTf+1mZknn7enfd01oES4fuEUTdpmi/U1dlBqcEKh62pgC9EVcNqV5As2kpQB//PEb72aGn4DQYQqOSFRUX4N+Vl7vSb6uqiYeeO3IXYhx36ArQs/lb8Bs52A4lKgR0A4ViWQwL6jXXR7dZhm42YZoMllDCN1/DlJG7ZYRFtM+M9GaD3tQc65XFIzhotSlA9/bnfIE9AZ2bqrb/bnuHm5JC8FihrIeSJtrxsTolU1H3R/H2pSn87T9+DwMHz2NxpwktNiQ79LIZFy93Vr1kF/upEdUN2H4fStzsMzGIh5wkZjURp8/wzjbSRgnN3Wn86Gt/gSN9Bh4+3YeQL4+QbmN3J4cXX76CnuGzOPf47+C//P0PUdC78Lnf/Y8o6AkUmn6moJNWILsqPj36uRMM6dXOmEEhh7FbZxcoMi0eqpRGeaQp1z6Hj4tsb1ciQi0r7WoZLcp4HdoDvfnyS/jeN76OoKGhM5mSvG6vclWTJ3ZHijnf6kL3QXfVRwE6HxFZ5BzdEdDPfewx/Pbv/yEC8SRyNRtGKKzY0y4xRnEfXZa4y9Smnl4Ofjc6VakeVEUv3a/rxMRHTEDnCDgepB3oFr75d3+P0p1FHOw2cWfq6zh3Rsef/nfHETTuwKnMI+h3EA7FpdJ2GuQr0JOwKiYStHbkd0ZTJadx/UIJJBnwio3HCt+V2LgyPwF1seVkkcECxEFQ7hMVhbu3K/Sa67uGcfLKu+wA9Wf5a/wuudGVJnojc+/9oteDYnl4+0f1VchvvBb4b9zXVWCX5FORO7o7PrKO5IV3iUeig1Sf5GIUdVN4DhLjylUZV+OislDvCe9RdufC/wBjUlWHzoQryTqvl1oKmtaDWf25taChvIlPQ84HmTbFkbM78b3nLuDiG/MgR9FsAlurEBOfUBCyFy+W6OJGI54Uirt5Zn7JKmpzewdZZkgZQFu7iY6uOAJBHwJhHZq/KdODcCqJWlNDXQvAH00jX9NwY3oec0ubonEPM8u9WRWCa8iqImCUEA42xWhnbk5pjinxHxzqEo30/Oy89EBjI2GkO5KYX1vFwqKDRNhAV9sQ2tMDiMbS2NjeRKFWQFtvCoalY272DuZmFhBoRGDUQ8itMXWtgBNDUcSMqsRSix7Yrsvrz+usxtwAfxg1PYDZzW2UNA3j951Cx9AACnYV5VoF16+/h3KFZishDAwMIZ1KSxof7U9Pnz6NjrZ2uXLC9LUoFpDN7CJgmcjnsrj43gWsZGYlae3A8DgODI0iaoXJuEUxV8La6iZS6Tb8+NVX8c6li/CHLRw+fhiDIwOIiyWwjbZAEYaTFwkbzyzBE/GOaCg/9Yat7mNe6+6429thk2XeEP3tL0aKY9EgLHchrLZ06Hsj930J596ovRXghbyiImK5tpLmtBFyp3ElWdNVy204Mv40Rvt/A2h2ouFUVIcu/61aVauAll/s4990hy6JZexYpIRioIO7DZDpHO2rsrDtRVSqS6jZa9C0MnSdTFa+eQRuyiu8g6IljmpPxuO9WSoO0uskWrZ4cGxv5NjaobugThckJvJUqX9kxd6AZVH6ogIp2JmHgxbyRcYe0kiggViiA1XbxLeffQXPv3wJR858Aq++ewt9Bx/E47/+e7ADbTIC14IJ5LNlRH0k45homrqY4FTpAOTWDYyKtYslqaCjWgYo3MZf/8X/iAePt+PBU73ojDdg1HaRzxbx1W++gpP3P43HP/Wn+D/+7+8gkDqOp77wJ8jZFmr0/GdXLVheQNPH9J+6jDKrThBNsuAlL7s1RlNl/IYChlSZstZ1P71xrwTJNPMwbCa+VdCRTMGvaXj2W9/B899/Vtj66UTS9bpX75PsVNldaioKtFEk8U7tmrwAjdaoS45kBZ9ax+beTpS3rV1DqVzE+uYWBkdG8OnPfg7heAKrm9vwh8LCnGZxJME/1Kq6WmT+/Xz+HPvtjWOpa6WColJBjXnEYsHawMb6qgSOSCxouYgYdej5PK68+TraNAcnDkZx7epXcO4BP37nt8YQMBbQmQTqxQIsXww+h9ZtIRVLqtfQ1IuAkZffbdoky/GmVEUiQdKlvclNzhWSmh55W3beJ8xqM8HpCN8D6WpFksMuXn2qzHlF2lSyHL4CLCm8TwWoZVqyUtPegHyaDkFZdQ8ijrECsDnJEmDnyoC+DSoESfaVwl0pi7OjpSu+vdTEQjal0TynY+49JrtCrhtqQgJiMVWnjl31hHv9vzQu7nceuc4rKFTRoq4llW/f6mPQsiLYI7G6v9d9XZUlrSpC6s0otktJfPXrL2BxtgxLB0pZIB1jAqKFyRtVHDjgQ2dHJ7oY/Vm2USk20JHuQSFbxYULb2F2qYpTp9M4fnwckQhL4CKsIGNXbVSdKpqGgWK9iZ2ig9WdCubXcljf4XMPwQrRb31ceAO3bl9GONzAU089BFN3cPHtd0SOurHi4MiBEXR39GJ9eRWLc7eQiPrx0IMnceLMKfzw1Z/AHwzJeqxh04mQGgkfQvE42nv6cWdxFdcnb2FzMyd5248+8DH0dwzgledfxvzEezjcayHQ4Nhavfe8BlhIiTOGZiBbd2Cl2/D25BzivWmce+IJ1NzVWygSxtbGqkTEkuz2wAMPyrRpdWVVitNIOIKHzp1HR3sHDINSTE2y0yu1Mi68eQFvvnsBk4uTYCBRT1sKQd2HzMaGnCGxGLX6dZExzi0to9ZsoLuvB53d7YgnwuIeBzuDnnYgTdfEYBAaG6pqRRQjIu3SgSpd2CRmWPFP5N6ieY7L+SCIflSHfi/vonUSpHgsLov+Lmna+7v+/d25Kr2lAHCveUXKc8mjbtfPrr3ZDKNSSuHogc9hdODXgWa32nXKUcBGmEUA+V+/WEFy77kq3/8y8anqoOKBxYpeAfres+RYUmNK0RLK1cU9QGfUHKsxHoDKAEGN+/ZZ6l5eeavcRnUVd+edu5rEJvsK9xDd69I9tnsDDnW+ZCEbJNpJTy4jJroR8atp+uA3LSRiXe4LG8JOsYpnf/g6Xn97Amcf+Qyef+09JHuP4NFPfwlatBulRgBWNI1qpaEOUB7C7P5oV9pgeIXyoWa3kooAQWqSq6uo7k7iK1/+X/DAiU6cPNKOiF6EUctKfOX3fvAOuvrvx+kHv4S/+YdXEO04gYce/yJ8wZhcA57cTDNr0K2agHqdfuf1gOiAvbhNxc5UcZRkqkrohQC6G7Hp+XTLTMWGr7wNy+egUiojHAiiUXfw/Pefw0vPvyCNWH9vLxqOcg7zcqllPMZXvQHUCvQ0V3IiXuQeA9nrrOh53Mpebn0c0nEymtO1ZaRc8cwDDwipcHs3K26AlXpdkS3dTRlvwNaFSq3G2Ey+v3T946dPTDbYyXOtS+b5Dg2IApYYvVTKJUQjEVQrFdy8fBkj7Z04MpbE8sqLeOBsEH/8h/ehPZmB5mygmttCo8zcb1d/LqdIFTDKaGoFpTUXQKfmwGXfCqjzvuCokKoJZRknRYfYDFOBQFc2cnzZpVelK1GqdT43HU2NXazaucseT/57dU1zTK9AnfwBDWWJ8WXyGeNMG/A7ZJGrG5EHDQtBh3JHyeM0xRlRI8GS3RvJO8xsbzAPoSzujiwwuMbRyd6l9r7BYkY5dbGwcLgr1OmiVlEH0l6HcW937c5J9/b4XgfigbZ7z+81Ji0lgZyQdx9y+8Q49d+x3rGblGS1YSfTFLfFrbUdWJolSoeZiUkUsxl0d7YjHoshEUtCpx0q13iOH9OTc7jw9lW5tk6c7MbhQ4Ow/HXY9V2JvtRNGzWH0xgNxTpQqBvYLfkwt5zF8mYFRiCOtq5hpNL9MPwGllamYTdyOH3moBix0OQm5I9gaXYT0WAKa0sbeO/dS3BqRSHEjQz1wKb0LRBCR1cnomE/NjdWMTN9E6sb6yhwLVD3YX2nCn8whZ7ecaSTXejr6Mfu+hZefeEloLyLsU4dAacE0/GpT1e6yeuozoI3GEBJ17GQ2cXYqVPoGRnF9Nw8guGI7Pnb00nM3r4tI+B0ug3LyyuYuDGBoBXEgQOHMDI0gtOnz2Braxuvv/YGEvE4jh8/gWtXr+Pv/vHvsVsv4uR9x9CVjGH6+hUszMyiuzOKnt5eVG0Hc8vryFdqCEQjGBodRkd7Co5dkZjpVMJAo76K/q4oetvaxZTLcOgXoc5Ojt/LDosncj1kOC73tcybxBHPOws+fOT+0YAuhtBuEd6qNX8/q+WDV0Iu+961UpPJKKVwVLRwytAgoKdx9OBnMTrwGaDZo3adHsGdcjnhv/xiK4N/x4Du6WNdIG6Vn+3V/a2xqGpxKFxZkV/t1Ur3GN27B5tESjpu8ISKoKR1n2lQLmQhly1IB0u5iN+KirXl93/4Kl67cA33nX8KL1+4jrb+I/jUF/4Dwm2DyFZ9qPssVEq0e2V/Km+hjIcrjQbqroaRF57eqMHfLMIprKCwOYEffeev8PhD4zh1tBu6nUcyEMDc7SU896M3cd+5X8MjT/42/vNffxsVXwrHzj6OQl0XZi0JOsVagZe4EAjrThHVfB6WzZ1VQ/S+Xjyg6qTV6oJWhR6geiDL7xXAKNdbGlGUCvTZ1wTUVxaXsLGyikQ0JuEi4nJGsJRISwMGw0NMalw1rO2swx+yJA2LrynHil64CIsKgrVX0baCudwgoh0XKhZ2dndhmH709PXCbjZRLFeQakvL6ypEMrdLZyFBWRSnDyRJWpZrbiRhxCrPW8a+4hvdRDQcRC6TEWIPb19mWTN2lI9rdmoF5XUD3ckktrcuIZXYxtOfGcVQbxW6M4vutiZ6JLuaYEebyhp8GkliamfG19ARFiiLSkP2YeoG5T2qrmVyQlQ5wsKVEyl2yBZ8TMpgB89UJnBXrwbqkn7nSmb4+2XF3TKMZwGkRHkcuRuo+RiKpMNgrC6TyOTfKyIgH1qF3T/34AaJmirpTdLexCyH/uw8YPj7SC6qwCfPk7WEepxMjBI2sI+TAO7c2Z3Th7wqmmfTMeQ9vPtQuhfM3z9K38PxVkDf0x+1gr73A+5SwpuAiGFQCDbaEUsPY3ZiFm+88jY6U91wyg1M35jGiSNH0Z5KCbiWi1XoPj8sI4q11R1cuTSB2wu7GDkRwuihXgz2d0DzcY1H3XsZukGSlo2mrqPa0GFrIZTqfqxsVrC2UxaQ7egaQz7bQCyeQLm+i53cqjiG+bhWNExEo2lkdirIZ6vI7BSEYJiMh9HVlUI8FhCPgkQsikQ0jN7udvEEX1lZxC45JbML+Mlbi1KQjYyPo6d7DH4jjGQ4ibWFZVx68y1E9DoG23ywGmX4HU5pCOrKeYylHzv0qt/E9fl1mOkQfuuP/wjxzi5863vPYnZ+QQA8lYhJcArvJ07fqPtfowPdwBAe+9jH8egjj6K9vQPr6xuYnJiSa57397Vr1/HaW28i2deJk/eRaNjE1PUrqOZ20d3RLoTBXKEEPRjBDQlSWcWJk8fx5JMfF3OdS2+/gc31O3j43EGMD3disKNTzLJq+awk7PDerjeq4rEhgC7No+xg5HKVKYS4BbJw/WUAnYWq21LeYyLTeo3+CtB/pg5djdLlgHLHiqrrVyPG/Xbf69C9yt0FdNmt8HD1WLLuG7tX4bNTVbm3HDOKIb5Nz3Y3W9kxoGtRVMoNxOMJ2ekb/iQc28a/fP27+NHLF/DEp76Ar37neazu1jB46D40rSRKtg4rkpQxbnZzSXapZC7zWCZ81dnRysMn6cdE2ORoNiegvjD1Br709GN4/JFjCNICsK5haXEDU7eXcOrBx5HsPoD/6T/9b5jfKGD40GlU2M2ZQRlZ0S2PoyeSUGTaUK0iZVjwu4xMDzhVJ61Yoyp2Umk7FaC6rFHeDD6O7HXxaqYtJWVuBHSlFW4iGYsL0Iu1odgwusWTrFR94tK2W82zIpCbnADuVY0CRpomRca9leRet8VonWIdhmaiWCLb2YdQOIyaXZd4zngyKWlffG1V1rMLZQRSGbs5gFMBGO5QZ3elks44dhev1iZtJYFKqSidO/95sZAXzThfn9xqCToG0N3Wi3S8iaC5jaNjFizfHErZK3ji0R589qlD8GubMHwZOfBVh8yXVJHtKP2RsR15HDJK59RJ0s/VSFm5+rig7AG6X7r6huagrufgsOt3DxPP1c+zh/XkY94kS3EI1Af/LmYosOQnuKoen5MB1dEQ0B3dhwYTDVl2snGoAbrjg7/Jbp2kQ0uIb5qhpj5NlEUnKxpfmwUFE9zUikA9Cd5v6hfxGiGAeO58+wdgKxHvg8C85Z+5ZCOvbHk/0H8AoLvCez73TF5HMjmAixeuYWctj972YUxfv4Ot5W3cf+p+RINh7GzuYHFuEU6tiaAVw8rSBlaWduGPaxh7oB+p3hASiQCaThENJw/TZC42VxFcL2jCjrN9QVRsC4WqiXLNQM0hryKI9ZUSotE4QjEDpXoWcyu3MLe8gaoDhKMmIpF27GTK4lTn91to70ihrT2BcMiUCVnAqSFkACeOHcToyKBwerjxWFzdxMuvv4PNTAUnTp2H5gtjcW5Vdnq7axtYmZ1DKqihM+bA36xId2402OEqQGehxg69EQ7hzeuLGL9vFP/Dn/85gokEnvnHf8LLr74mcrSBvn7EolFUKtW90JF6rS6ac6abHTp0WDIEeHkyU4A+6e+99x5WVlYRa0sh0deFjq52WJoDy9dAOhpCOZ+TgBRec7G2Dtgc469viOc5O/SFuRnceO8SdFTQ0Wbi9PFxHBsfQ4iboApDjxhjzdedvgZV1Z1LlIUiWnIlJJJJd0b0szjFfRAgq4SHXwF6yz33y47cvYNPHU/7THXvENwnY+2xD2Vn4u0r2eGQoKR2kJ5GcX80r/xy7XpDHOl0ndm4QRmxcx9KJr1pJiTEhLsruiStrm6IXpRxgVO35/Gbv/uH+NHLb2JhPYtU1xAaZhTFWhOaxT2QjniIpiJk4ygtOPfn7NRpe8mUJMrMgmyCakWUdpexuzqNzzx5Do88cBQBdrzNCC5duol3r95A58AIUt1D+MrXv4tyw0THwBhSXQNo8kBpGChXHdTqdKYz5HAgi72U4W5NuWjRaEeBpbL85KiWN2OrnaZKxVS7We6mM7UawrEY/LSIbTTB9DP2iE6N5BogwiQSF9DF8MGVWYlsyOdDPNUm++FW4w++m56rlxe44V00rbt07uuYQMSvdQKwW/0TzLkbZ5FQrlXdKYwrl3KLClbmdIVrVPgaKzasFDK2AnanXhfDoGIhJ527dOgsYsS3nysCH2rVJsLhDvR29ePsiWNoj5uI+4u4fOEbePPVv8InPtaOz326D35jDoa2Dq2Zl4OEO3NfIyhrkJqRh8OCUkbUHKUTYAnc7haZu0Dlm6FWU+I6x+7XlIOqouel61XSDnYfqscXYpn7qXThXhfs0drVwU3bSAX6ikMiIz8S1nTu2JtomGon2yS60x7fMRBomGLEAi2KWj2Epj+AplFGvZFFUy8BRh01u4JyuYJomMY6JKjqyl6XkwAWSq7RM6+h93dIP4t0zqtzWkfr9446W773anWPdizXpAnNiGNzvYh337yO00ceQkhL4aXvv45ksB1dqW5cu3QVpVwR22vs/Fh7+rCxrlx9Bo7EceTJcSBSgabxemF4VA2hICd/KkHPdhrwB6MC4MUKk+bSMPwJLK9lMT25hM3VMkx/CLFUCMG4H7lqFpvZbRjhMDr6BsVL3WeEcGtuEZPTM+gb6MPjn3gM/oCOmasXUVq4hXRAxxOPP4qzZ09JZGfNpkFUGFvZMiZnlnD0+P2y/li4vYgbF6/irVd+ArtQwJGxfpjNXZiNKkwXzMWkhTRLF9CzDQe31ndw5rHz+Nxv/iYahoFLV69hdm4e1Sqfawjt6XaZWPHeHB4eguE3cfPmTdy5cwe3bs1IVGg0FkOAfKN8HqurqwgEQxg/egQ1Q0MsEUMsaKAjGUMqHMTq4gKWlpYQCEVgQ8fw2LikZ87N3UE+u4215XmRtQ30xbG2msXZkx04d/okutMxaE6ZqA7TbMBncOJZBsOkOJmT+0cKSA26rcigqqB+/4j83sLwwwCdd9uvOvS9V+uXA3Qyg73x4d4Cfo+Zfu+b5I7h9g428S2FzVGhALoH9Dzw2PmTbKBDJ2mHKAsdfjMobE5268yJpnPT3MIaFuaXxK1p4uZNbG9vyfhpbX0TlWoD6c5OrG/lEIimMDh+VL7mGEZRpMVjAQHq4fU6fKYPPh6eBPVmEzUbqNeaErWpUTteq6C4s47c1hIOj/ZidLADjVoDATOFF176CbayRZx+4EHEO7rxjX99DumeQZz72JNY3c7DAeMdEwhH0tIxVQhiPJKtoLjqsVuV/Q27NNqPmgR86vsJtCo/mmBvmAr0+TMeoDf8pgRwBC0LfhYYmiZhCwxrYJcbCPiVyxc5Wjr1w5rk1XP8zgOgVKQ38f6h7AVpcPRO320vX7t17O/9mQDLFCmCrFC4SLaTnTF9B2zJQ+bvUb7OlLWo5yg3Jx9PQ4dmU2fP6Yti9kuHzr27zQPaRq1akUPc42mQie0VOETOzeyOEDTjgQRCPh1Ro4FLb34XVy/+Cz75RBc++UQafuMOTH0VWrMAnf4I3JtTb6o1UfNnRMtNxygZowuJzPPP5+vmEtqkzlLXIcGcoM+DqmaQ9EOntoaQgcS60ytNPaMXIR26izeXJa66cpUy5/riSWfO38VCoe569pNUyOdHV7dAw4JlMxaN2ZDcEZHslpJxfF3Lo+rLwYjY8MfIBSkhV8rJGoUFBZ83tf4kXQnpTvxhm7IS9Lwn7urQ36eBbx3D75V3LbvylrWZO39QvJq9cYSaELUIgLnisIIJXLk4icU7W3j47CexejuHl597AwMdoyJlW55dBEtGvu80wKlVatjepE8/kBqK4fjnjqFi5eHYJTScEvwG1zh8fkz2qsqcxe+PoFo3UK0ZCITaoRsx3Jycw7tvzwmbPpViYpsJK+KHGbVQZWHl9yPZ2Yt8xUGqs1eAbW1rjMGztQAAIABJREFUG5ppoK0jjWw+g6Wpa8hOLSBpAo88Mo7HH39MEsIamg5/OAGbrneymgnBripCxKs/fBH//LfPCFfi7MmDKOWXhffA7lx3Vyl8XQjoNV3HzNo6MjZw9MHTOHDiJNJdnWjr6hK3NxrI/OT1C0J+44h8aGgI5849iEgkjJde/jGe+8H3JZUvlU4hEovIfcMkuJW1VTkH+oaGceDkSclgz+9sQLOrGOzuRDoel5jblbUNTN+ek/MlVyjI9GGovwupGCW/NmIRCzduXMJgfxdOHj6A0YEuBA0HtXJG3ECbuo2G4RkxKQkmlUWaw+uZQAzUKBf7CB+DvfnO+zzZFWmU5FNv5nUv6LcWBb8auf8MI3cmI8locq/Cau3MPwTQW0g2SiMshur3dOcuqMvhyb1vAIZuwbYb2Nrcwa1bdzAxMYml5SXcmr8lrE3qKmmvODzUj97eHpFl1OpkkhsSH1njvtcMoalzVGoqghE7ocquSOkckqDYWpnUGpN9TVc7HTUGlNs+RKyQBLfodhXxkImACexu7+Ktt68jGE7h7Lnz6O4fwrXJW/jy3/wDIslOHD5+P6q2gaYWwvDwETx47jEM9o+jwZ1evQkzFEGJoCLyO47YFeObBDEhiRk+eKQxjRIhNSt2rRUJgD6RZRWLZLlXRUdcr5SlS6c0hYd2PpcRWV+tzsziqhxyDNFhEdFsVBEPs/OtyyqDcYOs9Plnb8z+kTv0po1qOYM6pUsuAYyA7DdZjHD/XpXDQnXfCqBV0UKGuyaj81qJe19OJDz1hBsh6Y28uWEmU75OeWJDTFDqfC7MAQho0CNN6cJWZ3dR3CqhI5ZENb+GoLGNLzx9GI8/1glDX4ChbXJBAJ/jB+wQfHZCMW8Du2i0ADpB3Sce7WqV1CSLnU5s3uxczFXYsht7BDghGMo4kYDuCNgQ4EWmJYCt9KrSTci+XhHw+PuNBgeaSrerRu0M3+EqQKWpUfOtN/wINoKw7CCQ9wFrBRRn15FZK8GRwkRHzShAi9pIj8SQGk8DMeY159E0lDyOXRELKOkA+clbjisHQ/2d79uhy6Xm7cI/bIfu8WLUVEkBuLdu86Z26hzY99B21w2uJvn27KKMz0f6jyHu78bbr9zE/MQaGkUfdtcKODY+IiZM3F1z/UWf9Ua9LsVmxV8FBg3Y4TpMU5znpVPXfHSns+WeokOl41ApYsl6jt772ztlTEzMYma6Ipnr9529XwqpxbUlBBIRaMEAMuUyGqYFKxJH0wggHE/CCoWxvrGJm1OT4rgW0Wz0+utIWz4cGB/BmfvPYGBwUBQJq1tZbGTK6Orj/e5HyB9D1Irghe98D//61a+jLRxCT3sctdouZ5AKzFngynViwOY6TTcwvboCLRrFwKFDQDCAobExfOKTn0QgGEShUMKrL78upjJ8PY4fP4bjJ44hEAzg+s1ruHDhTQRClli88owMhlWs6NLSIja3NhEIR/DrX/gS5ufnMXntMrKb6zh5+CA+9eQnpHG6eu0GvvrNb0s3wEldZ0cayXhIuvnhvk6MjQ3iu89+F+VSDsmwhUOj/ejvTkDzVcWXRLeaKNtl11lRkUo1h9egAZ3cIRbEmiqIP+zjw/wNFEtdKS5+1aH/m3Xo3izyg6pz74YWaHD/xg/4KqYVnmlMywHidvLkStHD+dat25iamsHc3Dwyu1npHEleOXBsGLFECAcPjCEcshC0dAQDJsrsvi0/ity/0t5O01GpMRiPHapffOhJuvIT1OtlVG0F6gR0n0HmJN2HyGQOoVKyEbai4tpGWcbu5jqWF2YxM3MLp848hK6eQVTqDfzwRy+jVG0i1dEL6CE8+4MfI5urwWkaOHzkJD77mc/j8OFjyHOEuL0rnVGRhQTF6UrlpLpZAXe66tEEhScf/+zAoc8299MuoDVsBwFdRylPxrZPnm+tXBJXKgKKdLfc1bM7dn+f4poq3TQPPVOrQRfA8gmoekx47xJhh9f60WrjyQM0FjFQrxclD5kHer1WQzAYEHtJSb+T3b+9B+bEOE4ghHjHaYHr0+4VEBynU5YYsCwBb47fWSBwx87bN2gFpOgQQA9pcMwKevsHsL6Qx8rsBsyGhcLuJtriwCcePwLDWIGhb0HzZaVwAcftTghNOyoHimblhcfBnTi7dE2+Ktce2fGz3HJ1qiLUkAfqkud4ffiC7kSJUgS1A+dzUkMPl7vgducKyJWOW5mnUqLGnb4H6OyWyUSnRptFgIGGrcFyggjZEaASBFZrqF5fxO23J7A0WUduRw2zqMwL9QAjD/hx+JGD0IeigFmGYzkyvpe/zx3xy2TE5QnY7KKkQ2ohsu3txe8lt93zvTux8JwD9tdu94J6ix54z6lLHcZvvXsR2UwN5+57Aq8+fxGvP7+D8d4wtKqBVCiOai4Lp1JEMmZJIIqpN9Dd1YY0jV+qGcyUlmC2BRGPhWCYJFmpbFxOVkRh0NBQLjHBLIJIuB3FfANTUwu4fSuPbB4IhoHPff5JZPJZvPLGOwgng+gdHkbZdiRYKJpMYWltHYvLayiUyrACQcQTSST4GdBxuDOKgwNd6O7uQCAURKlWw/Sdebzz3gTmV7agWwl87GNP4fwDj0KrN/DMX34Zb7zwGg70ptG0S7BCfF8YsKTeExaTBHQhxOk6Lt9aQs94P7qGh3Dz9m0EImF8/gtfwOFDh9De1oGbEzPi3W47Nk6dPomBgX6595hQuJvdwcrKknydm7+DcqWM0bERdHR2IJvNYHNrB6FwEjNTM7gzdQOZzU0M93bii1/4Ak6ePI3tnQy+/8MfYXtnF6lUEoMDPagUd5HbXhPb12PHDiIQC+PixbexujCLno44BnqYrqdCU/whBguTU8A3Xa2YPEDXaHfpArrzCwK6J6H0uJi/6tB/BtkaaCyTu4UGtqDrFdRFskCpWAAkXzAHnQe319XRatAjVxEg+M+9bGRP58wXnge6aQaRz3F/yT+r4HoCQzaXxfz8nOx6nn32WQm5z+fLkr9O56MDBw5gaGgQ8XQEPj9HNpTtcGxPIOPBr+RGPCjZGXoSMDHiENM0dr+m7H/zOzmEOZY0gXKthIbWlLQz2/GJuYTfTCAaboOpBbG1voWpGxPI7GxjoK9XZCOUdrzy+hvY2Mrg9OkHcfDwKWxu5zE1NYudTAHdvX147fWfoFDIYXCoHwYnvnZFdtuBoIFSOSNkE1bYioHujdRVWA0fPw8nkujU2F2NzeXPvjpCZo23v4AjR9MctdOARZjiGot68g2oy6U9rzJrURaNlAQ2hZnO1t8jwXnsek8bzvfl3v35PimOgSksBrzg3VbjFP5XavetNNiqi1Xlndu1uVrVfdLZ3V2dq4PY+/n90lB1g1Lhu9IRZgLozQB0x5WTsVvzlWHbu/BpjECtujG5BGtTRuvqcRRVPjuBnjvdhtqfq502CyuynlWQCzt6CS4RZjlJUSE4RY6ySTpzCXQEEhpP8LzSfcItsNhN5Qti+JGMJ2E7jmRm83pXVlZKoiYwKNwGVTCwyLAQhS+vI3s7i5WLCyhP7cLYaKCxVkF5E7B8QDTtw3KxiTUbGH0EOPmpAwge7wR6AqjWNlEx627kLisSlbXNvTr3/ZQ8KifBe7vwD+rOW7t29W7Q+lkZ13gg3hqypLgYJLEWC2W0tXeKF3ylXEMkFsfk5Axee2sSDz90P5bndvG1Z25hpEtD1EjCrOuwoCG/tSYrAr8ODPT5MDbSAzozO04VWiSAjOXD4vYGqvUqUumoEE5ptMLrOxyOyrlh6CFEgmnovjCWF3cwcWMW6+tqKDh8MIHBsWGEIhGsbWxhaW0D2WIJkXgc3X19OHriOL7/3A8wObWKWExDMpFGJBwV2+taIYO+RBBdbXGEwgGk2tuQ7urB9NwCfvDS65iey2N4fAQPPfRxPP1rn8dPXnwF//DlL8Nfr6EzEoLfYPFWU74eNYj8lQUcA5s4HVjc3sFKvoje8RGUfcDC2ioS6TQeeughnD55Ct3dPUilO1AslfHCSy9gcXEBTz31JE6ePIGr167gJ2++jtt3pmUiF6PDXDwmUz/Wbuzat7Z2Ua/4UM6XYDRqGOztRjoWwfDgIM6dOw/TH8CNyWn09vXJtGNx/jZW5mewvb6A9kQYp+87ju7hfvGS31xbwuV33kQxt4njxw+gvTuF1a0VWBELNiePYl6koV6y0ag4iPrDsrvfKe1Ih373KmZ/uvvTZGut/I9fAfrPAehOcxOGwXFtC6CTuMTDQIyfOEJUlbjiBylpkpJAKZ0zLwpvDMt/ZhoRWGY7NDJQKyWsrC7j2rWruHz5IqamJ7C5WUd/fxAdnW0YGRnCyOgQOjraBPj4eyr1IjS/gyZHpsJeJjNayZLYPRJoeDBz9KkkSiS7ESRVR6I1TSQj7dje3BFiXrItIV06K1PdDKKrawiZ3RoyuxVMT86Kc9LY8AhOnzqFQj6Ld959BxNTkzh93xmcvu8BqayvX5/C8vIaurp6cPDQQbzx5mvMsEJXdxL9/WmY/rr42fstIGj6oDtV8ZIXz2UCusFxtHIi4nhaPLb3eAmKOOWpPDRQQ07mdn1vzOvamyi9J4Gce23ij6xwlcZaHJdFi67Maj4UsH0+VCrUK+8by7zPYMZR2lJXtLXHDvdGsOJV3zI+dweuagzLd8wdne3DSeuqxisQWh7j3h+V2FHFkqgVjZKVUYbo2TF6Y2A3/eku33W+/5QlUi5GPFLEMfFxd38zGeF0NCSg0xyDTS07Z9mS+wj+QaBowa+FlMWqyTFiAzWnjqpdFQ4BR52pZEIY+8V8DpahCd+BfAEZG7pGJN7rIYY0MiHg77eglf0wChayU1nMvDyJ5Z9sw7cCdOtAOhxDsZETt7R6GMhzm9AG3PeZbow+dgg72ILVHUDVrKGukzXPqsG1Wm6ask8PctzbYg2sXt7WSVrLn/c6d+9NUOqTvQ79fUoXtW7QKdssUwlAroTyP+T3NyamUG34kE734vbEMjYWsuhJDMGo+7EwdQeoltHfGUc0SL/3Jro6QuhoD6Fey6NY3IUvEETO58d2sYxytQTTMhCORYQURmIaia3hCPPJbZHvOTUDK4s7mJpYQ3YX8IeA+z82jLbutEQ95wsVKcK3dnZlJZVMJSRJkufPjWvXcOPqdbSl2hG0QsjlioiGgggbLKKBfKkg8sJoqg0b2QKuzcxjMwscPHYMjz76JE4fO41nv/Et/PDr30Z3zEJXNCz3LQtSIYzZLMJJzDTR0PzitHhnbQPLOSDdH0PX0CAGRkfQ3dsjYLy+sipF4fjBw+gdGFBGPQTuWATZ7C7eeusCJiavo1DKIxoNY2xsBLFYGDMz05ibW0EsYaGvZwBt8S70dvSgPRFBX1cHosEAQsEAYrEE1je3EUumkS8UsLrKYJpVNKmKsYuIWEC6LYaOgW6EIkEETR1b66uYuHFForR7B3tw+MRhbOd3UWFgF0WUpqVMvKoO7GJN1olGlHLKfeWO3ActPIuPAnT52RbJ268A/WcE9Ex2Rjr0ewGdlbdiN7uNhju2oyuRafph6KawKikf4evOUVAkGJE3t2IXkMtVcWtqAzMzC7jy3mXMz89C05ro6+/BKMG7M4V4IoJQ2I8QpV4MQJMdsArWkN2qK8diNyWg7rNlh8bDmF07s9JFgy1u+grUuXuW7qLhh9GMIh5Noe5UsZvdhj9gIp5IYTdbwq1bS8jn6tjeLqK3Zxhnztwvo6ofv/QCdna2pMh44IEHpEAgw35tbR2JWEwef2Z3EzduXEQ6HcDYeCe6+8IIhevyqelF1Os5aJweFJnXxUOvhfDmjmvZ2fI5qjhCL4db7Zql/6Vvty7eYPIGKMMf11bOdfCS3bbnp8r1KUe6QsLj77Ohi7GQ2pl7ZLfWm4qTgw8F/IaOZp0AwZ2z1317XbbqxPfvN89H3P1tMmo3YIupy4flCXt54B8M6Kz4FaecXaG7nuCf6bcuMkcTms5QFu67VTHD4k9ChLhqaAJmzQ9DunPPYtfrNJVWna5qtJfknplkJ9tnouFTYbVwAmiUmVUQUmsa0xCZGY9oDhppe8nrtpClYUpDuBe+ehnNahmWiHFZkpEARZDzgFT5eMu16QTgb8aAcgRY96F6eR23X5zA5pUVhAsmgskI5q0dJA63oWu0DzXLQc4oIDmaRHI0jlqwhHCnCVuvigGN/A3C8Gex4Fe+7+598sFA3ipP++B9OsHZFRjfXXi6z4dFfTAYkaS7ne2scD7C4ThuzdwRNUrv8Bhm76zgxuUZHBg8iqiRQHmnhJ+89DbqReBTj/eiLWkgHnYQCTcQDDooFbdRKtnQLQazdYiBy052F/lSDWZIRzSRRFM3kCvWxJfCcUz4jTjsqo5bU0uYuL4ijp9dfXGcfHhEPN/Fi6BJq+om1tY2kM/nEApZsCwf7j97Cjuba7hy8SKCZhAhi2u4OqLhqLyGlWpVrF7pSBeIR1D1mdgu2aj6LHQPHMTo2GFojg8//v4PsHlnEWNdMSQ4MfM1ULKZtsjuldkRnMCF0NAsLGxuY2qpiIHDPUgP9KGjvw/RZALVeg3Tk5OYv31bOEJd/X3o7utFT0+3NAS7O9tYXl7Czu6WnJWHDh3A+NgIjhw9JJLPF174ESYnbqK9ox1jw2PIbZcw0NOHjlQcJ44wca1dJLAcM5HDYQZDePGll/Dmhddh14oYG+jEycOj6GmLwmmUEe+IiaKCrpR091tbXcY7F9+RWOSDx48g1dWGasNGqVJCrcppog8BzYDu0MSqBsZ8yKrT/bgXlH8aoLdyP34F6D8LoDdXkXFH7h6gk8wkI3dme7OB1JkaRm01bwrKiepSgVNW0dvb6+4SWTHXBAhv376FickbWFpcw53b60IYCoWC6O/vxfiBEfkaZgnIsJQKdaU+GKZP4lmr1TJspyadrGmSKOcSmMTdi4DuQBMzEFu+ch2gZgeKwMOdGiVvnChozQDqJVPS4CzLQDQelse4sLiE+flVZLNVtLf14eFHnoCmWfjBD5/HrdtTOHR4HIeOjMvOm9Kza1feQ6lUwLGjB9HdlcLS4gyWl6ah+Yp46PwRpNM6iuVlVKpr6Oy0EAjYyBc26H2JkBQV9MpWum9v9+p1spxq3E04UrtBAXRxJVMpYgoO9n2LPPWBcipT42AxFpEsbI7bycy2ETKa0Lird4lL95KXXGm6+v2e5auH0pR5OWHZS98NCPcSIvdBfh+a+TMcHXAH/WGArp7lB35I803hK3MAyEGoeCJtNb4mN6NJU5UgGpIWT/IMAZ2mKhU09bI4khm1EAxxSVSdufKucgXfLHbY9TZqykGQYK6H0dTCsBml6EQRDPajXDVQqNVQqNMpvinAblg079GQjAZR2FlHoFlBmGug0q7InHhNF8gsjin5nLeGEO6d7LpNGHYAWtWPwkIJxTtFlG+XkLm6hczNbVgZwJcKovvzx9B7/gBuLcxhavEW+g8NQo9rsAMlnDx3COXGtjxXmViJURKNZExoJAfyJTSVj/UH8lw+dAy/V+K1+FjfPWr3rgcWz5rmh98MY3srh2SiA4YewNtvXUSlaqOjuw9vXbiE1YVtnDl2P6JGDLurW5i69h5qxToeOtuDjpSJgJ/kyRxMs6aUFw2Ib7tpdaBm69jN57CVKaDCfx4PIRhLQfdHsJujm2QMASuF3e0yLr11HdOTBfR0hnD2wWPoORBAtZEXLwuDxV/DlPzwfD6DaMQPTauhXNxBlERYQ0cpV4KlWwgHoqgU68hnihJaU6pVUef9Gwqjyg7b0VBq+NE9eACaEcStiRncuTGD/oSF4XQCvlIeFlPM6hVo9IDQLJRLdQRCCTiaH1dvz2F2HRg/3YdDp0+hvb8XlXpNJpnVUgmVAv9eG/l6Gbu5jGjQ6Z5JdUhbOoW+vh5EwiGcOnkcJ44fxWCyH3c2buHypUvitkgL7XKxgmKuCqfKhLcmPv6xh9Hf040rV66I3fDogUPYzGTwtW98DW+9dRmJGPDw/cfx6ScexnBvGzK7KzCD5M2UUWFKmz+AYCCMxZVV3Jyexm65iNPn7ocVDUmIBaealUIeFq1lqaKxDDHbkvvyLvXD+8+PDyPH/QrQ7zodf7psrdlY2QN03ky2Q8cmtUPnPowXY6VaExkZvd35hpIhSXBns8SbL5PNYHb2Dq5cuSRAvru7LXIqGh0cOXpMNJLxeFQuMs+hy2+RHKVhN7MF3XCtQeXc99zoVIfn1LkL5aGuLGfF2UtIXmo3STtRdgkSJKWsstxDiIBuQUcEAYtTgwaWlxdx48Z15HIFHD1yEg88+Ci2t/K48NZF3L4zh67eLhw7cQiJdATlah61SglvvfomTh49gtHRPuQya5iafBe1yiaOHu3F6ZPDCAQqaDgZbKzPwLZz6OqKwDQc0avSm7xJYxAu8KWbbd1jqot639hFAWrrJ59OhaQz15HMMzORXG/+rOjZlQJUdud7gK726DrjWeu6OFS1AvbecS1riv3q+V5Al51zk9aifPyusGxPpuR+v7c39yCrlVDN3f6eyPturPfGvp7V2gehOoG47uaJE9D1qutTrnzPxVBFjFtMAXSl82bXTfAn74LhImHVtcrDUuYuAujUNXPa49eEIFVmNrUWAcwUoCdRs4Mo2Qms5uhHbmIrX5TPPItc3YBOYp9fR0csiP5kGF0kqC9Mob4+//+x92bNbaVnnucPODjYdxLgTooUtaaWlJR22pneyhVl19pV3R090xEVUTER09dzNR9g5mPMXPbdRPRM1/RSdttVaWfa6SUlpZSSKFELSYk7CWJfzg5MPO8BCJBiuqY8NxUeI4MhJgkCBwcH7/99nue/8O65KcaLGZr7LwkVArghq++JLn0EPzZHNiuap6O5EZ7+apWVj3coPQaJec9acG0iyuTVRWb/5hswFeNnP/uUZy9fcvXda0qC1XLKXL6+QCYnHRrhCViqta4IcfJ+ybkT2ZDYpWqnAP0EKc7fKg43bAP52uDnA8njcLxx/FaJ3lgL02k7RCMpzE6PSDhFpdzk3r0HpFM5NU/feLVJLlVgbmKBYnqcyv4hIc/BblcIdOtMFaMK0D2nTjQiwOubEukhCRyR60o2Whot21HvQcP2iGbGyBRmCEWyGGaQZt3l9cYBX9x/TrnU5dLyAu9//RpG4DVOt4FtScs7judpqtPWbtXIZCLMzGTY3d4lGoapQhjPdnEM2UpruJ2e6qJI90GTMUokQtPrUbE8DtoOhy2b2eWr5MeneHT/Aa+fbXJ5JqkAvdes4DkmrozBtBDRSIJavUM8mVf++veevqbuwh/9yz8hWRin5UgHsUo6laSQzxHqCT/DphfT2NrdVprzw4N9JVm7ef06c7MzKt9hsljgwvklpicnlPKnWauTSacUgG5t7vDi5Qa1ahXbaPPtb37I3Mw0n332GfVWW8nado+OVMVdrZZYXprlzs2L3Ll+gXxS53D3FUFapGJitKThik+CnsR0YWN7j7XtbVqeQ26qQGFq3O+yysZSOqy2pXwmxNF4YCzzm0D9ywF9ZNn4vVPcbw/okXBMGb7Yslvu5yOLtEyqX8t0aDRkztXh7t27SiYhgN5o1snl0ly8dJ5Lly4yOTWG2+ughyWmMawKLamoTaujKnFprc/MTGKYbdptIRXJQtxV1bmqZpELKanmnyquLyjkomEer6pOVQqPLEKSqCXNbb9FLF1raXGlU0V2tvZYWXms2mw3rl/jzq336LRtHj16pshtMmeenZ/j3Ts3SGUjrG895+X6Ckarybff+5BCJs3+wToPH3xCImbxnW/f4Nx8inr1NeGQSbAnzHND7ch1XaRwYr7QI5zNYnY6/mzz9K1fHY1e5MO7DMBT/MB9spYQF/xM7KF7rmoji0e7n1DsJx4pJZW/+CoZky3aUM2XWKmNwRn/+mivnl79/nh59819hmlD/ZxwBUijU/Fhu/ZE0SfN8OBouMdx597vN6hDkeM/+6Y82N2E33k5rtClpS4buj4BTFrj/QAF39FQWukyArL76UpiH+yPDHxAl26FOAcKoIuTSQjDDWB0xbxlDPRJnG6GRlunZOT4wb06VS9P0+mqL8MTBz5Nda1EQTEeCzEecnlnPMFk0MDYWEGv73NraZrFW9OYgRe4uqQaDoNb1KZWadg1IlqS0usjdlf2KD07pPGiR6QBV4rTLFxZRntnjCNEltSjXGtxUK0Sz8RZuDRNfiJGNOWCREEG+8RRRbYTroHYwYKj++EZJ0lxA7A+o83+VtX+JYDeZ8CLd0SraRONpAlpCdpNj7VXm6o7N5Yb54v7D9T1d+n8VULCaYlnaJSOGE/FsdplNjcec+F8kTERe/faRHThhng4tuXHaDsaWiiKnkjgaiG2yzVebpeoGuITFCEUzdJsQ7VqUzpoUSk54kxKIT/J5FScUn1d8kfUeuAXIFCpSBsd0mm4+g7ML2RoVOvImHyqCJ0G7O9AMQ0z6SJ2R6KCJYQpxH6zzUHbYq9ts3lkc+7KZW7deZ9Xq89ZufsZk0m/Qo95ppK96kldZUfEY2kqtTbx9BhmV+PBi00y05P8z//r/0LTcdg63OPg8ABXRo4iqbNswjEdJyzciB57u7tsvn6tcg4kEjYRjVKvVFiYnWEsl+XC+WUmxsdVBd8Tsx1dx3Zcdg+PODwqsf3mNdOTRbUBqDXqGI6L6Xr84t49xQ+Qjum5+QkW58aYLabJJUIEnbpKnOzZHSKhpOJCObZsZtPUTY+XWzv84KcfQTRErpjl/PIcC7MFYmGw2w2MVoN0RqSEfTXIqfn5WQD/T2mrj64av9eh93XoXW9HVei9QFm1u6RCH7TcBdA74laUSBGVuZJps7W5y5MnT3n6dJW93X2i0agySMlmJa/3HMsXFsnlMgqk6819coUgjfYhrVZLAY+03pUZSdcPYZEvZbYSFrMVIdj5i6/SS9s99EDKt4UMj4ibAAAgAElEQVTtS3+UJEuRn3yPYJG9yYItLa1QUNKnJODDpd0SJy2Hzz9/TCqV5uqVS1y5dBmj0+HJoxUODyrEoilyuQLnly+QyadZf/OCL55+hunVuXhlgasXL1DfPuLJ/buYVokPvnaZmzdmcMxdWo3XhDWTsJjWeC7peEZJ2boNB9vooQcTBEIBvJihmK5vE0FGJUKj1a6/SfFvMmMfadd2+xYL6l+/kgqq8zXKoFZG8b5/vuicB576p6r/QcU+6BCMVvDDToK07n0+w+Ao1BEo8lUf0H2Gn2+s0jedGVR8suHQZV48Gp842MioPx+tDP1XPMJ/VRuJrqf74H0M1P0qV5F5hR7ny9D8Nrav/fZJfFKt+yHB0uHwK2P5kna7H8yiNj+ajil59r003WABuzdBuRZma9dgrZzh3tE8VW0OJxDGDoZx1GBXzHyChCUit1MnUN5hOdbja7NZIqV1tu5+zIV8nL/617dwi6s4kb1j/ocfljQIOALX6hELJgi5cboHNkdPDyi/LBHuBMlGk4yNZ6hWqxiOxsbuIfefNiicC/Bn//2fkv7qBXD3QG/h6ga2JLNJprziFMjmVtLZHGWGM6zAByf57Jn5aItT5TEcA/zA8rn/DvWlelJFSxtbHPgCxHj+7A0rT16qqlYPhHj02RMmx9KMZQq4hkvA7tKzbGWr6pk1Ok2P926JZGoMujI6EOGpSDJtxehMRiJKsdLTw1gBjarl8KZU59nrOmvbUPHHwUgkgdiMS3GYiGmkk3liMQdNrxGJguUXjSoqVZjg4WiAbF5ncjrG1WvzdNqHHJX2VXVsGQ77ks8uWRJlaFdMKU1xwxEO2yatgE4zEGar2qK4cIHJ6XnWn7/EqBwxnY6RDXZJBz2a9SqhRBTDdkklcwrQo8kcLQdWt/a49vWv82//x39HqljACfRoNBuqK1g+2Of1y1ccHO0RzseZW5pX6YRHB4eqgpc0wnajidlq0ahWmSwUuXntGnPTM3TaLcx2m3g0RigSxQoGuPfgc372048wjbZSxYSkuNLDvNnbU92pfDFPbixNPhMll9JIRXoUszGWJlPMprs0DveUx75lhiiVDMYnFiGS5pcPn/CDjz+mYUN6HG7euszVywuk48K98WN3pYM6+FSfBda/SYc+ukKoteH3FfqgQheCmFQyIyumAvQ6PqCv0aOMHhbTEUvpg8MhmV/3CEdj7OzuK3/ge/fus76+oQhe8/PzzM7OMjk5QaEwxnghrxbRWr2i5s3Cco8ngzSNXcIxmWELiHeVuclA6iYMeZ+dLolSwg73iWGK5KZkWjo9z1+sfe62X30KUU45CPWEPR5TLXmpzKUi77Rsyoc1ZRFbqda58957LF9cJpdNsbb+kkcPH2J0TGamF5idWSSVzCsS3av1F6y+eMT4RIKvfu0dQlGH9eeP2Hq6oogiFy5OMz4mPIImXVdahU3ldZyKh5VOPKolFWu53XCVhCYQzWE2jggkDdyA2H6dvDyVaiAgKWx+y9sHUT/DfODs5s98fSMTBd79wBZVRavyNojnCjgNwFBMc3xgVb7qwSCG5MmPVt0nugX+XP+4Ij91PxlrdHuD1C5fDuNvKfwvBfOqwh64OflHfPx4vSDhQESZnhzf1HEPKXZ9Ar3/mKPd3mPvgkEWsUhjBjNwP+BTnSsF5MJeH1itDshvPkNWjl4qcTHDUPlQigzke6fLkYa0Hk5Xx+xlMIIzlMwZXu1oPH7e4MkWMPUhhjOG3tEImiF6TliFovQk5jQAUa1LIamhW0fEjBIzQYNEbZ9co8rkRJUP/m0UJ74hpSY92dhJ5yAoc22f1+BvSSIEbXEysmlt1ensNaDpkrQCxNvQqzs8WdlmXY4nCtFCgKl35rj0zatEro1DrIUZ6Sj5mqOJxt0fRwgpMNp1CQm78tT1N3gPz5azDd8uXz8wepOzNsLUD0SIR7K0Gw6Nms1PP/ol9++uKtCplFq4LZidiNBpSlgMtKuQT0GrCmIHnkvDNz4Y5+Jyga7XUNptFeCDjh7ScS1D6TMNr4vZDRJO53FCMR69eMMv7tfIFYPEkgXanR7r64fUazBZzHPhwlUmigJe2+i6Qa1i0GpaZLJjTM1MMTmdpzidoqe1MO0KiURQSUJbtSaeBVbL42izzuYjcY80lAY9mk7TEV5GeoxAaoz9psVuzWD9zS4rj0pcv5ji5vIc7cNtEj0hiPXoinS2Y5FJ5ynX2kSSWRqOx9pBiT/4i7/gX/3N36Cnk7x6s8GLF89VWM3MRJEXT1b46JN/4Pn2K67duUEiFld2zzI/l/Xm5eqqAvTlxUWuX7nM7Zs3SSfiKhNdEgzjkShN05CoKP72v/xnPv74Z8RiwmWKEwyHiSRSbO3vU2ubXHnnCjMzE8SjQSKajVE/IB7ucmWxyMWpDHrXJZMu8vL5Nvc/f87ypVuMT5/jxx9/yi8+fywTL85dmOCDD2+zuFDAs5t0nTbxiDj/dfq2ysMq3d+4+1fVaHbFPxW0R6/KszYG/jMM1if5TPjZIipfvZ+2Zqm0tT/l/Pyf+fGpjqQeysIgXdFB2to/l/hURYbxJQWi4z0Ww6rXKcEGdaDC/v5DEikhokkl6SrTj421N8qt7eHjRxyWDqnVqiRTMS5dXubSpWWKE2PoepC29KfU8wwyzge7hv4bdlyJndF2VjNg36VLIlT9uEe/N+Z3hv24T7+tLt4xYYKhiO+05ILriKQkoQhGttnlcE9aeNu4VperV97h1p079PQeL9af8fTZA5qtCtMzRb8iT0t7Sqe01+TeZw+xDZNvfeOrXFieYGtrhecv7uIY2/zxd66QiIqZioC5mMLIzNxS34sE2+2nlfnV4WCh80FGVYGaeNnL4n369fugqPLLB7dj567R5XdU2uUjnm+U2p8KS4uivxnwQbGfZa08vH3W+9kt7T4oKx1ifzNxGtCPSWRDQBgCtg/oYjHbjzkZztlHK2+RvZ0AhFG+vIwABq9/9F4jlfuxlfDApcxfDnySW/+4BzkBx1G/A162hGAI79ZCD1Z8o59gFjuQodtLonseMesAXQvSjU+wZU3x4xcZfv5Cp2LPE8/N02gcwGaZ4nODYkkn044TsKLYkRROIkE7DKnFSawMhJMwFu7RWnlC+tU2lxfafPDXHrnzNYIJ6TJ1sAMdTLeNF3BJxOO4pkukF1JaaqotDlfX6UjWvNcl3g6S7U3Avs3652vs7yp5PPttcPJw9XsLvPNX7+EWPdwxsbl1lKSu50lUq64q5J4jTnWnAVltIf1rSV0vo92i/u/URsiPb1UUjIHi4FgWJ457MhLRScXG+Icf/oy//T8/wu5ALCyGOQFSEi1siuTSJaj5QB2LQDqWINSL4RodXLPDe7fHuXIlSShYVmAQD4urWoyOIXI8yT6KqxduOD1MT/IYIrQtaBie+h4tytZuiZXVsiKwXb4yxaXLV0llexxW7hHSO2RTGSaLE+SyGUXA7ckGT3fohiz1+ZRwINfs0jOCpMI5nGaPnY0GG+sWrZpH1zaIhnW1+a82DaodETxGaXgRHqxsYTuo0cFEOkLArBN2W6pHoodyGEZPkdCkG6TFE7za3aXqOnznL/6Mf/U//DXPX2/w459+xNOVJ0SCGh+89xXmJib52aef8OTNcwKREIVCQVXdtUqFTlOKCVl2XW5eu8qffO8PWZqfwWo3CEvcdCioHCXFMnh9p8S9Lx6x+nKVcCzK5OwsWiRGtdmh1jR49HhVcaL++Pt/xGQhz5u1Ffa2XhLE5Kt3rnP9ykW19ZXN0FG5ieNoioew9npLyRLl4hor5EinI1y8KEXeGBFdZclRPthlpjimjLBk1DoA3YHr5GAEexLIhyRZtZkc2eT/9hW6n77gx6f6gK66dMd56H/KsgL0aXpuyF9CNcEikUn/c8pD/38J6OXyCtk81Ot7/PKXP+fpygo7W7uqehwrjlOYGGdhYY6JyTEi0SC206HTqWNaLTLZxAigDxbdQVtOFjFhGA+kLyOLdt+sQubmA0BXxaI65qEeW4xXRCYnNZlldzFMYbpHSMQlESnL0WGNWrXFzps9zI7NtcvX+crtr6jF/sXacz759U8Jhnvkx9LMn5tVu3O5Cg/2KxzsVVl/scnC7DzvXrtKPhPm2covefrkU+bnM/zRH1zHbD4lFrGUMYzfTfA9y/0ugphq+JXW2Tdprdp9IuApWOuDqA/oZ4HZGY/4llXnaHver9qPq/s+OPuElC+v0EYr5NN/q/Z9p3YDwwrdP76gKB/6G4rRdrl/P5EQDlj8Q6AYblf6G5q3SFqD196vBk9sxUfb9KNAdHKu3z86RagSA5pQ4FDl1jeDBczAGF0vR9RzyTr7BER2Ey7wtF7kBy+LPNyfpOYsEjQ1GiufsnDU4tq2znItwaSRIdpLY8UydOIJ9oNdWvkYB8kuofEYxXyKwO4e8WebpCOrFL/xhEvf1pm+MAOJHp5m0O62sHuOGld1TZewGyAaCOMdVth7/hLz6IhEEFJ2mHg1TLAWYv3RAQc74sIHLQkVXtC5/P3b5L61hDfm0EnbWLo493mEpDMiSCin/i3S4Unw9rkIXwboXTyRxCkCqu9w5uvc/ZAbmdMHu1FKezV++J/+nh//YJv5aZibmmFjbYewFuDq5SsEgxaxhEk43CWih8mnJ8FOUd4vs/7iEbduzHDpkhCqSnh2nVhIem4p2sLOzkaUVa5le7QNh7bZxZB1wBajqB4tAWEtSLneZe8QROU5vxiiUCwS0NsUphyyuSDF3JiqYHWtr6bx2jg9k4bVwHZ7yggqFcsRNAWQdbx2kFo5wK8+26NcMrAaljL5EXGOBBSWalBqirIxyvqOqZ73/NIsubhG16gQspuCCYS0jK/Ukcx7LUQwnuD14QG7wuf5xteYurjExv4OK6tPsUyDXCrFtQsXmCtM8PT5MxLFHG1HmPxhYtGoilKOhsPYnQ4He9tcPL/I7ZvvMDmepecaBLqOij/tumLuk6VtByg3WpTrFSqNOtV2S1nXhkVemMxjmh5HpSrjuTyNapnXr57QaZWVw+Ti0ryKYu725Jz5UcSOE6BjOJQrdeUbL97ysahsmh2mp/Ikk3KNWEwWc8QjQdx2jVCfwDxwqfSLuP7kTmUOjLbThymefok3nO79U0l1wwrdN3JSnioC6AGpvH1Atzp5VaEvz/0pMK1kuj6gi3mZALoQgv+5VOjHsrUvb7lb5mv+69/9eyq1Nbxuk8PDPUWsKI5PcuHCRZWpnUyJxlpCOBw6nQaOKxaJmu/aZDSHIDwAjoH3u9rV+yEs6jYa3DJY8PtOWr6VY983XskcfKlDOpml3TEx5cOtSwhKQhFbyuUG1WqDrc09xQQ7t7DEV26/Ryqe5Pmz57x4/pxWp04o5rKwtMDU1LxaiNptl2bDZPPNLhvra3z/e99lPBfjYO85Dz//CbFoh+98612Wz09gdfZxDZkfuQq85XgGYSby/zLv/8cBXXaD/V3nGTKhExX6KbLZ25B+CsCU0c9g8zQAc58B3z/hfYapPwMf3kba5v1DO275H1f7/hjgHwN0cYgazNVPAvrgEAYuc6OA3n/+kVjZYZV46jjfOmeDxxkF9sGn/jQwCVhJa9xEC5YVMLS0PDZZ8NJEvC4Zr47bDVAJFvn1ZpQfPMtQsi5im1O0Vw7Jf7HGzU6Yy0aSmU6MrBUjQgJTC9MKhqiHAhyFPMoRl0AmQi4XJ+k6RPfKtJ1fUF/4j3z930xy5cObkOphhtq0AgamVIV6iGQ4iWa4RI0uxk6J0tOX9Co1cppGohfCaXaJB9NUNuuU9yx0LUI3GiW2UGDq65dhOYWXdWjHbcyA2PyiNgfixCaMbbE69tOuzu6AnNhQHm+s/HMsxEFPM/0O03HoTD9YSQF7iEQ0TavW4eG9R9z/9UMmxyeJheO8Xn/D4sIMBaVnbpJMSuc8oLTi6fgMnVqclQevWF9d471bi1y/NkYs3MG16krzHOoJm9qk2t2nI+ArHTmRFvZQwUpi2CMoKhyffLGoqk8FWvW6IpNNTEyQHQ9TnAyQSWtEQmHstqkiiEWgExS5YsBhfXsfx4NCMcHk+Bztss3OWonKbpNWLUD5KERPQnIcU0oT4noMAmEqDZeDmrTcbfarPcIxTTHNk3oXzW0R7Rlito8n118wSigi8a49gtEEu7U6L/aq5BcKpGcmaYktdbCr7K2XF+aYmygyWyhwVClz0Gqxc1iiVq2pLuVYbozzS0vEo1EqpUO++Pwed969wdI5qdDrvHrxlLVXz0nGIypatTAxQyKTUdfAxvYbVl+tUarW0SIJYhIw42oc7stGylEbhFbtkFwmTEjMvIJd6i0xtBGnS/EZiRHQYhiGOCxqhCNRxZcSW1wZXYXEoMkziEYCnD/vz9JDboew5odSyVolnB3fZ8P3GVEt9/6l6a9lQ28KNWBT+/ThOvdloP7lLXdf7Ps7BOh+u1faYydn6CIBqrG3e5//8H/9bzTbm8zN5xkby5DNpNX8WshkTtfFUfnXpjIKUFpwYS4r1rk/1+zvo86sBAfV29vxqf7iK3P0QbSmSh5TwK7QX7W3Wg1LkdfiyZQKYmm2xHHugK3tXY7KVb75zW9zcfki4+Pj7Gxts/LoEeWSH2YQT+jcvH2RZqtNKJiBbpzVZ1u8eL7Oufl5/vAPP2R39ylbmw9ot14zOx1jeWmMTFocWkwC3Y54XimmttwGXujy/QDQR2VfbwOwr51/u0IegtEQ0L8s7er0o56sUHv9+eigdXqyyvbtUwektmFl3AdFRXoagfnj9mt/pt9n1Q8L/GM1tb8/UyODU/PzwYezv2EbWJ+eeO6RinCYBHd6szIK0qPnYLgZOf7pGZ2LwQZSxjEqGzxYV25qHS2N25OEvQRhL0DCs+iG0uz2pvmHpx5//ziCF7hMqJmm+dFLvr2jc7MTo+hFSFoQd4XdrmN6qGhbLZelFnBph3tYkp/eNYjpQWKOQ8n9lOrC/803/3qOiwLocQ9D7+DEJMXN54RkYmksYXaVO1i7JVpr20RaBjmRxsnc2HVIZQoqtMWoigVwEk+P4KQihGYzRC7k8cZCOCnodE1wukSDYaKS5+56dCM9xZI++d4PN0Unzv8JQJeFVHT9Mvf3vboH3Rk/m8Hntri2p4xYNl6tYzSlQgwoxzXHsnnvzjUcp4Lt1IhFxUkSjGaQWGiaw+0Av/jpCs0KfPD+LHduz5OI2VjtIwUuErJjdy1K1i4SZCb4HYuL/l/8KzRF7IrE49ieS74wRiIVp9aqsV/ax3JMZTuay8fI54Mk47ryhGhWW2pvnUpJZCq0nQ6r6zuqup6ZnWA8P8Xhdo2nD16zsQoHW+B0YHIcCpkYQWmb2zLuCWN5ERpWECuYYPewgeV2iUfEc8IiFnRIaKKjdbCEExSKoIcTyginF05QMx0erVcwdbj1zXeJ5lIkc0muXr3AuZkJcvEo+WSCWqPBXq3J42cvWF19TrVaV7LhixcvceniRZKxGGsvXzA9Ke52GuuvVvnlzz9mY61JPgdXLs/wl3/+L0ilU0rocVg+YvtwXzHfN97s8npTUtniJONpVaGLAiSdCLF0blrJIHf3Nnm4sq5IheOFIuOFKbyuzs5uifXXOxyVXT744Loyt3Fdg/29TTqdGrMzE1y/foWI5qC5DTQ19h2V7Q6+H3Z0h4A8cJXz3T6F0HrMETqDFPebSHX+Vf87CehBpcU9CegmBKu0Ws+59/kPCUdbZLM6niwKPY9GrYlpWqRzWWVxKQEcwrjWxXRZZCWOie2YRCT16/iBB5XAaIXYZ8cO4lNVaEQ/0aovh5Nd22BWPvAxVy2ZnsSFCsM+Tce0eLW+zstXa2pOfOXada5fv87ERJGDgwOePn3C2quX6tgXF+aYnZkhkYjQaB6ha1HerFdYfbrFeH6OD77+AYlEgI2Nz3n+/Cckkk0uXcxw4/os8bCnfItlNp5NJ6FrKXa0b3Xrf0nlOsgTP1t2NoAauWAHFeqpirJ/sfkz5LN/9/YGYaTKPdEm7c+SR+bnJyv0wSMN0HYIngNAH85Sffb44Caa9+NXo7ro/t8eE+2O2+39n/dfl//PaLu//yhntnfPaPkeV+ZntYNHqs23wHx4jhRZTpLVZF4WbCtANzThYETQXfkKEXKDBJLneOXO8d8eGPziSZCwO0fisEvgx2v8m8MiFxoS/iOuexKW0yMS0tQmtC2ORck4hkzltKByz2rbHZWAZmKz1f01xT/c4PZfFineOA9hMfS2xY8V25PPj0u72qK5X8U9ahGsmwRrLbJoZENhXLdDw7WUk6LuRnENMXhK4mphqj2HWsiheHORxPwY4fEkHflMdmyi6CTFrjYIpmar6u+tzdzg+htwOE6c78FC6HNCBhREf5455DKImsBzXYxWi89+9WsuXVhWRkw//uFPSSV0piYzhCPit99Wa4eyPXWS6BTZWjf57BdvcAy4favIjeuThPUWrcYOrmWpua3kLiSKCcWDkdCUeCKhbF99gqzkcQcVkLs9CUgS0mGXUFjyHBwVWCKWzrkMZBIR4qGkks1JfjyJFBhtdo/22TqoEk0HmJqdU0z0xlGH0m6V7fUjttZU55WxVIpkOIpj2nRt+ewn6AYSdFxh32d4s3NIo9nxMxa6FmFsopqr3j9POtBBqXBTygSHUApbi/JkY4eDNnz1u7coLkwjPr2ZbIy5qTwzxRxT+TSttoEbivPJp3f5/POHHBweYVkuqVSW6ekZ5fMh57xydMjuziZ7O5tYRoOJQp75uWny6QTfeO+2mquL37rpWMrk6KjW4Feffc4vfvWSVFJnYX6J6YlJ4lGddDLM+cVpstkY2zuv2S3tYbv+qNPxguhCFAlGKVdbHJQqnD+/rBxCt7ffqPtLZLU89wcffJXiWBzdq9J1Wv1OplTxvsmWrJuqBT6CHW+BupLg9smyZ8SrqqLiN/z8dxTQ/SxyAcdjUy5ZD4MdCFSBHR4+/jG2u4dtV1SYSDaTQlMpaX0vXflc90RmJuEtIjOT3XJYpW6JfvzkbbSC8q04/SceRDHKFT7QNos+WtrWEr/pz6UHQS+yYEqQAW6U0mGdw6MjVSEUJieZXzjHxPS0+oB/9JO/59WrF8ph6eLF8yzMzfjpVmLLGYvSqNS4+6vPcW2db374h0xNzrL69CGv3zwgGmtw8VKchfkw0WiDWnmTaCjI3NyC2oWX9/ZUVaDSzFTWt8/UHASdnDSKOQN++52GUTGWPzAaAtKw5XlGS/xsNtupDcAImCuS03BzoMajb1HiTla4/galT4waIUkdm8z0I68HHw71IRqw3NVDDcB/COgD4px/JKdn+Kc3L29vMk5ucE6dlzPGFkOwOgn0Q0CXkAxLAbqlvOeDRFxpB0bBTeKlLnO3OsGPH3RY24yjVxOk14+YulfivytPM1FxaUYNujG59tt4rlR6tkrRO7I6SlIl17FwPbRwCDPUo6rb1DObfPPfjTHxXhSKkqZWAa+B5zSp1Sp0Wm2Odo9olpoiwSbWBbHRGU8kycZi2LIQhg1lARxwZHMSJRCI09WjNMSsuWsQnR+neGme3OwEluditQ2iwjEJxdVptDQL9xjQh5X58RbvN8zQ/ZCbvtNfH8z9an3oGhfWNaVxfvTFAy4tL2MZHR7cu6/CjXRdgptEVybpeeJcGCMWmaRdD/Ps8SEvnpWJx2T2PM78uTixaItAoEos2iMejahs8mAiQTSZJJFKKllrUNq0eMpDXxIXxZY0kRKwD6NHBHCCymnyoLTH/q6hGmQxDURUpxMhk8grxnkvGKBldSi3K+q6iGck+CWlNoBaL4zZsjncqtMs9agdtDnaryDTxah0X2J5LFen0e7RtgJs75XVNSUM9FhI3PoswkKIxcAJClFRVD5RWu0ehNJo8Twvd0tsV6p891/8GVOLM+xXdmh3KizM5Ll26RzL85Mq7IdIhs/uP1ZBN7V6i7YhOfBdLNul2Wwp1rrI0fRQgFQiSnE8y41rVxRxOakHCHZq6ljUfxL/G9ExLEfloK88XSMSSZLPFfFEl95pKj+NhflJ3rl6no7ZIpZOsF8q8/LVa3b2ygRDccaLs0Sks+T0eLW2oSTJu/s7KtJZCIfRSIibN6+zND/ObFEHr90fVUpX17/yBsWRD+5DYD8G6GM3DR/QzwLvweN8GbAf56j/7rTc+x88AfRBRvLgMx1sQ6CCZa9x7/O/w+sdEpI4xq6hCCKmYdLpdBQUx5MJtQsTILfEBtA0FMhJhrfSjZ+okkZINqoysvwqta9b9dOg+qAufkzBsHJ4UxkwfYKYVOztdhujbfFq9Q1aMEpxYpLrN29x6coVOqbNr+7eVQ5Hgl+XLl9UcxxXbBYDksIUVfaHBzsHPLm3ypUL76iEomgkyNOVe7x8dZfiZI+b704wOyMmNIdEdEs5f3UNj0aloxYyyQi2vKZPohg4ovX13MMFcRRwzgD1k1qstxjFJwD9BICfrkyPn3HkSfpz8zNZ6v4nx1+AT//tEESHLffB7H1kBn/MGh9xgRuAeb9Y92VrIxV/v/LzP4ViEuL/OwTdk6300ed/q1PxVjU/Cki/qUr3f6fiHFVSWkBVqY7mKa226LKjbg9N2dpOUdcv8Z9fRvjkiYPZmUDfssl88ZIbOw5/0iySaZs0izbdrEnb2OSotKYWqXgugZUIkx4rEHTFNtTANi2qnom2WGDpW/Nc/N44TNjQqWLtrNOp7tGuljDE3cT2cNo9BRR9jxt13LFkRAViuF6HXFbHMtqEAhI3G8PxQjiinY+EVKu/Ge4xe3WZiaU5xeLvOtJFiKixgOQcOHpXcQdOnP/BezRCojyrS6QiZ7uSGCfnUE6osIT7Nkbquuqyv7fL1uYGiWgE1zZ5+fw5EV1jdnoaTXz1ew2iMZ1araOyyvOZRV5vVPnlz59ROoQb14vk8iGKEz3Gi2QAQCcAACAASURBVB6FCSgUdMJhAW2XnVKbscKMahurMCPRkId1OkaLcvmQtfUyFy9mmJ6ZUB4aHaOtRoJSfLQbHWqHEJKZuwmSOyINyEwqrZLWklPj2G6T7fIOFja5Qp5kPEk4JJbH0Kl1ceox1lf3WX/5GrPjkYiLuieNbetKKvd45RUHh0Kqg4X5KcLBHrbRJBz0iMRQHIS2IcYyESxL/AFS6MkCrw9qKm3tu3/xJxTmJljffkGtvsfSwhiXlqaZn877HKL8pLK8LR1V2T8oK+mbEABahsXm1g4bGxvqfFy6eJ7FhVm6rkk8FmZ+bobxZJgcBpGA38GQ8alyUw5otE2XRsMkHEnS8wJsb27TbtXptGvk8wm+cueGSm9sWhZt01HBNmJsJJuXze1DDkp19bpmZqfRwxE6hkEqnVRz9lg0zNTUBNGQzXQxSCLaU7JlAXOJRR7wjqQb6xcO/bl5fzQ0mKUrwD5Nyj1VkcvG4EsBXS0D/Uz13w1S3KA6EkAf4f+rCl12zmUF6Pcf/gBNrxKOmLQ7VSXHEpa47CqVOYcjyTmWAnE/4lO80kdTc+R//MrnBPFNAbqvYz7Wrvad3PwqPdQHc/9vBRwcWy60BkdHR9RrDS6dv8KVS+9wToIGWh3uP/yClaerGLYY3iS5fPWyan/KrlDy0kVGt/lmnb3dbaymzfe/9efMT83SaO7xq1//iGbzNTfenebylSwhrYrnltDFUtSz8ExHJWslojnwwnRMQ8laPGUG0ieJiYPdsUOdpJ39Bgbkb2gHDxbQs1vup6vY0Y3CSWvOE63y0Zb7sd57SDo5S3M8bLn3QflMotpwQzCqM1ffH7/+oQZ9tJr3NfOjgDL62t5m6Z9N3hvZkJxgxJ/V1Rj+TAG6uAz2A1IE0MWGVSQ1Udcj6KYJBM+z65zn398z+fWqRzp8jtBajfQvHvINI8J79TgZHNylAPqUTb3+lDdvPhchD7mZMRa//h7Z8xeg5vDy4TPWVl7wpnzAuW/f5vv/019DvA6BBub2OnuvVjAOt+nWW0RsyMeCyuffNj0CoZhyY6+ZbTw9SCgZURLJQiaCbXSIxeJEJS5UXBpdFzsWpqlBS+8xd/WiAnRlGBIIKA1ywOspPwgiIdVmHcjUhsDe3/SM8CaOf9fvgsjoRdnI9rPVVcu9D+gDbsaTx4948XyVD97/Ks+fPmXlySbf+PpVRa5vt6p0e00V61kum4S0LNNTV3n86DX/8PdPlNnL975/k2jMIZt3mJkNsbgcIzbeo9vZY790yFGly+T0HKlUUrHA5XKKxaMqrnh3d5dOGxbPZcjm0hhGW20y0pm0Srurlpo8/6JBSteIkqBTtSnvmKphuLi8wLmr59Xn+9GrLzBoMb88Sy6fVpHGMnLrWlE2VppsbzTY32vhOcKdSeJ5ETxHfOAT1Kpt9nYPicVizExNYLablA4OVUJbJhtCsqrqDZdUIqY2AbYTJxQb4/V+VQF6MBVj5vws9U6JdDbE175yhXcuzbEwM4Z0Pw7KVVLZMTqmw/2HK7za2CGdLxKJpdg7LPFMzdYrLC0ucO3qJXrCCfFsZqYnmMnFOZfS0LsdlVfg9kSC2FNBQwEppNRarNPp2Gy+3lRdTQH0QNDlnSvnVZSw6ObrbSEle9SbJqsvX/N4ZZ2OBbn8GPnxCZaWl6nVGyoOOxwOsXx+SXmTbL5eIZs0KY7HGBuTHHVJ4eso0zDxKRGQH1bnAuuj83P/alSS2DN84Ac/+42AfnzZ+yFPvwMs9wGgix3kqUIpKGVBGcN8wcrqT3C8PXoBWXwsImENyxCphCRPBVTghzq1QVm/pYIbgrnyUfdEny0EKXFs0/uVtnisO8pUxnZkjibmHgNbVrF2lbQ2iZn0Z+riG18qldnYeK0iPSWL/L3bd5iaKGCbNqvP1/jlr+9RqTaZnV9kbuGcYlm6wlRWH2CXjfWXrD57oi7oG9evcufmbUJ2iJ/95Eds7XzBO9eKvHtrkmisieeViEYcXLPVj9mUxd9PRZIv5ZIlyWUh+RB8SYBIH+RH4fbk9wOnrWH162t/h23vISlpRBM80jofXLCnF+LB//u/98NpfLOagR+8/7046w1JcW8D4FAHPlr9jgLoSPU90s4fQPQJotTxB2j4NwO1+PC8jLT8j3ffJ8cAo6Au19boTP80+W8IQqPHP1KhK5WFjt0VNbpNN2wq3+6ELB9WGtNe4tPnQf73n5XZ7xS5MH0d79EW2Z8/5HvRIkv1ICGnzuJ359isfc7RwV3ggFa7y3f+5btoH9zxrWU7AQ6fveHhJ7+mbrSZe+8dzt28hB7XqZb36Bzt0mseETbrRC2TTDBANhwn6Gm02xZ2T0A8hRvRqFkdGiLoxiMR7Cor01hSJzdRxNZgq1am7Fq4qSjddJxzN64wd2kZLRpShDBhk4fVaMGPgx01Azr9Pqio4bfeh8FZ9QhpvtmUvCeeIniFSKZTKphpa2uL+/fvc+fdW9y/e4/NjSbnlzIqE16sR41Og3hS/CJ6dNriZz6J56W5f/85z1f3SKVj/NH3vwOqW1hlcibE5StpkhmDeuu1Gv8dlGxicU3Ni8WjXEDBMkwFYq2mQfkIJiZgojDmV4H9FyigYbdhfeWIWC+tlALddpDDN2UqR23S2QRT5yZZvrmIq3eoWPvUrSMk9kFiQ4UEfLRn8eILg0opwIuXwiOCufkZTEOjVjYZy05ydFjlcO+AnusyPpZTtrWVck0VRVNTaSIRj/3dNplkhExmmmZTXHNSVA2Pu0+eEpCfT2RJ5HVyuTB3bp3nWx+8Sy4V4vBwV+2lMrkx3mzv8fjpK5qmp6yKI/EMSxcu8ctffaY2OwLguga726/ptOtMFsaZyce5OZcnHrTUaEJa6BKqLOumsNRlLi6kuAGnyZZgLLdDKiVungFFQI6mxylX20RiSVKZMV6sveGjn35Ko+1wbukiM7Pn6BgWhmVRr9fZ3t5UbnVLS4vcuXUZ19qmUdtj4dy8CvKSQk0KMHk/BdylQPQr9P5FqGKlh0Reb6RE/6fq0P29v3SUfmcA3d/jqOr3ywDdesHKs49wurv0GAF009c+Op7Pxh0QnHz94BAY/HPvu7bJhaFsWoUI2pWNgDjyOESiYukaVkloym89KAloPSzTVSSPdstgZ2dPzYSWlpZUZKmw1tutBjubGzxfXWVvv0QuX2Rq5pzKNpYNgXQQ5P0+2N9jfe0lptHi6pUL3L59nbAe5GBnm5//+MfksyEWz6dZOBcjGqtjGnuEgiZp2TUbjpqbydfAOlQEvJK5Lh7YnuRZn3BXOwXZv+F36uz7Zc2IgccZgD64lk+zzPuzppOL8AC4/H+7Anj9v3sb0KUYGbzxZ82iTxnbvEXO61u6jhLj+iSVwZI/MJUZrdzV61a7vr53/PELOD0vP6PCVvcd3E9mbQOiZf8ZR15r/8LsP/rJyl/9UDZlnrRoxStBUrcsbE2MkCw0WzZzKd68SfHRQ5u/XTHpJS9yYfoKgac7FO+u8S29QLHcJRNxmX8vw075LvubHxMVo6E0XPnGMoeJMOvlOrYRItaLE2qKkUsAfTxJMB6lUm8qfa/TEm25zVgUMiFIawHiwmTv6epz4AV05VeuxWPYgR6GAHbXpVWrEI9HiSSjWKEeja6JGQ6gF3JEinkCuQzj5+bITBZwgh6G3VEmTSIjknMnlZhfYZ8+1/559kQLNnrOR+4nfviuUyaVkghc8YFw0EU73wuwtrbOysozIuEo+dwYL1ZfKLe+pXNLUter/2QjL3PhWDxNNDytAH1np82Pfvxz1jdaTM+EuXp9mR5tonGb5YtZrr9bIJVt43g7aLpNp2PSanWQmIdYLEA+l1MGK+I42W62lARVVFAyTsukssQiMRWhLK8tHEhy95PndFshdCdGpJvEqfXUPLzVEcY5LL4zRm42zvhiklgenGADW3gOonLpZTFrc9y7KwFWLoXiEtV6j3ufPWVns01YChwX8uk0uZSMb1za7TqW6h5GyaTjyk2y0+yQiGboeVFqNYd0bppuKM6jly9odW2+8yff4eq7yzhenZhuceH8JNmERqWyr8JNtLCw6gO8WN/m3qNV9o/qaNEU4WiS7NiYmk/rQTA6TQ5236BrPdWCX54Z5+pUBs1uQtBDj0gGgcj/JKVS3nTpkMp4I6a+pDNRqRxSLu8r46zcWIFPfvGAhaXLFIpTGJanvrRwDMsNUGt0WN/YJJXOqo1WqVRie2uLTqetRrTZTJgLy2KlW2X5wnnOnVtQcdtShEjIjAD6YPk8Cej9Sl3Wt37B4q+l/kJ5FhH5bNmaT+D8/ymg7/QB3fYr9D6gC8PRP+v+yRnFLwF2IbT5VbmYC8jC4YO7fB8I+qAuUZ62JY5vAVLJLPF4ika9zf5+if29Q1W9Z7M5rl69ysWLF1UXYHNzk63N1zz8/FfkMhmKEzNkcwV1EYdCQg4KqcS3rc1N1l69oNd1eP+rt7n97js06mU+/fnHPP7iF9y4Ms3SQpqZWSHVdOh2q34ylbRyHGGlShqX+IFLRStGMIZfMUjgRUCsQhN+a+pLbr+ZGCfcAL/6PNkaH21vj1qvDglmxxGq/RnR8dOfauP7F7L/+MeAPmCp9z3v3z70YQV99gzfX/x9kB44iQ3+v0+ZGGG7D9mkIxs9dckMAH3wegdHMnz+f2xuPgroQ0meYvud4iOcNaYIquCdSCiBRkzJoEytTldcwlwPx8jyt//hBQ/Wgrx0CmSmr5MIJrGf7LC0bvC1wDTjh0FmkmGmz0Or/ZiN1b8jHne5eD1LaKHI59tbPN4ylCTrwvwF5lITBGyXWrNKrVFVwTwdo46Y0I6P6UxPJZXON6xJeE5XbSjF2dASba9EgwqbO9ZnqDs2lhjFJCPYmkvZqmPFID03wdj5BcKFPKFcjpDIkiJh2o6J5Rl+jriMF1yPUEBm4Kfd+Ibnyj+/A17Dyc2iALptHTE+nlZVWLtjkB8rYjseK0+f83pji2vXbrK9KcEh20xNTKtAllql7n+egpK21yUsYR7VEOtrZVaebvLoyZ7SN48VQBPOVA/SGfjq1+CP/uQKC+d1AtouoZAksPXwHFk/LFUE+OANqWSKWFSSAAMcHZaxbY/xfIFELKUS3rpej7ieZX+jQefIw6lB0IhgVWF/s8TeXoO6AdKkX7wOt7+T5/yNCYi0qXcESG1SiQXqR3N8JuYyNRenG2d336TTDtCsmqw+2sWqw/u3CixMFykd7HJwWCWe1Mjkc+JYSzjgKAtePRinfCg+Hy2Kk/OkxibYKh3w6NUmf/avv8X3/+IPyObD2OYR4aBFJOjgOh2lqW8ZJrFUjtc7h/zH//r3rG/ViaUSGLZHWPTtpqG4QzImENXAwlyUb33ja9y4eI58SJQU+xhWSxEGxQm0Y0oIlkY8llHchohaU4UYHKHeqPDZZ79g/8Bjdi7Mj/7B5uYtjUw2z+5+iUg8xeWrN/B6QVafv6J0VGF2do6I6OLLZTUfF4WRqI903UMLtTHNmspzl58JoMt9hFAtgC5r/dBYZgDYI25xvwf008v3P1Khq5b76Qpd2lp+hS5GDpLo5bfZB87OPtNbtXQ9mSPLTF3zq3IFYFKJ+4DbMUyVay7VtPzMNB2OShV2d/cpl6tMTU6zsHCOO3fukI4WqHb2+OSTj1lbW1M+5uLLXBgbZ7wwSTgSx+sGaTQ67GzvsLOzQ61a5uaNq3z3Ox+SzaZ4cPcTfvKT/6a04zeuz/P+e7NowRqdzhGd1hFhkYekkgQ8ITE5RLSscrzyvdFt0Nr0ZBwhnu1ifUmanvz+twX0Y8LaAIQGrXV/8Twb6If3eXs3ehIMjwG9D+IDUB+Q0gbRhV8G6grQ35Is9dd49Zi+F/LgNuSo+DPzoUvcCJgf31sA/SzwHQXj03GdJyvJAeAM2u4nQP0sy9IRFrwK75EL1wsRsEJ4EggSN6RYx3MDmK0Uh5tZ7q60eNnSMYMpSrtHuK9qLO3GmC8nueBOMxPWmSi0GMuUefX0v2BaB9z48BxeNMjPn6+zUYZIPM3i/GXivTCtUgWjVlESnoCYbQRNYoke45NxitNxEhnJiXcUaU0yE0Tb3K51aDdMYqEQhVxe6a2lYupl4lS9Dg2vgROD+EyO/OIM8akivXgCLV9QtqgdiYAVn4hQFz0WBE0AQWJaTufRj14/Ix2QMwx85PPX9drksmk1I3XcLrl8ge3dAx49WsEwHe7cfp9ffvprdncOGcvJeMyhXKoolYxcWk0xd9JT7O+4PF89QoIIc+NZ4ml5b9qKnzNoElx5B/78Ly9z6ysTBEI7GMY+kUCIcEjc/gIY7TaNRhtRC4Z1n2iWSqRpyO6gFySfHSceS6ljkK9gL8rr1T3MSg+rAm41iHUEjZIQeyWFzqPVg/mrAa5+bY7ZyxmCiQ5t5xC31yLAOFr3Fs+eGaxtVqi1ggT1AmO5eQ52yvzyJz/jYKPGrasTFLMJtrc2qDd7jE9ESOfzOLaJ1rVVFGpIzGhKDQ72XZJpncLMjLK1XX3zmvG5FO99cJMPvnGLQj5Kq7aP3a4qXpAeCSsnOy2aZLdU5+Nffs6bvQqpXJFYMksimVJZGFqgR6tRplraYyyb4NbNq1yYn6bXrtFTmeQu4YioiIJ0e+KSpqFpEZLJPHv7R+r9bHc6ylGzUi3hOB2uXL3Gzl6NeDyjNl3VepNeMERabEUDGo1mm3Q6Qy6XV8dweHiowlgWzy2ojA/ZVJpOlZa8lmhUkfcE0OW+wjmQf+VY/Kp7AOKnPN9HCprfV+j9OuvslrtPivNn6B/heLv+DB2bSMSfUwkQqwJdk5m3Ly+QN0FOrPy/ijjtt0DlvHuutPnkSX1Alyo6m53AMj06HYOjo7LK6JU88qmpaZaXL3BesnzHZ5XN3r0vPuPzB/fVzi2fz5FOpVheWqLVbKGFIirxTUxlnjxZUTv2qckCX//aeywuTGGZVX7+8Q95+uQ+U5Npvvb+bZYuFKgcPEQPSV60pHB5yrRCHP20QJiQrOySlS0jA2FYqja7qYh8vaB4sMviF1dBF789oPvVz6iBxwlp2VuSMf+ZBvc/CehnVLbHJLaRufWxlGzAcj/Nch5I50bDWU7PsfsVufKkP2ko4zNH+78/8bvTbHh1Jbyts39LQ/8l1bafGnv890M3u6HM7m129vA8KB6ortEVP6S2VIxduikHLxKg0rCoHIob2zvc/6LEi6M6pZbJwf4ROTvLUnOByKsQS+4cmbbBZLLKtWtxjnZ+ypvtu1y4vkDLdfhidZtaRyOWWyA/Nke72aFVrpDoeiQjPUy7RDIbJDMubHiNWKaLFrXxApZyXtTEFS2gqyQys2kSDmjk0xm0cASnZ9OIwaFbx411yc6Pk5ofI5BJEEyniWTG0eNjWK6G5YqnTBdN2vFRAUsxg3LUNa44If5V9da/J8JxTtynP0pzJSExqSRUIT0i+X988rNP1exWXBu7XpAHDzYwOxAKQukA9b041okDm9irCbCLfYUWjBHS08RTMXpak6ZRVkzwRAIMA2Vg8q1vJ/ijP36HuUVxra0RkchTy1TsaJm36iENx7FoNus06hZ6CPRQSLX+I3pU5Y7roagaRTlmj3bVorbXofK6Q2PbwTwAoyodka548OBF4MpXcgrQ0zNBgokWWsICTSKek9RL87x85fB4dReHNOncEq83jvji7mOMSpPlqQJpqXytJo1aRxnWjE8miSRTyqcjIaREyyJESHUbDg+qdIRpX4iRmxqn5bbYqVTR43D7zjzXr50nFQ3Scwx05UaZIJEaw5JCxvAoNWxevN6laXhMz52jdFQmEY+RTYuNaYPD3dfKC//C+XmmC3msZp1sOq7A3LLbSgkkM+xypcbBQZlzCxdoNk1Wnr7AsEyuXL2kiIHSOZmbm1dVfL3RwnIk21zHdl2ljxfL53Qmi2WLLbasoT2lLBKXUeFwyOogc/tIQsO0pbXuF4BCrpZbJOoTOOV9Hc7Qz67Q/cyG/y8td99c5necFDcA9Jd9QN87o+UewbQdFV8oAC67KTHZlwvCN4ARo/4+KSsgErSQ2gRI+11V6554nUfY2txne3tbaVEz6SyLi0u8++4tJvJzeLTZ2Fzniy8e8ObNhmoLzc7OMDMzTTqVptMUhr1Lvd5UVf3+/oG6gN//6h31JSlWz5/9ml99+iOq5R2uX53ha+9fV77RO9vPiEaaBCRGIRwjGU0KSwijJbI0iVlMqNfjz1l8SY4KMzkONZGL0B8j/HaA7nMJ/Ep8uJi+BehfKjs7yfA8sSj3ge5skthw8VbM0RNOYaM6+C8B9EEXdqRCHxZwJ9nspwlXo/cbbGQGH0j/U/n2xsEHmtG2/Ei1f/w6/Z8NNfMnz+nwMYavXRzShDGOGyRq+BWjm3SoeyZvDhrsbnmsf24SDk2SnpmgYZt8sfIU+0Bj0btNoTlHupqlt7dPIbjHd74+iccLXr75FdG0Rks2AJstWi0dYlOEkmM0LJOeZTEWDBAPig1mi4nJCBMzKWJJkQ3VlckNQQkF8Te60XBUqaQdy1VVtRBD5HIxQi5mLoSZ6JGeyTB+fhIvpVHvOkSy4xRmlrEtqeSjeK6w+YMEpL8b9NSGQWarmtigvQXoww3UENBPb6rkstEIBWIqGtdxPWLxhLJgvvv5A16/2WRsfEJ15A72Dslm8qpbV6vUlOxL2uSG3aLlVqlUO+QzVykWLrG1VeaLJ19Qrr9RM3IxUxEymfzd7m6H2Vn49ncnufP+BLPTISK9JlHdU+xpEVR0u7bqXAjhVq7rWrVCNCKJiwEMoV4TJBYRia2mRhlj2QIHGxV2npZp7XTpVeMY5R77W232SxBIwIffy/P+994hNRXA1stocZOAbmKZMdqVBUpHCT769DFPnh8Q0Is0ai5G3WS+MEFOD9A52qddPVKbmFROJy4Su3AYr+cRDQcw2y20noSm6NRrNTa3VNOI8RkQQU3NhEoTYgl471aQD9+/zcRYFrNtQ0/08WO0RAkRSRFKjPFg5SWPnr1S7HcBVuVDH49Qrxyw8WIF26iTS8WJ6hpfuXNHdTKkSt7cXFdz9mgsgmHYHB7WKBammJ5ZUHr0cDTCzNw0EWnzt2sKaMUxVD5byhNA03A8D1PkCUFRQUXUvFwKPT0UVB7zsqmTLPuuhGppPUzZTau4yEGGlG+f7Tts+oWhD9YjHu5yUcp4t+d3kAarwW9fof/OAfqXydYqJ1nux6Q4qdBt1XI3HVcBugC4VOeyoxJg1/oadAF0Of8C5uFwxK/q3S6tZod2y+XJ4zck4nlyuZza8UkK2nh2GtNtsLn1hp2dLWUM02zVmZubZm5+Wj22uD1J1nLl0KDdtNje2VG6+MuXL/Hhh++TSkY4PHjDf/1P/weOXaY4HubGtXlmphJ4Tg3LqhIOucTjAcxOS+3WI1qUqC4Vi0dPSC8yS5VqPCDkPYE+CSJI0O3F6Yr+VrzMRUePL1s76/aPztBPAdJb4D5SwZ7JeD/rSUfmx2enZQ3/aNTZyx9WjVZpZwD6aMt6FNAH673KVx+ooAbgPnzMtwH9NCHrpA79BJgfH3b/8dQTDSv8tzZFJzYHo616/4FErmUG5V3VSVky8ulhRE3quOw2PGpHYdqbceaKFzn/zjx1q8nf/vDv+PRHq2RbN7mU/ZBwK42xtUXaeMVXbqaZXLQ5bLygVNuledik/drC7STwIhNYepxaz1Fyo3ygR8g8IhdvMzcdZXoyqUJ+8MoEek2VZiW2vRK2oszFQ2FMr0vDNDE8VMWmj8fpFcL0chqxYpxQPkI75GBqQeLZCfLji9hGnICXROvGlWJENttuT65rRxGgfB/rtyvz4eZwcK7fvo/k2Ud0IaDZCNtY03WVGtY2/AotmU6rmbaQWacmJlWUr8hOk4mkIqx1NRMreMRBqUYqdoVk/Bxrr0qsrb+hS4dQOMjq0+e4TpCNF/u8evGKbrfJ2DgUp2BqAv7qz2eZnYowPp7DsjscHm6rSnNsLMvE5DiWZag1yZH5sS3rk4wJBCwCaAGNylGLVgla29AtQ6gVx61HKO81OTxyFRHu2vsL3Pr2RZJLMQiVqbW3KNeFnQ3br2KUy0nuPTng4VMQO4+52WlmxmfIhCPUtzfwmhX0rqFc1mKpGF0tiKveUzDMOkE8wppGJplU12CpXKVlQTQL2SkdPaUplz/Zy11aTvHB+7cZy6QoHzTYfmOwt9+m48DU/DLZiXm2D2u8erNH2xSTGZd8LsP0xLhyMTSaR0S0Lpm4kJA9FaQi63alesBReU8Z0ExNTZLLjam2e2F8hkQyixaK4riu0p5H4xECmphzObQadTXvDoQ0bEf07F1FgJPNimWZ6neuONA5cj27qlKX9VUwPKBriuCpRQQTXHUcInmW74XUKJtWn+X+e0Dvn4ThRPNsuOnbNIpGXFqzQzXAsQ7dMKVCF9naLl3qCBEmIm5XA5a7EGt0iQ71q3ExfZF/fS9zXUXvieTMn3X6OvJqtcb29i6HBzWK40u8/9VvcOnSRbULc6VlT5e1tZc8eHif3d1tFhf/H+be/Dmy87oSPG/PfcFaKKBQ+8YiKe6mKMmye2S3ZIene2Lmh/l9/qD5CyaiZ+mJ6ZkO99htty1LlmVqISXuZJHF2gtVhcKWQCL3zLdOnPt9L99LAKTtDk0EwUCgCOTy8r3vfefec8899xzWz62jyNmKuj2OQo9eZ4JP3r8HxyphdXUFr7/2kqglR8MW3vn13+PD9/8R8w0H58/O4eL5edSrpOf24U/a4lLFKUD9QUfq945ZFMorCWNYJi0I6UnPLGmoAZ2LypWxmklckZ8Cvibpon8K0I+DSXo9VMvfSRm6jlpPBPRcm9vJYcQ000294GcNWo4A+lGgzGXEWR99RsNnz05NGfRNp+Ls6Z+P1891tD19nGY4Zuqz6dPzmXo+O88fO39/HNDzmoOtfgAAIABJREFUbX+zk8JmrwONVkZJCNdyUQ5oFhLBd31EBQ++XUUcNNA0z6OzNxQDEGYT73z8MX7+05uwuxdxY+2PMNopYfjkGQqHN3F9PcaLr9YAt4tb9+9ie7OPex8fwnbPwGqcw8D2cJhQ4Wtg2Q3h9Z7ibGGAC4sOVhbLYl6EsA0z7ovDCelJt+RgEkcyx5yjmHtxhKQILJ9dRv3yGvphB34xwtgaoB/3ERYTFBt1eKV5JKih6JyGlTThJHUYiSeCNWawpEzdggWfLWe88VOfCOlC0YyTnK50U0htXfX5F2Er9frKBIq1XN7iPgfPFIvgUB4COc2XODik0WiIqQ4DzEqpLJlosWYgKhyIU1rJvgx/VJHslgLYSsnCXmtbmInHj3Zw59YTaUMrFmka00a3y57mfdy4Tge2BNVqWaY8tg/3MPH7qNY8NBtlrK4todttIYl91KrM1CNJDqhPIAPX3u8CFMPtW9h/5KP1MEB7K0SvDannP9gEFs4AL7wJvPKdC1hYK6Mz3MGTZ7vY3wNufgB8/KEa5nLp2iXAXoLvWzK6tL+/i6d376NRAE7Va2jWy+Ji4yd9mapnekCpDDSbRTRrNaycWsLa6gosx8AoHNK+DuNkBLNgyfxt9mbPN5uolivo7rfx9PEh/v4nt/D2L/oypOSV18/izIVraC6tynAVBgbMktmDv766jEbVA6IhCg5HYkXodOgtUsLYH2M0phiNY59p8uJKicK2PZiWhyFn0RqWBGlhrAJBloPY60/3OXEJDQK59pK1s8keHLSi+skZwNJym8Au0/7o5kfXQlp6k8l1OcRrJAFAqVScDroi7c7y6omArsNQydBTxlAy95R6n8W+417w2iNT2FcynZbq+Dk2ba15ZNqaq6etcSJbOm0tN+L6ZKD9yt8eTfiMMAyTrLd4dsP6eh9xdbNKbVj6qjPmVdhfCr+wj6F/F5989neAuacUiZOuUDQpQEgkxhafIIbn0Z6xKq1noyHd3CaolBtS2yY1vbOzK0MEDg87OHt2HS/ceAmXzj8H23LgFWwZt3r3/pf47OZHaB3siC/8hYvnMTc/J17NFKrQ0nA8CrDx+Cke3nuG157/fVy5cBUXztMtysGzp7fxs5/9vzId7cqFJbzy0kXYGMDCEA6nalHBzgEyHI9nxAiMWIRRppogLItDtYGT4qEKM93UhABSYyJl3KuyviV9mVHW6WaXAVu+xjvbGqTPvwQoujdcesVTiil9jdnMKBN/KZBLRW/5oGCayU+Hq6SU1tHxqWQ6VEkky8jyoJxl7LNis/ThprZ2TcF39rmZ6cPJr6+msJ1QQ08B/ytr6er9py1x03t39nOKS136t2OqdwqgDSQW2xEN2DEnxylvfZnixOJuXIBrsg5oYhSEYqLx53/1Y7z/wW289vIfYbBXR//xaVQnFsyd32DRfILvvDSH5ZU6Pru/ibc/3cGmv45h5Qq6xRUY9RrKjQjh+DHM/l2sR7v41/MOFvwDOHYkql/DoCJ+KM5dbIv0acnpAv1oLGNRi4vA2pUVzK82EHP8pOficHyIQjVBbaGASdKXljb60QdhEb2Oi2btAmxzCXFYhGOTYZLpA3Bl1GdbPu107ClNUKlvoZDVZGjNAJszoklha490YabYB+KKiYoaf3wkmNPT6MmUCrVvWuJbQdRnRs9A0SlFSEqHGI192NEqXNSlX9ujUDBuo3tIEZWDQrGA4XiA/nAEr1iC687BMpck+zto30Icd+EHygVuOOpiMqFAr484HuDlV64gDA4QhW1Y1kC8JVzOOY+okAecpAYEFRTMRQw7Dh7d72B/j/MqmGUG+PSLp6Cu8PmXmzh7cRkJGJTE4oWx8WgHn7wPHLaAfpcMzzkkxqIc58HhBobDfVhGjNMLq1idP4+VJYp3bYTJEwyCm7DcAU6dtrF2ZgnLy6cE/LiX2B7BJcQoGMH2bGFBbbeMcmUR+7tDxKEHCyW88849/OV//gz9gQPfT+B6ZTTmlnBqZQ3rZ89jeeUUzpxZRaFgo1CgMJmeAayTD4BETUuLE19mIKt2Y+knlsQqtV4V9JYMOcOLKf1N1pInURzb0sBPOwVq84J0cpoATEqba4Ebn5EOV0l7y4/+nFpyTHvR0zq6HsDMKHLGWEZR8wquqdmaNaNJxXVi062XrLStTQHdz41PLenxqT/S41NXkIQFtWWRuRUPD67/bwygK2cnic71xjcFNA3ofvIQH378N0iMPTgu6au+WDUy02Y2zXm4PJ8RRTdsIQkpcyqgWKjDcysywjTwY9y79wD37t2XsYU/+MEPcP36NcQUyYWkFR083dzAr9/5R2w8uY/FpSYuXDqL5hyHN7jY3z8QwU25XMe9exv45JObWFxcwR9+748wVzqFs+euA+E+/va//N+4+dmvsDjv4PnnTuPsWg3R5EDA3MYYNqdqJUrxKVsahTmmKZaYcm01mOajJjINX/Wl8CbzEp4+Lkf1Hs+MM9W2UpjT0zZtK1PAriakpYCdV71n/5ZjnAHsfJavH3cCoB9lA1RX0lHATVd6BtQnAbqapnYSZZsFI1Nx6nTDz2Xw/F06/CPfB/2VVPks/Sst/CLAm50Kp7oqVKAwDXhO+Jx8nqFrgMI1JAksCjqZfZI7ZR4TWYhNCtA8WIUa/vrH/4ibtx/ipVffRG+/CKN3FcPHB+jc/iku14f4s7cuwUKAH//qE/zqXg/xue+jdO0PMJk7h73xEEnSgpNsoxg+xpr/BC+PN7EcHEhfL5ke2rkySKbHkunaOKQXA0XvVaC+UkBzvYHSQgFO1ZDRp2POri44KFYMsSkdjLsoV6soFOcw6Jvo9zkjewnl8hl4HudbxxiNJoo6LdjiO6/OFE1XuDlxOA2vKf9j0EuxUyQUq9SoZUSw+hazKKugs/ssxMruFwMee6THE2HoWHIjsFMHIIBh+7AqE3YIoog12ImHcX8fZkLjlTbGo325Ty0nQW/cQoeKbPGXWEW19CLq9TMY+10BXgYN1LuMJlS672H/4Bn6/R1UqwlWV2msUoTn9jHo0cK0reZNuIBnlhD7JVgmz5eDrS1S2460YbFWzN7vctVAuQL4/gD+eCgMA8V1kxHw3ru38c4vBvjkPcAf89zNoTvoIjQHKFWBa9fO4Ltv/iFuXP42aiX2XvtwCk/RGb6NTv8zFIo+XM9AqVyF6yojLPapM3QijU3b1LFPZTePfx7DvgPPXYRjN/HOu/fxv/7vP8dwxASK59iAY3vyOuwgInitnF7C6uopXLl6DmfPnUaNdIERwPeHCCNauzKmVgOl0jCZIJyOp1a3bTqy9LgojTS5+nsWOecV6QpQFbimIJv5sat9Qv4qY1Kz10mDhnwb9BSMtWOcqqHLeJbpsWeArRwwVUCRUfb5gEFtCSo7F1GcZOgEdF/PQ88D+o8ApIBOB8xRDtDTgPYroeIr//A7ztA1oPOWTudepxkqrV+xDwL6Bx9lgB5FAxQKjmTLVLaKGKaoFngcm5KZT8Yq4retAh4+fIzDdldu5mvXrkkvOek35Shn4NGDh7j15Re4c+dLyQjWzpzG6dVTKBRI4TFjUW5qrdYhHj2iy9AE585dxGuvvoELa5eRhCPc/PgDfPrpb9E53MSp5TJeeP4sFuYcDHrPZjJzWnrSLZmbBLUW/FdAY5icPetRUP9a61ZJMDWgH2vrOZpBT8PBKYBOR5dO3dvyDEsKUjlQnbaeZQCsDHuOAL2sYBUkHGUI8guIf88AfZbdOS5OO5rdpyr21Gksv2aP0OVfFzQcsxbNgoGZQOOE1jkF6Or9Z730s557FVDkGYQsgFEMgboZhZQSMOe38nlnlkZLS7dQQ2QW4McO/uGXv8XGsz1cfe5FtPdDJJN5zFkF9O9/gEbYwlvXVtFp7eBv/uFd3DsArLMv4vkf/Pcorl/Dva0tdA6fwcMAbriPav8eblgbmE9aMM1EeuK5/9AqnADilQqwKyX0/DGcagGLZ5fhzHsYhF10J23Jmpu1ukw6tF1L6peTSQDHrcO259Hvu9jbS7C9xf7wdVy+fEOysUk4hMONnHeC73AUjbBqpLdp/iThbqwoRQF09sSLcEkzVDEDAa6tCA4nxEnJSQenU4cqvYkntJhlIhAK0JCtY8DFslwElhIYxNgom6ticzvoPkUUbsEwtjGZ7MCxEzgFBjhD+PEIo4D+700U3Ksol87DdZsSdKnYkIwRJ39xuM02ut0dtFqPxOinXkswP0dzGQq0xvD9joxwFXY4og/+PMYjDzs7zGIdlCt1AX2vGKNQSuCwROKxxTFEt6P66JuNdeztWPh3/8s7+Mv/CAx6kPNKT5a5FeDSlTr+7X/33+KlF17H8sJVJOMxDPMAcDcB42PAeIQwaInALI5slMoNkf2zrk2qu1xtyKAVmruQxieIx1EFtcppJEkJv/jFZ7h5axumVRODnc2nW9jdbcm55tUl2Cla3US54mJuvoLTq4u4eGkdl69cwKlT86I3IKDnv1SGroAwpW6/qm2M5ZtZQJ+td+cz9HQQVAbMmo2cKtTT7D6jzTNjGZ155xzjuHnJMKz0SDUDkA8u0oltaYCQp94zF0vtFJcCOgIRpPIcT4Yp5f5DDegsJ3GxfSMBPZ2HrSj3lHZXlLsC9KF/Dx99+mPAbMGy6bPbRbHI0Y3KztVxOdDel5a0crkmlDtrXffuPhIwP316DTeee16U66TI2F9omxYebz7GzZuf4fHjh1I7aTQbuHz5MhYW5qWewm/bsnGwfyD19v1WG8vLK3jtlddw9ep1qc+zr/Kv/9P/iXt3PsHCQhXf/c4rWFosIwo7QNJDHPZgYSQ0u23QoSvU25WmaZgtWBy3mFHdChwzcPu6DF3x8+mtcBKtPJtRHgUWtQUyOlbvqb5TEUj+dfNucur3aZ34eNuWaE6PZN3HAU0py4VszYmi0jsj/1nU47IMXQcQfA/5Uz5DP+lcnFR7zz1uZjzsCUHBiar3dKsxkDAgOyIVSc+jBDRTQM+APHsXtiOqUot002tA52WlqxmDBe6NjldBENvSFvTRzdtod0dYXl3Hs+2WtGZ9+1vfwmDjLlp3vsBzpxcxPDzET372Nu7vJLj2vdfwyn/zJ5i7cBVbBx10OoeIOZWw14HVu4/n5nZRTrYRRWME/hC2bSgLU/byFssYbu9hGIaIbRNurYjIS9AZH6IzbiOJJ3jl+bM4bO3AoHGT6WJj4wC7e8DS0hrOnXsFn9/cxocf3cf8whl89/vfR2Oe4y19mA6BaQjXXIKZlLTpU8oUkYIlJUsjUF+AO+E0wZjTDwvUicMyS7CsEIa1ryYzymZIEGAJSlHzvD/29/dF+U5jF/Y1F4sVFAs0caKwygVTRH/ioGgugSf7sH0PQfAYrrsL4ACVCuu2XbglH6YXoTfsYzh0YRnnYeIMyuVLiCL6T5BBMGDZLBUQkNh+NUS7vYlnm3ewu3MX5XKEi+cXsLpSR5KMMBi0pNvFBNvaFgXQn232sd8aodMdoNUaioPkpUurSJIB2u0d1CvMsmsy+8I0G3C9i/ir//w5fvurNmzzDGrNNSRWiOqCj7VzTbz++iuoVebgYk6VdKIWOr2bmMSfoFrvwGJ7XvcQ4xEHWdXh2nUYRhmmVYbr1dDv+ygU65hMDNhWDZZVR6mwgF4vwj/8wzv4yc9+he9+71/h9dffkPLE9vYuOp2u6JZo2NVo0KZ2JLoCziS3nQSNZkVY0Hqjgm63rcuL2V2hsvP86FIhr6cAnwdMydDz1qyK6J5m5TMZuqblp6Cabo8zLWezmXqm4TjKAihuLgX02Rr5kUx/yjBkgcKUcs/PQ5e1y/KSnwP0Ody4SspdZ+hBQVUhvpmUewroegKarqNngH6A/vg2Prn5U5hWG4bZx2jUFnGa+LJbHgaDUOYEW5aDvV16rW+gc9hDpVLHwsIirly5KnatZaeOvt/G3t4uDg72cffuXXxx6ybOXzyL1bVVzDXn4E9Y22LfqCfGNTSW2XzyFAWPKuDTMt/8zPpVABN88Nt38d5vfoaD3c9xbr2B117/FpaW6jhsP5PRSdWKhfGwDYtOTDLWgsrKWDBYt0Ei4YZvcQiBAtHZ7FWttq8FdEkLZoLbLBs8llEeBUlFQimaJwXzPPAeqY/n3ijfs54C+pRZyBnIaOg/nqEKFa9pfWEnctn5VzANMzX6tBxAoJeSxCyzcNz7+2iwk4JrWkM/EggcUdrPfo7ssXJLmwTe9Ead9alXgJ6VL44ep9oSVHZH9W0K6tM4LTHV2jBd+JGF3jDA1t6h2LAWyjVs7jzGwmoZ1y+dw7MvH6D14CleOHcZg/1D/Phv/ws2ng3wP/5Pf4bTly6gtLAIn9Re4mE0iNE/nMAM91FzHiIJNtHv0nv8UNzDmvUGKpUaTNPDk03lvmW4HrvryBHDKdkIjQCRv4fl2gBW3BMv7YP9AX75qx6ePCHVW8Lrb/wQt+/s4fNbT3Dq1Hm8/uab8Mo2Qga4ToReb4KSu4okUpoYbuJUWdMW1ubUOYuqcDXQRFWHbBgxvRlIs7PWPgbMZ0pvI5PWuCGy5k4aVrV5HhwcIooMjH16VNC4pCT7Ra3WhFeooz9iMFVFwVzA4f4O7tz+BcaTBzh/wcL6OvvbuzhoP4FXDlCbK2I4GcIPinCM8wh8zvx+GXFMliJBEHHGON+fGbUh5jJ06Ceo7+0+RK/7DKYxRK1qo14roFSCDH7hc4ykJiWK7S0C9xgH+x1sbnbx0kureP31F/Dk8Zf4u799hFNLwL/9Ny+jsLCI/lYX47CJ3T3OQl/DXPMqKvVlTOIBBuFjROhiaXkO5WINyaQMUjAccBUFGzjsv48oeYpiKUBM058B3Tc9uPYSyqXT0o425ARro4ByZQ7DIYMlmq/UYVtldDoTvPfe+/j1u2/j+3/w+/jOW99DuVwVD4/JmBoFPSALkQRmSUImhOUERbVHHO+bhHAcRc2rXFyNgE7D5RlBZFojn6HXqY9QNfQsg8/oc1XDTjP97DHZ+6mtY0q5n5CpT+n6Eyh97ip5yj2j04+0uOmdNgs8FOD/8zP0XA09YCDKfZ86FQYz36gaOgGdH15PQZsBdN7IKkP/5LOfwrDaMC3a9LFNgWpzunwVMKCVEtg/2cXjx0+wt9eSyTnf/vZ38MqLr8gy6Y8ZCAzR7XZw+/Yt3L7zpbQ2rJ1ZxZlza9K/SEMgfxzKSNReZ4DW7gHa+21cvHgRb7z6Ks6cuwYaMT6+dxv37t7GvXu3sbV5Cz/64xtCpXFgwGTSkw2IN6vjxGgf7KLgcqiK2qhUtZXK3HTJmkhMNT7zpPo5f/d1lLtARSY/0K+qQXlKhc+C9GyWnsjEoixDT5mCXH95LkOdzZI1XSV97BrytILkxPY2fTyZiE6NHhTQm/Ja+Sw2A+GstztjBqZKcp6AE5+vXmumbW4mk1ZX46vfPwf6Mz3oOUDn+zJDn4mpsuBI8u6vofszQKcYktCtsnRprVEwL8ZJHFTB2q0fGeKZ7RarMGwH7d4unMoQ1UoB+5sdmGMLS5Ul3P3sFj776D3U6x5++Kd/AMNJ4CchTIcT0ZYxnlC9SytN9uTeRRhso7W3hd3tpzJvoFwoouCqNrP19Suo1ObhFMoI4gSma6FQLUrr2aD7EJP2+1iaM2DW5zA56OPhxi7GY3qr13HYMWC7SwijIs6eew5rZy9gMB5iTEOTalEskqOAA5Ac6RHnRsvA1zQj2GYA02RZrSsA75jUxvA+Zcsq5yyQfe7Bslu6I4YAToqe30ooqk49i1ykjA3QUZSgVCnPoVabh+vVcdBm18w8ivY8njy6i3d+/efoDW7jjTdW8Prrl/CXf/GP6PWBC5eA519agGGb0luPaA3dThONuVdh24vSOsv6M9mAKOZQEROOw+vvi5VzGPYwHOyh19nFZNKBbdIWNQDMrrS7kSXotDnJMYLnVuG5JQwGfQkK5ueK0jlz0HqGpYUKrl25gFqlhOHYwOGAc9bPouBegmUvIaHeAkP0g6foDbexdmYF9cI87t55hnd/9S7KhQivv3EO88sU+T1CjL7YqoaTkrQYlgrraNYvAkkdncMQhUJDqPh2uy/rkHMHKMqloPzxkwcoFEOh0zlESTzt/VAU6nReYzLCkbEEbgFwkMpnWxnEz4OucN1uT4GbZOUZ5a1u6XxdPKNw82LrLEPP7sK0Hp6J0mZr7zPgr99nVgw3GxSkf8sHDtNjmPFvzw9uSev+OmiY0vGpSE4fkyq2UZuvXOlM6hdSyp1mPKTc8xl6HtC1M9I3RxRHQM+NLj0G6AcYhw/x/oesobfgeqTWh1LfZs1mPEpQKi7hy1sP8OjRI+klf/PNN/Hiiy+IGUZ/2MPEH0t/IdvQ3v/gPbTb+9KGxn7xxlwTT7e2YFoOKqWqDMp4eO8xHt3fQLPWxLUrV/Hd73xbRg4aiY/BoI0P3vsVPvzwN2g2q3jrzeto1LooemOpd4lfMdXA/Q5sO8Hi4hz6bBZVug7tSpa616kNW1SW6fb9LxTFyQvPZOhHM928A1weoLIYmFThVOUuQrcMVDMwOkJ568ek+oJ85pkCbSqaywPqUeMFVUM+iTI/DqYpRS9/yZvgcDpEFlIc+Xfu888o1jNQTlW0x1/jSCB0wvPFoY6iPD2uVh2bnig3vTDp6xxhETRgx2nLpta2C6DrFUF9AkVgBHXHKxPqENHTyyuKUjwyfAzGOyLcpILcM+uIRgbu3LyFcXcfN66si2EMGaOYk6zY3lViBlfBOCqrnmTswTD66LR3sfHoLtqtbdiGgXKhDNv0cOHcVamvJnCkPbRQpotagm7/EMPeA8D/FM2qjyppYMuB6RaAYgM7T1p49ze3UGusYXnlKlbXrsN26hj7tONlV0lZ2ovGk4HWddrCmse02wzZMjdEEg9gmmOYxhgGfOXPwMmJIUVxTI98ODZbmujFoLpGUs+GVN/geFWluA8I6mT1aqiU5sW/PU4cOIWqqLZdo452aws3b/4E7cNbWF0zce7sPH7ytx+i1wNeeBF449svCbXeH1gwo1V0OhVUm9dhOk3xxOBa4rWSWREMQExD7FWTRI3EZZBvwke/t4/W7jPst59gHGxLCx+z3l43kO+FhRWsrpyB41jYeHgbg8Eezqw18NKLl2C6Ebq7T+FPelKKGUwKKBTX4TpnhDkY+hHG0RCTZA+TsCPC3qX5VXzwm9v4j//XfxJ9xp/+6St46eVlwO5iEPQQc4RvWIdrnkK5eA6lwhkYSRNhQLe0AkrlupRqmD1Q7NYfsFWW09AOkcT7Uj5g8MoyJH0+hJcYT2TvTQ13bIfnhENXOOp0gNG4r0qdjaaUpZjpphm6SjDU9wyVrfuaZyl3ZQAzA7rHKHcVHByrY+eChhkx27FM/WhAoIMLydDT3TsH4DmRXRqUzGbv6nOpV00BXTvF5QE9LmEyOkq5uzpDV8I5JrPfIJV7Cui8cuwnVcCnKHfWxdoYBw/xzm//EmG0g1KZ0R2HKdjit77f6uOLz5/gzNpFEbudO38WNQ6CIBkRMlIOJCOny9teaxcXL56XfnNGhr1+T0wPGnPLMm/36RMOcHgC13Rx49oNfOv5F3BqeVnsCqNwgFuff4B3fv0zTMaHePHFK7h8+Swc+qoHmyh67InsSdvF0vKC0EDtw32hk5iPyyavWQgBOBm0wsyU2Rc3IgUn/3LKXaIE/XWkTj11d8sj/pHHcBukCjQ31jQPbFNAz9m3zqoilWAw77SWAbqi0vM92bxxZ0CdVP+MSv2Ez/KVDIE+Z3T9m6Hcs4BkmqGfCOb6cf9UDX1qdpMH5DQgovOEev9ZUVxaC85l6F/R6y6ALsevOh+kzpn7RPytDHAplcFBRPTNjhJDxKDsmSVYMyAd+xwYUpbszh+MkIwHmK84iId7cMqcMDJBTKc3u4YRihhEBVgFmnscolKmi9khHj28hd2tDdHbNmsNlLwSFprLaO0eij/50tIyFpeWBDgHcl/soHPwW9h2F+VKBTYV5RSfFSuwvapkkNu7Q6ytP4di6RTGYweuN4dCsYnhKMZg1INd8NX0NaMozm8RAWk4wGTM7pQOqhWCQBv+ZB9B0IFlBjKcqVSklaorQ4xksybTN3VUlDMpQUiUkC0oIgw4hY0Z6CIqlSVVehgHKNeq2NvtAAFfL0G3cwe7ezfR6d7BoH+AP/je7+PRg/tYWqrh9NkVHLR2MegbaFSvI04WUa6fgx+5CKm8JzDxiNhrKtbSZNjYNRJKsE8BHNvVOof72NrcwN7+Y0yiXSws1rG4cBrDUYj9Vge1ahOnT6+i4Dm4+el70ua2cqqMUpHU+DaKBe6BMVp7hzhoG2g2L2Fx8ToKpUUMJyF2Dnawd7iB3uhQOniev/4KJgMHH733KfzxAFevnMbaWhGG6yPxbBx2fcRBDRUGBtYqwgmDwJrQ65NJJF7ogyGHp7BkE2F7l5oLgskIjXqMMKD/OTUEapIlJ+Txs7uegzBUznnci5mp81qzSmbZam+gnwifM21T49qfArqy81ZwnKexs2z8eA39aNtaTuUuSvZZev4opX6SeC1T2ev7PucaNx0elKvj5+v9J79+egzpfqz0MiKgM1WLpojiBNCbuHHlT3BpPa2hO7N96N8sQNd1LwG7o4A+EkAfjO/hzr1fI0YLUdyRlg9S548fs/0jwLff/GNcvnQD8/NzatydSdA3cffuHbz7m1+j1drF8qlF6TtvNhuiyKVfL8UrrltCpxPg08++RKfdwY3rN/Day69godmU1jLPMbC1+QC/fffnuH/vYywvlfHCixexvMSgYYIk6sGMDoVSk+1ero8aDJN+qXne/H9moqypZheRF9u0GcHMkra5NDPLPXOvmb6+DN6z8j7mxzP0Y/XlaVSYxgEn2cZmwJ9XaR8VpvEVqGXI3N3yR65eYzot7QRAEwjLga0o9lUYkKu75/59RHzzdKL8AAAgAElEQVSmPNzzgcOR7F2Cp5My5AyQZWjPsYBgejGnz58tI6jjFMpeAP3ol37Padte7vVyD1W5uNZPpBuZePpnn0MieZkbz8xW3fipsp7COS9iycaWbonAsBAZCuKcOIQbh/AiDt+IpFeW3RQTgr/lYmQ5AoJUvFcK/AQjtHY38PTxbem/LroOGtUaPJs1axMFp4RKuSo1SSqXCeiJwRGjNmz2VbNjQwzQbLiFqvQtR/DQGyYIIw9eYR6NJstbVEQzKHGlLWsUtGT8Kji6c3+IYdeHK3ahnI0QoVyaIAh20Os9RBS3AHQwHO3BdRLJYoc9jljlNdBaEF4P0uzs446pmi/BceeAhPVw1urZEUPNTVlAqVChM1gEhB4QTzAaPcL+wZc47NzFZHSI61dfkJKZ58VS0+/2DtA+GMExVzE3dwnNszfg9wO02ofo9rj/uKIOL5Vr0upKsKLBCV3R4tDHaNDDwf4u2gctTIIObnzrLNyCgXa7gydPNuE4RVy6eFHGdxL4+90WyiWarbA3nQFNB6bB7LaNYY+ShiUMejRXqaNaPyVzyHvjIXbbz9Ab9BCECeqVJczVzqBRWUTJ80TXE4QHGPgD9GIDzcWzaFTXJUsPxhUYMRX2FekUYgsbgbxUpuk9PdZ3sbPzTBKRasWBYzFbp9+5bvOeBrfqriCQK1BjBi60yvSn+n3W8jlDvWvQlL1Oi8qmtLxQ9CrwTWd4qIxX16Zzojq1V+qOh1xxbPr8HOWevX9Gi08Bfua5WXChEqIU6PX7zPTK5n6XM51JE4AoYPBDISXXbIyIbBrZKFokJ2UE4wU8d+WHU0BnV4hUGW2eV3pWKGOl/9qv323bmqhRWdjnxkvqIJehc0yocYiDzhd48Oi38INtbG3fw4P7X8KyTVy5fA3ffvP7GA4NlEt1mW9LQL93/zZu3focB+2WZMxnz53BqVNLKJVK4uvL2jnV7pyNe/fuI9y7u4WXX3oDN27cwHyjgUatIir6TmsbD+9/gXff+RkadRtn1upYWanKyERORjPNANWyDcMfMbZS53NKmadZl8pAVVioAV3WuQYaI5bxjUqd+09/nVRnl5c6CtK5rDLLkFNQyf/URfivArRjfeRHxXvUMaQBy9EMNgfoJ7R86ROWa1s7qd89BcavAURdspg9N5myPS/gS98zO9NKFHdyhn/chjZ7j1wQxIAm36wqO1t6Lo63/uWv8rSHXUKYRIkl1daYM/jRm17a7651CnyuFdkohszSLZlFHlgJQlMJTS3atsYJCjFNa3hfGQgNAxMbGNsGxqxUcN31OoDfw6C/i3b7KbqdTcm46PFddDlG1YFjOFheWMbi/CI6nY5oSOhwWG14uPrCGRm4QvAMQmZoRVh2FTCKCGMbk8iUPmbbLaHRXBbl9MSni5cBk8r5oinls1GPqV0BRbsu9XsKSBkwcxKhZR/ADx6Lot12Ouj2nqDTOYBtGphvXpWNT11H1c/LzJwZeJywjst7ti5KdN8nhVyG69RgWyUZnZzYZAKpXeCoUzqWPUKv/wCTySZMY4JmbRFRwIC9L6Y7fngow5yMeA6OswTLW0ChPIfRJMT2TkvEd5y8uHRqDYViRbJ2fo2GQ2xuPsXGgwcYDvpYXl4UG+m5+aqUBp88fYqDgwMZCsVyIBnGR4/uiV0rnf08l10Iu/D9LRjowDQHMpEx7Faxu+VLnb/RPI2VMxfgFMvoDns47PXR6YzguXWUnHkU7Aocy4Et3h8jTJIEtdMX4RQX4dpNGEkVRkwxZBVhwOzZR6u1LRmjxXIBp5ONB1Lz5yhTzlMP/EMqPdSqnaknq3WcZtAiUhSg0x0Ix8BV09DTero6cWq552rsaa1dv5eY0WihnALko9T68dp7mvVLmiW38mwgkL5ORtPna+qzTnBs1ZxW+k9oW1Mf4gS6X/Qi4myj53FQ6xEjikdiLAO28iVl+KM5PHflR7i0rtrWjgG6mCp94wCdmyeHNOQBnTNxD9Ed3MHPfv7/4M7d32A8buHy5XN4661vo15n7YXDVpSApLW/i/ff/y0+/fRjiQAvXKCRwRksLs7LjUKrVlqs8mtrawsPHjzEzvYB/vRH/wPW186LoxEX+3h0gMeP7uCTj97Fndsf4+qVVZxarmBttY5yJUEYHGI0OpAT7zCLN10xAhHQ1i1f+QEdquDBvyvgmPU2Z/2aN8PXA/pJVLyKXIkdJxjLpNLNY5nubNAwFYVNAf3rM/yTzF1OBvQsK87XvjO2IHuftA/9uOBO0/X/TLe2GRX8dJpblinPgPj0f5RKfVYomGJq7jPkpsPlj1NpALSob0b8lg9AMnBXu17uHE+NadR7ZoB+1GQoY2GmwQfZ/siGN6EhiwHfpo2lj8CiKIyqcBNmbMGlIY2wXzQwSuDbEXzaf9oUayVYsGvo7mxj89kd6ZkOghZsayJjfG0WXEkjBxGa1SbmGnPY2d7C3buHINt/+cYcVq8siTd4FJbhj0mbL0gLlmU3xO1uMJ5gOBmBcU+1UUW5UkQQBZL5Mbuw7QrGQwPjHpCEHgoOg+o5lKq0KY0x3P0Urses/AH8cBOlCn3aexgN9xCxHz1ahGk1ZK4CXy8MTcQRM/MCTLOMQnGe/nYIQxcB54GiIIZTFOQRqCYRHdzoq87JbEP0hw8wGm/AdbuolC3YcBH6zIh3EMUso1HEFaHbjrG3F2Ls13Dl6qtozC/g2dYetnZaKJRqMpfddql1MMWC9uCgLZbT/W5X2BK2njXqi1heugg/SIT14Hk5c2YN6+vrEjjdvnMLZ04vo1ZzUCwGcgyDwYYwl6VyiIpbQNC2cOfzJ3jwcCCMx/nLz2N59Sxiw0Z/FKBYbEhHgJ0wSPKkhi4jJ+MAgeFigBr8pIwkZise2Qt1LkmFUwvUPtxBGHOyow+bdr0uZ2I4KJVYAvAQBayfp+Yps7VmrunU+CUDx1TJnlqDzrZ4zWTJmnpXwYIKCPJZ/CzgHwVzFRBM29ZmWseyFjiKLXk9Uyr+eFCQF7FlwUO6hVBUnH7N0vU569OpCj+rs09LdEIscV2yPETx4AgR29bYHWBUEE4Wj2TobA9lhq5wQ7mGnsSyzu71X/V//z9k6KQOuLNRfp8HdIpdDtEb3MP/9n/8z+gPn+C7330ZL7/0vFgU9noDzNeWsNVq4cGDB/iYdfK9Hbkhnn/hOVSrJaHmKbzgV7FYkjrP7dt3hK6/dPEyvv+9P5QezaJXlBrX5uYjfPjBO3hw/3M0ag4uXDiFC+eXgGSAyeQA/oQ1qQDlsi19pqP+ABW3BoOikly9WNXJ9aZ+tEYrV0Nv7AazMkVD/VNfJ4F66hSXzRRPuZ8MUGYz1Pxsbx3+5o1VvrJlTL3etD6eCwCmlLoKRXMf43jv+knASco9ZRhmM+CTvdvVG2Tvk7Z+HA0I1DU4AqZHAhdFlqQZ+tG557OgPD3/Uz2BPn9aFHe87HC0bJCKdo8CenbKZq9xng3JZfy5M2zFFpxAjYYMrQkiy0dkBYilhENvB2ZjJRhCPZsyqY9/J/BH1gRmbKKWNNDe2sXGk1vY3rkrs9Rdx0e5bKHo2ahXa2oQkuGI5zz7ult7fSwuFHDh+jkUlxyEhoVgUkEcNOFaZ1ApnUGxuCQmJbv7ewjiEQzHR6liwS1SuT/RbUsOQr8IM6aaF/BHZNuamG/MI/JHaB88gesNZRhKEDxD+/AeYrRh2RxXSu9vB27xAmx3Ea5Tls9LNTsB3TDYp16G4zBLpjucIY5wpqGEWxRwUUA3idmLbcEyKlK37/Tuwfc3Ua0GWJjjhkoRHkeVbiLBHmr1ERw7xpNHu/jyFoEYuHrtGlbX1nHYHWDj6RaGrM1Xm6jWmijXGjIK9GC/rSbVsczEITGcORG4WFv5FsrlBSkV0jqW3ufzi4vi0DYajEQrwEFPxRJr1S0Mho8RhLvwvBHKroVi4OHO5/fx+a2nMqJ2df0Czpy/hkpjCXHiolKdl6mSRswxuAzsEoQ+BYYxIqOITlBDQHYiscUXn+2/XIdpi9n2ziOxm2U7IMG8UqmK34dlUn/BuRMCt7Iqj9afZzP0421jasNXrnDq+WkmnmbzOrA9RrkfaW/TZuqz2fkRIM45xaUZuWoazSjxPGU/K7Q70oOe268J6FmGnqfX84W4rESQP0fCy1FvoJklOjQqp0bVhw6UYcQrGtD/BEhWEAek5wnoynOBLnPfIEBnDYCAzs33JEDvYL/9BR4//RiNZoKFxSIKHl2eQmxv7Ykn89u/fFv6yhn5P/fcdSwvL4lAbTDswXXZmuOJo9zuTksMYpLYlDnnL730Clbmz2Iy2cdo0MWD+7fxyafv4+BgEyun6rh+/RxWVxrY2XmIaoULPcBw0BYg51AVDlAJ/QiuWdLznL/CyUxvwGkt5zhtfrwC+8+Jpqa1JUUYpe+S+6kAJQ9ExwE1VxKYedMjYKSDkxkFuwZWAfRj9fF8dpt7rSNZLJ+mKMmjbXsnqdOPBAvTbSSjzI9T4vmg4GhJQL/viaK6WTBPP9/ROroEEyLqOxrMHA2oZrsH0lOdOvVNr15K/wvpMisqlKPP+QgpJpIOixIdiiEFXdUSMWMh7U5pG0d6FiRzlVq9AD17tOmu5cOMPcSDCka9Mfb2N7C1fRuHMjZ0gvn5Cubn6iiXqmJyY1J8E5sI2JZFv3PXg1c14S4AMf3o43kY0SI8aw0F9zQMVBCGCdqdPRi2D7cYwHLp/jZGmHCSIC2XiwhGBBlXZnWPhwHWV9dRmWvi5nu/wl/99X/A/IKDV1+9gvPn52FwUFFM17eRzLb2wwKayy/DsgmABHQXYWAhDh0xnrHtohjK0LlM5lqbmSCLznikNSPOVuAQkKQsdHK3+xBh2EK9Diw06xh0OGpziMn4KRJsY35xLDa3u5t7uP3FNjYeQDLtxeUVmLaHnf02WgcdAfIVjv0slKSWTtHc7u4eNuiT0elgrtnEyvIlLM3fQKW8iCCcYGdvRybFzc0v4szaBcw1l9DrkjJnhm7AMgfww20MR5sIo33YyRBVw8TB7p6YDA0nCaqNFSyunEeteRq2W8XEj8WWNQx8XbSJYcQRXMeGV5hDYC7DsEizm6It6vUPMRgeinGJ41L8uA/LUqDLTJItf/Xaothrk5JXJpcpoM/Wi2cAfUrJ50cuq2Ekqrb+NYCu+7hns/QpjM70oB+1iVX3mqbdj9i/SjdJHOYCCrlzZm1nc4A/vW+1TSz/n9P91PZ33DZW5Q/pOTke9MwCuimWy2E0+npA9zmCmICu7uVvKKBzw6NZRD5Dp6VjB1HyDEG0g4IdoDN8jE5nX4Q5X3x+G19+eUui/fWzq7h85ZIo3Anu+/stqZMvLS3h2bMtbGw8xt5uG6dOreL1134Ply9fk2EuB61tFOwQH77/K9z64hMUSxauXl3HyumGODNNRm0AY1SrrgjkAn8kqk2HblAEoyCGbXBWtB4uM6Xc9SarF6n6ddrvnZVcTVqfipH7SWAzC+sn1s+lfqwWofrKv5b6t/SxT4H06HuptrHj759lhJnr20m98qyhSzH2hBjkaFBw/DFK1/1VbXsngfHR11CisiyzzR9jXhB39Nykt7nuQz/KLKTnMnfe0lLJDEVFAJ5m+PlTkJ3njCk4HpCkqmzlmpINihG2Zwro0icxBXMF5HpzYPVSbxrUcTDrSvmO2CDFbiKmE6FmYfg8iwZHHB8Zsw5MWnpRaOH+cBdbO3exvXtb/MMbzZIITWVoUGIjZrtZZMJzi6jXGih6BSR2hMBl9u3BNhZgJguwkiWpxY6GMQaDAUwrEOtUt8CAYySuYVQ9cwYDA+7Qn4hanXT07s4OatUSFhfqePjwC/zyl3+Hre0DvPXWWdx47rJQvA4DsJj3jQXLWUJkn0dsLAh4E9AJ5kwOLLMAm+K/0UiGLjEQJ0A5HulVZpy6Til1DgI6R61GGI13EIVU/ltoVOqIJ46wBRTljUYPUSy3UK1wGMoQO1t9bNxlH3cDS8unsXTqNDqDEe5vPMFwEqDWmEe9MS8AXa7UhHa/e/eezFbnTInz566gWV+DY5fED74/HGBEO1ivIlm759bAYV8c/cwkolwm5T1AEO3CD/ZkKl7c68CMI0yCCGMO3zLLcIpzMJ06YqMgiUy700a/dyA98RwMxRGl9WoVjcYqHG8dhl2VgS+0gN3ZfYzWwRPESVcsZxtNerhzNDV7/2MUvXkszJ1BwZ3DZMJ+e4o1j4JVpiynW9xU/KZNlqZtZ+IXQHo5q8HnafVZLUna1pbS7rngYXrr6X1w2t5G5T0p9RygT5Xuyu8hiSjoO1KjzzEOaT/8bC+6fj3jKKAfZwXSwVknta3JvSyaOkFoAXSh3HWGfoxyZ4Y+A+gMtMQH9oT995/3q98x5Z5m6F8N6DSXub/xDqq1EMVigk8/+RDvvPNrjMcBXn75Wzh9ZgGWnQi9fnjYRrVWkZuFWTrr5F/euo25uUW88PzLePWV30PFnUdneIhOpyfmFT/+63+P8XAPzWYZV66so153dVTqY36eStgRQs4CHo+EYuJkNtfhlKcYgR/BofH1tEVMbdp5cZOqz5BaJ6Drlgw9XUiEctE/X6V4FNS1rvPkDF0f08z40RnAVyBHdeWsKGwWePKAdEx4llexTwP1o8CVCyJOoPQzvag+Hn2MmZgvCy5mAgf9+VJTmunjtVlNFuDkwTx3bJrq50jGGY7kWIvbUbYhHTyj9AvHAT1/vFwLJ4kG08fotk09QlEFDdyAUqGMEtVR0CafQmfoKWhHhgGf5iUkSyOK30yQhhdal5uNCYRslZLX5+AXwI34bch3QhWzVQKX4CQ8xGH3KfY7G5gEh/AKptgkl4o1hD4Q+czSlee6bbqolCooVSsYxwGixEEclpCEJThWU8YJU0E+GvVQqtBcJoRlc940nRjVdEXLLArYB+EWajVTepM3Ht1Du72FctlEpcbPPBRP9NMrSygW2MLD7LIEhEXYRhVe6TwC+wqCZEH0NIhdyRxpOOVYPFYTgyHLbh0kxgCFUgS3yJ71AaJkoE4o1f5RUZTdluEgimhROoRtQERkVe80DLYLTnYwEiOWx5IpM5j3h0D/kEFzGc25BTSXlsX7fGPzGVrtjvgGnD1/SbJ0zpvgWqMDJYMM0vzlsiu2shz+QiU5092Q4sWQ46Ft+BMatlQRhTxfBopFAvoQcUK71I4kI3GPg58MjDnDOyCJUoLl1hGijLEPbG49Q7vT0kJeTmpjT3yIarmMRu001tdfk/eLognCeIBObwsHh08w8fdg2ioIatSrsEwPw14My2hgrk4jmwWMRiEcjz4MKZARnWZtW1V7m7oH0zbYrI881I5nqdtbWgfPRGR5L/W0T31WtHZUfzQL6l9dDtCyfFHhz9bmJajQmfWsl/tsJs6tKmT/vL6dj9XQ051l2io3W0OfBXRHOgeiZKQmC4q/PUVx81kN/ZsP6DxxinI3cqI4hYpKFBfGm+iPNtDav4ufv/3XePL0Ia5euYxTp9bgeRYKRdbXaOxiw/PYb5qIn/DjR0/FuvWN139PKPbVlTWJ1CiOax8c4JNPPsFHH/wSZ1ZcXLu6ilMri/CDARJjjErVRUDLx/1nKBUscKogW2lsk45W7AGmJasrGcZUxalpY26+BJc0uRNAFwUzwZyjSgkIGthZ1wyZgWmV4gyyHM9oj9bRxTxDXj/LONObJ817LfaYq2Kxnkql6FeZ7iMJemq/q4EvDU70TZhl6DoT1oCZit2Uij/9ysBstpCgZ93PBI0KKMWYQd81kqdq2jkP6GmdfMpA5DLnqcucPFdlsmbOeEYrB09kL1Tb2SzIn8RypIHEsfMvubMOiNKbOs2RNct+0jQ4lVTrJ0inh8rQMzFlbizsdH/KgoA0RCGgB7ZqY7NjC3akAJ1rMGZJyGBtPZYxqNLimACOgLkJJ1KK8DFb3dg6yRo8BohJa5u+jO1VbYQ24hAoeTWUClW0Wx083niKyWgs9qmVakMmqHX7E0wmtDKtYa65iHK5LGvecVQwm8SBCJToW846Nt87JAtmbMMpTMQkhuY2ezsbGA33US4B9ZqHWq0I1/EwGbPE5aBcWoHnzMOx6vDK59HzVzAOGXjTPhWSwbu2J/cqz+fBfkuCBWblpQrg0uoUfYQx7WK5WApiOmNEVICz7OeLGUzkBzBjFyVnAWWvBK/IUgWHmGwijnpqSCHV9L6DMDClPs+WNVgeEioAeQJNtvR58OmFL7aIypeAfdoMNlwvQRDvCXNBdzm2QNFrgGYujsM+8AaMpIThwMd4RHaQtfwDjCYtWNYIJc/EQqUOfzRBd0A63kCpOo/G/BpMpybdBXSvY1CTJFSmc+X48Ed9uUdKpTkUCqcwGLKMMgY1w6Y1xmjUktbAMOoL/X769IqMoR4OWMcviJmXgbLMzKBQLtUAKYe2PKCr0bXT/UmvZQXsqn5usOdaRuQq/Tv3aOnH1opxNXsqn0ErTjIdl8o25KkKh74WM7thav2az9BVVCzHKr9mS6dKK9L3z3vJp3rYzAgmU/PzOaFO2OQTTb3iM9Fd9tm1e+FUL0A2zZDAkHuISWyhroECRNCbgS9YRjCZw/UrP8TFsz9SNXSfe9Y3lXKX9hyeUNYC9YCWdLeisYxxgE7/S/z47/897j58FxE6OH/xDK5fv4ogjDHsd+CYgUwtatSXUfSauPnZfXzy0W2cX7+GP/2Tf4NKuYLxaIBSkfOQI9y8+R5+8YufyIl77toaVhY9WejUFvgRa5DsOSWM+YgmPZQ9E7HPAStsHSki4az1cSzRMDc8z+WqkAZcBZrS16x+CuWdjj/lxYqYpdDakj7PVPhaiOihmG7o4metCFcFwpn1q4zd1X2Msg714mFvK1Wntsc5uazD0FTHlzqZRQo2CGHJOE75BIBZRMKRjQYpU8BPukJ7ybuJwQwDAGWEMzXDyZviyKfUNLD0kStxGJkA/psbF28MfsaM7krDDHXbapZYPqc1zWBVLUp6rUW5r36S6hMVqBybEoBIL7/2gk+mdIiG/bSdRe7b9PylwUxab9cT0ggrTlqYplKb10iBKx2xSHUq4wjVC6t6aFQwJkEaz1PEeeZiEygBkhwaz0VaNleqIbVRcWSnnv/Ozy1gLwLb9L+sdS8TVqY3RBYDZCUWFZil60XGrqrFoV3TCNSGrAnSopLty1XlNeZPS7kX8m8Gx/lGAv4U1amsnsFyIJu/Y1rwbNbKE4z6fQHKfqeHi2cvo1guoTfpY3N3C7Fl4NTpM6hV5+EPY5iRByt2YMXK8lhGoppqihqV+ZNiDKtoIhwO0N7dwuhwH0ULKNlU6bPW64gFrWEW4XgNGE4dMMuwnSosbx5wVjCc+EDSxXjM/u7H0k9eYUacuNjfG2JhfhWNxqLcnuOox0nfMF22YnFCHMVdDpKQJYWIdTQViFiGDHHqdwewLQN+0MdgtA/TnqBYdiTDDsY+xr0xGtUF+bw8xoiueoYrZj9cKJyTrnrk01xRzb5WQTwZSmbNBLR8lqiE6Cn4VysV0QLRa//RBlmMHcw1q1g/cxqT4VDsrmk5O7ewjIWlVZhWEeMJ9SkWbFtrk9JBv3pmgIJhE0OOoRUgZD05gJEEksHTGZPqdQb8KhyUQbIs2Ig2I6KuQjCZj0/Hn+ZEbVPeMAVTBdgZwCkTJVHdc1UYMYIkFitqBbZkY9LHqAZP/p7rUtgnTavL41LvBmGxdKqhHRflrOt2OVVfzzvL8Ryp+yKtdctsCw3uKRUv50punnTUanpP8nhYMtAAPvV7VwED17vPtamTOfUeygBJ7SHcl1RJS4TVSQSTe3GieszBYK5fw42rP8T58z8EjBUkAdtblMqdM+tlQqHQ7v91X79byl0vEzUPXdd69f4Ji1H1Ae48+Dl+9vZ/wDh6hvXzc1hemYPj2aJyp/lF7A/RqNbx7Gkb77/3OYykgu98+we4ce0VEauVS4yubew8u4df/uJv8WjjMywulnDx4grmGuyxHcJ1ITwBRyOGXLKWATMhoPdRYomYRjTMVWwOUnERcINxSKNxUlNHBSXTtrQM0NO2JgKbbbHurmknqd2oqVBxEkjGrgRPGjD0ojwG6Nq0IQV2PqlSpOgphh8l8CNSNmrqU8m1UXIsTHo9WFT3xlwwLiIUERtFREZJYqjImAV02eAloDAli1D6gAzAM/BRsTBvCAYSBCAuegKgAuRZH3o9NVx2qWlETVARIxQNKryVNBimgC6jGDUVrYzr1XFNDWOYCek+7vS1JffXOK1Ee5rKls+mMlr+jiAWRGPxNWAphQpfUYNzk9MbqmIMplx37oZUgG7RHpOlEwFyDeo5cJ9w3KYeskMPBDVsh0pnTgtUGasEUNxUc+xC/kabbokycjcnWRAA1wFFShGmAqB0jKhua1QdwBKOaGW/aMTgcmpX+jcGUDSx0fIFHaupETIm/dQZGHLeQQ/dwzYG3T5WF1dlX5oYQ3T9Lvr+UIIyz6mjYNWxVD8Lm6500krGc+QjNseIrTEmdoQej9exYHKoyXgIJ45Qti0UTFMCUcuw4QcchGbDT2hEo37Sl94rNjAJ6aE+hm2zP3wTe3u3Efk9FGjqErpYnLuIauk0isUFsb71WZ+0AsDh3GleZ1d1BMhca93JnpbIuBfYwO7uM2zvPhO9TnOhjlKlgF6vg9beHk7NL6FRmUOlPA8DBYQB2Qe1llShg/Vh0rIyYVyvP72Jy/0cTgNEpVrmwovEAIsbvOfaot0JfDIg1AOovvlmg8On5sU4q98fiEFTrT4nLXNsg2O9W9oCrYIKONMgjmtNL2fKdyYW1e56hgABVECU61JnybIeFIgS+Amk/MlQhJoNO/TV/AEd7KZ0tfqZZuLqpxolmvZ0q/VnaaOtgIIwMkr87HxmHMmxWNORwmqQlHRqaEBnkMrEJQ/oaVCrfpeCuQpHZgBdhxcUK6ovdZflAVLaVjwAACAASURBVF1dP93+prbo2dKBXFMmQ5moT0Kj3CCXkIs3FYelbnfTEb8M7lQfubqPecz0POBzQiAuYTSo48a1H+LcuX8NGKeRcDkJGDEI5NCvb5j1q+phPJKh87xZzNCVU9x7nIdu7aNaN0Qh2x/0pIa+NL+AYDTEw3uP8PTJLhr1Jbz6ylt44flXUHCq8IMxBv0OHj78Ene+/AjdzjPU6iZWVuqYaxbg2QGi8aH4rvPUcPgEFytd5GQyWhSgRIvCkGNPVb9gEDOTN2C6RbgFinoGEsmqzU/XW6e94RTSEbDpgWzJN0eyykXne1EwIrUSTblOI1heWF03ndLR6rVljU55JW1NQhDkjGcuA525kwimVQE3RpOgG9H8g48hqHuIDFc2XmYHEonrY8+7lPFtmKlmwUbWepIGH2pspMqeJaOQYSKqdqwmLmWUvALaLEpXwYECZPltDqenjLQ2jlF1swzN5LkiJFELWsfOGrK0KiChR7Z+/Wl7hxaRCKAnGI6Vl3iakYvznYwtjZSTGGs6wuOrm16dJgWPzHCNgPO8lZ/8THZOy08RwdtCe/L4eT7S80mluMzottlHnu0pWblA/y71G0i3nHyFgNmSfPZ04I+G/jR70QY16WlLQykVaKoN1ZFNROsBcuY18kp6rC6DTzFTlQdG8CcjDPpdjAcjWImDIJjAZptboyCA3jpowzFLWJ5bx2J1FVZUgJkogItNtsyNEdpjYQIM0xOnNq7MomOhwOUSBohFlc2acQEB1y7XLDyMQlPU3InlwXFKItRLohG8Qh9hsIv9/fuI/IFYOMeBi1OL1+DY8zCNOiKK+wRFIsQWa8a8N10dvHHKmylBCz8jP1MQjkWk92z7CQ47LRkos3RqXhIKWjsftPZRL1VRrzRliAl7uaNA+d7zWkuAmzCgU4CuqF4uJNVSqFg9RVOngJJSwJJJEuRCH629HRzs78l+IZa3nitB+xSk2JZbqqJanxPFPpXtMVsaHVWCVGCuWBk1U0IFvFyvgc09T4HfdDAQAT2lj/U64GO5y0Wmgi8p11FkGU0kAJiWzdJ+8TSw1GA545WeUnRxApv3YSK8DUKDXQd6X9THQFBPJxHyNRh8yLFoXQgRLi0vao8ZrcI5Cuhp/To1ttHhFutJ+nims8s1J6ESJxWY5PfdqcZOZ/y8DgrE8xMq1XPTaW8yAlir4zNKnydRA7ow1NxTBImUgj0uwR828NzVH+H8MUBX+rNvWIaupiupnVwBh8a2aQ19OH6Az2+/jeFkE0F0CHr/U83e7QwwHk5w8+NP4Vgurl69gTfffAv18hy293ekTWNhoYm33/4pPv/sfURhF6+9eh0XL55Ct7ODbmcXZc9AxWGWKHOAhMBg/Utt7szSYySTiVDXHFghtDJpNNa69KE6pD/S3CfXwiFZN20s3III6PjNhzFyJ92qeg9jBJxCJJPYMsBIM1gFIDpISDdbvdPKZsutgdkqp8VR3EVRjdSlYxbqhLL0+DmEC+fmIkNcEdEaU8RwFlywj1kxAxlcZhE3N47pV+qElKP8uZAtDeh8fTWtUAE8FfAK0HOvkfcpZ7Ztqqw4DYjSVq4UQJnVpnQ1F/zUkEHYDv5NtWXlAT3/WUibqtfX/ZryWVNlKP2mqYMgeLPOq6xqU3c/2WjSz5zSZlrcKNdGKHeeP82+SAadZcC8quwn5msTtGQNpHS+xYCHGopZUc9RCoxU/jSH0Kcx+3+KqDQjNBVjZhmHYoT0dZ2+jn49PdUtHembaQdUVJUXG8qmlNKWJPrCQILlyA8xGVDYFqBY99BYbCAyIhy0D2ElHuZrp+AmZalFc/Qpry174EN7gsCeyEbdcOoIhxSqKfX1ZNTDfotWrx0JAGzOLbc9FCtzqDaW4JYaCOg+F5DlAtq7O5gMD2BZZJq6mIz3xDO95LKH3MHayvNw7UWYZh1hZKvQ2yLAKkDnUBVeF94znJDG+57iPU464wCRg8OWgHKh5KA5V4XlGOJB7/tjYd2qXgWVYh2eR5W8LTa0DBJU6S1GKFPGdG15BtB1K6HQ1VkZR86zbP7qnHPlttsHMrOcx1YuFSWo7PW66PW7MsCFQ3OooqflrMUWuZBiVweeR3c8BmMpoOvCoM7QCVUT8Q3XdsM64JYVIgimbl2uWgFaAXMNqBIYMKP/Cso9NVzJZaupaCx1dhNNot7zlSEsAV0DrtQYM9pd+nl06UiydJ31cixrxvjl1DYp6mrqW1Hgs5Q7gyx2Fwh7knd5Y9DAvWZ6v6XyY53Lp/cU98HUCnC6J6ZZvPpgWV1dD6uOeW0ztkL2bu474gPAz6xKMEK7E9D1cJYL5+gUl2XobFujeE4Som8O5c7FHOjisKr1TAGdtQSzg3bnS3z+5S8wCbYBY4RCgQICA/fvPcKzp9toVOfw+mtv4MrVyxJ28gLFiY+Hj+7gs8/eR6v1REYOsre8VrHh2KHUxyl+ocd1kZt7pACdk8tlohXt+Ej3serMti+CY8J6EjUvVMiZCISuZeau609y8blo9A2qa1aksNW9qTZKuQAx68C8HWJYBQKAitDTnk4VDKibPI380g1XZcKp/7cpwQFpozGDDIK2BiTHtuHwpSPW0lVmJeeHi5V1VRlH6cKLS7CEjtd02JSy1RdjGqSkFycl0jLhh9DmPDkxgwkeNP+f4qcU0LOYQBb5lOIi1e7NtJ5JtC31RnVzqghXPUPFFjxPDBjIiJBu5bqhSUj++NJ/s+VHA/p0CEpWT1dUt7qhZK6xKBYVOMs7pTe0BnHJsuRaMbNUfeBpDV0FJJrO1wI3Uvv0SrBMZmyKKRD2wjTFtZDDe0YjrbZOczTZtLLzxXJG/ljUGUg3WhM+Z6ZPJ7xpPYOOz/iDwYrQ+fpbnq9TDoKGZWmWR9am2vjVOlXvy+EeUvsXWpV/Utkm/0uiREo58uUSfNkjayAMImrcYIT0WSvBZI2a95WZILB9qZ3TqY7eGE2/CGvMAUUsF/loHWzjybMNtLttqf8zSKU/fbk6h1Onz2JhaU184seTCNFkjN0nD9HZf4qJTzvmIRybepoqKqU6wjEp98sy37tYWEQYOzKQibBBh0bS4a5tSbsaYUQAnbXxMMBgNBD2Zmf3mTiwVesluJ6Fw+4+2octmaHQbDRQK9ZEMOjYdFujSt6GaTGDZq05Wy+Kcue143pUgkQp+6TtrMJqpWItBerCAhFQOYEu5khZtg3S1jYWm2sOTLFlnjj1d5yG54mPPWNEtiKyg0XuQSmhpdl5Bt48pjHHm4poVzOCaTyow3u59gwMmRXLPAD1UyUUBHQyKcczdBUA5mxScwNNMutVrh+196WiM1lX2mBGlrGm1LPHqP1Dzq0AMcVMabtmmpSkJcxEOpMy9iOtdad7XSSMrzJx0eArA7P0MU11D1k/kaLl1ZUUh1AGT9PMXGvjcyykeqwaMpMmJimgC4PHQFteLg/oxEQF6IEG9IvnOJxllbCl5FkO34uP+yYZywjVy1yXlLvqQ88AnS0NnBX8BLfvvgOH/ZdhDxsP7+Hx48fEWJw/ewnffev7arO3IhEK9EcHeLhxG198+SEeP/4Szz9/EWurc2jUPIz6bfjjPkoegd1EPA5QM8tSl2C/LphN0T5Srq/4JqHkcvZxiDAYwY+GUrswiwYi9uByihLBS9ZROvNc3YSKJgIGvSE8m/OlK2KpSBA1hCZmRh1jEHDj4qJUTfh0jFL+xKpvfVqPSetgko3qTTexZLOUHkbLRMxBwzYtBBWln4QhTKnT8pubVoDYChFT+Wzx+Bx4YTmrb05lK/oGS0FSkDQ3dCYlDeSGU32yava36lUmsBPAuJlk9aQUDNTtqCCbrToqw9Z5va4y6s2FeRvLHYYaRSllC1KNKRVMlTZnVnCDzAF69m9dMkgFiymoa9EfbwZ/zFZE0rcpTZoaXChuUm5EDWIEc978qX+0GpeXr4GrdrNpzVLCPdbnXcmi+DfS74qCV9R9uiHJ0pfNRKtw9a1gWoq9OPolZ9GYBXTREmjgVloIdf64WUu3g1YBc5PjN4FNUFWmvCkwT38qYSTNTAhMeqMSnYDmbC0FEuyNY/AYJL6My+S/6bwYBwlGnTGqXm06xyCwYkwI5k4gP6m2r7RpQeNK5juJx2j3Wmgd7mEY8F4zYTiW+KRTQT43tyyjRTmTm90mCeu3wQD7e4/RH+zCMDmuM0KjUUel2IA/tjEeeqiWVQ09JqD7BHQGZBHMJISrp6HJ+rNt+ebHmoS+WLFSFKayOPYITzCaDKSrhh02xUIRwTiG51TEGz4K1YQ3CtEYiEkd3BSiWl1rXaUXQJfaKQNJHXCpWGwq/pLslAxRFEopgNcwHfLCwIOPJdhSLBfGNCRRDJx0r5CJkzkMWeeECNjS0bzyU/HuU4ZQNF8peZ2KM+kYxzUvpLLctQK4KdAxyVGc4GwNPVe7lvt/ylEr2lt2E30sTJRS8JcAPsfC8c4WlfyUXs/uBBUUMBDUY0SPBfS6oKEDgulx5MyZ6OUfQwH6lFqfphuqnp52LCnzm1RcqtUoPL80ghAdgDqfGUWvjlWFDno/1ocvz9bDZFSCwHtJTbIjHjLJlX1BKPcmnuc89LN/MgvoMhMrBfQ8A3rCZvE1v/rdiuIkMiLdxhVCY4jMQIOTfWD0cHh4Dx9/+g9iScl2lp2tTekDf+7aC3jzOz9APOqj0yMo+gjiPt778G386jc/RbVh4a3vvIRKxcKYzkfhBCXPRdGhUUSIYDyBGVhYKq5I6xgzW7NQAPN3Wjcq0xgLwXCEarkA12ONvY9x0kHsTBBRVMOARABa0fapqEbdPMzwLTg0uDALMGIPwZiUIoW0lphJOAUgtA4RWyMBcvnMBHRpM2IWkWaoSpFMAFIiKpURE8xLZl1EQ0NuQDx9HCnp0trSleOPJ1SuUrXKdh3ag47FIjS2SNcYKERlGfKgV6SitXQKKHp7oWr1xiDAqlqq1EIwpUaXArrK0FXmyg1IKGWdYctNI0YSam612hpYx1Ye3Epdr5XXkk0QkhQ4UgQn39okgjd5yI6BOBYbTznz6U2v28BSswvVh69pdk23K8ClwMtGudCU68P/930f48lENi/WKb2iJ34GqQJcwHwK6upGlRq2rk/y6qjrrkE+MVEscMoXJ/wxIzQkiyLNxo2Sk6g8jo9msKWznmzjVCBq2qkTXXqFsrtTKm6yH+gofToGV3cECGvJAFMBupRG+D4C6BEihJIxZ97vCtAlSKUqXTNB0w1dqM5YGD5m4hSsxaNIZiDwaoaiEDdQ8oqwWa+eRHAo2tF98QT0sRNiYvM7ghOZqHYsVI0iTNfAJBoJqEdmiJDdK5wYVyyoc8eJb24JBZtDVMgG8ThjuA7Q7e4ijPtITFrKjmWsbMGrwJ+YGA0seO4cHKuGWAxp1IRCqQSHPgpkZkiDKiGFOP+xTzXmujeBgO12PE8hTXEYsAAenSKp/iaz50Oyc+4DHDjDfnjLZvBGcGKPPlOqdM0TZEXRpAJ6htnMTGTv0MFYrkWLd57qhmHrIPv6h5KtM/gkqPM+SAMCeS0m9inLpMcSU6ehMnTNxIgBUaqmUKJcFftpMJfna/EogwhdElJhuMq4MlEub3Yl+lMZ/uyQk4xhSwMV/XwN6kq0xh2Xx8SYJ8uwU3qdwYoAoIoClAZgGiREiIyRBE0p2KpEQTuUpQxVqt3RCaPof+RcMUjLZ+g59ksb0Ezr61NAz+5QiSEkF9OM3rRGngUevM/T/Sfffqv5R8T62NW9xmCJLooZoE8GDdy48iNcOacAnW1rsqVJDsQ9Jd3f/mVAnj76dwzoXAx5QJ+ODlMAZ/QRxbv4i7/4d3j//b9Hp72FSxfO4ntvfRcrS2dQLpVRKLhMrPHZrQ/wNz/5c3SGW3j1967j4tUV+EFHJkexsmxSzUiQThx4VkF9JyW0n9I0xoCfhAKIvdEI+4cdDPtE3kTGDZ5bX8XamUW4pRATtBFYPcSuFvVoc/y0KktlrqifqYSPbXhWGZNRgv3dAZ5stLD55ACjfgTHKaNUtfDHf/Yq4LD/nYwEWQaCugI/ZoI0G+BqToGcWTUBnf9PsVHQMbG1uY8vH93D1v4ei/Y4tXYG589dwtLCMpqVuqhRyYFGyRCRNUBo8udY9AvccDnEQ4G4aj0TSj8V7whYsN6rmABVY9YADBvjieqjlPYzYfZVRK6yaorkhHuVz5eY2p5U/p+fkbdySQBdgbclg0RYTyKVK612/Le8NjewWIZ6cHDEeEI/b7oEntYZkIqeKbQScNcAnwG6pJe6JU9TkDG7HCoIfUMP0DhAl3PtTRPNuQYazQaKZTbnkmrU12QabKmiANt3pBGMQC7XXYEiPwc/jz8JcHDQxeFhR3qTG3MLaMz/f8y9V4zcZ5ru96ucc+iqzjmwyWZqZopBzKJIDpW1E3ZnZw9wANsXBnzja185XJwDAwZ81uOdXWknSKNEkWLOOTRTN7vZOafqrpyz8X1Fzez6wsBZrIEh0JIgkKzuqu//ve/7vE9wodWLyEux4BGuZX8u6D/uKH+8Nv5lQf+xD39Dz5AXhZDZVdzyBJnjz/I+uTCSuufKZyHgWnlG30xPoqDnyZNRpikq/8WEXlK9QZ0q75X0PH9zoQpJkWAhy/dWKe4UFWa1UTau8pIXKx9xgRUlzxu9Sks+VYkWFq9RKehFMmoxqZfkM2KIKTGrDJXvpZCWiIHOpKOkLEjIWyInwtJGrUcrCGzZEpl4mmK2QsY02S1k8inUOrGQFX8mLpsNjdYgi61KKbK9dZSLQiIqarZKFkmRUV7OpDGVKsl0Uu75Zt4sC0WKViPRgUQmIc+AWlUmJ5IVFcL2VpzFnEyJU6qNKJViGNHI1ysKcx9JxBTFUuj5xecjnuU3LPc3MiURxiHetJxw7ZHxDm/WSPKm/bPBipANigld8jmKRVnc9Xq9nM6zmbQ0wBF+GOKZFMVX5NFXZLMVPkiFt/GmXMtC/mYt+Aa4ls+nLIDCl6JSzIVtcEWiJcihFRc3+V3JS+KN/OPH4i4LUgVN/PH3/Agvy5/jx4b+Rxj6TTJaRZEiCnmloKskgl6RsclG4M2uPlsq/Fl1Ic6yQASlXE78o0BRmZZnRZbxN/LLP03S/6qgvxkWJQwm23n5KgJ1+ZHJLqfmN7yTykzz5/Wf1Mq/QeoqZmGVJqRcKFb+/ae9+p/NY8SrVBqiHxvsP6tsKp4TwiPiDTor1y+iuctIZoOsB2UDmbhNTuhtDe+goLaiQ5de7n/hBb3MGzH4m+amQhRJEI6O87/+L/8jN69fkG/clo2NMv0pGozz3/23/w3rejq4c+8KT1/eR2cu095dg8tnIF+KksqEESh0MZvDaXGiLmlJBNM4zB70KiOzowGe3R3l8cMVnH5w+qw87IuRTENnZ0UdIDKH3U54++1eeja3kigskVNG0FmLJLOVvOFqXw2JWIJENIHH7pETbzqWw6J3YDV5ef1qihtXHnL3dkEo4OjoEFaONsYmg9Q1w6e/2EJbZzPh2IqE9MXqIJtPYTBWJkS3y0MqkSWfLeG2V0nP61Qsjc9ez+Prr7h76ynTy2BwQKIAiQzU18HaNevkzkUkCjU31tHeUY/GlCdVCMmiLs1ECin0IiNZJeDIIll5UWorchcxdeQEbKvE5faTTGR5/nyAaCSOwWAmHs/Q1rGWs+cuksvkqK7ySSmPy+Fg/7491NX5yOYSxJMh7C6BSJRZWpkR3hvYnWYS6Qz5ghajQTQdKnKpije+UWshGkyyMLPMi6evpG2v0WiR3+Pk9Kz05jcYRVxulLXdDRw6vI+WthZC0ZC8IE1Wk9RTJ5JJeTHYbDZSiZSc9Kxmq2zWhCd5fXUT5ZyO2zcfcO7cOaamQ1TXWCXsJ/7s9p3bOHj4AG6vU05q2UJafibiEswXc1jtNoKROE6nm1goIotXjduPsqggFo5jMVg4c+YcT/qeEYnG0ZvMkrzY3NbG5q3bcLvsFNJRbFYTDrcLvYgAzgmTkARllRKzzUo8mZDRv6J4ZTMZigXhTihWHEj/BbPWSCwSw2Z3olRrGZ+YIpMt4HZ7JeQqXBPj0Zj8XCLBIMlYVEKcVR4PdS21aJw6krkUpYLQXgvrVDG4isKhw2Qwy+bJbLGQyWTI5LLojXq5Y87ms5LhXU7lScdSDL4eIZVKU1dTTzaVZfz1CLmUyDePUeV1s37zBlq720mrigQzccpGLUajlUwog0VvRqNXE02ESWYTmCx61GoF0UhYDiIuu5NiKs/LJ88Z6HtJMZ0XwDaxZAaz18f+o4dpaK4lno6iFK5req2UcIo9ci5XRqc1SRRJSIhEmRLrNlHQSaVxi8OYL3L37n0ePntGWTQwGi1Wp4sNvZtp62yVBVkringhQy4dFyo7+ZVIZ9GanWQq0JhcqQkXPTk5F8VFXSCVjuLxOiVXQoSt2KxOGb8qnrOqKp8k2IkmVZruKFWyURVOcqJoe7weVleD0suiwhupGDGJ3yvVJeJnKZdwOuzymVgJhmRhNlksktgpirkI02ltbSUeixJcWZGfhaJclBbZFosJjVZJKp0mnRNIhBKFbOCEpXFFkaE3GFheWsKg02HQ66T/gF6jxuN2yRVLoVSQ1rJut1vabc/NzUnY2e50kEqJrHTRRInGoIJ+iZ9BrAlE0RXESqvZwOLMDC6zFa/dSWQ1JAcCq8NBRpwzRQlR1BVqEQCUIxtPYlRr5VdaNG/6olzTWO1WNHoNK8EVVBolFpuZWFw0dwLNqQwaAhgUqFLFh0GgNQXUGrEyUkl/fVF87XYHuXyedCaD1WaVPJeMUHWkYmTzaemMZzKLhqpAMhGXJkQiult4geRzOemHX9mLl+Wz6rC7WFhYwmS0yq9wKCrTQW02O+FICKvDwGpoRZqiCSQoLJRYDj1Wu5GlpSjlQhVr24/R1vgOynItxTcTuszZ+TF6/F+Rjv/rJvV/5wn9R8hdfHOVgv5mhfimO4oTS0wyMfaE50+v8/UX/0wmAZvWNVHICOvVDI2NXukV7fZbqW1yYXEJrWmUXFFMRAWZBqRT6cjFCxRTSjzWGjQlI6/7x+h/MkZgJk1b6xpCqSCzy3NYnCYJH4ocYYfVhNNiZ2V5QUYY7jnQy9reeqLZRUKpWfQWjXzY0qmMhFkNGrGP1qIu69AqTCgLemYmAzy618/yYgy9zsFqMElgOYe3yklHVx3DYy/w1cD+g1vp6G4hFF+mSBqzTV8JmNFpZNqVxWSHoopEJIPL5pUT7MjLKe5feIGipKWkL5NRZInlslKnmUrD8gLUetVkEgWZZrVrdwvvfXwUtGkC4WlqGp0yPjKTS8qgBWHgoZW7frEPVJHPCeMcK3qtlVAwyYvng7x8McTMdIx8HgwmgWiAy+0itBoimypLAmIqkaDK6+T9907QvbaNVDZCOhdBqcujNZRJF2LkCkk0egNqjU2+lvg81eixGVxkkyWePnjB/TtPmJ9bxev2y4t5fkFkMyuw2h1odTqKhSQ2cxG/38Hxk+/S3t3J7PwM2UIWZ5WLdDZNoVhhlUoSmqryXooHW6gPtEoDzx+95qs/fEswFBaDJbkcNDT60Op1zC3M0rOxh5//9c9weZ1MzUxgtVswGLWsBAPSBENnMsuL06wzUsoUKKXzVFfVEF0O8cPZ8wz0D8npSZifJLNi5VFRJCg1GkwGHeqCMCYxsn3XTjZs3oTGqEet01JWKwmEgmiESYK4FJVC8igIfCVZmMQFbxBa51QWh9PD0vwCly5fY2BwWBqA6PQmORm8/fYBqquruXTxAhd/+IHqKg9up4NSoUBDSx3HPzmJwSqSyYTVqNBdazEL97F8kUg4JpsJAdtW2NUKEvGYXEcIWDubSPH0zgNuXr3J7MIybrePfL7MxNgEpVyeao8Hs15DPpvCW+3h6Il32Pr2XpKFLPOhVXRmqzRh0RlEXKewNM1js5ulNjubTqJRVEipOtQMPnvJxTPn6X/ynESwiMumpa6xjZVMEU99Pac//IlsGlbCASmYEba080uLWKw2WQRFEyQKUSGfJZtKoFEpcemNaFI5rn53jjsPHhFOpohmssTSWTQmkywqPRvXk82miMfC9Kzt5OSxQ1LSurK0gNtXzUqqgELu9JXy/RPDmzDDEbr9cimH3W4gElmVTYTRYCSwGKT/xSDDrydYDYZoam3AYNSzceMmWtvbZGEWBV4UlcDKCp4qX4V3UZGPyEItEQDBKRHnr1QgFgpitlixO12EwlFWRBOgrkD1TqeTZ8+eyWdSTMupZJzurk7ptrm4NC9XKBabFZVWL4t6VjjViXOlVEllhijIQikiMuEFydZqMlLMZZmdnpT57tlCgXQ2w9LSEmazie07tlNXV0ckFiWeiGM0GZE8ELGuecPwloi3kHQV89Isp8brIR9LUkxmcFlsBJYCPHv5glAyQU4N3tpq2td04XF5EI5eimwBg0AUBCHPUCSaChNNimZOKdEU8fyLL41OPDuieXujSCkpKObKlARSq9Sg12jJZlK4XC55xqNRcbb1GE2VZmB1dUUW83Qmxbr1XdidFl4N9cvzKZq0hYU5rHYzCvFZC0mdMAmTaonKsyqRVYWKaDguLZQtJhvRcIJUMiuJuPFEFIH51tZXy+cOZQGDRcFKaI5IYgV/dQuhVQ3dbyZ0FbUUs5UJXQCmsqD/iez7X1fI/3+C3P+8QxcFvQL1vtkVil0ycRSESKSmSMZmeXL/Bg9v30YnmJtFFa+HXsn4wsNHW9m1bwtqY5F4LoBKLwIhKqYhhXweq9FOLJBCUzRR42pheniBm5fvs7IQx+Nooq6xmZfDT4nnwrz38UlsDivXrlxnYWaBxpomUvEYS0ur1DUZeOf0HhzVWgLxKUTAk9agkQfQanRg1tvJxgo4TFUYlHamxpa4df2RhNnFRF7la2BqZoGh16t4vAZ6e7sJLL4isJpm7XobXp3GTgAAIABJREFUbx/ejcmhpazKotKVSKSisusV06VRZ5HpWAKVFNK8uelFLn57nXxIg8flJ6fOshhZwOy1sHZjD5FwkssXnlPlsGA3OQgHViXhYv+h7WzfvV4W9VByFotXSSoXldO5mMp1arN0lBPyGxF0USqosVt9PLz/nOtX78gdodhlxmMpyT5219SxsXcLAy/6ed73lLbmFhnPuDQ/S0dHE++eOEx9k49ENkgsGcBZZSJPknB8BYvVjkJhIpMsolHosBqdZGJFXj0f4cmDF0yPL9DY0E42WyaZysiIyvqmZkYnxpmcmqK+zktocZRUKsaW7Rt55+RxzHYLkUSEslohH3AhOxOTgtVik75oAklxO1yyY3/xpJ/blx+wOLdCY1MT4UiEl/0zNLW4qa2rI7C6wvzSPCffO8nO3TvQG7WSJCUmADGdJDNpNKKwZXNYDWa0ZRXFVA5tWc3A0xf882e/xSXdu6pYjUTJlcs0d3WSK5d4/OI5KwuLNLgcpKNRfDXVHDx2hM3btqLQqkmJC9Sglxe5mBZEMTUZjLKgp5MpNCoVTqMZfaFENBDk7A8XZFFSSqtRiMZT0mjk07/6Kb2bN3P3zm0+/6d/QqtW4HbYScXjaA1q3jq0h/W9G2hoaiYlsstzBYxmq4RfxZrAYrESjURw2u0Srg+vrFDt8wkCOvdu3uL2pSuEg1FQ60llikTjGWqr67AYjYwOvaK+2ksuHSMWD9PZ3cX7n35CTWenbIIzKgUJQXKULmhRWQTdTjupWJR0LIbf7UaRzTPw9Dk3LlxheXZRPvuh5aBcn7V1rSOBlr5Xr+ndsZVf/OqX2L1OEtk0eotBmkSls6mKtEusTSQmnpcucEJvbiiVGbhxl4tnzpHKl7B7fcwGVkFnwFHlY3k1yNjEOC6XnVI+i9dplQV917ZeDBo1qUKRMFq0Fqe0sxUy2mK+iEGnlRN8sZDGqFeyuDBDtc+LVqXh6y+/45uvvmdhfoVkEmwOBXqjjq413Rw5dpRNm3tlMymgc5UIrymVyRWK5IoC8hUeGRpZ1KVaopjDJIh7hZws6AuLy5y7cJHXwyNotRVuiUALnjx+hNPpoK62hkhwlTVdnXz0wQfUNdSxEgkKxyyUGnHvCHJjxY9D7uOBeDRKW3MTyWiEaHCFareL8MoyF8+dpa+vj/6hZZqaRRKeQsa/rt+4gROnTtLY3EQqnSKVzVTYMmqldOYTu3HRrIhVokRhS+K+NFESsGI6RyoY5frVa/S9fI7BbiNayJIpF3H6qmhpasaoVJNciWAoK/G4HXRt7sBX7yEcDxOKBnF4nQh2iCjwFquVvEBLCkKRITgzigpfqKRAoxCfkZrg8jL9L1/KYl7l9UnuUWBllXAkKjkhgkOUSsfZ2NtD75b18r+FlbDJLJ6zDEqdkqyQcAollGy8K1K2irti5UxYjHYKuTLDQ2M8e/KS5cWMPB96oyCcFnlr33aqa2vlutXi0pApRokkV9CbnKTiZtZ0HqWt4RiioBdEOIso6G8m9B/5QP+2cv6jd8qf/7SiUCiU/9+ymH+9c/n/eClJihM7HAGEiYL+hsIvWcyCcBajzDLB1WGMugzqUopv//AHfvj2Ig6LmVq/n8mJUbrW1LNmQxtOn5miurIjVutKkjkbi8Ywac0YFFaMCjuRxTQPbjxjfiJAdVUTVruP/tcDpMtRNu1Yx54D23G6Hbx4+oIr568TWU7T1d5GIhZlei5A+1oT+45tw1mtJ5kPUhAsSdEpq0yQ06DM6XCYfAQXkzy+/5KBF+N4PH4MRivLgSCRRAJ3VZUkO81NT9LRUCONMYKxINX1Ng6+swdPtVVO6sKWVBx8EYQRC6VQl/VUuxuYHJ3l4rkrTA9n2NjZKV3zFmNz0iSiZ0c7h48fkcEbD+70cfPSQ2x6J363j9mZSQKrYT78ZA/7TuxlYb6fnDaCUl9CqzWgUmjJpUUQhfCuN2M02NGpLDx9MsCNq/eIhBJUuWskoSeRSKEzmfj5f/w7DBYL0xNT3L5+k9WlFTxOF8lYjFcDY2zd1s7R429T11zFanSeojKF3qKmqBB7IgWZpFgJGHFY3JSzCp4+fMntaw/IJovU17RI5vDM7ILcO3/4ySe0ru3m6uVLnL90QRhQ4hZWfqUci4FFunrW8Itf/TVai4HRiVGMFiNqrVpeIgJmE1adwuvbbrHyevA13355hsXJFTau68VoNDEwOEgylZaoi5BLdXV3sbC8JIv6vgP7OP3+KaldTiRj2J02OaHHs2kMBiPFdA6jSoeurOL+zTvcvHxNogH1DU2EY3EWVleoa2nh2OlT2Lwert2+xf2bt2iwOhDLjfGpSZxVHj74q0+obqwnlk7i8fskzC0uwB/1/tJCpigmDBUm4VueTvPdl19x49ZdXFV+qmrqmZxdkC38zt172dS7RcKhgoD08ME9bl6/KhtU4TCYSSckjLj/4NvsO3gAk91BIBolns2iNRoxiIu2VJJQp14QxYSfaDaH22pjbHiY33/+GZHVFTrauyirjQyOTlFd28xf/82v0KpU/Pbz37CyMIXdrCediEj4t6WjkxOn3qOufQ3hdJKYQUlWVbFaFRN5OZdDWSiiUygxqTVMjYxy7pvvmHg9Skt9Ew6LnfGRcQKLy+iMFjZs3cnE7AJLwVW6Nqzn9McfU9/aTDQdR/g+JtIxPB6BSGQILi9h0mmo8fmIh8OMvejny//y95SyBWqbWykoNcysrLJu8zY279jJcjDEP/7TZxQLOaq9LvKpOKnwKu+deId3Tr5LKpkmpDZQ1JrkuqLCAxFFSnAShAImRzwawGE1SqXM3Vt3+OHMBQKLIUnEXV6OUtNgp7a+RjaTNoedjz75lM7ubhm24nB7JJ+nJMgob86kNI8qlqT8TpXPYswkqK3ysri4yHdnztL37IWczkXRFwl2Aj0S6ISAl21WCyaDntXAMm2trfzib35BbWsLc4FliSAZrTZUOkNlFVYUDHo9uXRaNi+iadCK5jga4v7N6zy6e1uuEEKxlJwue3p6ZPP88lU/6zdt5Kc/+xl2t4O4kP9lReBISSJPCgm/F2SymLDUFecwF0/g0pkIzS5y8evvGRsdw+J0oDYbmI+FZV7BYnCVYCCPXQe1DjtWpRg6MrRtaOXtY/vw1fhYXF2UToBakzDOqkgRpbVrSUEhK2x9lViNNoxaE7FIgsD8Ig/u3ObZkxG5mm1uriESiTM5GZNIsdkK/hoXhWKWRCpBz/p2Tpw8ikJVku6BHr+bUCZGrpiTxVwn3qdyUeYcCLhPNHBC7WHQmpken+PerQeMjYgdJric4PV6CEVX5LQt3rOOtS0UVHG0FtCaFSytxlAqfKzpPEJrw1FU1Mh4YFnQJY9ZkJ3/kkhxkp0gnJREQdf9ycugYmQllOFRSiyjJkQoOMLUyEuuX/iBR7fHcFuhs61VHriZ2XlsHg0H39lL29o6VqILRJNBLFYjiXgSvcqA11pNbDnN7YsP5e7c76zF661hYmGGuZVFNu1sZ/eBXgqKJGq1cIzSMTk8x5k/3MHndkp7x8XlOaKpDJt21LB93wb0tjLR1DJGsVdMlVEW9dj1VSzPRuh78Ir5mRUZ8+h2e8jks7Lo1DbV8vbh/YTjQb794hyWkpHGmgYWAtMsh1Ns2V3N9j2bMFhF95aXTGij3kQxK6SHBtLRAjcv36X/2QIeuwmXvYaZ+RkwZenY2Ez3lg78DdXS3CKymuH25Sc8f/AKt8WD2+FkcHAQsw1Of3iQ7s0trGYXhHJMQlD5XIlitiJn06pMaNVGosEEv/4vn7GyCL2bWsmkC7wenJIJWLsP7KFlU7u8OK1GK2NDY5w/c76y33d75Q40Ho+wflM3ew7swlNtI5xcQakrYbBoZVNQymtwWr3So3jo5TD3bz1iYXpJvt+11fXcu/8EX3UV23btZNPWTfKSEESlW/fvcPbrszTaXdR6fbweHyGVz/PBX73Hph29JLJJFEL2pBI7O718yAQb1ajTMzY8ys1rN5gcnsLvqMHr9DEzOyeL+cHDh2VOwMUrl+WOvK6xgacvnmGxWzh2/Chre7plkyBFLcLytFzAbDZTlnB7joWJaS58d5a5yRm6u7rlhTI1P4/JYWfb3j1s3Lkdu9/L0MQYD27cYuzOE5qqagjHo8wuLdK+bg1HThyntrmRVC4r7WR1Yr1QrFwUIiRIRF8W8wXSwSD9d27z8PYd8iUF1fXNzC2vsrQaYduutzh+6jQuTxWhcAiruZJpcOn8Dzy8f0depi6LhaXpafw+H727drJlz26MbhfLsQjpUhGL3Sb3uYKDoS6WMCqUaPJFJgeHuHvtOkOvXtLYXEcql2dmKYLF5ef4Tz6md+t2UskEK8tz/OGzX5MIB3BZzJL0FApG2bhxC0eOnkLncRI1K1iIruK0WjFqNCRDYfwuj8xbn+x/JZuVqdFxiaqI52h+blFC6B6Pl3wmw2pgifaOTpaCEcZn59m+bz8f/exnGB02xqbHJSRqsRooC6g9GcdmMqFTqnj55Bk3L11kdXoCl91OXhTz5RU0FjsH3z3F9rf2ySS2+/fv8+3XX6MuF2j0VzH1+pW0g/7phx+w8cBBImo9q5mCnABNekEQVJBLJaThilmvppCJ4nJauXX5Ep//w2cSidrUs4XVQIR79+5R0+BlTU8XyVSKkfFxWjs6OPX+B9Q2NrISiaA1muReX9DrJZ4pst2FlESpxEgJr3CmXw3w9bdn6Hv2nLqGRol8LS+vyCn+yJGjuJwu7t29y8T4GI31dSwtLLAwN0vPpo189Mu/oSSkAsLRUHzvFU6jbGiFRFSctdmJMRwGHS6TgXvXr3Dl3Bn5frQ0tRKJZOl7Js5BE2vWdjM4/JpwLMrufXvYuGUT/roaEtkU6VxGjq9iFy4KvyB/ilJUzuew6w1kVyJy9fHy/hM62jrw19fyfOQ1i6kYR06fIpJK8tvP/kBqBfb1tlJnd7O0OEswG2Tt5m7ZcIs1WyAaQOwGNEat/D7E2kHIUot54ZapwmlxyXXl874XEmF6cm+a3o1OWlpaWVxcZm5uiaamZnnWpqanUGtVcg00NTtGLp/m0OG36FzTRlY4hOpUpARTXlmWpFPxTJWly2FeKowMGh06pZ6BZ4O87BsgkxBnwl4ZmjJFGWBUVePm8dPnODwW9hzcha1KR0GdRGkski2KLAAHa7oO/6mg5/OCT1Ep6BWnuEoY07/117/vDl0W9Iqcp4z2XxV0wX4XBb1Qnmd2uo/+p9dYnBrCrFGhKZWZGZtmeS5IS0MzKysBEtkE1U1ONu/soaWrXoYwLC7PY7PYZLFQZFW8fDDI41vTeMw6mqrbJaQ6E1pizZYGNmxrx+rRksqHJPvQYnBK2PzOpWf03XstiVr19Q3MLk2SyifZtLONtZtb0FsFC7RIJlHEqnejKVm4eekBTx8N43a4cThczC/OkSmmaGitYdP2dbR2iYd1kRcPB3nywygukw+7x0QgMksknWX3263s3r+VbDElm4t4RKwGfGRiBS6cucbQi2V8LhtV3lomp+ZIl1J0bm5gx8HNaB3IaV+rNeKx1xFbLnLn8mMG+0bkpWi16BibGMbmVHL8/cPUr6kjr8jJbjufLWDSmyVElIqnWVkMcv77CyzOpajx2eVueGR4XO4JDx04xJY9W1gpBKQm36y3yBCOl08GuHTuCplElnXdPSwsLLAaCrBp23oOHtuPxqQkU0qi0ilIJtI4LT7UZS3Dr0a5cfUmwcUgHqcXRVHJ/Nw8NrudzVs3s2vfLuFBQygepKrWSyge5vw3PzB4ewif3YfJZiEQXiGryLP34D527NsljUniybjc+QrZjygSkdUw3339LQMvRulorMdr9TI9PiN3bes3bOKdd09Id7I/fPkld+8/wGAxUV1bw/jUuNRg/+wXP6N362aCoSBZkett1Em5m0mjY25sikvfnSW4uIzf5ZU7+8XAMiabjb1HDrFx13bSijI5AcdqlITmlrj12zOMv3iF0+tBazYyODHKmg09fPzzn2J3u4iIadpilnvATColLwmzyUQwsMLM8DBnPvsNZo1W7nNXo0lGp+dZs34zp97/CH9dg5y0JekplcJht5JNJ/ju6694cP8OfrsDp1LHwuwcBqedAyeOs/XgfjAbCMQjJLNpCaUKYpoo5k6dnuDkDGd+/wdGX/bTUF+D1qJhYmGeSBoOHn+fUx/9XML2y4FFmhqqeXT7Cl989g8osmnWdXSxOBsgnchz5PApdh09BPU2RhamMGm08ufIJ5IyQSy8vML5776n78FjmccgCGTCUlZMrAcPH2H/gQPEQwF+/Z/+Z7nbdVXVEUpmmV4Osm3vPn7y8ceSAZ8vZqX9s4A4HXYHpDMM9D3n9rWbjA+9oqerSe4y51fCGOwutux5m7Wbt2JxetAaTCSTKb7545fcv3Edn8NKldXE9MhrvHYrJz79K+rf2kdQ7GULlYlMISSVmZS0sLUZRRpbgoFnjzn77TeEl4N0NndRzivlmkfszjUGGJsawV9bg06sKSan2LhlK+9/+qn87ETQhLi2BY6ZFX+3QABEkdLpsCnBEFnh7sXznD13Hp3RREtrOyOj44QjMfbu3c8nn3wqI54fP3rIhfM/kIwnqPZVkc9mmV1eonf/Pnbs309ze4dcMaxEohgtVgn7C76EmKCF95Uqn6Hvzk2ufP8tJjU01fiJhWMMDs3g9dZKJEnMxB5fFWlBgCvkaGht4t3TJ1HqNJRFwI1QEgkugPDMECY1ReEDoKSYSHHn3CVe3e+j0eOnyu1lenGB2dAKzZt6OPreT1CZDJz99nseXr1FLpSiw+dn3douhmaHWE0E2bpzKwePHURhUMlaIA5FLCkUK2KfLSS8WtToKGXLzE7Oc+vqbR7ceU13i4EN67ol1D44+Frm1586+ROcThcPHz3g7v07uDxC8WJiZm6CaCzOkaM72b5zC/PBABmtipLwNCkIqbPI/ChLabROOIKWlcyNz3H/1gMigTQdTe2S9DvYP0pgKYnVqpUNsVB1iGCjojrHtn091HdUkSpFKKl1pLMWumRBP4KSGvKFNwVdSg3/Ygu6kGVU5DE/hk8oZEGPsLT6nM9/878RD4/T4LfT095Kld3BnauiuxIPlhu/v4ZwYlVeZr5GDUdPHaS6wcPc/JSEG8XObeTlGCMv5yknoNbtR1XQMjU3Te1aF5v2rMFepSWRC6AzKySzsZgRycouijETl79/wMJUiJrqBilfml2eRGdV0dZdTe/ONlTqElqlmVxSwfjgPM8eviITL1FX0yChpZn5CVx+C7v2b6au1U0WEWIRRpEy8fRsgMXRKHqrCqNNxUxgXEIuW3evpa2jCZPZIPcw+WSJV8+GeXR7BKNGTUN1C7FEmkg6ib/Zy6a3OvG3OQhmFkhkYlisTuzGKkJzOSILGe5cEpPvIo0NIkwjSyS+hKPKyt53DmB12CSJQzC/LUaL9BcfHx7j6eOnDDybobPNh8VgZmp8ilymwNYtvfRu6kVlBrUfcqosyWgGq96Otmzk6vkb3LvVJ+FRr9fH8Ngoar2KHXu207NlHQarXhqRiMbAqncyMTzF4/uPmRybxKDW47a7ZCTk0tIiH3z0Hr5aL95aF3lFhkg6RElTRCRVFuJw6bPbrM5G5c+ATsno9DiemioOHj9EU2uzNAcRrFox4S7NL/LiyTNePnsud+hNNY1ElyJkEhl2v7WHzb1bsDncqPUGXg+95sHjxzx59ozmtlaiiRizC7N0dXdy+OhhamprKkE+Rh3hcJjQ4jLPHzxm6OkL/E4PVU4Ps9Mzkvy2aftWtu/fg1lMEIkocWE5ajZiVmhJDM7y9W9+Szgek1P55MIsq/Eobx3Yz9tHDqHR61BrNBUeqyB3KVUkY3Fevexn8GkfgdEhfE6ntPNdicTxNTRz9OR7dK7bSCQp9vwZSQ7KZTMyTMhltzL8epAfzn7HZP8gXc5q4sEIsUIOZ2Mt63Zvp21TDxq7Wa4TxP5ZZBnoiyXiC0v0XbvJqwePMClUNDRU0z8xgL2mmvb129mwYx/+5i5S+SLxZAyDVoFBlee7331O351b2ET+QVlPaDlOja+JTXt3s/74bvLaEiqxRiiWUeWLBGbmeXz3AS/7nmOzWOVKI5JMkMhk6Fi3jrePHJETXDYSYPzuRa6e/Y6S0oC/qYOXI1PEckVOffgx77z3E0mCi8UiEjY26PRMDg5z5YdLTI1MYNJrsNmULK0soLM62LX/EFv3HkRndcr3TogKxWsHA8tcOvMdg32PqXZY0Qgi2soyGqeLA//hP2Kta8RudUjovpjNohdpimJlWEjzur+Py+e+Y3l2jnUdawT2xcDzIXzuGj748APsHiP/9NvfEIlGqWtsYnx2hmA0xs59+9hz6BAuv4+kQGOEb4FgumuEbXMla0CdSTJ48XteP3kk0SXBMYkn0kzPzNG1Zh2nT79PTV29XGkWMllu3bjJD+fOSv6FT8D0wSDhYoH9x4+zbdduFBotcXFe9Hq5q8+kUxLZcJr0jL18zne//5zowixb1nVh1Ch50ddPdXU7P/3Zr5hfnOfLr79CbdBhddpZXF0mW8pz+N1jNLQ2U1VTLQt6MptBoVHKtZbgN5VzeR5ev8nzm/fxm+y0VTcwOTbBUihIa89aDn10GoPHSV6pIBIM03fjHl/95mtUCTh9chcZTZ6R2RE5kW/bvY2uDV1oTFqyQokiHMOE+VK2iF5jlAV9fGiSOzfuMT48ibpU4NSRvSzMTDI5OY3FYmP3W/voWbdBDryC2HfhwjkWlmeprvWi0ysYei3WSloOHz2IxesiLNASvZaikNMmE+jUKqxGI9lkSjZwNy7dJBOFWo8Xn7OWUCBOMpbFZfditVi58+A2vdt65YDSP/yahi4L2/ZvwOrTU1BpSGRMdHUeprVRFPRqWdAl5P6moFfWPH9BE7rUI8vr6o3eteKUJ41YRUFfCb3g13//P9HVbqW5zk4mFsZrdzE7Psfc2DL3r72i2u9Hb9ayGlkmW85Q31LNhs3rqKsX+94Sr18NcfvaQ/nGrmmpRVlQMj85T0Fd5OAnuzH7tFjs6opxTC5WkYgIyVZKid1Yx/JMnLvX+1iYDkrCj5CXLC8tUFDkOPHJTtxeO1XOGgZfjHHhzHVyaWhubJGHdmpuHItTx4atnazrbQNNilg6IHf8FrWfyKiVOxdfMDjcT2NLDTangQePxzBY4Fd/9y4ul5MqTxU3rt3m2z8+wGGFtV0bCAYiDA5P0bmxlg07u1mzuYlUOUIgMYdBZEhrDQSX4tS62smEFUwOLvD47lNWl5bxup3SvGBsOsS2vZ2sXb+Ohrp6qSGWUG4qzeOHj7hx9SWd7W7MRiPTkzOkUrB/3yZ27Ngh/x/6AoHiLAqDgnymLP27rXoXkUCCezce8ezRAE0NzWQzOaZn5zA7jBw7eYzuDWvJi5hGQSKLF7l6/goD/a+wWszodVrpXa03aGlubWTP/rewuy3E0hFShSRWl5mscOzKp6ix1zN+f56bF+4xOj6Gr9YvjUhmFueoqa/l3VMn8PqqMJnNckK9fOkS1y9fx+0ScH4tCwuL0smvs7OL06dP4/RUEQ1H5WUm2MZiT/n7P3wh/+6W1lapF759p49Nmzv5u7/7lSy0OqOOZCLBhXM/cP/OXardXvweL6FAUBb6I8eOse2tXehtFpaiYRRC8qLTkCqKfaCJ4myQhdcTnD17lkQiQXfPOuaWl1gKrbJ1907efe80aUHmElOy3oCiUJKSsFtXr/Pi0SN2bdwg2ctzS0uYHA4OHhds/x4RyolCOBcJolOhgNFkIpGIkoxH5WQ9NTnGr//T/45yKUpHXZOMgxienUJhM7Pr2CE27t2J0WGVOd0qYU4ST3L73AWufP0tVVYbXS0tLIaWmU+F2Lh7N++c+hiTo4qxmSUJE7u8biLhAGa9gmImwfdf/IG+2/doq23GorGyOLUsd6OHf/4+XZvXSTa7opAXjpZcv3iZyz9clI2l3e5Eo9WzHA7T3NHBp7/8ayweFwvLi3itejIzI9w4d4aHD59gd7ixONxMzy1hsDnYf/goW3bsQiVZ5yoC8wvcunyVJ3fvYVCq6exoZX51lnQxz9rNvbx18Ahmj59UQaxbVTKbXOjgjWo1E4MDnPvqS+aGh2irq8GoUvB8ZJiuA2+zed8B2rvWkUrlyaRy2ExGOdFGlmb4+vNfszo3idtmxWaxM7sQxGT1cOgdsRraTjoRYHDwBd/88SspL+zo6GBuYYFQPMa+o4c5fOoEiXyejAga0osIWYOUX66urJJcmufyZ39PIRqioalFrgheDo3Q0NLOyfc+wF9dSyabk826z1tFLBzm3JlvefzgHia9jiq/n+eDw9Q0t7B59266t/SiE0S0REIiWjaDAW0xz/N7d7ly5luy8TBrOlolO31+YVZq/Y++8yGbNm4lGo1w9vszDA8PSwWEVq+paOxVSra/tZO1mzZSVCmIZVIotRpUQsmRyzH48BHXz15AX1aytr1LqjXm5xdYu3kT2/bvxezzUNaJwpZBp9ZQiKY4+8XX3L34AIse9uzfSqaQYnxmApVJw76jB2jpbicjPPTVIvPdRGg1In1HNCUt967f4/x319ApYM/u7ahVaWZnxyUSs7m3l11v7ZUKglQmjc/vZ3p2ii+/+D0rgRjbt3RSyqZ5fH+aump4/xcfEzEqUZqFM2KefDIlkTohqVuYmmW4f5DJ0UWqq9x4nH5mpxdYXAyyc9ceenu3EQqFOP/D93LY8PtqKCoKjM8M4qgysvPgFvyNTSytFulYc4CW5oMoFD6ybwq6YNaLHbrwgPiLKejSCERuU944Jb3xN/7RXABFlGzqNY8ef0GJUXTaGMVsUsrDSjkjmqKFK99cZ25yBafLhtvjZXRsXKYNvf32Hvbs2cPQ0CBPHj9kYmye1mZHUZcsAAAgAElEQVQPXo+L/uevpcPUqb86irpOS1YtAliEYcGbhJ4/ZUOXWY1EqK1pZHZimUvfPSC9BBuau9DnjAwMvsTgU3Ds1GGsBock0U1PzNPc3IpKp+T1+DBmr5qtezbQvbGVoiJJLB6QeetGvRZF0YBB2cTMeJBL5y8yPR6jtcGBw+oguBKikCvw8UcfS3jq0pXLTEyJCbFDkkwmpmfw19k48d5ujDZQm4RDfYacIit3x2JDVcgrJOM+FS7gMFQx9HSULz67gFmjpLujm/m5WWYWI+zd38PevXvx+/0sLwe4duOa3LWLNDkxiYpDnSvk6V7XwdbtW6jyeymWC2QKCSLZJYw2A0qlXsrcDBorqpKeqeFZBvoGef7wFS319Rh0Rqanp1EbtBw7eZz1vZvIxFKMPHzFt7//I2aHmQ29PQyM9rMYjLDn4Ca27N6Czqx7k89dMXP/MStddH2aghpzzsDixCJff/U1KytB1vdsIBSKMDk1TXt7J7/85d9K6detW7e4cOECWp2empoamdg3v7rMloN7aO3uoLm5WbJesxkRGlKR6ogmeGpiis/+8TOpAd/Qs4H52XlGRybZ0ruR0ydP0tDezj/85//MgyePaO3sQG8yMPh6SKa07dy5i8NHjlTYxgolBaWCnEohp428jOgtYymBsVjm1sWr3L50DYfBjNvlZnF1lYVwkMPvnWLH2/twCyJXJMrCxAy3L15l7MUrvK4qPL5anrx4htvn4sT7p+ha3y10mmRFbnm+gEHo7jM5RIyr0APrdcJUJU88FiIXjvD1//FrVsam2bFxCzq9kQs3r1M2Gzjy0w95+91jMohFncvz5PxV7p2/hFWrw+/zshRZYXh5gW2nTtGzfSfd7d2UcmXZIAkzGgF5pnPC+S0rd9ix0Crff/klT67fZl1jK3VOL31PX6JyuXnvk4/ZvnsbZJNyFXD2zBki4SgbNm4mEIiwuBKkc+16jp48iafGRyon4lfF3lKBXW9kfmyEi1+LNcBT6r1OLEYTy6sRmcz2k09/yaYDxygms/zunz9n6Nlj3GYdDp2CRDJF/8wixz/6VE7DZa2WeK6A3iZy1zVEhURPsKVyWblDHnvxjG//+XNSqyu01tVQKmcZnRthy9597Hv3YyzeBsKpMma9maWx11z68nMiEwN4TGqcViOLoQirZS27Tn7ElmPvkZbWoUmMihJ3z1/i2vffY1EoJdM/FA0TTEZ5650j/ORnn1JQaxgYfE2trw6rzsKNC1d5fP0KpeA0LQ1+0kUYX1jCVdfMkdMf0LK2h6j0eahIz1TlIiatimhgkavnv2fgeR9uo4V6u4/n/YOYGms59PEH1K5bIxPVBGdCl82z8HKAvmvXGe/vp7GpAavPy/3Bfso2C+/9/Bc0tnZISFtVKLA4OcnD69cZfv4Cp8lMV3s7L54/kwz9n//qb2npXkMgHiOjKEti6O3zF3n23ffoiiU6e9aRVyu4+/wJ3sZ6Tn74Ab564S2QlumXAj0sZkT6pZZoMMQPZ85x7ovn7OpUsqG7i6yyxPPRIUxeB8feP0Xr2i6C0ajkEeiFJCxT4ur3lzj3xQNqnQr2btstja5ezfdjsGtp72xn7fq1mB1ieIiTLuakL4QwgBp59ZprP1xGlSqxpXUtK+NzrExGaNlYR+fpnZjqnGRjadKhGF6Dg0I8w5M7D+l/OkZ9vZuW9nb6h4cYmQ7z1tFeendvJyPQg3KRZHCVrz7/BmVOw45Nu1hdWmJo6DWtXdXs3L8fldHNmo0HcVRvoVgSF71e2rdLn8diBr1KJBlWbJ7/Lb/+XXfoUpv4xlKvYjwoXLY0f04TVCbIp17x8MnvKCoG0eoiFHIC1jBTztvQFCzkIyXuXL3LzMwqzY31mI1OJsdnUCk08gJeXFpgamocj5iifQ4mp4YlsWTbtjV0besiYoiTVxXQFNXSuUrm8yqKlVQoVZ6cIiPZmUIjPfp0ihdXJzCmTDTbOqUL2ERoBHe1G2EzJ/SGQmsotMqr8QAzKwHeOraWhk4/VfU2CqUk6VRUZLugVQjnKjUmUw2RcE5CQa+evSYTzuFzVKMsaFiYXaK+toGV1VWyxSxuv5uiqsj04hQWp4VdezfQ2e1EaxAe7WUyxYwkqAniiQhUECQ3jcpIOavCpnOTDhV4eP0pQ89G0SuMUtcZCMxLR65du3axZ+8eJiYnOPvDDxIyrRbs21hYOnjVNFazc892GlsapPlHJpdGb1KTK8SkdE9EyqYzwgbUjFFrJRPNE14Ic+/KXSZfT9NYUy+lY88HBqiq9nPw6BFsBgtn//GPaMoKHFV2EoU4U8sz1LR52f/OPmqaa8iUspJ8Von8FFqNNxa4CjXqohJNpoxBoZXrgauXrko9e42/TvIBAkurbNq0GZ/Pz9Nnz5hbmKe9q5NgKMTUzBRN6zo4+MlJrD6nJLaJHXUuk0EtndVUKIol0vGURHjuXL9FOpGWP0c2lZGcg8baOtrr6ul78phoNoW9ys18aIVlMV3v2M7p996XHu4V61MRMqKgIBLxREF/E3/pFCYbqTTp5RBPrt/h+e2HOK12TDYrQxPjmP1VbNq1g32HD5FKpvju918y/GyAaqsLp8NL/8QsjqoqtuzYxMat6zE5TeQEjVYsjdUa0hnBKK64fgllhVqwY8uVbAJFNsv4kxfc+PosikiKWq9fsqsXEhGKbjNrt/fyyScfM/3qNef+r89ZHp1kTVsbq/Ew07EVWrZtYduJ03hqG/CY7eTjKZmcJjgLYgLLCFtRvYpEWmig88yNjXL7h/MsDY/hM1kk8XFwYp6ahkY++vgnmMxa/vl3/8Ts7Ay1DY2ks0XGJ+ekPO3A4eP09ApXRSWRRIycOBdlBWaTMJ1JMT/0lL7rF1gY7seirSSNBaNZ7NUtHD/9CemCgm+//YbQ0gwNPgeqXIz55QDduw/Ts2MPrV1dZMplOQ1rBbtfKXTCMfTCqa6Qx6bTUIhFeHLzBveuXaGQTFDvd7K6OkFOoaC6awuHT/+Mpp7tjLwa5vp33zDz8gm1+pIs6MtLc2RUaja/+x4tuw4SNXsoqHUYFQXUwi9hZZUnV6/x7OZNPFYzLred0ZlJ1A4zbx05RHtPj/QbMKpNDD19xbVzl1kcH6G9zk40skIkm8Pmq2XdjrdYs2U7apuDSLpydwmzE0VBGAFp0ZbyDL98xr0bV1gYGmGNp45spsBIdBVzYz2HPvlAar4zkQjqRJKz//c/Ep+dx2U0o9LreL28hKrKw6ajR6hf243ebiURi2ERLogaLdP9A9y7dJngzBxem00SKsXE7fBVceD4O7St70FlMvLg+TPuXbyEbmEZhyCt6pSSAFe2Gdm8fzftosCLnVxJcBPUlHNFSsIPQS8QijyPHj3i4ZXrBJ4FWdtspK6tmbSiyHxkFa3NzOZd29m6c4fMik9GYzy6dY97V26hycG61k7cJiuhZIipxAxtG9pZv6kHh9tOupgink1Q0ipR63WyIRJF8/WTAfquPsSe19Htb0WbLDO2PIVpew1t29bid1ShK6goRjO8uP+UkZdD2MxW/NXVTC5ME8klqOlopG1zNyavnZTwoBcZAfEEy2OLDDwYR5XR0uJvlgqhcCyAp7qGnm172LLnBJbGbYBIDBSZHUJ5J6bzinrnL6qg/xgo/2NBF3apf/LZV8bJiYLe91uKiiE0urDMH9erxYRuRV2yUGWrYnhAEKpuS/ZgV9s6KfEaHRqXWdjxeF66fzW11BGJB5ieW2HNOg9vH9yD1qlmubBE4U8FXWSHi8JRkn7nwk9aEL7UWq18TZGjMvJghle3RzFm7LQ2dRBIrTAyPsHyIrQ2W+jo6JTmFoHYIt5GJwd+sge1uYDKKLzH05TyGWkIoRJhCkUVBrNXBoxoMTAxNM3tS/cho6baXU8mnmVyfJrZOWhfY2DtxrVMzI4RjIUlae7tIzspK4KUVClZ8HPC3lWETmjfZKMXyuSzZSwGh5TT6bGQi5a4fvEOA0+H8Lv9+L1VPHr4FKdLfO/tzM7PSuenqmofOpOWFwPjtHZ62bqrl851HWgMasLxENlCBr1BWMFWvKizIvEtL8JGtJJAaFRb0Ja0TAyMc/bLsxTTRVqa2gishghHo1LyJpzVlIkC67q6pIf3q7EBTB4jB47vp3NDByVNiXRBWJNWrCmlheIbT3vh46cWnuPZMjajlWK2yI0r17l+6Toum5s6Xy3zs4sSQhcRpoK0Iwg7Xr+PoZFh6cdw7P0TdGzvQWEQiWJFMum0XDvodXpZ1IUjoU6plU3etYtXuXXlOm6bE7+nipXFACuLi5LR73CaqG9vIa8qMzo3jdNfxbGT77Kxt1dGiVa85sWU/uZLRHQKa85yGa2IuC2U5LS0MDLJ5W/PsTK/iMPhkDG9s4JU57Cze/9eSTA5d+YsQmi+tr2TcDTJ8PQiR0+dYs++XZjsRrLlbKWgC3MLrZ5wLCGhUekhL9bwwsGsXJC25TqVEuGYeuH3XzNw5Q6GooLWjjYixTR986KZcLNt21am+ocID01SY3FgtVgYmZ9GVePi7Q/fp3PLTiFIkoYfpVROnms5oauV5IQ9pl5DMBrEYtRj1ekYuP+Ai199Qy4Yoa2hRXDUGJ+cpLrGg96oZmRimOq6Gvw1dTzse4Hd5efI8VNs3Lqj0qAUspQrcJo8E0qlUSYKmskx9OQ+Z3//GZlImKaGJhnoMjA8ga+umUg8LW1962uq0WsVxILLUn/9q//+f8Di8aExGUlm8zK1UKkVqJBCeqcL+Z0IcBF7c6tOQya8ypVzZ3l05zZ6jWgeLdIXIVbUceQnn7Bz71Hu3XnAxe++wVTOs7auilQoIIl33Vu3c+jTv0bhreV1MIlCLyDtDIZSEY/ByMLoCJe//prluWnpHijcCBdCAdlg7Nq3j3eOnyAeTvK7z37Pq6cD+N0Oqr1mRsdeozQYeevwUXr37EdpssgCXxKfg1gdiKhXRQmjWoVZJEUmEzx//JAHl6+Snlmgs6OT6ViUF5MTdPRu5oOPP8KgVDDw8CHXv/qWJq+XWm8Vc4EAc/EEO44dY9eJE5IQFskmicWiWDVaGtweCpEIz+7c5emtO6zMzbG2q4tUKsnQ6Cgbtmxh+969WN0ufvfVHxnrH2BnSxvKUoHh+WnSagW73jnE5j07KagUcoct1gUCai/nixTzeWnOIzT284sLzAyN8t3/+QUkoandw5oN61iKrPJisJ+mtmbe+/B9vB43z/r6+O0//oFIAA7tbZfmNdNjkxQUBRwtXtZtW09razOpbEKSboW2XKnXSGKfQLb83mry0Sy3zl5l/MkYPXXN1Fl99I+9YlYdxd9ey4Hd+6lx+Xly+yEPbtyVtsetza1S3fSkf5iGLi/73z1I2awmWc6gNKml/NUo5HEKM303B3l5f5B6Vx3V3ioWAzMsrQbp2LCN4+/9LS1bTwB2WdBlnJkm/yamq5If8W/99e86of9LQ/1K9KhS+p//KXVNGSWTGpAFvfDjhJ5PoNdYKGYFtGsil8ri91RLosm1C0/QK5S0NXQSCyUZHZomHIa39rWQL6YYm1mkdY2dHXt6pUygpMsSV4SlF7BaTucVT27p8SuKuapAIpfE4XQSD6XRl624lNU8OP+UF7fGqPfXUdfcQv+rV0xNrFDls1Hlr2J+ZRZLlZEj772No85EohgiV46jUhckU0AkoGlkIpmWvFItpL147dXk43Djh7sMPB7DZXHTXNfG4MtBAiuC9KWT++N0IUFdczW79u2gtknI4VbIl5NyYikqxGWkkHCnWGQI+ZVwuBSysEQ4hyKnxmevY35ymasXb8gGYm17N8loUu6txydjZLOwfVcN/jo/L1/9P8y9V5CcZ5am96T3PiuzvC8UCkCh4C1hCAIE6H2zu9lmp0e904oZzUhaKXZjLqRQxF7snUJSSBva2e3RzmxPc7qbTTYNQAKEBwjvCygDlPeV3mf+6RTnK/bMXu/ORVcEgiSCAWTVb853znnf93mg1OhHTjzP0I5BpdTPahkcHjt6k6SGrU0bVMyhwCAMJioSqVjWqWhdp0xSsjXGHoxx7tR5cqkCG2TXWNC4decRy4tw4ki/slTNLs5QrBc48tIhdjy3TQnfitW1nHHhH0tBXEN6SgTmtwzgujzsFnKpPI3BMMW0eLI/5u61OzT6w3S0dqjUstGxVZpa7HT19bIYWVFJeodeOMyWPdsomarorEaVXb3GxDaqvak0B5VSGbvJhsxniqk8V76+wJVzFwm4vDQFwyzOzfF4eIGmNhMhsedUNbBZOPzSi2zZs5NkNrOW2a7IaGtHVjkvruEo1wp6LVfAZ3NgqNQwaFVic8uc+fwkM88m6e/rUx3C4vISGUkhER62WF0amxRFbfTZJNv2HebQ0WO0d8p4MoPOrFM7SknvUpw9yWM3WdX3pTzlYoWrS3zsGopTgotWJ2YYPX+N2+cvYTUbCHU0M19MUqDMyMgY+Ri8uL2fnuY2bty+jSng5dgPv0PTwHoc3qCyMurV4ceIWW+iUq5QrEo6e426WPx04oXW47FaKSdS6mV/9/JVUssxhgY2k06muPvgFqsxjfWDYVo621UQz2Ikwfs/+CO27X4Oi8OtOmqD1YjbJ8E3ZSo1KJeN6mDY7HejL+W4dOoLrl88j7FaVTbNWDzJ02eTLK4W2TDYRf+GjUxMTqqgk9feeovdRw5RqtcoliW8RfDCwkgWW+JafKd4ys0CQikVMOtq+Owi6lvi669OcfXiGdZ1hlWsaTyroTc7cXiCZFI5tGyORp8XXSnP3PQU23ft5K0PfoipoZnFnEbR6lKCyWouhd9uRV/WMFTKROam+fJ3HzP+ZJiernaMRgOjY2Mqz+DgwcNEInEuX/pG3Z9yAJ+YHsNgNjIwNMTBYy/S0NrGaipNtlzB7fcrUaRcd6fVgr5WRctlcUsyXzbLxMOHnP/tb6gUizT3riOjlbk/Mqr2+Ou6O3lw4zrmcoXejnYVHbyaSLLt0PPsOnIUgy9A0YDqPCVoSX7e5koVl/jMU2mGb97izjffUCkW6O3uZmU1Qr5YxOF2K/X+1NycUoOva2lhYWGOZLnAhh1b2fPi89i8buLZNAZZHcroXwh4klNfKmE0m1QcrUQkF+JZ7p2+xuXTF4jFK+zas462thaVFikpm42NIYY2b+Ls2TPcvRNj8yYbu3fuYHJigtnpRXo3drHjyD78jUHM4jpJRhVZz+13qS5YrKSyehEHg9/upRDLcffCDWaGnxG2+WloDPFkZYKVRIHDB3bQ0dTG1yfPUMjkGNw4SLFYYGziKY6Ag+eOHqBtfQdz8QWw6XE1uInGVnGJvqNkopayMHxjlNG7I8qG29gcZGZhkflolh/88b/g6Bt/AuaQOsSW69926Epr9gdV0FWc/7doToW/UaEla78lp/AkxfwjrquCPoLJmqCs5RSusK5J/reNZCJOW2Obily9fuE2w7cmaPY30eRvYWUxojpcp9dCoVoi1O7gwIt7aWj1ki7GMTpq1BQYpYxRivl/VtBFzS7drqglFVWsCE6Dn7CtjdR8gfuXH/NseJamcA82q1tFH05OzyjmQktPiC3PbWLrgUFi2hL5eoIK8rmlE9etvfxE72q1EitkMJisWHDiNgdJLxW59NV1lWYnXbrd4iQRjzM2MYtkI+x6ro1DL+zHH/ag1bMq9larSWqbgF0ELy5FQ1LyyiqAQgRFgmutlfTUNANuy1qi3ZOHY5w7eZHMcoGNvRsVW/n2nXG1c+rtD6jMYnmBHnvlIEM7N9HQEmAxNk+mmMIX8qlOXUQ2dp1JpWNVjQYMVqt6IUqWuGA1rTorprIRc8XE9XPXuX7pJi6HD68nQCSaUGlM4qeUpCz5uW3YvJ5jLx/BFXAQTa1ispvU1EGR074tiApCsgb2VBAJs9VBOiX5zhYaXAFmx6f4/Defsjg5T3dbl7ISPRoeVoVUbGFSZERsduyl4xgdJnJiobMa0YkPV2Vkf4uhFNNvVSbGFpUj3uDyk1yKcuq3nzI18pSwL4jb6WA5ssDc8jz5Wo1gW5it+/dy8PhR5TUX643ZIRnN/wAS/Ja8tHaeFpCPVWdU6WfFbA6H2YLDaObmxStcOnWGSiZHZ3MrZr2BCxevsxSBA0d7cPg8TCzMql3vD37yM1o6u9TPSGw6sveT0brsh5VlR4RxSnS6hnAU9reiAurXaHh1kwGr3N8rMT79xS+5d+0qLa1h7AE3uVKO8fGnimcw1N+G3eFicmGBrYcP8PKPv0fdYlVRr1Wtpoq5w2JXLxgFzymX1S5WZvyiK1AHiVJJxa3mVqNcPfM1t85fwlyssW1wkMnZZzx5OkawpYGa0aBEYOuHtvHSG+/R1N5NoVJXO1Gn14nRIjnucRVPKx26gFtsRhNeURcnE5z9/FOunTtDLZ9hoLuT5aUF5heXsMoqIxAirdVYv2U7P/7pH1Oq5xUqVfCjOr0ctyXNbA1SIhM+ofxJDK1FFRdN+ctDQR9Tk8/46MP/xLNHt2lrCuP1BZiYmGLkSYRQyMLghk1YLTbGxp7S3NbOq2+/x5Y9+5lPpInli9j8DWs429Kaxa1QyKpcc6fFwPVLFzh38nNK6RTdzc0kIzFlDs/niiqkyB8KEwiFiGYyzKyuqAyB548epb27m3ylTCKToSZ6CbtDJQ1KkqHoCiQHIJ1I4rTalHugkk0xfPUcv/j/fo7PF2L//oM8vD+sXCB+jxurxcTQ4AaS6QRzS0u09vTyxvsf0Ny9jqV4hqJkKDv1mJXfvoCWyeA2mfBZLSQWl5gcHeWjX/6SpoYGmkIhVlYkJCzG4lKant5m1m/YwNTsNLFMir7NG3nhlRM4G3xEUnH1vIq4rlKSVDXBTtYVP0CscQZhwsv1KOkwZI2c+ugkZ748p5qLPdsG6WxtJrayxNTEuAJQjY6XaW6VQ/xWpet4LLbDphB7Du6nc+M6RfWTCFhNUgWNOix2k3KwSOKgjN3T6QwmvZkmfyOJ+SinPznFylSU/t5OJYxdXl5Rkz3Z85cKJbo6O3F5ZHLzlHy5yOHjB9m4fSPJkoiWV7F5bRgdBrLZNCaZBOZ1hB1d5FdLXDp5kcjiMu3tjbj9Qa7cGuaHf/w/ceL1PwFbi7ovVVOglGd/YKI4lU2sol4VPucfC/racBD0CfK5h2sFXT+CUQp6Ofdth+5BjGUCGIguRWj0tWKu2Lh08irjDyZp9rfRFGxmenqac5eWaVsHP/7ZS7T2h4nkl6mbZVdWp1JPKT/fGiVNtzZylx/Wt52hzWlndmaelnAnbnOA1ekULd5OirEyv/z5x0RmC+zYulflFF+4clOx49764AB7X9xJwZgiXY9SNkgcmqbGXmLN0WuSi2fGZDERLSZxerxomTrWuoeQs43Ht55x6uNzrMzm2b9nh1JR3743is4E3/3RYfYdFmVnVv0y2Ooq4lYOIJKMJ+hJrVJSN6mcj2w2B7FoEp87pEbhso5w2bwqPGbswSRXPr+JzybRjahOIxaLMDGVwROA54/t5MALz6GziDWjpnQFJRHe1UuKqS46AJvEw5ZrlORCmk3UDGs8ZkFcmjHh1NsVgMOkmRi5P8aFry/jsHtpbm5jcnaGy7fm6B0w89zh59i7fxcNTQEF6RDlqsvrUBGrckmkYCl6mOJGr3XqspfOy+nZ10AunlY/145gC9NPnqmHbmFqVo1eRVR479EDlqJw+PgQb37nHYLNYXLlHFVjBUFWKc2BxGxK5qVO8LZWzCL2qempFyrU8mV8ZieppQgf//JXTD4ZZ/PgRjVFuHH3PlkNjr1+kFe/8y6uxiAJeUEYRFohXd8/1nFJElNIcfVLp1KrMsm0Cr+RjqVW0lSs5djNe3z8H3+BCwN7t2xjfHychyPPCHT4ydTLGP0u3v7g+/QMbMZgsapDgxxG1kasa4c5i+CAFXtdjvRrZV3U3vJLEaLk5yovx3JZjXzHbt/h6ukvycejKoVPgjJk/xpPJZmci+MKOTn29lts3LMLvdeFxelS114Owkp3oDMq+pu4A+Ta6E1GJYgySIclXOpyBZ/VhtNoZOHZJOO37nLl489pD4WUsHI+ssjY9Ax6h5kDx45z+PgrOAJhjHY3Wl2v/M0YRXcjr9uSWqVQNams/+hqnHw6R2dTM6nFBc7+7jc8vXeTkH1NkDYzO83t4WU8rT5eef9HbDv0Ija/h2I5sRbQoTNiEC9k3UilopJV1FRDnAWrK8sE/F6FTZUwE4/HicNhY+zRfT78q3+rlOCtjSG0fE7BhATh3dbehAxFSzoz3//JP2fd5u3EsgWMdodiGMiBS9LFZN8vOfGSbmayiJC1gEVfY+zuHT7+m7/FXq7R09QCWpUb128Rz8K+w1txBP2cvX6Ddbv2suf5I2zfuUOJYSXRTDQ08rwIYEiy7GWPLPYmi8mirpeki5mNZkx1jWp2ia9+91vuXL1F2BuiI9TK4swcU1MT6uC0YetGHo4/obGrg+Ovv0lrdz8Wuxe90aEKsc6lo1DOUa9UsBkMyrMu0wa9aBHqdT7+8EPGh4cJeX045ABYLHLn1lPa2zy09fbyaHaKpr5unj9+lL6NA8TFiaHl1eRIHEo1rYRBgeIl9U2ImDVqBh01iXbGglsfZHZ0ljNffMGtS7cI2ozs37adgN3O6sIcN64/+7YRCtPS3cqdkftqxXb4+FFaezvR2YwqxU6yDIwi0paoWeEKCIHQbKSiq6M3mshk8hjqErfsY2FylhuXrrE6HWFb3wZC3gYuX7nK6JhMCRoINYWZmp9WgtChXUMM7tiE2WUkll3F4NBRNZRVYyShNcJlcFn8mEoe7FU32eWMSpkUy+6mzZtYjhd593t/xo5D3wV9kGrVsJbjruBxQnpTcNz/0on7txjsf6LoV/Ux1kC3a+2Q4qL/ns0tAQRS0B9wTRX00bWCruUwm5zUypItbVNhGaTvjmEAACAASURBVPHlOHadE1vVyfD1EW6ce4iprGd9z4A6yVy4+oRwF7z1w5cJdvtIV+Po7DUM1grlclJZuFQx/xaj+y3dVn2XVvHAxjN4nUGsehfp1SJWnZvoQoKLJ6+zNF6gpaGVhnADS9FFYrkou4/sYNcLW8nqk5RtWbCWFa+9XtEwlOtYBKtaM6uHLm8sqPxtY9WOvmSjkjYy+XiBO1eGmXmaoK25QQEWovFlStUsew5tY8eeIaxOI3VTRd0cWlWYvpKXLJe4rDKGpckQdbe8y9PpLB5XAIvJQTqRU/Qpt9NLMV7jyu9u8/jWqFJAyx5pdn6GO3dX2TBo40c/+YDWnmbi+agSB1o8ZmrmqrKQyUDVY3Oiz9Qx6yxoeoH+1ZTgS0aJQjUSkaHX7CazkqbJ08TM2Bx/9ze/QivWFN51enmB+9NL+Jt0vPPOWxw5+rzqVGT0ZbFJZvW3+MJvUahyq0hXs8Znlz20gVRRIxxqoZjMUc2W6Ag0kV6K89XHX3D76g2awo1KmPJsapLZ5RhHThzg5bdfx+51kyll1FqlIpoJ+XMlI1vQsHqj6myloMt8S6fVKKcLyjeeWYnx2a9/y/Dte7S3tWK1m1iKLJHTNA4ce4E3v/e++MuYjq5g8rjWQmSUxWQt4FjG7MbfIyCFz13Tqw7K5hSmdh1dpUqLN0B+YZUrn57kwdnLdIWb8DqdSpX/cPYZJZuBQ2+/zGvf/Q6FmkRgVzAareozF4tlVVQFqSl/qxJEqYxpAUUIw1yyzL5Fq8qhSA4ApSJuuwVdIU9yeooHFy8xfuMGIdcabWolm+Tq6DJtmxv5i//1f6Gxt4eJmbk18IlYuyRQRUw0FQFUfMtnlyW9Tq+ytAUBajObVbSrsVKlwe2mWigy9+gJX/313xCbmyPUEsLgMHNr+BHOhgDf+6M/ZvehF8hVdWTKcl/J7lC6pox6odldZvU9JSMpZQkqFuukkzmCngBek5HHVy9w5Yvfkph+QndzUNHObg/H8HQG+JN/9b8xeOg4j6cmsNgq6PTS6awJLnW1NTyxvJckA8VmtSlLlsVmxmYzk0zHFRVLaF6Weo3HEh168TyZ1QVagj60XJrR0QkyMtELBTj6zvfY/cLL6F0BFiJxZR+0S+xuJq3iYG1CDdMKGF1mSnWNYjlLc8BHKRrjxpeneXT+MiGrQ8X8ri6vMB9dxeh24GoKkTNaeOF7/4yGzm78ASGuSaZ4WX3WWr2idts2q10dfkX4JtfdZnWqVDv5b5NOw0yCejbFxc/OcO/idfoaO9RU6NnEGPclFa/ZjT3s5+CrL7F1736Kmo5qxaSCt7KFPCWTWEhz6r62iR2tVqFazGPR6dSKRTr1K2fPMjU6ht/uIOj2MjMxyepChLJFR3jrILtffIHeDf1otbISwhnkgF2rKt69rAlE9yH3sAxvKyL+lYAag7wbLOg1GzadnWlRon/yBbMPn9LucTPY3UvQ7Wb08TDxTBx/awM6p4mlXJz+7YPsPnIAkRCX9WXZsKjDiCxaZIok0C95n+qk4ErvIJ55cY3kJKnRgtfhYXLsGd+cvEgTPrpCHUzPzTE1O4sn6KOsq6LpKvRs7GXH/m0YnXqKdYkkL2Jy6MhraQqlLFanVR14HWY/1YQZR82Dx+Bh9MEw9+7eoK4zYXWGeff7f8bQvveg5kWrmPj90E2u8RoU+Q+moK8xate+1mhC/1jQpQgmyOXXOvSyFHRLknI5j9n4+4JuJ5tIsq6zj8xqnuHrT1idiBGdjlGIQ8DjVtANEb0tJGdxNtvZ+9JuvK1uIvkVdEYNHXkVMysdi/R/arqr/l2Y2XoVpNISbmNxdpVaycBA35AitX3x6VlqWXCUg8yMR+nta6NnfTfjs6PkybLjyBDdW9rRLFl0trLKLpexlKmqx2GwYama1ahP5zKoIIlmfwfmmotvzt5l+NZTKFnVGmH44SK7d/fj8duZnB3D5IC9h3YoMpsUc51Fuso1praMr4VYJXnjFqtJKbczmayyldREhV4oo9eZcbt8imFejFe5deoxpz+5itUK27ZtYXl5kUh0lU2b+9m0dSP9g72UdAUK9Txlo4ZSUVnq1I2CbjRQjZRw29wSZEy+WqEgdgyDYY2PLubmQpVGTxhdQcelM5f57JOLFHKwrr+FQGuY4ZVnjM2mOfrCRr733fdVUZMC43TaSaeSCku4JtxY4x2r0bvqeIWmLEpuKwI5smLEabCSW0ny4Jvb3L1yk5W5VZw2Cw0NDSp4JpXPYHRYef7EUTZtGyKeTYJtLb5VCtsaoMJEuSr6g/oaOUs407kijd6AsqWc/vgzHty8Tb2kUSmVWLeuRxHJ5IG2uV28/p3v0LNpI9FiHhw2ioa6eimoCYMUc1XQ65gEqVzXq3hHp9dLMpdRgIdwIICWSFOYX6HJ5ODD//PfMnH/ERv61mH3ufji2m0aBhr44M//hIaeDqxuNyvRBAbx2ZocCs1ptdpVx59KJdAbagpFajKpoE2q8n0phrsRvcFETnLaLRbFBreWywQNBi589DGf/PWHNHqsdHV1Kv/8bD5J69AmXnjvXVr615GTYBOhVeXy2Cw2Nd4XiIhMZ+RgIYcuGYmLHkErFHFK3n2pSDGdoSkYUCuGu+cucPnDX5NeWqStp52mjlbGZ6fI1+scPvEK+194Eb3DQzxXQGe3oLcayWhpTDYdNYNGZHmJhWfT+NwNrOvfiscdIh3LUIrFGbl2iVO/+Dm1aJaeZh093R3E8iUWCrDz+FvsefU7lAx6Kroser0APATeolOJYhajXV37soz0EQ2CQQULyX7V5XWqgi7QF6/VSrPRwm/+/b/j3Ge/oasxQF97E3fv32MuAhv2buR//jf/O08jKUy+RqwuLyuLi9S1ImGXk5pQ1YpllVsuk7p8tYAn4KZSyKJLZ+j1BfnN//3vmLh9D5fexLq+PkanJvjy8gTtm+x890//nP5DJ8jqjJTLRSoVObzJGkIeD9Ek1dXz3xAIKZ1DOp1T1C95B5RKFZw2WTNGsFSKpKeWuX3mMvPD4zQHG6jpqnzz6Cazefjx//Aee05ICpsDnc5GPl0mHy8pKpmESpkdZnT12hqat1rBbZP5I1RyORpcbuaePuWTv/uQcjqjAlZcFqvKqZhNwgd/+QN2njiqJorzK4vKEito0lg0oiBCUtClwEpAl8CWKsY6+ZpGQYSfEldd0BOw+6mn8zy6dINbp86TnU/R3xRisG+9YsnfeXiP5UwKW9hJ88ZudrxwgOb+LlbSEeomUZuX1AFTUIt2g1FREGUaIPAlo93KUnSVkGSd2BzMzczjc/mwm62MXn3A0zMPMeV19A0MKJ/9yXNXSeThyMsb2LZvO84GO7lKWlHh9OYqOU3Wr0UsVoMK2JHVSDZVwaNrxKo5qCaqan24OD/Fl6fPYbQG+eDH/yMHjv4YDA1UqtJsrEHWtHJJTVr+a77+iUVxUjR//3FURty3OLg1eD36OOnMPW7c+3vqpqcYLSlFujHo7KpDN+PCVNVhrppILqe4ePIytoqTjoZO7l97yNIC7N3fha/Jz1xylmg5wtCBQfp39pPU4kSSi1TlRNzUoEQ7Ujc8ThelfAEtV1K5v+lYluaGdpKRDHaLm+XFKKe/OqfGapIPn5jKklrJqLFmT383Tr+d0dkRXE02Xv3eCWqOElWTpE6VRGKMRWfCXDNi0CQdT0fVKqNJC7qymfhSli9+fQZNdpbrd3L9ym0F+PD4PLR2NmG0w9j0qMKeHn/1mCroU4sT9PX34JQ9ZbmIxWKkVCqonZDsyQTOkM3k0etNmE021ckJl1cYvbcuPWTi9hJtgU5Gn4yo//fAc3tYWV1kamaWPc9tYdf+7TR1NiqSm9ltxuIxsRCT3bBZicWMGZ1iwKeLBRK5LEaHTR3NZJ/ktrtw6G2kVhJcPXuFqafTOO0elleiLC2X8XdYMDQ5iBWSCjhy9MhRjhw8pApAMZvH6/FQzBfVi0llMpuNarVRKmtrPGiDCZdT0K1JAg4vlrqRa19f4vr5K8jZo6WhkWtXHiIZOFu3D2GwmHg0/pi+DZKX/Zayq1VtOsZnJ2lqbVMdeiKVxWyzU9IqijRmFXpZrkBiZZWHt+8wcv+BKualbI7ppykCbti5bRCL2cqtO/fYvnsv73z/A0qiKXA7iZcLVIwylpSHz4jHZlcEMQoltQ4RUaSIkWpy/qlU1vjfNgeRsQmufHKSmVsPMBfL0v6ycetm0oYKj5enGTy8T4W/BJobMdudZDOaygFw2H1q1yoPe0NYRGGLysFQrWuKvyw534W8xtzcIqGmVmxuL06TFV08zeKjJzy7eYfp4WFy8ahSeAvdraunh0KtxkIqSdeOrTz/7ps42ppUdKjHbFcoWsFoykFIxsmyj5ZiLr8v11Ly85ExfEnD63SoVK0b33zDlVNfEhSfdCHPnQdP2bann4GhzZw6ex6rx8c7H/yIrXufY2p5CbPHgcVnI1mMYbBDLLPMtcsXmHsyxtCGLQxtPUBXxwYy8TznPj3J4ysX8dc1yqvTRGc0Nm2w0dbXz4O5CGVXiENvfcDAzp2U9UUSqbjKSZD1Ry5TxKi3qChjQQqLoEyEaXL4lhhZ2a/KqFSgSXZ0RB6P8/Wvf8XTu9docJoIeW2qu8vrdKSNFo7/8Ces33eQpUyJh0/GCPn89LQ0Y5G87zpUq0b17JTNYPM5lG6nkE5gL1dpsTpYuPuQ/+df/xvqmSJHjzzP9PI8t548ZWj/Zk784Ef4Nu5iMhqnuaWRRDxCOh2np7uTYilPIhbD6XBiUNQvTb0DrBYXyYRwvGu0tzVQyM/hM0F0bJa//T/+X+YfPWX74EYsLhORcoqp/Apbju5n1/EjrKYypBJFBnoH8Vr8Krq5ZhQxoaYaIIGTyOi9JuK1Wh2b3oClXmfk7j3Off4Fs2OztAXdtDc2KXHebDLBpleOs/XoYVWg9JKRoK+TSMZwiXVQolRlRSWHYVmjG+poeul+axTV2mWtAZQGyV7WoU+VmL75mLO//ozkbInN65qVdXl6YY6vrj4i3O/iT/7yX+BoDjI8+4xAm59iPUEuF1OFXKKHq4WCetbkmqvMeRGiet1EEkmVxhfwBRXkKZfK0G5v5O/+9X9AJ6mgXZ1Ko3Pn8QO1fnzh1SPsPryHaG6ViqFERV+gZpA8e/GgFKVtUcE3ubKG0xpEl7bhMzZQSVQw1fRUy3n+5j99yPxynT/9i3/J6+/992AMqWmL+tLLgVNbc5T8V3z9kxd0tT7//c78959Ute1ltUMv18b4+sJfUaw+xuUT6pScmu2UCy7MdTd+i4t8NMsXvz2Jrmig2dvC6swqDrNL5bjPLS8QbA1StpQZX5nDEobDrx7E5DFx8epZMil44cjGtQciEZOeD6dFuOZ6zFUz5qqVWkFH0NtIZDnO1W9uKNtVXadX3YBb52brwDZmZ2ZZWl5SfGPxoC+nYwzt62PDzj6sPhNlCqrQSrSpqSbkKjlBGynU6ni8QRIraU797gzlrMShBliYXqGjrVtxkm/evkEkHaG1u5GV1BKRVIa+jWG8DW5mlqY4fOQgjQ1BEvEodouZgM9LWYRJubwafUtCVaVcV+NYi8Wh/nnnzj3u33hC2N5JPq6pbPBCvkzQ76Szs41ypcTM/CQvvX6c9UPrMTgMZMppihSpmetYnFaqpTI2TUbrRgqCDzRbsDidCu4g4hCxlTkMVq6cv8zIw8dKlCUPxdyi4GGhuT9A154B5mPLJCJxlcu/a2iHGpsKJUJU5lajRe18pXutyN9hFBGORVGbquUataLEbJrVNXv2eJwLp84oRbrX5lJ54G0trSQTCSVecXrW0KrZQo5tO7dz5LXjpPUlcgLAcblUES9XwSUHCa2iwCTS1QoO88HdO3z91Zcko6u4nXY1XpSQC3Jl6jKFCISVoyAWTXHkxEscfe0NJkTG73aoZLhiVVMHRnlpUNTQFTXVSS+l0jgDAUq1ippG+NweRu7e58rnp8jOLtGgtxCfXWB1MUZbVyO92wcZnp8gUs7z2vffpWdwPS5fgFJRRzFfx2H3q84yV8ioqEqzvUqulMBgFk1KnVQ6y+Ur15iZWWT/oSNs2LYDfU6j9GSG+yfPMffwiRIxlU067jx8oA4hPa3thJ1+xe+uOK3seP043Uf3UdSDRVsTDhalkxJVuEnyp8tURfFsd1LOFfDYneQSKXwOJ6GAX2WK/+6T3+I0GGh3Onk6/EhlIYiAS2J2hRo3s7iMJ9TIa++9T3NvF3W7gYXkAslKnHQ5zuzqJNGlWWqJNKV0iV27j9LfO8SNy/d49M0drMUStkKOWnxZdaBycRx+P0WLk+l4nsb1Q7z1ox/T3NNOLJlQHbpFgtVroi8wYDJY1MhdDupiuxLhpt1hUZ+zKkJN6dPTWW5+cZrYxARLz54o7UGDx0BnbzsVu5mnsSiNW7ay56VXmIkl+fr8RXrbO3n92HEarDaiixF8/laQsTtlsuW86oytAocqljCkc3zyV39NcTnCwtgz/B4PXf1rq6pMTWP3S6+w7bX3qNhdatwuo2q9Xj5vFr3Q6yQlUHbZRovKZZBABzlQy3snp9gNaZzOMsnFGS598hXaaoJaIsOz8Wc0dfro3t7P7fnH1IM2fF1tairT4G9h/85DBGxBZdmUfb3L5SKfy1Epaer+lcObXPegy82Te/e4e/UaqzOzlFIpKtk8/d1dhH0+hqcnKQQ8vPLBd+la18Pi6jJmhxW706amcyKG01VlVVBTz444Xir6OmV9TRV1cb8Ie76YyhC2eXGUDNz44gJf/vIM5Rj0trkIBcN4Qw1MR5fJGqrse/UY3ds2EtWyZKpJfE1G8vnYmsukXKUuzhazWdnlxFmi1UWxgdI5CR++mBPwVFg1HLdPXyP7OEpkcgWby0nPQD8ZLc/T2Uka2sPsPrSbcHsDJZ24g5LU9EXMDh1aJYtWLWCSSYDBoIiTfkMz5XidsD1EIZnly5O/I50tMrOQ42d/9pe88uafgrlR0SdlRbBW10Ufs7bM+y/9+icv6P/QoMuISH26NQShUNjQJSlVxzh36edo9RGcbk2hDHV1O5QDOA1BDLkqD2/c5+71EdrCguCEdCzFwf0H6eru5tNTn7GUWiHQEaBo0RhZSNM+YGJg+0YWVuZZmI3S1xtSth+/z6O6Ekkwkw660dWIPmeklq0TcIW4cP4ydx88INDYQDKXolgosXVgI0f2H2Z2ao7Tp05jMppUsMxqaplcrcbzr26na6AdvQ0yuRQ2UZ1XdZTzZSxmJzLzLRVr3L/9gKsXntAccmM12llejPDyy6+wd99eLsg+8PYVjE4jVXOZaCZPsNmGv9HHSmxRFeC25maCXi9eu4TuVKgVNVxWB6W8PGR+yqWamirIuO3JyBjXrt0gtqrR1dTJ0swqPZ1dihQ1/GCY/t5uOjpbOXv+Eus3dTK0cwtDu7cqCEIkG8UX9is1vTC1HZjJp/NqVG2yOZRCWEa6+ppBJTslI3HOnzmjxr/+Bh/JfJqKvkZTZwsGn41AfytLiYi6ZtV8hSZfI5vXDap/alkNi0G4xSZl0yqWiqpLd7gcauxeypWopSu0h9qYn5nn6y/PMDMxpaxmNqNFBRR9973vMDszw61bNymVigqNu7Awj81h5fhbrxHs78AW9JLJ5lRnKWlp0g7IwaGoFZX9fW5+lt989CFPJxfZsrUdX8CthEwNLh+WopEnNx7h0FnZOrCF4XuPcTh9/PS/+wvKUrzdTnBYVdSriA5FjS0vDoOmqdS6ouRyixa3XsNms5FNpbj41deM3LyD1ygADrOCV8hBU/IBGtpbqNvMDE+N07Ghl2Nvv0RjRydGnZNMWuxoTuU5L5YyyippcYrOIkupnmE5ssRKNMqTsWfMzi7TvX4Dm3bvptXsZfLvzzL6xWU6/U0YnXaelTNYwwEluqksJ+moWLHXdKzkUzg3drLu+yfoGNpENZJX4kdZt1TlBWw2kyuUVFa+7Eur+aJaL9QLJVxWq+Jx//o3v+L+g3us7+shE4kQ9vvYvm0Lj4eHGRsdpa+vn1xBY2JujtfefZcT77xOsprm0v1LZA1p4uVVIrlFmkN+UjPzkK8TCnaSTVS4d+0xprKJVqef1NwiR3fupLu5ibu3bqodZ+u6fmYkC6FU4fjb77Lj8POUdXrFS5D71mJxqoIuegCj4C+rVXK5LC6nTam+RQltNOmIRFa4f+0GN0+fI2STqNc8qcgitUoOX9iD0W8jqdNYqWsMHtpP2WRi/NkUXrs0AINs6uylPdzJ6nIBh9OvdBZ5LY/ZYlICranHTxi+doOR67foCTUyMzJKMppl5+7NChg0MTdN1eVm/zvfY9vhI8STcYwmI3anXXm0VfyqxUJZE2hIVdEUBR0s7x6xesr1Saej1Gspzp38TGUNhB1uyuk0Y+MT2PzQs6ObxWqMrLmCqzVEXjpXg4PB/i30tqxTAVg1TaasIhQRt0MZk86o3BqC2s1EE3z84a8oCMJaEvdKJSJCHrRY6GprxeC0cXdqgp6tm5VQVTQ4yUKGcHOYZDKhhJQSniITOiWQE62Lvq5G2zLRkkNVISd/tgmXzsrE3RG+/tVJUnMFOoJe3FY3K8urDO3coXQHD6bGqHksHHz1Rbo2rWM5s0CmuojBWMJltmOqyZqghNVoUqsiaT6EEV8olRRvXjk40nksQuabnOLsx+fY27OF8ftjLK0WaO8O0NzRxkoiSraco7Gjkede2IfZaSBdiCtgmMNnUWLmQjGD3e2kbjIRWc7Q4urFmLegxYrMjE9y5/Y3+AIhRp6u8tP/9l/x2lt/CtZmVdAVOlVJzb6F1v+hFPTf+3LX4tvFTrO2V1wTBa8V9Ej8No9GP8dgnqFaj5BJJ7Ga/Jh1zTh0fkZvPlLgkYF1HSoqdXxkgb17NrJn7x4cHgfD44/56tJZylYI9QRYysYwuPT0Da7H6XaqzjQju1qbQY2qmsNhKlkpFFV8Bh/Wkp2AJcjEk0lOf/W1upEMdiOxXJr+gQ727dmB2+7AWDVy49JNrl0cpjHsJBgK8HBshrZ1DvYc2U2oLUi+LC8Do+peqloVnysEFQd3bjzgm8tX8Hl8VIoVctkchw4dpKunC4dXLnqds9fOc3fkMToHhDsaFCJVlOaxVFQBKEQ01dfeRaMvqGIuRXznd3qpF+sUcyVMeqs6nS8trnLl6nVmZ+dxODykEjmcdjdvvvaG8lZ/+tuPmZueoaOtTaFbF5YXae5o4dV3X8fqdRDNxnEGXKSLWSVW8doETVrCbHUpgVcmXcRhdWMXRXgsyZeffU5kdYlyvYjOCtaAjb6hdbjCbkYXJzCH1zynNr2V5HKSQqzAYPcgQ32bCTqFQV1RKEKlbFce7rVdunRz+rJoGMx4TC5OnjzFrRu3FPYwlcqoQvTaK6+xb88eMqmUglLcvXWLBr9P+a9zuQyOBi8v/uA7hLs71IMv4yshssUTCXwBr+oUlmNLXLh6nnNXztPQ6uHIiUMqw398chRL3USjMcT4jRFWnsbZ2tuDpWJi7MkkW3bu5ZX33qfqsKNz2UmXS+SKefUyk1GkQaso25gjEGByZkYJH8VW9PVXp3n2ZFSNAIupLKV0lt3bd7B31y7OX7jA+UsX2TC4CYvDyvUHtzj+/qsMbNlCc2MfuVwdTTMon67OKF7wBLnqMtnqKtHMPFMLk+jMsrqws7gcRycrGIcDa6JM9swjgikdfU29PJyeYcVr4f2f/XPsFjvXf/cVhRsjdDi96KwG5vQ5rAcHeO6NVwjovcqimJI9p9GAyeFQIj/5XsSvX4wl0Rc1WgMNRBYX+fij3zA1PaFY9bKXTmSS/PSn/w27t21nfmqKv/kPP2d+Zo4tm7eyuLKC0+/l2JsvUbRqPJx/SMVVJF6LqKIuNLfcfAS/1Ud0Mc3M0yUqaT36ggmLZqbB7ucn3/0R3a3tXLt8mVOnTmJx2DDbLUSTCXQOFy995wd0rt+EyWQmnckrG6TeYFbjdoPBgFYs4XU7KRfz5LMpQn6vms5cuXyB3/3m11ireqXoDnhcdLY3U6sXGZl8TLwSx9sZJEqG5oFOnA1+pTGQ+1m2b12NnezYtA9T1UdVM1JXBzqrEsytLi5y8avTXD17jr7WNkqpDG4ROZbL5LNZWpqbVCzz7ZFRggMbeftHPyLU2ESmqDbL1A0GxbIXMpjkFki4kstmx2mxkY4lVAKi2yHiuBI3b1zio7//BVsHNrEyN0s+k2DfwZ08mX3EqrZK8+Y2qi4dzes61Xh4aSGKzeiiLdTBxu4hwu5WlmcjBLx+HBYHsaVV3DYnWibH+a++5vH9h2onL7588cK3NjUx8XSMyMoyW3dsYyWV4NGzMd7+/vvsP/o8U8vzavRudzlVUZeftWQByOqnVq+tBUVKBLRRr7QCuWSMkNvLxPA4H//tr4lOVdi9qYuwp4Gpp5MsLEZp62pW9rSF5CqjCxMM7d/JoRNHKBnzXLpzErvLSG97F03+EFq2oMBQJlmD6o3K9ivmkUwqg8Nsx22yce/Gbe5dv4UNCw2OBtLxLMlkSmFtvX4fgXCDOpyJ0v2FE4dYt6kXvaVOPLuqaJMycs9rWWXnLNWhkK4RMLUSdjRz+qMvGX/0hM2D/SwuR5iai/HPfvovefmNn6mCrpReyrYm3XlFTWD/YDp0lZ71LWHtHwr6t7o9vSLlJFlavcHE9Flq+kly+TlKhQKhQCda1k1yqcj1ry6RjiTp6m4nnU6gN8KxEy8QaPRTqOTVePjS7avcfzaPMwxdm3qx+ZwUa2V1oWrFNc50Ji8nQk11uhu712MrW4lPxOlyd1FL1Tl38gLLy6uYXWbi+QRNPY0M7dpAz7omEtEIIWeYzHKOc5+eJ7GaJBQKkyvmmFnNcODFDQxsH8DklAQtGbloSgzotgWZeRLh5tW7zM1O0yZIwlSCQNDDMrLcOgAAIABJREFU2+++QVUnY7gswfYw1x/d4s7oA4xuC+6wH2fQS6VeJZ6KKzGf2FrMNT1tgUY2dPbh0ttILiWUzSKbyOFxrnXp167e5MnjcWXNknFZqpBh3/597N+9nwaPn9GHjxWmMLaaYP36XnXaTxfyHH1Z+OlD1C0SPahTgjKXx06tmqcuoRImJxVNR6WkJ+gOU8qUeXj3Phe+PoPdaSatJchSoWNzAwN7BsjocjyYHMbTFmZ+aYn2hjaMmpHUQoqwI0xvYy8buzehlzjFknQYRiw2qxLPZMSaIzxvuxdDosLYvSdcuHSJZCaDLxhU0b7tXd28+eZbWEwmNTIff/yEr7/8ktX5eRqDQQy6OlOSRf76S+wVZKgI4UpldfCVhDCvz02pWuDry2dYTMyDA0JdQfRuPYlSQomzdJoOb8lDZirJypMZdMk6G5p6SCynSKU13vr+D+jZuhWjz0u6ppHKZ7FbLKqDoVhSAAyx4EgQi8fhYnZiitMnTxFbiSh1dSQSob29nffee4+BzUM8vHmL//jvf65CNjatX8+9kQeYG+3sOPAce3YdxW4LkslU1D7SYK1SqMeZXrnP04V7pMorVE2a4oTXDWaiCdFY+BUC897JO/QVjWwN9bM0FaVotDH0xmts3LuPllALw+e+4fbffgSxhEp0m8qtsBrQsffl4xzafYw6FlLlIiWx/jjsau8sqS8emRREEgq76jPbuPXNVX79q18q0WaoOcxsdIWtzx/k4JHnlSJaS2W4eeEyl8+cI+jx4XK7ePJslI6NnYT6w1iaTdSCZZYrC8wkJtAE0ONsUlYfXUlPk6eVYrTKvasj+G1NvPfaD9i363kMNTPpeIKL577mm8tf43Ga8LosjE/N0LvjAMdee1vBTWKpjBJHmix2dQ8JNEN80F3tbaSiq6p4tDQEWZyZ4rOPf8PoyBM627uIRmM0Nzfz8qsvE2j08cW5T7n79AahXj+WkB5r0KzskdlCgXrFBBUTlYIRfdHOT975c3JRTe2cvU4XmViCezdv8ejefeLRKB63i1Q8ztHDh+loaeb051+QXI3QLQEyyQRLhRxb9u3jtXfeUeFOi7EE/qZmFT6SzGQVnERG4Q6J461WKUlMq8WqQDgSeHP61BeMj42waeMG5ham6env4LXvvMT522eYTU3RsqGJaDGKu9GrKG/iJKiVDWj5Gi5DgAObj2Esi+XSpsRcsqqUldfDW/e4fPYiTcEQhUxWNU17du3i5ZeO8/DRfRXDa9RDT3sbj54MY2/w8eYH7+NpCRMXbn3Qr9DHKoJZ7qdv7Zdqoit+P4MY8VCRtLNPJ/jkV7/l8d0Fhta1KJH06sIK01NTKmApmoLBHU2093cyMjNK1VRny+4t+Fq93Bm/RraYpKO5naGBQewmK/lsQe3mBXAlf7UUTXkHOY0SjJTj0pdnWZ5aZuOGfm7fH6Oru431/QPEY3GePB7BH/DjcNoZHhmjtSPIoWMHaOlsJJ6LUaznwSyySk3ZWQtaWanczUUPxWiZ85+dJRtLsHlwPWPPJvAG23n7uz9j++Hvgs6vPpfUzLquooSPeqW6+QMZuYv3V06UIof7fUFX2bRrUS7oSJHODXPvwSdkC4/QyisKgRgOdDHzLK/82gujU/R39XDnwSjhFjNvvPuaGnGIMrtiLFO31plemePhxAiOBg/rhjayGIswvTBPW0s7uWheZQTX9BoViTM1Guhr6abL24E+qcees3Pn/D2mnkwreMns6hzYarzy/ivoHBpmj6ZuTFvZjqvuJT6V4vLpqywvROnu6eLh+BQd6wNs2LWB1t5WTE6zsknJ+LeQqnLlizvkYmuqx+WlRVrb/Lz40mHsHhNmp56SrkSsmOTR9ChGnx1n2MfM6pLCphpt4jOuUsjm0Ws1FfLSYPOxob2PFneYSqqEpWbBbfGgrxp4dH+Eq5evk89pWG1OtTbYcXg7ew/sUX7rcl5TASp3b9xRsBgZ0zVKFrFka3e1s2P/HuXdrElKnFbA7rZQradVd1GviKfEjN3gxVSzKjDLua++VmEcOkl9M+awNZpp3BTG1mojo8+QrudZzsQZfqzR32ZQRdxRdaDPGSCjY8eGnSogqCI+cBFcmSWJrkpJgCEWE0Gbh7k745z53ZckshmsTiexbIaNW4Y4cvzEGjZUK6kiajeaGH80zPkvvySfSOB3uclUSiQsBt754Qf0d/cpLKmIcDxuJ5lskruPbnP2mzOEe0J0DnWSM+V4svCEkkXD6rdRSJUIaEHMCQPmVJWnVyfwV/T0Na1jeTmJ2e3nle9/n2B3F1W7hWQ+i8loWPOb54tKJS/iqv7uXsYeDnP25GlS0RixaJxULqfGd4ePv8j2PbuUWlnyrCeHR/jk736Ftaajo7edq2M3WLdliGNH32ZgYAclTa8mAVVjgXx9lav3PierW8bsr5CpJJVeoG40k8xo2HRW/FhJPV1Gt6xRjdcw1F3sOXiCrc8fp2qwKUuiQ6tz74vT3P76DBZjlZIIyQwFAp2dvPXeH+FqaKZsMqifJxYzOr2eWqEk0QX4dCa8QgG7dp3L584Sja4oDoDL76Z3x1YOfu9dFcrjk3jeaIJaMqtS5L765FO6OjtIF1JkyeLp9tC8pRFDm46sLcl8dpqp2QymEhQkcGfbOta3ruf66dvMjyc4vO9NDux9Db+vm9hqlpbGFuJLc/zy5/8Xy1OP6W5yk8kXmE3VeOG1d9mxZy91o2hdJGnPol6awrmXRXpTQ5BKLkO9kENLJznz+WfcuXaVpuZGVgTe1NPL0NadbN+7B6PTzNnrp3k8c4vGPic1W4J4cZFcOaHec+WyiVJe1ooe7LUGDg6cIGRupL2hEXMVheC9ePY8iVicQEOQqYVZ1m9Yz5uvv05fVxdXTn/Nl7/9GEOxTE9fDwuS464Vee/7P6Rn0yDxgkbdYld2TiXuLGp4XE701Qr5RByvxaQS7J49fsSpzz5neXEZt8fDzOIsHf3tvP2Dt0hWotx+eh1nk5myJcd8bFqt2CSdTdZ2ToePXFqjmjEz0LCN57YcoZjJU8oU6W3uUrG0n3/0KVq2pLgEi/ML9K/r4/U3Xqejq12hVi9ducjV8+fo8vtoaQxz5cFt2jb08+aPvkfNalLjd8mhr6hrUEevui8Zva+hvGSpbqzp8JudfPSLX3Hh7FWaGgKs61lHdDWiLJrbt29lam6S0+duY3HCjv3d5GsZVhNreqTODZ1oFo3RiVGMiINpgNZwi9JPiEdOvlfRHsnpqNEfohjLcP30RaLTC/gtTtWRL+QTDO7YzuHnDiu862effEpsNUpHR7vCFY89G2Prrs1s3r4Jg12vwmV05vraylIrqTWf29ZAbrnKlVPX1IRP1qZjow/x+APsf/4lDrzwDuF1B6HuRSuvjdz1RtFgyR2lLDT/pSv0f1ofunh/xdm09rHWRu7/eUHXk6aojXPlm1+QLT7Gai2oHU29bOXR3RVG70/hNlgJ+X2MTz9jy65+XnztCJHsMslyHL0D0pUMmVqB+dgKJrdd5Ww/nZ5mdiGmcp3jc3EsRjPhlgA2q5FULIrH6GBDeD2NxjDjV8a5c+4uToNLsdVnV2fo29rHoVcOspiZQrPE8LjsmHIWvPUAzrKPB1cfce/6AwxGs0ojW0ot09TbxNbntuJrDmCwGVlaXeLhzRFm7q3iNnkVgS2RXGLvc1t5/ugeVlPz1Mxl6vY6i6llHs89xdHox9XUwHw8oqxEktMt8fzlfI1Gr4+Qw4cuUyZg9rC+qZewPUgxXqDR28TIw3GuXb5JJlVAK0nEqZlwR5jDbx7A3+ghm8yq6FTJI67kylw6d5nbN+8osElB00gXcvRuHFCkIHfQT65cZCWxiM0jNikTBhxY9W4sVRcLE7JfvK+8mpJJndESdGxqpn1rC6v6FWL6KJZGCzq3kZsPn/BkGAY6YbBzPSFLmOhEjJlHs+zb8hzbN+xQcASxW0n0o1g9LHarernkI0lufXaRxYk5FWqjt9swOB0KOyl7s7nFBeWvl8IZ9vqUulxoUILPlDGpjLsfrSyyZe8eXjh4WK1OxI9qt5m5c/cGZy+dZim9SM/Wbhr6Q2QtOeYKCywXoqQlR0cHXdYOWvSN2FN15m8/ozyXocXZQq1sYjmeZf3evQw+t49gdye5iqYKuPixdTJyr1axm024zVa++vhTvpFYWbdPoRzlezn+1ht0Dg5gcNhYWl7FZ3Ph1Vs59eFHPLp8nfauFsZTU5TNRnbuOMKhgy/jdIcoVIoqzChfX+HSvU+oO1J42sRPvsRsZAlNpyeV07CVjOzyd9HibOTug3Fm5hIcPvg6O7cewVJ14zL7SEfThPwBEpFlLp09xcj961jqGm4TpAsam4+8Sv+uffjbmkhpYm+sqbUSpQrmUoVmu4vIs0m+/OgjpsfHCAR9pCXD2uPg0Ltv4N46SEGvV7CWajyFr25kcewpH//t36EVc6rjjZYipM0pzG0GfJvcOLqtxHURFiNxRu5AX5OeIzv2o8vAvYuPaHT38sLB7+J2ryOddVCr2fGL3qGuMX7rHNdO/5r80hg+f4BnEY3W/iH2HjxIz4YNYBaWdo26UV7oawAMo5DK9DqKiRh3L13ixsXzaJkUwXCIWLXEsTfeYsO23RicTlLlPI8m7zETe4SnuUZRP8tSfISshJWgODzodFYagutocq6j+AwODBxgoLWLxafTfHPmPGPDI8q/b3E5cIT8PHfkEBs2bsBrd5BbjnD55FeMXL+N1+VA79AzvbJIW28/h068QmNPP7G8RrJYxun1qwAbr9uFTgKa8hn8ogNIJ7h24SzfXLqMz9WgolhT5SxH3jjK4IHNXHl0kYnIKNagSHzyxLPLVOpFZhdSKhq6qzuk1PLGoovakoPD244RdPkppPLkIhnufnOb8Yej+Bw+UnGhVbZy7MVj9PT3EkslqOiqxJJxBbqJPHzExr5eHs9NsVLMcvD1E2zYtY2q2ai6cFlPSoyDBH/JGmetU2fNfVA2MHFnjC8++kyJ/zZtGlRc+UKxwHMHJD3vIE+nRvnodx9yb3iJ1k7o6g9isetweKwE2xrQ+2zMLi9QyBaVs8Hn9BEKNuJyBSiXZTIgAVlGTFUDT+8+5t75b3DWjLRIrkBshc79W+jbspGQL0gmnmZi5CmP7j5QU7SBgfU8GR2mbqgxuGOQ/s395Gs5ShKK5BAkbEGN9asFA5P3F1Xd6G7sUs3H5OQIu/bso2fjNrbveQlP+y6ouagK60Q51VSU1FoU9h8KbU1GDmsFfU34INvzfyzoYoVIk82Pcfnyh+gNi3g9OjKJFHOTER4/WCK6kqatvZHR8WkOHdnC+s191IwaDr+VVDFOxaiRr+UxuExMLEwzs7xIS1c7Te1tjE884/bNFbQ0bB10M7Chn1QsRnR+hf7mXrq9XaSn01w/eYPcSo6WhhaS6aRSxz//ymFcTS5y/z9zb/rk2H2l6T24wL0XF/sOZCL3rbL2jSxuokiKEkVKag0ltbrVmu4ZT4TH0RHj8F9gf3KEwx8cnghHjDXj7p7F0a2W1K2Ni0SJO4s7i8VirVmVS+WeSOw7LoALwHF+Kc34sz0fVAxEUQoWiQTuvef8znnf9xEwSqBO124Sc8cJDiJQdjOqaaxeX+eN1z7hiS8/xGuXP8KKw+NffZLJ5VnMkMXK+j1e/vlrxPQo+shDpVrg/MUTXHjgBGFRlaZ8bOzeRfO58CUC3Nle5d7BJq6gRTSbUaehdz/aQPIpzpzwc2r+BO1Cg+LGIUuZBc7OnoLmCKNv4HVZ/PKnL3L75gaLC3MU8iXlF/7+v/gegaxBuVkg5I9gub10qh1CZojSXpFXf/UqB7sHZLMTbGxvE8kk+OKzT5NdnKHSafHup5fJN7ZJjSWJh9MErbjKo7/+yU32NvaJh6Pouot2v85Xv/M0Cxdnee3qb9ht7TB2bIzGsEm+VmB72+b4XJrJ6BS6bXL7wxWuvlPk6YeP85XHnyEdz6ikK+GL615Decqly7995Rof/Px1jk3PU2jUsIEnv/Ycpy49SF/iIt2asrtJRK3Em6aDYYrb27zxq1+xdXeVYCJBYTRUtrGvPfMVHjh3Tnloa+UCL738C65cuwo+WLwwRWw+SnA6SMvb4jcffsbaIVw8A1PWNCeSJymvHOAuDuGwz/aNbQJGDCsQY7dW4+nnv6nIZRIyI7AGUZbKuNByaRhCurr6OR++8x61YlXZp6S1XTh1mue++21s3UVJRpDiXBDe8kjDKdX41Y/+gZu3r7Fw6Rg3Vu+RHV/kma9+i6npYyqAQ+TnXXeV1f0rfLLyBr7UiNhkkN3SLjfuFag24eS0xaXMcZr5Doe1HunxZc6deoKwOwNlD8Hf7cftbodwIsj9jdu88OP/hFPKMRvwsbN3iH/hJF/85rdZOnuGhjRZjqO8sYZQsnoORtvmg9/+lpuffIxbhXVoFJtVlQcQW5pGm8swvjBHI18kqluMyZ6+ZVPby6n0L8PUMCMeCt0cHb/D3KMZEifiFId5Ss0am+s9Lp6YI26GaOw1MLs+Ev5ZpjLnmZt9mN39PjMzJykcFnEPOkzHDd548Ye8/OO/Jh6LYg8DdIYGlx59nKeeeU7Fw9batgK3yFpHDhoyao9YBlsrd3jpH35Et1YlHQmzubvNc9/7Y84++jhGMENNaINhP3uVDa6tvkFjsE4kYzPQiuzs73LjNhheePSxWULhce5/lmdqeIxnzj5L2G3xzq9f58q7HyPgXt2yKLYa/Plf/rdkF2aVq6PbbCtXT+ugxOWXX+XK+5dZmB+j63TZzhV56rk/4ulvfodyp09LLLEej6LGSdyUZFfHg6bKu//wrVf5+N23GPX6BLzycxzw/Pe/z2PPPMleM0dtVGKneoebGx8yfzJFsbpLpVZk5a6gmeHiA2OEImEGFS+jzShJzyTPPPVlhNP073/w16zdXiWbGldUQiFSfvuPv8PyqRPkKyUVDhRJxql3muTXN3j/Rz9T2e/j87NsFXN0dRfPf/9PGZub4bBSQpfEOOEeyElU0g6loIsaXUSLPY2f/OCH3L56k+UTi0xMZ1nfWuPsA+f4ynPPsJffIxgPKzfTr157HZcpSZGLzC6N0eqWaA06NKQx8FpoQ6jky9g1mxmZ0E4soo8s3I5OMpTizme3+PDNy7jaXQJuDx65ziM+lp9+SBX04kGedrXB7Ng0V9//mDdeuUwmESQWiXDtxg5Lp5N8+RtfxTGG1Hst9KBXNR4Gbkq7ZT58/TPMoaV0QeVinocfu6DogvlajwuPfI2JBeG0J1SV/H1KXN+xMTwS7f0Hgk8VmEhfpfPKyN3z/yrm0nfYaDRoNFZZuXOZ3a3PCVoC/TD46Y9/weU3q3zhmQnulnaJZD2cPLGsks58loltt5QSNRTxU2mUlDc8X81zb/MuHp/O1PyUEuNcvbZOOIoSlC3PLuPU+uze3uP4+HEy3jE+efMKq9c3FISlWC4p8tcjTz/CqQdPMdAdhl6bQmcLXR8R0SNoTU1lC8f1BHurB/zmxVdVoIM/FKHR6yn70r/4V3+pUtX+p//5f1VfzPFjGQ5yOXWjX7x0gVNnj+O1RGUrNpSheqB1+k3skc1nK9cx4gH0iA8sD5/euE6xBA8/kCFqxWjlO9jFHuOBLOcWLmIOLEJGiL/+t/+eSrlCKplmdX1NwRSe+/pznLlwnC41POYR8KRVF8yim3RQqEk9Nm+t895v31IikYnpKVZ37zMM6fyz/+G/Q4v6+cUbL/PZ6jUOyw7TU2G1wijly8pOJt/o1v192i144sllhfccauKbX6Np1wlE/QSTPlb2b2H3O2Ti2aNJxTBAPdfm2vs3yG87fO/bX+fiuQeU9a5YLCpla7fX5eq1T/n8/Y9wV2wMNCqdITPLs3zzz75PZnaOQqOhRqcSg+oaDIhZfrWjvfL223z+4Udqlyh2oeD0LLfW1piZHOfP/+xPyaYTvPHqb/jgg8sMRz2lxZAVx7EL48yfm6blrnJn5w4HFbhwPkLEM45pB8ivlTg9eZZAP8yLP/wVnXKfpYXj3Lp7l7SICr/7PKcvnVd2xkZXLCsWvXKdaG3Av//X/ycuUfOL9W57j6VTZ3ni2WeZO758lMCn8uwdNtbvcvfW54QsSbCz+fjjdxWlzmOa1GodpqYX+c53/4z5pUVFjeppbUqtXd744CX8iRHRrJdCfZv13QLVFpw64yedWmJ/q8awZXAse44TEw8QdGXQbLFu+nD6LnVSFbSp4epy59N3ee+VF2jtbxNPpfl8r8CFLz7NV7/xT0ikxikUKmjOiJQ/hG84YO2zq/zwP/w1kZAPe9Sl4nQ49eglyn2b61u36HlbKkkrHImjuw0GvRE+sXb2oX5YpLCzS3YsQa6QVzqGE49MM3ZiHCcA+7V9ap0q6VRa2Uv1nknzsMeoZXJy7hJjyQXCwTE8bkt5/OuNCpXyHru7q9y++Skbd1fIxiT3u4bbCPGd7/4FTzz1NfpDD227S7PdwOt1c/XTD3j/nddoVAty26mccLmmFpcW+daffZdQPItpTtAbmCpLvdHLsXH4Huv776MHqqQnA+TyB9y4VVXPm9NnZ5SNsLrRYqpzimfO/RFX3v+UV178LdFQgnqzQ2cw4KmvPcvDX3qCvkcS/TScnni7/XhHXm4LQvWXv6R0/xYXTh7n+s0VEmNTfO+/+ZdEs5M0xCI6GjDwulm5v8JnNz5m+dgUfmPEr1/8RyqHu6QTMWqVKk8++RwPPvQs3kCCvjbApsLG4YfcXH+bqaUQmtFTnIqtnS5jWReLx2ZxRi0amwPixbNcnH5KrUd++8orvHf5HYXPlaQ3ibZ+8OFLHD97GjPooyG57EGfajKqrSbWQGP97U9565e/VoVPAqDW1tY4ef4s3/jut2nhMAp42S8X8QaCSrQqRTPmDykF/Tsvv8HrP3qTR88fxx/xUGnlmVnK8shTjxFOpSiJc8Vt0B71eeODN9gs3OOhL50gOWlyb/uq8pb7Qwn6Eig0EmAWuG0XYS3EQnKRufgSeseCjpsXf/oi9zfWOXF6gVxph3q7ytf/9DmiM2NqlWaKy2eo4dQ6DFs9tm6v8e6rt3no3CT9vsP2/gFnH36Qs194iEKnodYKYo/r7Ob41U9ewHKHyCTHWF1dYWxSiv8TjLwmxTacPP8MU3NP4iKtyIaiI5CIYMlOEUz4H8zIXTyXjsJlSBqtwpb85yA7jY4q6LX6Gh+9/2sSMQO7WeGlX7zA+sq6JBMzCmjoCwZ9b1/BB+T1u2BLUvE42Wxa5ZzLSqTerhwBPwIe4umogtjf31lj4BkpjnrcSlLfbTAsQ8AJUd2us/r5GqZmEYtJR1nHDJlceOwi4UyY3cIu9W6JYErHrQ2VItsamFiOl6nYFIPagM8/vsn1q7fpdkcY/jD1bo+JxUWVn/3aO+/gi8hIvoPLdIgl46QyKfrDPh27xXg6xfLSvNpBS/qb5IXe27qHK2RgRCxcfoNbq9cZDLsszI5juQIMmi6aBzamE+DM/AWSgQzba7u88eqbtFotFVBzWMzh9RmcuXCGVCZKIOJRmc3BUAy3y6DXdAhofhJ6BMN28drPXubOtRtqz9Ye9SgNWnzxn3yV5NIUr195l3y3Qk9zjohrg4H6XTLExQcrtCHJhh8fSxOLRZUqfjjo4fdZhMMhNN+QtcItgvEAsaB48RuYrhBRK8ntq/e4fS3HsbksTz7+FMl4gtXVVWU5c8QC1u/itNt0ShUy8ZSyl/ijcbIz83Qc6PQHTE7Nkk5nqBRLRPwBddN++M47XP3wQ5VaJiEoVjJDrlQg4DOUXc/S3exsbShlfDDkZ/1+Dj0Ajz19mrlTE9juGtv5e+wWi0xMBMnG5ynvtyluN0h6xzk2fobcapErlz/DM/Koz8BtuDn/6AUWTi9T7NTpuiGSSeF3NG7/8i1WPvwcXyhKV47Wpp+v/tG3OHbmHE1pAsUR5BoQiQfY2V3jFy/8mPsbK0SjfjzuEZ12jWAgQLnSwKNbPHjpUeYWFglEQ4xPj1Go7XP5k9fRfB3CKck9KHBYuU+tNWJqIUyHIG1Rhtd1Mt4pltPnmIwdwz0M0xD1bTpLpVphMJDAjQYbtz7lyjuvUtvfwh8IUeqKaNvka9/4Nt96/k8UxEimXAG5Q/s9/uE//g0H2xv4gya5eoHYwhSPff1ZtusVtkub7OVvYA/rmEGhcAVotiWBb6BCgjzdIU61QTYRV8lZ0jhGJ2HmzDyRyQS79R2M6Ah/yKJT7TNqu+lVXYqKeGH5YSZSs/i9Eba3dri3tkaxWlRkRcnYLpQPqRYO1UrAkvCjmsPs3BmOLV3EGehkxiY5trzIvdWb3Lh5hU8+uUy1ckAk7MPn1ZUQ1fQahGMR0ulZsmPnSafnFeGsOypzZ/NNbq69ybEzKdBtdvf3OMjnSKbjjGUT9AZluvs9AnvjhHppNtd3VWiVaYZU/HB8LMMDjz+KEQ1Qs9vYjkQLGkR8CTKJSZzWkIOVe1z+xx8SlNVlX+AlLo6fvcgTzzxHeHyc+rBPqd/k6t1r/PI3PwXNJhn3US3tEfBqqsna29vm5PEHOXH8ScbHlwjHEoz0Fitbb/PZnVeZPx7D8MNhocDewQHhaIhMNsZg1KCf89D5LMnDC88o//srr/yKaq1MNB4mX8qjmW6+/vw3CMTCVFoNyq0m4WRCvUy/j0wgQXe1yLsvvMbd6zcUZUwSBMX98IWvfIlzX3iYnN1k5DPpCopkILS7oML0Cvnw1Z//iqX0LGGfl96oigRWnn5wmeWzxxkaJlVJxrQi6KEgH9+4wie33yU+rTOxFKQ92KPWrrGf61IrQzbt5fTCMdztEfXtKolRgtnwApOBOV7+ySsc7hWIJiPkGwfY7iZnHjnOiUsnVYJhrlBQU4OwN0DI48M30tm8fo93f/OO6N+Ym55nbWMTTzCloaa8AAAgAElEQVSopnVWMsaehAcZOu/87GfovRGmW9whXTR9yMnzS2QXMxRbTbquIKcvPMf07FPonqzilyjMiWughL1itfyDEcWNXHI67x+JHBBe81Fy3FGy51FBb3Y2efvtX+CzHO6tXOfHP/wNEfniTl6gZFdohRpoQZfq8ASkIBdEqSBWrh6mqTM2nlQ3sSMyC7eDFfLiC3kVbrTaqeIOulXet0TH9kp9ohL2f3OXtasVIl4Yi48pG06xViKcCrN4elHFoG7sbtDDJpIKKH/qzNgUqUACs6eTDqbwOgY7a3v8+sXf0m4NWFg+Sb5c48bdXUGu4Q34mVmewIj1GegdRcnSvTqVekVFr0pATHYshU98qYaGL2hxKEBfvwdvLIAn6GVrf43sZFhBBVplG3PoY9hwM2y6WRg/RjI4xs9+/AulWBdfpeRPC0tactKtgFcpLXWfWxX0qak5JrPTDMVH0RqQNCIk9TDdfJ1XfvaioiRFUnH26yWSs5OcevQB1oo7fHzvU8KZCPV6nVK5hj9gKdpXo9lU6U5nzpxUflLJ0m41G5IersQiYtlqOTUq2CTGPGQS41SLLbyuAMnQOPdXtlm/s6eYPcePnVDxokU5pblGBGR36JY1bZe2RHBGImp30+8c2YIk3zsVG+Pxx77ImVNnKZXLhGJhOj2bt999m9X7q8pfLgrYVCajTv2SStVtN+m0GvQ6nSNr4XBIs90lMRbm1MUTmBE3bap0XXW61EkkorhHkvDXYNj04FQ1Hjj2CHEzxS9/9BJ7m3ukUgnq7TrxsYRKpturFGg6XfyxKAF03DsVWgcVnKFGpwfLpy7wne/9ObF0Vtm2IqL2lZAYv4di+YDX3niZu/du4A+Y+H0eQn43oWCAUrlOpdpUnmbdtNTIOJ6OKyrf1sEaRnCIFZFwjjoNu0Bv2GRyalKF0YxsD9XdJt3SiLnUCS6dfZJkYo5Ge8jqzh67+RzVZonRsE29uEtuS6KJm2ov3Wq7KRTbLC6e5uGHvsjU2BxzY9Nq+vDha69z+ZWXGU9F0fQRe5VDHvrq05z94mO88uF73Fy/jmZUyRV3lbfY9PuVUE049GOxNJOJtBq/Z2Ix8rk97m7skG/B2IKLqZMLHDR3GAVtYikfnqEXnxZm1NLRuiZTqQUCRpRGpc3m/R0ODnNouht/2FIsdbEVDfqSzz8iGU6yvV2m3dTwe9OYRphLDz7KFx5/nG6vzltvv8InVy7T6VbwB3TCEZ/SWYgYtFGv49YCuIjh0gL4Q2FCcRPMCi1HCG89HFeLpqIquonGoyo6tlo/xN3QidcnuXV5VXHOo5Ek7XaP7mDIzNI808vz5JtFdos5pWPxiYYikGA8OUkmNk5w6Ob2m2+xe3uV+VkRYpYV9/357/4pS+fO0Rw6eGI+1g7W+dWbL7Kf3yQaMfD7XARk1DDsqcbbcTzYbYsRPlXQIwkfA0+JamcHI2gTjh+5S9p2G8tv4TE0Gs0yw4qBuZ8lpU+zsbHO7Vs3yIyl1PNle29b4UXHp7Iqn12sqZJTEB9Lq6hjmSolzSgLngztnTKvvvgyQgSQg9jKvbtk52f51p9/D4I+Bl6dg1IRTXOrXfWtT6/x87//B9buVPj6c4/SaFYYaS2WT01z8ZHTBGNBOgINMv1sH5RJK6RsgQ8+e4tad4vZ4zHiWZ1Wv8n7n4i1DZbndR5/4CG1tjxY2Wc6MMO5qYs0d2x+9rcv4DP9TExlubVxg/BYgC8//yRmxEvD6SmfuhxFhaAp0d4RPYCr1ae0fcgrP3uZhel57N6Ate0djl08z5Nfe5aDRpXrNz/j7d++x8WzE3RbA/KHeU6fPcaDj5zDG9Lou1zkq0POX/w6M5kngCQIa0AmCSInV150FVj+hyGKk6e1kI6OSrgoC4+y3VV0t0siP+vYgz3efe9FPrnyBrdvX8URz2csidcIEEpHWK/fw9Y6KoxGmgFRrIvCUU6AsViEUqWgoCUj90C9PF4Nj+XBGfVpOh3iU1Flg+jX+iSsNN6ej3d/fZ29VXj4bAJDMymVykrAkJpIkJxMkKsckK/WCMdNUuk01XJVjRmFykXL4fjMEhePnyNoBPn1C79hc2OPSDRNvdllcyevPJbp8QnSs0ka7hz51j6201XJQSqveNDHI5GD8r+HR9Qr03eEgHUMMMM+BoamYDDHlmMw6NIsC1c7ic8Vwi47eF1Buo0B77x+i4APIpEAUbFThCzsvmAYy3QHXSbmptjL5ZTvVva3QdPPTDLL+blTzMWyaPWeGrt/8M5HRGIRHEFbaiMufuFRAtkov7nyKkOvnA56dHsyGkb9fastjRpkJ2JYXlNFKUphF4iDKL3li7ZpqXhJaXDmZ8YJWVH67RHlXJ3djRwe5OcX4pWk23WVWyU7Ma4sIQcHeyoGM5iNHU2c2gPMgY7Hhn61x0J2jicflZN9Cmc0JJSMsV3Y59V336LUqqL5dPYOdtR0xTLl4dZXFqWAZZGIxRXIolptKKSqPxIkGAvQcOrUugUwJX/bIJ4K06rX8Wo+jIGfdrHPTGKRiB7nyuVP2VrbIhwOohkakWREItUoNGv0NUG5+tG6A0LNEa1chVK5QTSa4cmnnuXc+YdxaQYC/RJUZKfXVha6/fw2t+5eo1zL03faNBp5PFoHrynJX4IA1YhJMIxu0e72GIm1x5Tr3YU3KGEcHexBFbtfU3noUxNjVA/LxHwxNbKmrZMKTTCeXsDuurm/l+f62ppqQNDlRKpJ8gbdZlX6ShLhJI2SNEMm1aqN6QnyhQef4OKJ89z+6Co/+pv/wHQqjs+QnPwhVizE17//J8yeO83PX3+NDz9/n2C4T768q1Cr8n6LlRLtlmQoeEgGI4Q8hkqYkwZdTrif37MZemH2pI8GbfzjkJ21CBhh/J4w7XJfAZSEjDi0NZWz0Gp0FPFNiqkIlArlAs1OE69XIxY0lde+URnSabjpNQ0mxxf58lPPkc1m2dld56Vf/SN7uTXS2QgDV4dqo4BbH6nrul5pKPBRMJjBpXnpiW1HSIT+IR7LodUv4DLEotRVDbukqilgjeMQN5L0Nodcv3wXGcJNTWQV1avabBDLxIll4+hhg43d+8rZEYnE8IwMXH3BIIeJeQJU726zeX2DY/OLWGaA3EGR8w8+zKNPPkkwnaCl9bi7e4+rdz6hUN9jRIder0a/38Tp28o54tJMdCXMDaN5TDURGmhCiLTxWF3MgIvuoM2AAeFwGI9hYHd76F0/vlqCzRt7bG3uEAiYjI+nqdUrdPs2p86ept6sq2dnV0A0oaBq2qQ5EQuf1dOZduJ84fiDbN9b58oHH5KMxVUBaPRsHnz8UR548nFK7QbNrq1gQBJU9ZO//SGfvLtOIgnhsbQSmUViBqfOLjA9n6HdbdHtD4kns3iMILFkBt3r5vbqVe6sf0Qk5SI1YVGzq6zt5Wl0BizPTzEzNsnB2i61nRpLyWWOJY/zd//mx1gE8Lh0Ff8bSPg4/dAJJo6NCXeShi3fq6UOHKKG7zVt3F0xQunoPRfvvPImhzs5ji+fVnzznWKBP/nn/4yRZfLv/uMPqNl9pma8dJri5Blw5uwy2ckEI7dNJJak27N4+NLzLI49jYsEmhR0FTbQRyUQqZ36H0pBF/mPJMKpxJDfFfTfJ9lpInGq0bA3+eVL/4mfvfB/U6u3OHlymna7w+b9PIunZiA2UAI4AQ+0GrJbQIFGkkmLeDymumGhDwmFrNGu0R911Qi05/QptSG94FYnymQoTUSPklsvcOfTA+knmB1P4xpoKjHIClpMzGYZ6tJp3aPZbSmK12jgoVqsK0qW07YZNPucWlzgi5ceZTyW4WD7QCFDP3hvk0oZJiY9ZLOzDIYuRv4B5tSI6rCkRCK11oBG+6ihSSZgLJUgaEmSXEedBiRwQcAEeHUa/Q75UpPsBExl/ehYSsThtEYqyrXfgoPtPLrbi+X14/VaitGrCwKykFP51T7BQEaiyr8tzN9Os4dfd/PA8bM8fOI84/44nuaAxn6ZF37yC9rNrorlLDdaLJ48yfknHuDG4U2urV3DY+jEEnGlXu05DpFoWOWub21vqZ2aULs8mqZehkdXBX7o6eP4O3RHNgtzxwj5ohzs5Fm5uUox12VmckyF3kjFFtuWWNC8lqHEJAcHZUodiM7LfhFiRoiJUJqAYzKs9ZmMjHPu+FnCwahic/vjYQqtGm99+gEbhzsMdJdaw9TrOQXi6HVBog8iYRjPxIiGE2gunWK5rk4TQl5yeV3UbTm5lJStMBzx4ve7iYWjVHMt5cf1jcL0awME6J3by2EaHhUy5A16yVdLFOsVrEgYKxTGkcjVXAWjr9Gsdzi+dIbnvvJNgv44jZo8bL0KRSqpdjK72z7Y5Mr1D9nYXaM/6OByd2jIONyBRvMIWphKeYgnxzG9AVxumfgIntdSJ+xGu4RHULiaRFm6ScbDiiEuBFnx1LscD14twGhoUCg3lKe53G7jj4WJJEXgKO9TMKUVTG1E2IpSOZR43ghFsYYlp/nSo89Qz9V47zdvqFCZE7MzaoURiYc4/+glzn3xUYLjGW7vbHN38w43b19mpHXUikD36dQlgVGyMPt9nHYHQ2AvI5dqNg2vxecra+wVYe5EnEBGJz4/JDHmp98Z0izb5LaKNIoDhbQ0XBLRG6BUEqiTPAdMlQ2xnytJlD6+gNyPhkpTTEXnCBlj5O43ObN8iT969tuUikV+8G//D1Y3bhCK6yyfncGmzl5hC1s+M6B0APEojI1FCEeTCONYTmMi9BUaq+nX6A3qFGv7kmZMKh0mGkvjdvuxRgE+eOkyblvDZ/hUTKlpeqk3j5rceDZG122ztb+J2I2TiRSjnotavo7TclR4zoSRobFXpV1pMzU2xaA7UiS1p575Cg8+/ghdfcgvXvslV+9+wsjo4bEGNDtl2pJUaUkKIlh+ef8mmfFJDFOmJDYd21YHoGjSrwRkB8WiajDHJ3zEYpmj9+8KsfLBXe58VsRrwplTR5HR1WqZ8fEM6TE5xDSU8tyRVZzfrxDFUsz7gyH+vkmkZPL8Y8+RiSX4mx/8O8VrP37iJFt7u8TH03zjj7/NwONSq4yO3VU5DS/89DVkAzR3MoET9zHyu9TPEE/48QU0xSzo9QbqfWbH55Q+KxoTUlmD3YNbWIE+6ayf5qDBam6fYDzG5Ng4rt6I/PahAqSMKi6qW3XWPq1y8eQC9UqTrZ0ci2emOH3pJK1Rk1zlkP7AheULEA5H1OEhGozhFt1JvSsbDgqbB/z0hy9x4tgCoUic67dXGJ+dwWWavHfjYxLLFi5L3J4htToLBU0VTmT3KiqBL+Sf4Jkn/5xLp57Hp03gHkid/N2BXMaXClb1B1LQVayMFHR1Mv8vJ/Qj/5oNrhqFym3+t3/9P/LeR+/j9UMgcGT9EMP/jIRNpHXwjlSRkF/ysJdxr+yM+31IZSIYpqBKB4qQJL+rAj8aUO92yB5P4Qv6CehBNu5scvvTOgk/zE/M0Ws7mLqXZrOpxtK+sI9iPa/Y0JJYlE5JxKGhumbJv5adiNNqKqKQZDZL0EvEH+HzK9f52U/e485NyGbkz+nqFGUlvaQvxun5bEXkqrebVESt3e1hetz4vRZRyUluNNUDKRqP03K6ys4i771tl0inNE4en1cPtM21HXbvt+WAwHgqTbflKFyinL67vb6KTe0PeuwfStGF1JiPUrVNeixDIhFXUBp6fY7PLHBiYg6vo5HwBNUI6c2X3+DGZ7cV0SuXLxMIR3n02S+w3d/m7U/fJxT1K79suVZRo205DclDQRLdZBxfr9ZUAI2sRUKB4BHhy+3gCg4IxQJMTc1SKzfYXN+mUqrhdEdks1Pq85dmI58/pO/0VbSlWL8UmCBgUh0JKtZFzBshpocYVvtqD7acXeTMsTPMTs2SL5ZxWybeSICVnQ3eu/oRhUYFX0QKdQdn2FSRnp1WC1t8vILNNL34fBGcgQu3x1R5CaF4iO6wRaleIJ4KEYlb+IMa/W6PuzfuE9LDeAnSrfVIhhIUD/OqS5C4WTllr20eKp51MCqvAO6Rh5Dbp6yC5XxNpW89/dgzRPxxeq2Byt4WopmIRz2WWyFs79y/xUfXPlDvIRo30D01BoMWnbZDo2nT67nQDb/6nkSSLGE8mlvjxu17kmXD/IKXWCJMNBrE8hlkUnEOdvfI7eyrOGKZSOkCa3HrjDxuDssVfOGgApJIclc5b6vDQSwIsVAYu2OQSsxSLbQw8TMRm+XeZyts31nnwvFTyh5YLh7y4CMP8uVvPAuS0z10VORtoZHn3Q9eUgVjJL5afUR/1EE3XAgczm42lAiq2+qpE5LstfcPK6xtVZg7Nsv86SyDwC7xMS+tmk0xVyG3XaPXhKnxMSw9oMKU9vdyKtpXgmpkZCx57CKs9JgS3e7Q7cBMZoaIkWX1sxzz4yf44sNPc+/2XV59/WV0a0g4ZWDFNfB1cQdGqhmVSFgJUmnWG3LbIAwaKYhCJHO7Aximj0gsSKtX5rC8IWBAlpaPEw6n2bxfYXdtn/17OZanMwSFgjZyqftCNTXDNrGxCDfWVlUwiumXRlPD7wmg9d24HQ9a28NCbJmoO8aVyx9hDnVC3iD72/tceuQRvvb8N+jqA/7q7/+KOzu3iE+ESU/H8XiHNFrS3Hlo2T21sxaYjuQdyfuXaamm+VVDKZha26lRbe9i+DTm5hfxB+LkDztU803WPl9V66652XHGxzKsrt5VWpmFhXl1z0oiYasNgSBEYmGl0pb0L9Oy8HYNxrsJHjn2AMtzi/z4b3/IzWvXmZyYolqvE4pFefIrTzM1PwceN6+99jovv/ACdmvE0uw4oWwc92yMlt6l1S7hDFrqZxgMenSFW2EECPpiNGotQsEgwaBB3xFAkUYyY6n7abW4S2piDI9Lo1WVa9iLOfCy/ukG1961efBYFBOLXrtPvdXAivkYnxvH1mzWt9bV8zUQDGOYloItyQHEM3Sr59H82Ax2scXP//5n6t+9tHhCBcl8fvOWmgrMnJvAWtRxfAO8ZlhZ7zqdOn6/B7e7R6VYVU3mt579lzxx4Xv4mMA10I8ca+rgq7K8/3AKuvjo1An99wV9+DucqiroHdBqlIo3+cFf/S/sHNxWXVhLFIVek2g0SWQsxnp5XfUCYk+SHYuEWsiJ+2huP2J9Y0PdbJIgF5TxmniV3Rq64UHzakwcG1chJeXDCh+/d4+DLTh9zMfS7LIa1bUa7SNRkGAJDRe1VpNaW5H7sEzIRiegpx0h97ptBnaL5bkZTi8vow8l/EBCNoas3l5n9fZ97OaAoD+mGN6euMHtxi16AQfNa+DxmSqaUt57p91WRJ96saIuJgF/TE1P0Op2CQliU1SZ5oCprMX4WJSdzX2uX1tnfxciQTixvKACEnZ3D2i2OwzERuQ11DhfVLTSNFk+EffoRMIxFTnZrFXRhkPOnzjJ+WOnCGom7UKdkCdAaa/MJ+9dZW11m/xhU/35Ew+dhPER1+7fVp/vxPS4xCrRaLfoDYTL3lfRk82mTE96auUT8ntVxG0oGMK0PEq0NZZNk81OKjTh1ub2kbfS5SYSiar90N7eHrlcl0AIJmcyCmIi+xV/KKhOvb2ug2ekq1Nxu9QmYka5cOICJxZPqjhKUd3LmFOiFgXwIMlUt+/eUbn4ekJgDx2FnZTiK41Cp20fZd87IjaCUChObzBUokKJsLV7TRaOzRCJ+6k28+xsb5HbqWG5LYJGBB1DhcCU8ofq4ebzG6qRatlHdGAZ/5lWUAV0yPh0Mj1FfqfAeDTLo2cfI+ZLYGk+VTiHw5HSCfRcfcywqdZLtzZucWf9Fk37kGjcUWNUt1sU/SNV1NX7dqBea6nJTCgc4saNTXVLnD0zTiIeISmj8KCfeztbVBt1Os0mpnAIfD4lTG23mjTVq4fPK3mbI+qloazOCZgQDYhJwIcVyRJPTFM9bLN2cwu73Mfo6WrkGJEpgdMnk0nxxNNf5NxDD1Ab9Gg4fcyoOD9q3D/4nBsrn7B7sEl30MJ26gxEuS94cvlK+tBrgxxaU0khCurc36yTGU9z7MwURqRIfMyk3bSpFmuqMZLvLp0YVyccGQW3mijNRTodJZ6MH4F9JDXEMyBf2UUbeTCciAp6aewOsUYxYlaSOzfv4PNLI6/RGpZoUSI84SM+FVbXjrAFIoGYioR1hnUlDOt2h9RlQjMI4/PFiMbkmhHIR4F4OsjM3ByNxoDL79zm5md5Ti34mJ3IKgRxvVyjXCrSEaKkV1MN50G1Trt/ZHcLWODTTBLBJEEjzED0MjWLR04/rhqomx9dI6T7RJlBMpHk4kMPcOP+Ld65epme2cVKmkTGA2RnUrTsOp1+B184qihy/UGVbq+lEMudtgttFMXj8WOYbrxBIaHVCcctpmamsW0X77+/wuefHjKZ0pibniIh01DHYWXltko+FL7Ewf4ezfYQYRxFoxAVwd3QhdfyqeLnVB3GyPD4mS8QDYRYX1lT6ZJ7O/tKIC1AJRF4PvTIw2xubfF3f/d31CsOp05OkUkmaXq6dNJu2oZNo1WkbdfR9aGCqMjX6zUtluZP0JEob/n/HGl4q1iWEPR61LodsXarJkfec78j+OIs3WqflSv3qe7CQiZMp2orB4YcJvSASTAVVgmkh8VDoqEIPl+ARrtNoVihXmtiN7qKkfHEg4+T9EZYu36PK+9dUdeZiHfW7+9gWF4mTk/SCJfREybdvnYEPxrZSqdhCgCh7yJuTfAnX/tLnjr9T9FJgRR0OaFLVsKoj0vX/4AKujxEf7dDd/1+5P777kMKurtKq3aPK9d+S7O9i6ZLxq6mbsiqxDSaGu/ceo+e21FfouxuZV/6uzh/lf3b7zmUSiOV+zuR9RMUhm9X/j26UrvHxsIqinJ/N8fuZk4BDOKRFKbuU/6+O3fuqdNsMOImOZbAsHRVzLvCEC63aReHmJgqQEUb9dEGNqePLXJicUExdkddB7/ux5Ag856bTqNPJJQgHEqwmtvgna0PaOgd6nabWqdJT6D14oGVDAX5D4vSty0+UpidmaFcbRCMxhRzXEa+42kTy3SxtbVL7iBPtzfA7wsTiyUVJnFnf18FLAlBLBKNKLazFGMp7O1Gh76cfkaa2mt7XBANBji5dIzpzDgj28Hn9qo8+KmxWW5/fo+333zvaBys+5hYnmTqkUk2SvdZ21hTO6ZoMq70ANLN+gJHedIS2+pxeZTYqduyGfaHClIjane/T1dah3RmjNxhTt24bVGvdzsERAnv1ihVKjRa0uG7iCZiioImSXtS8AP+kBqZeiT+YaQzkgjQ2Dgn5k+SiY9RK9WYnZ6j2Tga/QlvWcQ9H370gcLculMuiu08jUZZNb2BoKwHdLV7LeYV3pmF+bQCnoj4TnbXEjm6uDSrCvN+YY/19Q21Luh3RyrnOh6OsbF6j0q5zeRk8IhN7YZgKITH8HKQK1KpCps6wsDxkIpm6dV7XDp5iS+ce5xRc6hIf248KukrkojQc/VoOlJNXZTaJT658Qm37n1CMN6l3jxUKmexHsoJyOMxabe6HBx0VNO5tDjD3s6O0mLMTE7i1lykkwkiqTR3dsX61VbwHHngBYV25fXQadeplOpUyzCWgFQ8il+3FJhCx6PyIA7yVfpGCGfgJWzEcfe8+AYBHjr1EPNjsxR2c/S7HZaWF4imonRGfcrCiTcNfLEotW6F+/kbfPjZWxTK+8RTATymRPvKaauj7llN2A5Dnfx+laAvha5F2N4UV0Kc6bk0Uws6/tCQg4McB/s5ivm6asISwhV3BuRkFeKR5tWjmktp+gWEI+ASy28y0LqKO3C40SAwTDEbO4VT0di9l+PurTuMZxNg9Kg7ebxJF1Onxxn5HfKNnHIgdNsSwdlHN7rqv5vPQaMK40kvSwvn1O5eVgpDT1lNdOQa2NkpceXKfXK7DpcuJgh4deKhGI2qkM621bUyPhVB87owQwb90VFzXC836NYg5ovgdwdplobMZc/znee+J2+R/+t//zdUd/Oko3E21zfwBi2awxb1YYPUYopCJ0+bPicvTCuRZbtnKy1QIOLFtDqqAZT3P+jLdx5nfGyOdqdNIOTG0QqY/hGZ8QzN5oA337jBB+/B00+Yyo0jbg5ZDQq0plYdMTUVVKu2sUyGw9yh+i6EAtioN/H7g/h9fppFm0n/DP/0W39Bu97CPdK4d+suL/3iJXXt53N5TN3kma88w+3bt3n7rTUefCDDyRPH2d7eYq95QPhUEi3mYujqqUa73WlQrh5NcOMxjbH0JD6JiRtJk9rArQkW2WA06FCsH3LYgcVTfnxWAMsbJOyPc+PTO6xcrTMWhnQoSTKcoN1s07Y7RFIxui5H6XEE3hSyLAXkagpP3eVWzo9R36VcTxePnydhhqEz5KO3PuST9z9le1uCebycPX+Rz9Y/xZxxEZ6K0bJHSieg+zzKIVApQUaaIDPO97/xr/jyg39BQJvCJSKqo9W5OtQc0db+v//6r0pb+73KXd6haAQ1OaFLQZc3qU7oFXqNNd7/+EUGwyKG1adtN45QegKa8Xn4ZPM6O+UDtef2h0JKLS4fvGAixYMsTPBmo6lgHZZhoWu6wjpapkmn02RheQaf38vn126owJVyGaanY+qikwKwulbFH4RQzKMeAG7dpV6GV1dUNFo6noEbp9fBNZBdXJDZyXHioQAu2d0a1hHafSAF08AjhX2kM3RcNLUeq+1drm+vcFgr4Y+G8VgGlZqE1XTVnx12+qro0nMR9IVVsRYOeG8oX2aX5cVxggGDre0dCsWy2k81W9LlBdW49t56iWAYwpEQXp+FpgliUcMwDCyPgbsjkJMR7UaNYa/P4uwM50+fJmD5qBTLREJRXOhoLlO953arT697hJrUoyaNQIOe1VeCpZsrtxQCUbeMo9PwcKSgFwFfQGUhNyoNmpUGrWpTxTXH/88AACAASURBVMqOxVN4xd7kkT2zeI0PyRcPMSyDVrdFy7bxBjxE4lG8fq+6gQR9ejRy72O3h4qsFrIikuWEV7NYnFri3PJ5gmaIar5KwAowdIbqnxfYRiASUMkHd1fvcnXlKjutPVy+kXrg9/ot2p26ci1IfnO51KDTgrmpLM16m2DATyjgVQlNU1NjahpRabbZ2t5jf0/0CiaJWEp9voe5PQ4OHBYWPXg8Lnw+rzotyzJUTtLyeep6SNml3PjIxrKcnj/NQnqeAAG0roZ76D6yAyLeYJuBMUSP6uohfW3lc67efg+b3JGASaZcUgElRHkwxOkPGPQdRoMhXt1QYsT56VkcW2w6ZU4cW8YfSbKyV1ac642tNXQTFgRy5LRYXV2nWQdD9AkhSEV9hH0h9aAdSRzmQBZmOhKN0WwMlBDw7PxFzs5eIOVPYblMDE1XjYLpN3HcDlW7Qb1v45Jcca+Xgdmj769zd/tzVldvUqru44wauDx9dC9H2gu3xH+66DQExDGk39RxO368ehi/VyMc7pJIWqqhlJWMNK0bm5LhPWRyOo0/EFBrH7vbVW4VuQ6kuMjkQ7jloUhA5ZJPRhc5O/sw06FlfIMovYqjMvXbnRpWWMMddij3c9w7vMNOdQvHcBQ4qSqkwZGtnlUiauqLu8+WoXUEn5nA4zY4dnyGnYMbhOMGM7Mz3Lq1zo3ru+RyDksLbuK/W78UciXVQFk+iCUNteLTLGEuaCpRDEeSiTxgu3F1RRzl5/HHvslkaoGo7mfj+h3eeflVVj6/geH2kMwkFAhpYA3oWw7VQZVC+5CWU1dOn1A8oqJrhdHtclcYDm16Il+wweuKEvSJ6r7DseVpCtV7xFJeJqcnWF/f5d7dPJsbtmoYF+aTBIMBcrkDqjWboDwvQyGl+0km4uqaFGKiNFNCtZOJnVuKnxnmoXNPYWoyGg+qFVQpV2L9zho76zt0ai2Vsb61scmH761id2B52VLPrl6/R2I2RmhRVpcGulej3W0q0aM8P7qOQ6VSUwccGYsJdElemhDbnC4uOTiZDuG0oWyzkViKZqPLjet3ufGpzQOnY+hDD+lIXAnxepKHHwjgMj0c1srsFmo0WzCZRk1n/eEIuuRedAe4hhrjsTFm09NE9SAht5/CTp63X3+Hjz8+UCtjEfSF0uAdg9B4mEAsg8vrxdFFvO0o4aJd79LOw/e/8d/zzEP/XI3cGRpHDBJpdiUBV46v/z+K+n/1gi5iNTlRS0F3DyXe7/f7gaOC3m2u8vqbP6Ld3cMfEs2JdNciPOnRdjkURk3uF/YolErqdK7pkvDkwTQtAoEQlVIFu2XjkjGkjJMU/s4gHBAc3pDTp5ZwnB73VlcxLdkpV9WDUUa0MjbOZDM4I4eeYyvlpvI/H+WmqFj8ycQE7WqTkdMjm0qwND1JJh7FI3xoEX+0bUL+IJbpV2KVZrOD40A4HMOMh9ls5bl3uM2WMI57bYZy83o8aocrjG/x49rVNs1Si06jR9+WqYau9jbBkI/5mTSStCnJd2URnwhSsN/DCviR/khGO2K/Epa4ZFMLhlRc/1LcvC43KW+IVrFCPBji4tmzCvogGEQpBH5/gFa3hwB4RdAj1iqv14/PF1LZ6pIx3w7a7Nf3KVRLVBs1lZMsxb3RlhOj5D57SESTBL1BTM1U+6VGWQp7U9GKlsbm2N/cwRfyMdKGFKp5au0KHcchnPAyPj2u0sVk5SGjZ5kCyHuXcZz45lv1vto3y8763NIZ5jOzmHK67Wn4PJbCr0qBa3batPs2miWrFg+leoWdwh6fb9ygJahQS1Pj1eFIktwEnemhb/fpNGylpSgf1oiFAiSiYVwDcVqESWbGuHH3Pv2hRkvSzeoNdbOFwn6CEQuPPsLuNWg2q9jykDTk8wijuy0GjhunL7qPIFNjC5xeOsNcZg7/yI9TFyO9RMsa6kEppstGv6EK+cg3xDEGHFQO2Myvsr5/jT6tI9Gk263Eh3KTihtEvkfRXwzsnsraFuDJUYM5Ip1IEgpnWN+rq/CNXHmfSruI9KiOjPCNIVmxfDpdBr2e4kC3mw7CFTL0oyAYv6wM8GLgZz69xMWlS0yFZnDqA/rNnjq5iEWsTx/bZcuzCDPsV+ulWrNJrr5PxX1IsbVLqbhHqSL38TalaleSYyX3h/FxGT+GCHpTuPt+KnsdmoU+Y7Eplqan2du6SSggiWhDqo0KN1dWkFvk5NlJ5WYZaSOFwnXrHvX5yIlGmh3RpCi+daetYEIXlx9VBT00SuFue9Fsj7p3hYDrMvsMfTaVfp61wj1u3L/O/cP71OwWybEsI5dMrJp4JaPbGdISel3RTb+tMt9IJsQyeUgyE2Jicpzt7QNlk5NnSK5YVOPosN+P4TZUDLVLk9VelULVVuI4X9CN6fUz6GoM226i3iSLE8tMji8zPnESyxNWIS29coPaXp5OrYEuTbulk5pJ43gHDPxDWq4Wu+Ud7m2tsL2/qVgOwUSckdbF9LbwGkOVHifvv11249geuu0+sZifARXS42FlA84XyuQOmrTbA9widPW4cYayruqieUSgJroNycIXgVxdPdBN3UPALxZfC5/lIxaJEYmkWFo6R6cjcyU34UAUy+1TaZUCluqUmnjRaZXrbK5tKK2CT+A/krIY9DElSnNvkdub1yiU80qXYvhNWr22qgOReIy9/Rz1epNOu4tbsip8kiNg4TVMDHPAyNNgen4C0wqxur7N9pZMeQY8eO4Y9Id43RqFXE4R60Rz4Pb+Pjyop66lRNBUtEmv31QrhW6nR7PaUkjnB06cV6yBqBlSU86D3ZyKcJafNhiJ4g166Gkltg63yTdtNHlmWy71PHJpPSJWlOb+gD959i956tz3McnS7xnquY5+dEhXM7k/lIIuwTL/paB7lZhLIvjUr9+d0Jv1Fd64/BNs5wB/VH4CR+2yZS/cxqGMrQAFhVKRRqtNqyf+YelyDaVwDkuUpONCH+l0Ki3yO4fQGxENRPDK/qHXIRoNUapWMHxe7u/uqVFaKpskPZGh2qwi71M+Nc0tRWrEcODQ7XZwun0sjxevpjOeSjI/OUXUK0rzlhKXCSpThGZuwWXquhqlC9pQGDmi+rRdUOy2KdlNdgoH7BZyNOQkaboxdEPBB2TkI3YsfaDTa/SplZrY7b4qqsJv73brqoBIEZW86IF7qOIVw/Hofz4pS+7xUGx9v/toB46jRrkju4fW7jERTXJ8Zp6ZTBZzqGG32uoE7QuHFPnIjIRwPBoNqUpSNExTebs3DrbI9YsU2mVlhTMDXnSfqeAbLbujToiFwzY+06XwsiYGcX9MEdScdh9rYHE8s8zu2jZW0Ivb66LYyFNqFWj0moSSPvwRH47kIcpkxPQodKparSi4u0Gl3idoRciGU8zFJ5mPTJA2o/ikqPdl/FlXUxuXqOPdA3peF46l0RzYVFp1VtdX2dndpN2pKEGNM2jjdo+IhsMEveIUNyjul9S14x64yMTEhqXTbTUIhmPkarYKsmm0WipfXrCg4XiQkbtHo1Mmlgio8B9JznJ6A7rt4dEJyAji88Y4e+pR0rFJ0pEMXrwMmyNFDlOip5FGrV5Tn43m03D0Po6cavU+tW6dUjvPtbsfUmkWqNYq6po0DI/ypcs6Q3bi8lASYVmjWGfUGTCVmSCg+9WUJBZOq1N4s9vnoH5Ax21jpSzFQBBSSCBiUa0VGQylGeyrsWK7q7Y/aIYby+1nLj7Lly5+iZOTp3DKQ1xVFwkrqU5b5UoZzevGHXAzskZ0XT0avRblRpXDQpFcY5+V4g36nhaGLnZGaUfbtDpVWrJqkimcC9pN8Goekv4sui27V0j5x1iamOP+nVukEhGlyM5XctzbWcHtczG9NEWlXcYbEoGN60hXIwlbjmQi2OrV7zoErYDiep9beojFsdMY3RBax8AaedUYUDznHadGmzodrUGpV2CrsMlmbksJK6t2m06vie5uk4z6iQWCaH2dThns2ohmVRp6P6GQwYiu0lNIU50vVNV4dX1vj1hSVl1RPPKXS/QVJh6vh75roCBI4tKw5eTnGES8aWYySxybOkE6OUO5LhMeaal0xbWQ3z1D6Pe6KtlSC7hpu2xso4dj9KnYJbb277OxtUqunKc16NFzWph6h0TEpyyCWt+DXXEpcWGr2sVreIjFLFVkBCIlKynJPej2R+zsykErpJwcEjojD3ARH8saUxIp5blp2xIB21PPQbF3BQIBotEogVCUYq1Ns9NTug+h/6Wj4yT8CSKeEP6hibs9RO+7VKysHDIUw6ErdjqDcMpLz5Pn3Y9fZ21rXU3fXKbGXn6fVq+vCrxMZ2r1jtrjixI/Fo7htwJqmubR+qqZSmXiDF0mG1t7FMpN7m+UmJtJk4xFqJUOVZqeTAdkUhtORDFl+umXEb1JfmeTnt1Wh1LDMNU9LropgdScXTxFK1/D5zIx/x/m3uzXtj09z3pG381+rn6t3Z69T1tVdrlcVY5T6ewoURISblAcFBMUEJAAgT8GiQsSLkBIAYSIAkEKhJDYTuyKK1Wu5vS736uda/ZzjjFHPwb6vlUOkEvji9pHW+fo6OyjudYa4/f7mvd9XsPTtlUgmkL9QxoSW0TCBR8/+4TPL25IbZPCh022QnDLgqtu1wF/7d/8z/lzv/Tv43OPFkcJ7uIBk4bUl+bsZ+VCl5G7XOgKlJGPLxf67384udANeWG+4J99738hNyYY/o5FMiUpEza7RC+Zy/WMnXiI5dIyDJIiZ70RtSDa7Z/s9/FMn6E/wCoMtpMVVmkqhN8zbWZXlzx9+pjpasZqt+X52yn9Q5u9s0O10VgiCLJb3WvJZS7Z47Irklzisij1854ejjXx7f7+MXZeky43WFVDx7/br8gFJIhbEb1Zkce2SLm8veFyOiWrDYlH1v2iIArFlpbkmVK68q1UdzAOQvajPQIC8ljEG6KKFKtEnxcvP+P03jFxlij5aJVt2GQ1o+OQ3rCnXbPAI0Q0qHYxSzzXrWbHC90oshw+evSUp8cP6BqeKtsDU+S/kqiWk8sYInLZNDkX8xvtxDMJ/6hkp5tSBia1JAflqQJQwl6kQAmZAy3mS+K1pITB6mZNtoS+ZxPZkh9v0TcGnDhn2JWtwJ/zyWsmmytFwuZWStokmhqVtRLLCYOxpcEssk8UH6/IlLd5S8cf0DN8erXHmT/i3b0H3O8f0rED5YrbggM2a27zNZe7OdfJgqvNTCca907uM7m5YhvPKMpYL9C2UZ4FgeWp+Ej22V27y+p6zvFwn3fO7nHx8qUqhDuHpzx7e8H59ZWSsYTOtn82xvRr8jbWfbCgfCWDvSoa1otUhZGdYMi4d8y3v/7HGfeOiNwORVxTJTWhWIKcCNOwVEwnnWZpFSzSOZPNJZPNDVeLK1WJ9w86ar9bLhdsxeNe5rorD1wP3/YYd4d6kTdJw26x48OHH7DX3ePVF684Gh2pnuFicsWr+TlNz2TwaIw9sNkUa+Jio/CdsOOonsH2ffK2YZWlrCQKNGl52nnIX/wjf4Gv3f8am/Mt2XXKUe9YVdub3ZbMyNmZKYtiwc36hslywjaN7yZGdkHib9kUc6gz+j2f0SjEtGqW2yVzCdrIa4QnJBkBfdtnZO4T5CF9c8CeP8ZvHI08/pc/+R7Xy3PO3pXkt5TJ9pptJfLwu0m1ZkjfhXUh0DXZsUplInxz4XUfDx/y+OgDTgePeLD/DkfDQw1mWSwnTFfXXC/fskinrMs122qrGNvSbNm1FfPVLel2Q+hIxxbRd/tqSbMrn8mbBeP+AQ/ORCR2QZbHDIYdLq/OSduEt+uEgzND2eeiK5H1UCNLFrOhMioKs9biWMR2gTvgbO8dHh+/x9neQ7rRvmba13lDk+S0uwKngtDxlNXgRi7Xm1tutrdcrq/1+VlnS3aF8BUKWrtlmQqNc0YWx/r5R5HoIXpERg+3iZhdrul4PR4/fKCff7dba5c+md4wXcyZrGL6ex3VpnQHXRpBx1YpwgAVrZFMN5Ndoq4jWUnICi7wxUESYnkuG7XH2TSNrC1RW5ZEUX94+j5P9x/iZybNOsc3XJ1alm2j6Njahl21Iq2uOZ+8UFZ+nEs0qSEbTaUByjRP1hXCsBCmvKyLZOVpCQBGzjr5ensiNj6htQM+/eIVSdHy8tVbhV/1ej5mm2kHriK7EJzIpTZtKsNW3olvtPSjUCc+0sW7psvT+495sH9K15QCy6NOS33WJKyrtixSaQilrRM2SrZgGa94OVtyk8bUHYtwKBHEKfkyo5iY/Ppf+Fv8uV/893A5ocHRglruDClRPdqfnQv9/w2WMaQiFvi+Zr1KFSMPxYIVL/jf/ul/x00iAJkl82ymIIG4yJC0tli7RlO7sO5PCUS7PFeBhyTo3LzdYhYwcD26RoSdm3StiL7fwygbRYB2OiGvr98qsKW0KnpHQ+a7JS8vpxzej5SMpNVmW+uFLvYrS+L7bIO8qBh0HfY7Q/bDAcfdfQ47Yx0VlWmmqvuslstvx6qMWVYxy2LLKo8pZJeX26RFhRE69A7H2D2ftXg3VyuarCS+zbEllVJsMdKpN3JQR/S6I73QV5sZo/0B17Nr5ts5qyxjk0NvH/yuSdSL9PLN0hzRI9UFd3GvMv70HIIwxG0sToIR7x8+5MnoPh0zoMwqrXL9/T5v5tc8n77hcnWtgqySXPGO4+MDMpmre65e5iLmEBKdYGzFiSA6AJmOiGhQUpiSaYzX+Di1Tb2rCMou1jzkZHjG6GjApy9+wuXiNYePxhDVrIoly2zLOkNtfb2RiBMdHN8jENtLp4do52eThQJl9BKvHMyt+NCP+Oid97AtS8U/k3jBdTxnki1ZlFsW+ZZtmnE0PtGDotv3tDufL67Jdwn5Lmd50+oBOXRCjrsnbK/XHPf2eOf0AZup2H5cbtNEwRcSiSvRuEmdMEsmtEHJ4CBUIIcQ4ERoJAFSvm3gGh1cMyIwO3r4PzoRSt8jDcqQA8ezQl2Sie1PVg1JEevUYrK+YprcqA9+mQi7YMP9Rw90Z+j5jjLX1+sV8+mU9SJTFkHXhciMiAQ0tJCY2g847B0xvZjz5OF9Xrz8IYvklnm9ZS2+dqehicAfmXgdR4l0YlmTrtEU26Mtkb4yXWqVne5cG0Sxz7v7T/nlj36Zk+CYzWRLU7XqXb/e3vDZ5Wf88OWPuNneYIcm/VFPwU8SJ1l1Ww0HSlYLHLNm0AtUqyLrLpkIxXIYth5tYlMuWpytQ7eMCIsAN3d5cvIBo9Ee3/29f87N5oL9R0NW9Yzb9Irar7hYiEIbxZeK7zyMIAhCPNXT2FRpQbLYYRQuHXvEKDzinbOn3Ds6U5Ho5PaCWJ6Z+JZVumSTb6jthmjYozMeYIXCKphpRnm+iWHXyEqaoDH0Uu9YYzx6PDr7gCwR4Zw4EkpevvmYwssoB8Jcz2jyCse06EShktbSJtULSjj3MpkS1n+dG7SZS2gOOOifMhLB1r6EInUYR306biDCfbJdSpIm7KqMabJgka+5TWbMkxnbbIVhN4xGfUYHQ0qzVN+2xPbm65gmadUxLEOajjXArWTiEPLO/Q/182dZTLfrcH71pfI/+qd7d2fbdsVOppIDl+HBgFo0E8mK2VLKkzuXgfBBBgNxrwzwfbFGys9G0hNDWsNhs7yzwnmCz+6e8aB7ys+ffUi1SGl3pTZocpmLbVcmbttihemnbLMlby8vePH2lWpvRHsg0w9R74edQDv7uqhJtzmbuYCRarU0jroh1e6G9997gtsZ8y9+8BNwQnYKyKqo6x37ewFtKy6YCss1kbIgySu2mWhUYBj4at90JRK5qNnvj3hy+kAdQhK3OvS7NDJdaSWW16WwDHZtrUFNAifq+TXrZMOL+ZJn0xsWdYLXdfFdAzuz6OZjfu1X/gO+8/jfwuaQNHV0giyrGLkrZe7zM9Oh/3996CIW+6kiX4BURkrJgvPix/y3f/+/4NOr36UItpg9g97RQGlbqp8rGq2+aqPFjyJVcwuAQtTJ0smup2vWN2uMuP0pa92jY4TarceLjap+hWb0xZtnHD08ISFjZ6TK3I4rmEmXLJCXE1tH3L7s4mR/bpiyWmadzIh8D7eyMRSZOuTp8TscDw50hLZYr7hdz3g7v+Q2X5D6NebQxeqJmtojqCMW8w1Jk2teuzcQ+EKl8YCh7bG4mJLNE8pFhit544YM1TxV/soSRch3oit48fa16Obo7tvYHZvOXqQVfn/UpxE7Vl7o+D+VHX7W3E1CLIPUgMPhAaMmxF5WHBh9Pjh5wtnhPbVELMsdH59/ycvFW8qgpA1qdtUGmYH53Q7LuCCttKfQPWZapLr/jISZPxxrlnnP6VJvSvJlTt/q0nW6uI1DVA/54rcuORnd5+e/9VVqO+ft/CWbes40uyEzd6yrtXZD0mU5gfz2fgpTkMGOyd7+oQq0BLvo1bYGI9TbQu09g0hEZ2vKptDxpRU5+KMQq+NSmhVpWXH+dspgOGT/YIBhliqCkp+teLKn5wus3MPYWkR1F7/wCGsPuzQYeCEffu0j/vG//E12Ro7hWbSe4E0veHWb0QQCBoEHTxwdmQq4phH7ZC0gMZPQGdD3+vRNSVgyCf0u9+895unTD4miAdfXt7x4/ZJXF6/J6h2lmWF3DPyBhdz3JSlZkTOfr+l0ewrOEBGZ7C3j9Vb3eGVSsZtnDCT5re5Qr6TLHWv3FRgRH3z4gL//j/4OdRATnAxphy6TYkEZNAwO+/iRq4r3timp65JK+i7boHYtasfCbzsEs5DJj29wYpvvfPTLfOcr32EYDHWXmBslP3j+A67TCdfpFZt6rbhktXyqTdNhmi01z6GItzp9kuey15fibYAXdVlud0ixL5x2O3E4tPbZN0aUkx2zVyvuH3zA4eEZwchhXc353S9+m6v4Df37oV7sqRzEcpH3PTq9jlqmJORDSICq16lqiliEpy2r24T59UbFrhIZK+EX3Z6vYkEnkpetIZEReFXgRiHhoEtcxKrRMApLn710tiadLjF2LUHrcm/4LptJQ2Accbx/n36/w9X1M16++T7eoU15ePc92C5llaYpwAz3LAaHPYKBMMyF7idj5pwivcP0OnWgvAPJqpddeT/scLJ3yPHeIaHrazPw8s0r3kwuifZ6GB1HEycFipUWW7IiUeBRKP5Dr9XJhUwp6rgguV2QTrdYeqkHHHUesbgs6TpnuhqSVeZicc7V5FOMTkkR1ZROxXq3YbGtsQIYHNxBmLaF0OFEC2EpA0OKfJkcRFGowtGqzknztYa4GJZPU1rUqan+emsJ9gr+/Dd/lZNwn44VUGXC4a8ojbvJSNqmZGyVDSIrU5lGygRxtrylkGmAB92OoysPWbHajaPwoc1sh1m5dFwhI5qsljPCwSG36x2tG3J+c6Vn6oMHB/T7kj+eYwl9yZRtrVDzDHK5VRuLZL7Rd3rUH/DkwSPOxod4IhjdpJhphZFVquMRV0Xj2KSGaBkaMqulMQs6XsWlrFuTlI0JN7uFJufVOYxsGBUD/vqf/1v8+V/46wQqinMESEf2U1GcANOt/x9S9z9UUZxe6GI0VR+6qIfv/lEObzmwchZ8Gv8Of/d//694tvgRWbiliEo6Rz1tMQU6wuZO8CNeWtlLy6Uedrp3cIzK5LB/xPJiQb0q6bYhURPglg7bicSwvuU7v/xH9SJ6ffMWp+fz+cWXTMS4GkH3wCVrC6KeCB76dDshtgiOChGnZVR1RjjycMXXLi/0SuIiLUbOgKPuIYPukOVmzWQ743I7YWXGNCMLa8/XLHDZU0u3sdukzFPZ0xW0vqW7fN9zNVnOTBvyxQ4ruUt063sSo1kzn6yYL+f4Us31XBWTSXjM3r0xTtfG7Uuuc6aQCrGqiZJc9nNNIYjLRBXn6xTsg5B33/mAYeFz88NXWJOSr957nydnT2gNk2dXrzWAZW3FWCMToorVbsrtfK1Uu/G+CGYsFR8JH3+xKVhv76rxsdBODY9IhC7THfkiZz8YcSREN6dLtxnz2W9d0/f2+eZ3foHxaZ/L9RteTb/kYvUaooadmWBGhu5iGxFYtZUiZjdxzG7TMgzg7OgE23a5vpkqGGYwGGNZjh5sQ4kdlchSau02e10Rqxnk+Y4kL5mnJTuliIngT4RTjSr8ndYnW5YYsUdY9bC2LmN7j3pZcvP8ivv7J3z16x/y3S/+ObfpLVfzCasixerB6H7E+GGfzp5LaSRYrtgmRZRZs55l7Faldukjv8ej0QHT8xs22x2Hh/d45+kHhJ0BN9MZFzeXrHZ3kJHaLvB7FuHIwfBqdsVGd5OLyU6FSY7ratcTio3GlILPxMhtklnO2DvEyzt4RZftVUY8yXl67z3uvzvif/3d/5K0s2b/yTHDR0dsrVwPaKGciXXNqsTWWGOpHbS502iIjkG4DGXAvvEAZjbLl3PqWcVX732Fb3/t22otfX7xgk+uPsMcmTj7NrmTMVleqX9XPOaCFPWHPWX+S9DOalpSiqvNg6h/V7wZroSJJGTLirE95sPxUw6tMdnFipvnS/rBA77+jV/i8OFI2e6/+eP/i1l1zf6THtPimu5xROPVug6R8atGaosLQLQ2EoFpGjiGg2uGrOcJV+czLcSHvb6wTHRd4vgGfkfsqqLdSZguFmyl2waGB5EKXnvuHmEbUK92lOsYr6zpmT3MRIrZHm8/23E0fsxXvvIB680l17MfkUUxP96+wtmP9EKQyVmWbtWP70Qt/sBm1wr3IicrIQzgeHTGKDzALFxq0aGYFulmQ7zcUGaFTh3kWcC1KK0Ws+vRBiZOV1ZPlu77Z7MJq8WarIC9U3FgdBn6RwSNT7VKKJZbgtpgYI+wdgOqVZfr5xXj3j0ePXrILp2w2b1gZ814vn6GNbRVP1PLeqAWZkKBEco7K4jVA9VbSMlfVIVGucq7IDqCIo/xXHGfGIqftc2Ihp4hzgAAIABJREFU0B7glyHlVUZ+kfC4c8LXH3zEyOtTZCWmK5TMnJv1gtyqeHHziqlYTgUuJYwB22A6nyhr3rYb1stMVwnDyGfgDXCqgHLbaOHgNA0fvnPEj370A3r7Z+wqg8yweHP9U4jOk2MMI8ZxCwwzV1S2MOKzyqCWUPJGYoJdmqxSH/3TB485Ge5hZxVO3miX7lSt6gZEyLaStaiEb8lzhExA11xefsbtZk4iNt6TY+i7mhCarRdK0lt+kvI3/tJ/xl/+4/8JXfOR+tDljkxE6d6WRLajDpY/6K8/5AtdVC+idpALXVPb/9WFXrAjY8Hn+e/yj37v73FTv2La3vB8/oK1fDEyvukIbQiqOFNVtTgURAckFiTx4kpl4LcB8TQhbH3OBsfsi8WpMLh5fcmXX7xQb/m9x/dJqh3RuMN8N8MfBdrl5tJP1BlJGrPdbpW4Jt2b7LqE/yzRpkHPYjGdUm8r9v0xe84IZLS9rXTsiARC7HWxxx5LNrxcv+UmS6ilYAhM7FVDR2h0kgAVC+REKGKmjgVlDBeZ/t2Fnhvsd/fY6+1rpzedzHXEPdjvce+dMxXu6erbKpUi1jq1dqb9QVdhKZofrB5iRy1kySZhlewofZ9kk9IrfB50jtinTzHbsZkKgjMn2htgdh3qTsvOSti1a3b1Tg+DOIODEwkBOVIluhzUcZbT64dKZrJbi9080anCbpqQTBP69oCO06MUb33s4O2GavM5fHRI6RVMdhek9pbKy4j2PKKhhxvKbK5Rlfudh9jX6Uyxk4jXKwUm1bIbbcRQJqt1Uyc1EkZzdv+ExfyWxeKWIkv1kHbkAJH0JkkScBwubgutvg8OTB0tC+5XFMXFBlbnMV979A3CssOBu085z7j8/A1noyO6BwEv88/xDx0FxsTFFrfrMDrpkRoJ1/O3CgcRZoF0JKGI7NqA3bpgOdmQL1OUQ2V6dDoDhc3IzljEZ44vtqIebtfldn3DdH1N2sQYQSuhW2qxELtKurpbo8hFJTs+KVrEcpclBdm6krgNjqJ7dJsRJ9Ejrj+fc/1syjc++Dbjhx4/jP8BS++c3r0R7jjgcnOj+8eO2A7TTHUVEmUqo1xR1WpjIlo7SxbRPmy79I0x2WTH7bNrzG3LQU8KKot5PNfDfmsm5H4BHajsmqwu9RIXq5HoLWRrXKQ7FXIJIVFEU6JSLkTQl5TaUZWrll47YFiN8BIXT4RrdZfIOuBP/Zlf5cvJx/z2Z/+UepRi7bVYI9F+tJRGRSUxomJTk1xHo5ENnQpc9e+as21qboDEB69mohB39R2X50UiV+VPSrcnEwspVJKdFMqoGDIaaw4OntHBKm3qOMfYFfQdj4PggKAYc3/4Fb77j7/EKAL+7J/5MxwedUnyc76cfcKFt2Jj7hRAJE9k1WRk9VY7TyGZeT1TL0a5pMXCJys3q3axZVLUmDpytTG0UBcnQhZnqhMIOh38bsSz81ckVaY757Dn6Ti/KFK2m1rfX3+EKvkjKQRKh3qVYu5g6LochEdE9SH3R1/je7/5miKx+dY3v8XpvRHYC55d/5AkWnEVX+p4PxiI+NRiW8bkZArHsT0DR1YGRquFtYxgZJIkl7pwD1yz0IlnXZlUuYC4Qvw6wli31LOC9HLD05PHpMtY1er7p0dKfZwlG81jCIeROmtEECyiuP5eXzVPSSrnV0xdZCxvVqwn6Fqua0LfGdCxB0SmS1iLqNDg+OETfuNffI9d0/LoAxnB27x8+xm3c4lYRX8L6U/eO8vzsNxQhXXb6Uonqa5hExgu+9GA08GBrl8Dw8Eoa3UBCGPkfH7DvEyoQ4edKZjvBaeHXZ1uXKU5O9eiczJisNen2sUklxvMK5df/5W/wZ9+8m+LuZUqddU9ZN71v6rz+JlRucuhqgokiYD7aUj7/9Ohx2TM+bL4Hn/3//jbvN59zi6IucwWbOUB8OBgr8txZ0C2kdz0jQrjxKMo+zHx+QomTwIaZlcL0vVOyVX7vR5GXZGsl2xEXRlCOHLpDzsKW5BK3AlMqiZXAIn4VaXbC4Me89mGZ1+stJI+EH+lPgw5NxcZRgH3D0NCAqaXc3YbiCJ4+OSxDh9Kt2LdbrhJVyyEAOZDz4d3+paqUje5MOlBYEKdXg/LctUuJV7Im/OZsotHopAzTNaxeO59zh7dV0b4bDklkHzd0FXWtkw9up2AurzbO4klRDu2VjLnpbK01Fe9WW745EeJ5G4QWSJYu3uxRVG621aIWP/oLCDohYTDDnbHobbEhCQ7pprKKhjeGyjwRGxgGxHrCVNZxpWGQyk2u3VBNs/x20jDYyT312hcluo4uOX2xQ29YYfh4326D/o0w4bUjqntFNutCBzRSyW0Es7S3v0sDMNUt4DZBmymNW3hqv8zT8Vj3KgATaJPO11JiboLNrldzpnMNIGSwxObwWjvrkjYiYpbiP+y0/KxnFBhL8m2IdvUGknr1wFjd8ie28dKavJFjF00GKOK4kmMeVDjWw6VpC61DZ53t78TuI64DVabtXpUXcejzlo6Xoc6q7n48pLZSzgeOrhOyGotPviK/qDPwekBnUHIdHODGbas8xU3y0ILvr1j6QwlP9wmniypcvE1yJ7YVvufPCPbzY5kWbC+gb7hcxo84MA5w1r7VAvoGUOCE4PL0Q9Z9y918kJQUdmSNNeq7sQrTNzYxUpsrMyhlVyDItWdqUxNou5A7WSDYMRcLDnP3+BVMpW5gxRJQTWPl1QOxAZsZQcaiv/WY3Cwd7crL7bqAkjrQu15ou4OQk9teHVeMnubcRhGjJ1jgnyIHfcpFw7nX865fHbNzz99n4++/pjPVz9g4V/S+9Al9jeUXst2lzOMTtTqZRUuvmnhOSWtRH+2S+qmwPcHTK6XDLpj9vqHTK/mXL2dKG62SFFBnucKxwH2DnxFx4qCW4oQseHZo4BW1i0YqlNZz1daZHk1qtS+33tMWPW5fbkmNLt8+xe/pUltF1cvSOwNL+s3LNsVbmiT1jsdGUdji/17Yyoz16RIsaCLAMuoDeVwCZ9ALaCmTbyLiYKI0Anv1kRXU7aLHYHjMx7ucXF5TZLWuq46e3jKcH+oPPvp9JbFLiE68nVCKRn0XmNTSpjNba5F3NAdEbVjhv4pN2/lcrT5xW98U9c7k+lbknbOVfqcWTahMBucvq/QFVlDdPohJxJfne8wGkEKGxr3KdHQ6/VGC1AhEMreWRgDQsKUXXBg+RwOTui6PZJlyssvXqpQcLWplSU/OLJVm9EZ9RiN+yCaJuTsXDNL5tReS3evq+I1aWRGg7Hy2ZtNg5lY5JOCDj1dQ7XLivo65b0H79E6Nq+uL1jlid4thVlSWJLIOSdvW9wOHJ71OL53rOhwUdrn6ZYqXRLaNh23g13aNHGtjqTjwRGnhyf4nq/2wFeTtzy/fsW8SPHGFoPTsdpgLQFv2TaLuuUm3ZI4JeGgQ+S5uKlHd3vAX/rmX+OX+n+JkEPcRvgOPyW/yrRDE0p/Zlju0pIrReZf8Wnls9U6ct9SMOdl9Xv89//n3+E8fUbRzbitlpogVLlyKA8wipxK7FoSl+rKvqSr0JOmMPSFvL1aMuof0I16pLuY6eRC6Uf9gcPocEThGlgSJShhoqVAS3JcESTIv2pbulGfyc0c1xIh2j6T6w1v38wI3JB7x8eEdkO6Xus+S7jt2Trj1bPXzG9b7UI++OoxZiAMaOFB5GzbWDnAVmgRBg6R1P9lqTadXDoh16fXGanK2aptNrO1gjxE3CV+2k0WM98uMXybzqhLIyImKjqhjye2h2RDWxb6AolrYLusNZRHimPJvAgDm4P9E4KgS5PW/OR3Pld7l3R7ovuT7lW6lrqs1S//+PF9HZVJxyRjNclrl+hJUZv3DiOu0nMqTzQM8iNsMWwZ73t3/8+0pVqKqM+hZw9w2pAyM7FMORRNDYi5uXnF8eMDeo/2ycKSpSWHcYHly+eusPKcEEOradmTy4svnZtETLaNT50GrKapZkmv53fOhn4HxuOIqOuyd9jXEWZcJqpKtqMIR9K7sPQy2a5uCQIRSkX4QV8crpS5hQhmBRJilI5qAHpORLaMefGTz5lfrXl4usfTP/KIy+ErdsGG0LAIDBtXyGZVrQewZTu6BoqTFNsLtHMud4Xa4YSFINqO888WyvyPtw031+LdlTWGFB1dwoGPINkbRw6XgsZuCYXB3hOmfMNWDsZkR+C5d6I1R4JAKnapHDYlVQpHgzPMnYcVu+S3Neu3CVbq8uT4Xe7/3DHfS/8J9gMZkVZs85lqV6SIahNIriCUEXguza5HJ+zjBD6FWRErprWhyASwFNHmOZaE8nhiTpRkzrt0PLEzNo5JbrZsm5JYSo/IpzMeqa0o2y1ZbeYUwGB/THfQ0059s1hSbnb0RTCwgXZtEdRjDjpPcFshoS159vFzZm9e8vC9PdbdG4ZfcTj4Rpc0SpAvopCCpBhQLQ2qRS15uRrJLMlL+rxKMmB+Z2c6OzqmFw6YXS25vZR8awPfDhgPxuzEkihAI0USibWuxhKLfeRx9N5jdVDI1ylAK8EQCxVSRIhycVTzhsWbFcuLJe8/ep9f/qU/wmI+5ycf/5giyEgGMefxOdsCnA6Mjh2OHx2qGG6dLLBcQ7tb6cKFpCZURwFwmbWhl6IENm22iU7eRp2xyp+vX10zu0x08iXiV0FdRz2Jdu2oyFI+a9AJ6e4PSO1SEbBVmmEWDXbeYuUmIR0iY8B6klGnFpevp3Q7Q/7YH/sTBFHIJ59+zNXyFU1vw7qeY4Qu4V6f2mnZlSlB4HK4P8KsS6y60oyLNL6j+MnZKr/1GirRPPNOOKBIWvXAG42o/S2Wy5jlZsvxvVO9pAVOlDQx22xN6zSMh0NazdtwSKpEgS9xA35fNBMOpiXWT5ma1NiZS1CG9OizJ8AfESPfpEw+ueZr735F0xSn2ynTZMoyX7IqVuRmQf+orxNJffd6Ilj0lUAqD7cnqzRjq6S/0Ixodi3ZIqfZScq12FIj5R/ExY7CqWnClphYY78FEjXuRPiblMgL2RhwsV0xE85DBFKXd+oB/mLMr33nP+JPHfwafc7UyqZXk7QgjaRyuko0/YP++kMduStfXrt06dDvCHF3CncRxcV6oX+2/m3+x3/0X/M2+ZJmUJJIBxGauqTtjrtcTl5Ty55PJmyeRd8PMSuTdJOTbEQI1jLeO8ILIx1trHZLPKGP7XeJuh0W040mHLmO8VO/cKokMNm5tk2DY0sl7GG0d7+r3OLmesFyFuOaJk/uH2kAhcR8ukKAyxpVNXb8O1vZxfWlQgAqpyI1MnIrpw1EqXknCpIftqjay6LVnbtYiqzK0lxeAStYRctIOqFuV0eHi2yj1jar4+P2XAon16lClafEqwW5kNxk5J/rGk0SO5UBLTPq3fbuexyFXaUnFXGhO3rZc/uur2NGuXTaulX2sQA4xG4iEJ9uv8fp/TMdLQvRTdCs7sCjHkLlNZq2pkKXoqZMMvWOdg0fY1PTaQP6toQWeOqZHQ4PFIZ/ubrgB+ffZfzuGP+gy6LZsibG6Yiqt6FMd7iliItsnMpGgFxVKXgkF9uP8NyIntfj+nzCq+dvmE8aLWJ6ss7oivLbQCoLufx08jHy6O7tYbqBKlVFACcBQNIpCB5S0sZEHCWgmjaXyYlLR9wQjaV2lHSX8vz5cyXAPXgQ8eEffZ/1eMmymeI1LR3HpU1z4mWiO2JJflrLvq5Fi0R5FeusUW73IOrTpi0vP3mDlCqCjU3iQn8ufhDc4YWblL2TPnmbqqDJ64YalFKbFotNrIr2yLcZ9HqKwZUXWyYvyTrVgtbBJ7A6dDQ0JmQzTTSA6ObtLR2/y+jBAPudFu/EJhoG1Jagk+XhSSnWC8ply889kNx2k9BwdCIgSt3GtkgqoTYafPqTazbzjMCxONnbo+d5mEJMy1KyNNFLRFYbIqLLjIalII7zXONjpdOSzlTEfbYdEno9hSfNr+c4pclBd8jY76orJdD9ap8o2MdoI26nCTdXt1y8ekHjpmz8G4Yf+LgPG9bGAsMz7siGs1IPbysVb3+FbWTYjuxi73oIIbC1ta86FlkD+ZaP1TpKdnRtXxuETABRYoEy5WdZkskBXZTkLdx/710q01JrWbxN7rIRghGR2cUuPNqNwfJqxfd/+/dYzeHnf+4eT999givQm17DsrNiZSyZb2ZUZsH4ZKBrmqxJ1CHR6QQaHCSOmbZoZZqsF3pTtFpwy9eZZq0iSI/3TmjSlvPn56wmpRbyWqQL08KTON6K5TZT18VwDEf3jugf7Gmed7LaUmxSvNah7/SIzB52JWsXWSnGfPyjzzUn4PGTBwxEHGM1hHs24WnDbXZDLGN916AQdbhwMAYdjvf3KOMtVlWSLpckq0KLp8PDnnLRha7ZC2wsIbnZfSXf3V7teP1yxmpZ0houvdGY4dEIuytFYULcLLhZnTOP1dzEQJCtoitqC2arGZtUSHHQG8haNMBubeU6JNMdRmJwOrjHUe9Ijdx1UvG93/wuH77/lJOHexhBSWqsWOYT0najRZXYHpMio2zlfrDYbCq2ohHyJNVwiOVlSp0rxU68kRVXRN8bYtWWrr0U4+2aelabPZtNveF6c8NaCr8WjiRjREfwFpfbjOnuDqg0kkmn6dJdH/JX/8R/zJ89+XW6HAt+TZ8B2Z+3baUX+t0y7A/26w/5Qhf8otzilnaI+o9y55giXBbZwJyX8ff5H/7h3+bN5jOqKCO2dhhC9JLRej+gsnPqNsesShU5uKKzS+++wbn6tXs0lssq3bHId/h7ntKTED3dekOE7DXFByBDVxHoSa9Q3ZG2qorNqmZ/3L0TI9QOnWDEcp7w+uU5Wdyy19X7+u6PSkVs2hzvHfPw9AF74z0mtxOtimUMtc7XJI0oKVEVaOWZNIOAWDpqw6Ef9FSpnc1j6mWKI0mptUkkD6brkjYFM7nQjQpn2KGzHxEXM6KuzWo+Y70sGXbvChsZeY66faqsxLX8u6mF4GY3GfPZmtUyUwHSvf2RQg+EUCWduSGHRdXozl02zRJUIiIiyVJ/8t57+vf1dsNERnbpmsSRsI2dgl4E5yi+5jYTFGjEUWfE19/5SIsGU4yTmkgV0hsMmc6X/M6X3+UmvKYe19S+oWrxQtSktkRApsh9KzgCGV/Kn28k4lQmCV6E7XXUU384GOhhtJ5vKVI5xFxFnVqmbD4FyLFRlGL108lP1O/RlxZYgmeKhN7QwZCQg7yllkziuMatbSIzVG+4XJJV3RKKJiAKuJhNePb2tQJ0jt8/IY7Wdy9/XeHK6F6S/lZSDN11IXIxK1VQKs7GpslELO0o6MiUC2e5JfK7+I58Pb7+lj8Q77baoQlrPG8KXRVEwy5Rr4/lBRi2rAesu8SwqlKbYS4rjl2DKb5+u6NqbdcUNntHoRcSQfv8xQuePX/OJm50FfTkF/d0cjQ82OP49Iiyzri9foXbJJyNAp4c9kSng9OUmv0uQkIpiGxFEA949eWSZ59dqif2/sm+HjbyxbuOTV2VyuJPRQxlWYp8Xaey/ki0wOqO+9iRrJEE2ysXSEgbCwi3w7snT3j//hOMvCBQVXqrOE/hHNpBiOWL1clkPp/zevKCt9tnxO6crTujdBNFBrdVxc2rDYddj0PJLBfkrFlh2zWWW9EaNo4zJk8NPvv4cy5el+wPDQ6GB5hSxNke68VK9713Fk9Xx9/iJV9vV2yTFicY0u0dqOalKsRC5NL1Bpqh3e4M+u6Q0In4/NMv+MEPvq/I6Afv3CPsB2R+xraf0PZb5uuZJvkdSAZ6aJAWGz3YRWOUJht261aPJomklyJdTyyRMShWQoo3R7MMhGMgz4G8072wr4Is9WFX5Z1wVYRdxY6ykaRLGO0dEQWid7Gp0wq39uj7Q10PUNoMuvuku5KPP/mMZ6+eqbBu73jEwfGY0b0Ot/UbZsWtUvNSSdGTtYpY3uRC6oYc9vs6RaqTGKdtGQ/77O2NdI8uO/RBaDObTBGv5MH4MbIx/I1/+gOePU806e3w3j3CUYcmEG5BTOFsWYh3O1F0Og/u3ZNyU7Mp4nir0C+lbIo10XR1DSHRwBIuVe8aBTgZpUm2zXRVIcjgw5MRw0MJGgIrTEmRCai8E102IlKsatpWRvgO82nGdFJimbYmSlpeRSrv6q3cObAf+YxDwcWuefMivoub3R/RGXco7JIdO1IjZ5Nv2W1KvnK/rxS9bQvLYqfKfSkWxGbdr/pwHvBX//jf5FcPf42IYw1zkndMVPeGnHHanf+MXOhymd/9ZWp0oIxLf9+H3poynFsQ85q/9xv/DdfxM3I3Zlku2bWFAglKu8Ub+LoLVTWuRIQWFV5jEdohnh0S9ce0rsdNvObF7JLEq+ieDmlDdGQp8IJktmI6vSHdyWWuSX3i6NLP4jl3aU8ysj4Yjxn1jzh/fc3t7UIjU+vdmlCoP42pNiGzNHQPJC+IkOS+/a1fUluGABe22ZZtHqvQLq0yFnXKtmPReA6+5SEhy0IWMpOKd/ZP+ejhE3puyHa9JilzEkqu0yVv17fkvkV/P8IxYxyzYHY7UzDDw7M+e4M+jmHQl+4iTtU/6tkShtJnvdrx6uVb1utEM5j3+/t31r9MlPuFBsJIly4XvBxoEo4g2ETREozGe7zz9CkHh0dK2posZtyuFyy2Gx3z/v5/L0AW8eUfdiW1qosEBzmy9xZanWvjhD5vJ1f85mf/nN29nLW3VSCEpN+Jn321khEgiBauI/hYyya0OniWjLAiaqGQbVPNTk5XS6WIScCGrCkCO1A1v7TIbVNotrDoDZJ8x8VkppaP/cMjOr2RXhCKlS0rnLKl07rse30OoyF74YCOXBpyptom3rBHGVh8fPmS73/5iYZcDM9GrKsZlnR8UsXHG9ympOPbeI4oqms64sEyHBpRJVVyaBqspzGL66VOU06PR5oR39bSKcpGTLLi74QvMt5Ny5htulEroxQV3cEIy5GVhaWdr3TWEmu6W2X6PTrbu8fZwQNGnT39eUgBtNgsuJxeMVndME/npO1OOzsnsIgToVIV2H6Hbm9ALjS4zYyjkctXn+5jpFeElhDbS30HFHtseRiOrCe6nL9c8slPFnqKn51YymiQtUi/6xMEvuodkjTVQ96XYKSq0awCtRWFEQcPH9I24jN3cbKOCveeHr7PcecYvxVuvLAcSmo7o5bVg9DOijVXywk3y7nuPq8W18zSCdPdFYWbMD4Sa5RJW+7Y3JY8PHS4d3BIIDjfItORuTwiUtQVuQQrHXD55pIvPn2rE55OIHvKuwwCFQI24kkutSsyhBZpyjpKuPA286nBOw+/xuMHTxh09vCNCMGJ2OJbLGQm42qXkpUisRV+xp3NKq0TjKHFzFuxqJe8evNcf9YP3zml2/dJdiuRfbJdLVTzoxNIR4r+Dh0vVCuUAlP9gDSvuLmccPVmiVWh2eIdr6sshX53oFO2vMx19+uFrmoAxDcu0xwRfz59+D4PTx8TiUakFKpZpJwEVdLJddnt6Nl1s7yi8UqMoGGyuOLl7Re8TV7TdlARmdDbJOpXMtEll13Wbsd9h2JVEhnCPR9wMBrSCjWxkksR2jzVJkLiWvvdY5KtwW/9s9/jx5/cTVGEDnr8zhm94x6VJ2fgmnU5xwqEc7BPVjvkeasTDLGPdb2QvtfBkRwEEZjOt4pQlhVKJ+gS+BGXF5csFitGB/tYvUCbq9pIMN0MOxQb7oLKbBRktUvlMhd2h0xoI+JNy/QmZruWDhk++uq7eiHLqiPfyB1ky0aHm7c3vHmx4viko7qLzrirwBgZtQtHRSYZQorrh7YixVdFeadDEMux7+KJ82bjUL60+Kt/7G/yp+//FTqcYGSONmuGHKrysLbmXSTtH/DXH2qHLhe6bKU0LlN2QzJO+n0FvpXQMmeWf84/+e7/zM64xeyUutsQfOR0tWJXVYomtS0TT9STcsCZFv0gYtwbq3JYUh5yy+Jqu9Ts27WV4R90VAyXpzG2eFAlb7wohMan4jIhbelnwWDQHWhnu1kkxOuMVhb8teTVunRDqQJrfNtSoYqM2oVCZ5QG+TZju9jw/rvvc3BwoLGNwjmWF1tYw8vNipvdipt6R9z+NETDdOg4AUM/4qA7YK/b583zl3cZ4zJi6XrMmpTXqxvkde/1DL56f486WZHGJb2Oyb3jIxVUFLtMRSa+4+uF7ruhonCXiy2ffvolt5NWBPgMurYG1sg4VS5xgVtIcSXmA42rbyXvu9IoWbloHjx8h3efvk/gBxoVKNqEON6RZjKSvGPoSxEgqVyeZbOc3CoiMez47OpUu/rCrhUY8/n8JefmLVW3YTDsEoYey8Ut89sdwxCenh0xcEKlRFnSirS2itYa02G22jKdTHn5yTm9QIqX4R1dTWTYVasFmSn7wixmNO6p3e3i6pqN2P8EqrF3hOlEKuQTsWDP8jjpjXgwPOC4JwpYB0NwYrbJZDNjmm9YmSWX2ZLns0tmgvFzW05OB9hGSbFdUWyW9H1TO1UBpMihL92TZfuUcri3gap4J29nvPriLbttwdP39mlbuQRNXbu0lamEOFHGCuHP9S0V1cl+VkRo+wenOE6H+SJmMpvhD+48vYNoyIPjhzw4eUQ36LOLU/XgL+Mls+2MyfaGRPbHMlHqi2e+0e9PulzpVGO7Lbm+mmuRcTTu8e6DfU73PbxmQVvMcQ0RWkrgT49kZzBdFGzWlaYHvn2z1UvrQNT+bcN6LdYk6EYG3W5PO0Qpj31P1BA2aSqAlYrWcjl+8ETz1EfuMU4mVsZ99rxjjMxmM18SdR3ssIZOQWwsuIzPeXn7nFdCFdzOcId9CqNRQMk6XuhB1+s5xOsFksx87wBOxyHjXkRTVhoOIjnxIoAUqbCM20UoevH2kmdfiMDwbkUl74YUJqcnA714JGO7rKQYkOhN1R3SVg4xZLZmAAAgAElEQVTrqcv9ow95//FXuH/0WFPnxFJGaenPUjMh2pLaqTFCEfNWlNbdxb5s13y+esmyWnN1fc5iMcELDLodASdZBK7F7eUNg47Dfr+veQuiqBYktNG01I2hxLIg6jG9mfGTH3xOvIT7R32G3bFe6LL6EeywnLVajFitjt6FQChumWoL7z/6Kh+993Ps909ViV8Jna2Sy/wOytTb6+pFfrO91KJJLtWb5SWvps8oohy7Z+NEsia664QMeZ6zXDvz2Wuxw8BJH7767iF7/QGJMAeEQOiHFEnBydGZjvOvLqeUpclilTBdxhgiJO1EmJHPVs5JWU6LHklS6LoevYMht9u5rv9kKhgaLkO3R9cM9FKtk1LPYHH3yLkk+RZFU3O7mOla9+D+CWVo0cglW8ZaOPqR6FBi1VN5vs16lasIWoBPjhFiNIEKhuVdmd5UnBzaHEkugt+jjEuqrVgJA0ahnEeBrnOvr6/udAW9QIFB081Mxcxnj05IyjVrmfjkBa1r6mRJJjBGssOaQ3vu8e/8yf+UP/v+rzPgAYZ4unVXLT9T2bncFV1/0F9/qBd6oxe6coRUia3o158GnyAJUvIC336f3/7+P6C057i9RsH1pSmWi5ymtUmTRlV+tiloRNmF2niuqyB+8UffLDdsqpKrzYJbEVN0bbqSiycitXzD8vKcjm9ysL/H0cE+USgveaVdm1zoAmKRcBG5zP/ld3+oeeP3znz2x4csF3NsSyAtsru9E6pIylRkh6pOl52XjOwePXjE/XsCZQj1+y7iMdm5CWq2jhzW+R0H3PFdFfrJOEq6rtvbiY5eK7OlEeFez2fnwUriOKyaUNCTn19S3EpHBO8/7ShTXjznkmsuClKZEsj3VnYtkkW8WsZcXlwzmUicIPTkgLekkJGDTAhFgjuUxKVCw2x60UCFJdI9yu9AnALjQ/b2Dhn4PbqNp6NjgbSIUE2SYmTPKnnTApkR/GxSxvoyXm0nvJi/YdXGKsaZysSirTVQod8JiDyTOttiVzn3xkMeHR9SxzGuYVDmAn0RKqCN7YdKsdusEl58vBIyLZEvQSwSPCIFl4iIZNJi0DTCn7axxQZVCYZS1Hou+wcn7B89oTL2sIgUgTuOIka+j9PU5PGGJNlws5xwsbjmfHNL4tbUfY/UbZimGzbxgncfHtFmG8hiIhsOBwH7g0hJTwL0kRRAwfQWuVzoofpsb17PePn5W6qyYXho6CEr0ySJ7LUMIb4JmldgLpX+P+S2lCrc97oaaXly8hjX7rDLKja7nXIXBv0+ju1qhvnl1RVvr94oZtUIBPFQY3RApqiGTlIL4nJLniTcH3TwW4vVIuPmItdx3qPTfc72hvhGRc+TDPQVZlMTeB3SzOT6RqJoK0zT4fHDU7abpaZfDUZDbM/h4vKS2Xyjl5KkbElRaOn7LSsdeY6kWGxpGpvZPOOj977J1558i/3oPk4hZLJAlbFy8VROxqq85Xz7glfzz7nYvCKzYjp7AZ2DHtN8S2vbCuYRK6YkvGWbBa++mDDuwDe+IlARC0+iTtOctpHDfUBLiOQONbWhnmyZcC0XIjSCvZGn65z5LNEpXb9nEEUy7ZCZiByidzZBsQta5QHkXcbhAe+efcT98Tu4bagWLLHKlVaDN/Qw+waLYs4smwqtnqv5JZ+8/Zy5ESPJ0Z5rqe9/sxGRIxyMPCL5d+sdx+OI0/0Duq5EGct7KWISmRQ4rNOCvYNjsjjnkx9/ytVbyamAvcFAv+fyTEhgj+1IcVGo46NuZVwrq0KXUlaKvVPuH7/L8f47hPYepQTTFBJJKiPKlnk6ZVlOuNmdc7F5wc7cEIxdrK6p73HrGRRtrWJjOdtCsdjVLeYuZ/aqlBqSe0N45/SMnh/oOk3Oh8DtUxUBthnw4uWXmschcbWOxPeWKZ1hn85wyPntLT/+4prpGkJhW3QjGtPWAik4FCFuqRAfv3ZwJYlu12IXluKl5S/5YlvHVMzt9fpWY7eHR2Psvs+8WOFEnmJp9TPJOou780YKASmKfNvXKYL86HtRj8ALmd7c8vrZBZPXaPPR9ZS1pVOJURTy+PSR0gYH3b7GQa/jtSKPhZ63K0Qka2H3PYyhQ2rXFKal6xNZsTVFgpNlhDsfe9LhL//R/5A/+eSvEHHvDtKia+la9RyW7tB/RlTuv3+h36Wt2f9aOMtO09bS3TN+83f+HnEloSkJ2/wu9UYOdtft4ppdSoFEyB7daWntRquh6WrJdL1hkWRUojSsC41vLK2SaBTR2+uounlx84peZDMeDVVcJOOgNNnppSbJQJLjbbaWCmUuz2/44rO5vnBnJ3f+2YZSXKDqhVYFaiVBAhJGIqIqk9vLWx7de8jZyb27/59pa4ymKKDlBZO/3K6v4/S382suljesiphNLr8Lju7v4/UCVQqvq4zEELWkS+ma2GmG93bK9hXsj+GrH51qIExbCjBD9tm1jp/Fvxpvd9xO5pRlQyQxmJZ0SikHRwdsN2uW87nuymSc4zumMtD1dWjkIJYnTbzNJZvlTtPC3n36AT//9CsYi1wz0yvTUKFU7Tr4/UidCnGRqBr65eQ1F5srZvWapRXrQ2wOPSXMxSsJnTAQS4JdF4yEhz7ssBd4hNJ5lRn9TqRFTimFlsyiLUuxratVzD/+hykCvFIhXCBoVZkOuLiSyGYZmkQXJxtV+oZRV79GCWvY2zvh6XvfYrj/NZomxBJ4itHomDbeLpXhvUoWXMwusHsSk2aTOTU7efmclkLGH03J5vKcJs4Vsfrk3oB7BwM8S4JYYtpGxmpygXRJ4krtdS4dLp5PeP3lrR6qkqYrZ4UUVbJ37IRdvQSFFCiWTnFvSGcsO/n5dIPRhjx+8CHvPvka49EJWdrgeIFChC5uz/n89WfciNWtIx5jV3ePjV9TOYUqhGVH11i1BgB5NAR5gYD/ZMUhNeMwjBj44u/21H4m6wzJsG8rgyJrOT+fcnGZ0utFvPv0HXxPuPo7ZfmLQr0/GnJ+ecHrN9d4nqkXYyg7d8PRQB6x69lK1ZZny2M5ydkfPODx6Qc8PvuAbnBAUd7lCEioyGfXn3IRv+Y6fUMV7Aj3LVWD14Yw1FIyX3gLLaEpudMm42DM9mbKm89v+foHPg9PuwRORSv5A3mNbfVw3THpzmGx3HJx/gbfdzk7PcNzfZI41lG70Mw26xUff/xcaWGeJ+l48rXq43fXpct43r3P5YsNJDZfefR1vv7kWwyjA5rapDTuMLpX8RVllFMEOZ9dfMrnbz+jtiv8UYS731ePcijkPKNls5jSFCllknP5Cn7+A4HJDDgZyzhfdr+xRuCKLS2Mekh9Kp9pOplx8WaqdllZE8p5lMawt+fdxdC6lq4Z5CLQrkk+vNhnRfSfeww6Zzw++yrH++/i2gNqWQHZBoW947d//Bucb5/jHRo0vYzYWNIEJY3S4Ars0Fd3S14IwAmdzJlpSb3O6MmKy404FDSt5WIp1EfG1bL/DdjFAc+ev+XZ85hHj+FP/so3SLIlr9++ZLDXpTscEmclF9cLJvNcI3vzSorzO2KiMRCLnMPQ62NnJultQjZLFfgia4dvfuvbuGGAETk8v37Nx+dfYPU9/d5fry5x+5Lc5pMmYjlMaESXWppUmQgQHaqsJnJDTS6U7/vBeMTJ4SGb9ZJXX1xzfy/SVamsXEW3YEmqZ1wov10a6H7U4xe+/nX29oV/P1G+vOze56s5P/zyY/KuidEPsHui4q9Zy0osWRK0MDZ6PA4+4i9+89/lF/b+DWyOdPIjDbnIvrS41On2z8yFfocM1R36v36hGynC/6vyV/yT3/qf2GbnYEvyUKxdgOjQbdvXTkUOxMxIWRVrbtMFt7sV81wuk4ru3oGKaPwwVOvJaj3FEOtJk7ES1m4ETx/3OTo6UjzqdrPRTxP5oe4ge50e8Tphs4q5eH3Jy5d3qo9B7068J2Klg0MRnDWUsrMKu/qDlB+oiNzWs7Wq7kXB/uD0IQfjQ81IbsR2pd1XxsubV1zuFqysnJmxo+haWOOAym1pHUNjP8U6Zjg2bhCowEhwouY2w78oeHevp+laUrsNZCwne++t8MizO7V6UfPlF3NVxf7iN57Q7w+5urrWyMOuRH32Qi7Pz3n7ZqWdeujpCppQREzzglGvS1uYNLmpRK1dXOA7ER8+fp/7/QPdXTWuTeM7WphMk7XSmzZVzMXiUvOYK4GKdFvyTkMW1mSujLodjJXL0O4zvzznzacJp134lW/d56TX1X/XjwQJXBMIPS8MNe/9/OrqjhHdCFlLmAAR/c5Ii43J5Vztir3IYiiKcAF2NJWOgg090WyaWixrchBGvP/Rr/L46c9R1BnPXn/OTIh+6UJDLKQDiPZCGrdVy0zeSqDFnVVIilFDNBvbnMnLG/Z7Bh8+uY8v/025U+X8nSjExPUibm823FysVXU+FNLX/83emwDJlqXlYd/dMm/uS+3L2+otvXfTM0zPLpCxQEaICQkUkh0IEGOFFZaNbQ2EsSQrZOwwCHCALIMlAZItIWRWCQnEYoU1CwOzz9DT2+t++6s1K/fMu2+O77/3VtV700MxzPT0m56bHdX1svIu5/7n5Pn+9fsDxs5slFshGh3Kfw83bzioVYF2i/zTEQxdk46AhwdTmYvFzobMx2To49yZh/HkI8+gri1BL5Vx6BzgxZ3ncWt2A2HTg7asIK4HOHD2hCmNZAMxFRbZSNNwUjlRUHZjTHaBxSZwfo2bUwAjYovOLpSghDvXe7AnESZjlsIxY7qMarUmrHSGnmB1rQHbnSJKInSXF1FvN7C9u4Nbt3ekAUqtwl7s9E4QwJlpnv7bYIlfWEElbGO4M8OTj38tzp2/gkqzg7hi4CNXP43P7r6IcWkMbUkBOqQYtREotrhGkyiAHbnQu/S0AeWwDHVmIOiHaKtVnOm0wfSaaslDo0LiqgDj4QzjUQxnbmA6UaTfA2u03/HOy2i32tjd2ZHWs9wL+BqNBrhx81ZKRsRSK7It81I5fUYMlPUuVL+OYAQYbhWPbD6Jxx96WvIFyKO+Y+/iIDjAXfs2DvwDWCpTpBOY9TKUioFyq43eoC8MlPyeqaEPezTEtGdjdgi89WuaqDKMaFZQZz9vNlZi/wrhxyhje3+I0XiOJomJjBSYVpfX0ag0cOP6DQyHQ0nqM00DJVOX2ns23GHZHRPH2Kq3UVpAf499F1p45ulvxPmzj8LzWZmQYHdyGx/4zO8gqE+x8kgH/XgP46QPo63Blo6HZcT0KiWxsL9ROCQhEk1jCrzpwhlUfLZmULHaWpAQ3PVr21IuOCDBm0FziNwhzLyvYHGpJv3gPX8m+/X5C1vCz3Dj1h4GgwTVGhM8yf6oSXOZ/ekd2CSMYWOcakfc+/bAwUJzERfOX8La5ibMdh2jyMJLezewPTtA3NAQmYAV9tFoOnBsG/NJmnTLr23NqMDUmCxdliZekt8UxBgPBhgcHEiiMPsyVA0dSyQo8MPUeEq09FylhNAhnbGL+XiOrfMXcGbzjHxnIn7/mK4bhdKka3c+xMC3cECPYOKi1FKxsFjHYrOKRtyANmziT7/pP8PTS98CDatIWO1DBxcbhkkd+gMH6KmWwXKPI5e7xAgI6GNMB8/jAx/+VVj+DgwzRKz4MCumkAwkqirZlZNgjp5zKFzpQ8WCX9OgdepQ6ZrRSxhPmDimo1uvo5SwV/MU/b197N8C2PZ2pWui2WR/dNZIp9mtBEHHIiAmGBwy6YexIVV441uMsVZr0m1ob2BLW70SE6d0MkyVEfuh1Bszc52EA9bIQmCHaNe6OLN+DkudZUk8C0O2GR3g6s7L2AuniJcrcBZ0uC0VXh2wFGqkkcTA2O5HYzyWLssgEWvDYJY6m+q1liSez9pnBBFG/SHG/aGEASwWZibA4SHL1YCv/dqHJZ7Etof0EFy4eFYyd2/dvI67dywBdP5IMxFaIuCmWEXia1KTrcUmxn1anzq2zlzAY1tXJNuarXQOmRMgC5Tc9K70wKa7NyyFCCpsXRrCMQPYug+HwBgBK8oyvP05/LGNegJs1k2s1RvoltmWVhVaXZYNkcuaLXOHYxc2AbulYnV9DRNrLrH9SqkhsdBRf4r+QV96eDN8ohJUWTeaqY0KubWY0Ruo8AMyPq2iVO+KtTdmd64mu8AAlmrDIWUWVWUjFiKdiC0hFUX4s+miY/Z+eGCjFuvYXO5iqVmDFjhomDo0NUbv8ACWE0o2cp+JvAFwbm0FS61VeNMAk9kIS2frqLVMHOz1cPfOgWRTs1904LkCHozjs7GEltDz0IA7Yz5HiHplCedXHsHTl98huQu3xjfw7N6n0Tf2YZxRYTWmuGvvQ2sDEb1y1C8kAz2Ve4mAHumwmbHLxjYrKs6SrCbwpVQytlX092zcucH2NwbKpbaEW+i+9cWLMYDNja1MwpU6VtZXpQKCOSI379xC73AiVmy1zO5W9PJw7aZeK65hbn6lwIQ6KouH4Mknn8bm1haSioE9b4jfvfZx3I0OkKwCXsuHX2UiEVvbRsImVxJObQduKa3dL7N6YKZCnxjC/X2m3UU58aEmVGxHGA3nGI/EESRlUklIBsUIQTTDxctr0v3LdhyUy2VpHFM2S5LD8JGPfuwY0AnqlCNXE/X6mPc20DLX4PVjRGMVT5x/Ex596CnMPBsv713DzflNWFULVm0Ov+oiqVALSHu0UzGXds9RggY55skt0DtE4sbomprkAz10/gK0IELsuIg8H2WVFSwqppMJeodz9PpAqwVcufKwGEU3b9yW9qBnN89Jy9IXX3xB9g/SHTP0xLgruz9SKZGyVuaK+CZCp4bAqqJb38LlS09LjsnUm+DZm59Az78Dcz0GFnzcml1HVEtQWdIxtlk2VWanaOm+QlIvWrLuhFwH/BopePr8QzDdBNHYgu4n6O8foH8QSpMcl1xGZL6ELqV50xnZ3YBmHTh/ro3N9XVxf9O7uLd3KAm9zB8x9GpKkmXoCFQfk+lU8pbYpTCcx/CtECtL69i6dAXLmxuYJz52Zj1c693Brn2IpK6htdFFd5EtqW+IF5UlvasL7Jy5CVOtSP9yUodz//ZmnniYSOyzfXsbt24colFTxUNlzdmdMZJkYoI+McyALt8xGnbEAXpJN9Y2cHHrsuBLj3PMjP+VFYxtCwFzqwwVrhHCNSwEiY3Qm0GxNAxf9vGed30P3vXIX0ID52Xv4teY3h+2TyVmMefpj/v6ksbQE4UWOgGd01a6F9DZ8kcdw7Wv4/0f+lVY3g70so9YCWCQz3duYxLNcWN2C/OyA1v3MCt5mLO8oaEhbppQmKhRqmI0mEjGbIecupMpwtEUZgww1+bR9WU0DZYLcaOnaiEUDrAtF2O65O70UNIVXL50BbVKVSzbWq2GjY1N2K6Lj37647CcGFUmZtGSpUuJvX+ZWBawPjRNlrCZUOcpWFlYw6Vzl9FtL8qX687gOq72rmFcDlA618WkFWNg2JiXPHjsA65Qf1VQJTuUr0BzIsCOhMSAXdgeXj2HbqUJXdXkyzQZjnDn5i5mbFVaT7PzWZPteT6oF9TrtFpj0XSvPHxF6r390MWduzdx2BuKdlwxdYRBKADAenZm7KtRSVjetIiAboEO2zNnz+PcpQvQ66aECa7u3MCd0Q6CMhOAFISahwppY1VfXIyBHsBlXTgbo3APYFZqqMDrJRJnu7zcwSq7OUxdqF4srq7+4RAuk/KcEFP2gx9LK2Fc2jqHy49s4aVbz0peSKe1iFqlhUFvjFs3bsP3PLQpAMYLGRIhoCuaMAiSKY9Uk0GkYTjxpfuR0tJhLJsIWwqSrgqv4mMcTyREw1AO2aiZQczk0hJ1BLL6TYBOXMdyZQEbS4soJxHmwx4iEoy4NvYPPFndpMmdTVMCE8anO/UFJMzNUhPUGIssKdjfP8D29oFktzOeSs8Kv7mcgy4TunwViceoZxsOXeSugbXWFv7EU98kpYA3J9fwkVsfRq+0i+qVEpzOHLesHaEYZrIyrytgztbyIfP5dJhxDcM7FuqKgfOrLZxZqMOMXCFgGe1PceuaJ+EaRWlAZxmchIqY8T2HY/fgujHGYxLhlCX3g1Y6E/hcL0CJnBDNprTppUswDd+kYC7xyBgo+SaCHWC1uYHHn3gCy2fX4JcTvHDwCn7vzicwbbmINhTMKhZm6kw8JKwCrBsGKrEuYTZLj8WbZJIEaAjU7CouLV7ARnMBsWNDU1wc7G9jf38sHgaGokyNpZpd4cCfuwfiYeAaW1ldwKUrlyXfotc/gG3PcdDbE67xksF4NBX+NAWJ6ylO2BFPxUrnHOZ7HvxBgmceeycuXXxYmME+dePTmFTGcFsOwi6TWmNp4MPiO/GcRQncIJaYbIMJYrM5JvsjNHQFW6vr6FYIUI7Ezr3ZHDu39zAZMSSW8krMLYh1urgIPHTlCkolE/t7h6jXGgIgjAmzVI5eKtbQs5c5LXNa6bw31xa7/wWWipqxAW9agTMu42uefCceefxJHE57ePbGRzGIdmGshghbNu5adxBUQ+htAxMrgKGZ8BjKMEpoNprwHRejvRGdqVg2K3h8YwstlDHePoDVn2B0OE8rhlbZalWBk4TSbY0GE/fpwwNfcGBzrYPNtQ3cvX1HlFqWo/F7zA6XDKVxTjRdR6KyIVEk/QtY/hm4CSzLRa3RwcrGBm7t72AWeyAZLQnJBv4Ek9BBqVXG6mIVi4aH8R7DiMCVrSpWF7vCf+HNLZjMP0hKwk/RqHShxhW88tIdPPdsX5Jut66sC0umWqKSTzZO8nfEUMIEJSYIqynN9qg/Qs2s4eHLj2Cpuwx7TgZSNnTpSNIe28c6ZRVz3cMwHmBoH2A2HSCaJzDmXfz5r/ur+JOP/2UB9NTEYv0DQ1epb/uBAnTWCgugC3FL6qWUFwuP1TGsDNCnzl2ohoeQsXJNRe9wgG1rD7vlHoIuO5gZiFoq7EqEiephpsQCGmW6lZwQNZRgOCGcPZcMl9ha0XG+tYQSXU6qKZShBPDJeA7fjyVmGfhA74AuUODppx8TLf7q1ZdEi794cUsSQK7fuoW724fikmu1qnBIFxumCWbM93PnPrqNLtRAw7RPRqcyLpy5hLPr54RUg27S27Nt+F0D+pkmdpQJ7viH8Nl7t85s01gApBErqAUaKp4G1Y6EK54P+Oj5LdTLNbiWjcHhIOu0FUkOQLfFDGgtzSZlEtl0hskkwHQGrG+U8cxbn8HVV65KmcncmtBzBLNCEpTMrcjOYAwVk8UqKaFmtBG7OtxZhE5zGee2LqJKX21Nx/6sj8/eeRGH3gC1tTpKLQ12OAOLNAQJ1Uj45tM+z+ms89rTbWClAqw3DKyaLXTUiigq1mAu1vbuXlpixPa1rAX1yeYRqug0u+gu1dGb38DCSgury5sSt7x9cwd3bh9I16rVlQUELLbnjp+Qw5vKmiHeBVYuBJGCWzukiwTWH11F83wX20EPA2WMqAXYaihUq+yqR3pePQBMei4CIJoD0Qh40/kLMIMy2pUKSnGC3vY2tm/14djpecxZocIhVgxBTGWGsoqFehebZzdR77DFqida+0GvJ4lwZtmAoStQ2VO+b2N1sS4NeWKX1uAqZsMIgWPgoTNP4bGNN6HZauMwPMDHbv8+np88C3/JgX5Wgd900fctVsulrwzQOR1s71uKGghGBhQ7xEJFwZluHU0lhDsao79L+QPrmyvwQ4YHCGARNM2HofswNEcU4PGEAEFyGB+TSer+JivyymoThs7kqkAAXdpHMseE7NNMiItiqG4JyqiCpx96Cy5ubaVMhHqI5/au4iN3PolhdQblfAmzmg3bsOGzHp/ypzJOpYBJoXrqDq8yq/kAMOcaHlq5iPXWkoBg72AHg2FfaIz5lawZTah0zwemKMFaOcJebxuH/QRkA966zO91jJ29HczmAVpteltSAKFnhoBOMOdeJYDuq2hXV2DteqjETbzzTV8vHQA/e+sFfHb3WVQuVTCrTWBVZ3A0WzgF+OzsFyCVPYYhmzJZIIKZjXjuY7XVwnqL2fIxWqUqtCjBZDDEzu0DTCeQHJ5GgxaxicHAgm2nzZA67a6UHrKlKnN19vf3cev2TahkSDQgvScI6LIQGDKip4EdAEMDerQEd2zK76cefxsubF2S0NOBdROfuPa7GGIXzQs1BI0AUwbWSiT/SqSrJT0MBHRWvkReCGc8k+6W9VjB+dYKVqsdDO/sY9obiYFAWXa6C9LMaRrMZExlvQaVxF2+CteK4VkhQo/ltK50uFxcaKDTrgjLH3uFqyxljBPYdoww4rwYMMombLY2tR2oQjzWxTzwhPBGa5RhMFaeeBjaY6k0IreCPgmxaAKbGzVsri2QPxLzcV9yahi+nI/mMI0G1KSGYc/BzetD7O+mBF1mU4VvxBJ2rZItrpKuKcYCiWPME6Er2bcDODNX2EW3zl7EhbMXRIEZ94bY7KxgMJlg2xrhMJ5iakzhadw8fJTiCiruMt7zzu/Buzb/AspYg0ryMikdjcXIYPbZAxNDT+uixF8DhameGVucrDQCujLB2GJS3L+B5e1CKXliobM8Ym+3h+vTOwgvqZg1HERmBJeJP7oHRwul32ysagLKRqKjmpSgsnHCzMZqvY61VktiOwtRBYkVYjyeYtAfYzZNY7OMO3FKTLMq3MOtdgddZvHqGlZWl1CtVbG/twdrZmN7ewe6rqLVacIm73jCxLOKbODkhF5sLYmWN9gbQ49KOLexhfXlTamBvtG/hpvjO7CrMYwzTYwrLvrKFHEd0tyAjFt6EMP0VTRIv5mYUJ0EDrs6TR08fuEyOmwzORji9o3bEsthJibDBnT1qIoufcl9Jq+QySxh7GoIzw+kpIjabMwudRUdtQbpQxkXY9kRtWJWDlQlQYS0rYypkppRjaiUXMH5C5ekbSjJYG4M7+L5nZdgmy46FzpIapE0FOUCGbEAACAASURBVNFJFK+EAk6cYNYlM0OY2wkBff/GFBeWDJzrrAiYV3xN6Bz7ewPs7o6gsRELk01KZIZrQI0NOFMX1tiC642xcbmB1c1FNGod9A/H2Nk+EG9Etcq6ezNdX8xOZiWC1BrRRNGkZt+PE1zb3hZAP/f4GXQuLmHHO0AvGiJhaEz34cWRbOI5oFMZLHkKgmmCYAi85cqjqCVVqEEEb2Jh3CMF7UgoD0mgExEESiVJ3OK4HMuRsbdqNVzcuojhbALH9YQtjbW5zEAmF3y5TBAMpMa1WW3AmXhAUEZVW8Rgz0JZ7eAdT/9HWKluomxW4JZssdL/YO8zuG3fQLjgo7xaglti/XYsMX+J/UbkBKcTndZ+HaWgicnuEJXAw5XVFSwYBvZv3MRgvy8WebneQsQ5k45YbGgSQmWwMXJEgQqVNnxmRMcRbGsG23KwuNCUVsP2fC7KL92LorQrbIOhiYeICmbk6uhWzuPtT38dlppdqazgTnh3uIM/2HkOL7MT2VYVbttH3IoR6QEiz0Xi+DBp7RsKRgmz6StohjW4u3MogwjnOhtYa62Itfjyy1eF05vtOzvNNiqqKQxhiZM2K9LYKITNM+ZTjKdj+MwED2MJQzUZx2zWhXqV4Sxa5pJjLP52Kjg6XI/lqiXotonL64/ga594h5DDfvzlT+DFwYuoP1zFpDrGrDyGozgSZ6bHq6rUJfkxUgOEARWVGMGMLTcjbHaXsdZahOJGonjduX4Le9sjYX2j0UCSIJnLJC0FPOwNMJ87sg4I5u1OV8oCe70ePM+BWTGOOgmS2lp6ezOcprEJUYx6eRGTfa7pGh4+/zZcOPOo9EyI2HmvNMbHrn4QNycvQVtUoC1yTSWIygZU8hg4I+gl1kKnhFRMIuaYw5ENtzfFufYKNhpL2L9+F/P+JE36JHNdqQzbm0p7VZdMeJ4KQ2+gUu6Caf/WLJBSWe5rceRjebmJhYUqbLePMGSYLVUe19YXMLc9zBwLlp9Iy2sq4ZW2hsZiBwo5QHQ1bf3LuidNFQPBsm24oxkOngceuwBcubSCOnuoezPEvi2JwWWjhFa9henYxXTswZolmM/YZIaJri1Um030ZodSo8/1T0Cvss871wgVVvHSkuirLkQ2o8OJYMGjDz8u/AAklVqpt3Fr+y5e6N3FQJ0j7MZgfifZ7siOqI4a+Na3fRfeufRtqGBNEvWkWo2d9FTmxPBuD4jL/dX6oQuoC6CzAcgEe6Pn8Hsf/3eww30kuiNaHeNPO7sHuDq4BTxWw6zmIC6F8MmqpZLAIUg3IDYliXQ0Sg1UlTJme4ewDhxsdMq4dGYTLa2EqqdgvNcXBYGxWSYuVCpNJAmzNmMYJRMHvUPMLBu1mon1zTWsrjIT18PB3j7csQ3XdoQBqtluIFLSGk9RCCRORSpMHdbEgz8LsdJZx8Nbj0mdKMsX5vEUz915HnvugOmgSFZKSNosB/EwscfS9Sp2fWgeUFVMVFAREoP52IY3muLK0jLW2h0pj7t5fUfoHhfJ6xhBlA0SKbDGng0AKtWabK5sPcoFHccsz+BzBuhSA15qCvVnmLjQNGrfKVcwaURLqCGwVQH0pdY6Hrn8JFYX16QXrwsP10e38cLBy+IerZypwS7NsT/ZRaNTkTprqZSkZskcABaBMtM5UjHf76OeqNhsLuJsZwWaHWLv5g6G/akc3l5Zgx3E8GO62kyYionEi6X70mw+QL1LwhJDOKJZkqcqJSHAKZV1KTurs30kKVhiliES0Gmdk0wG8MIEeqOGgTuBUldQWa3Br0dwy578MK4uXexoDJLALlBRi9l9TEMwdeENA2wtreLC8hk4IwvXX3hF2LZatZa0740SBbGui2vRY3IeE/OSBLPJGKHjS/jD9WN4foh6o4F2pymxelVPhM2M7SVZ08vqCdKSlpI69LiB+TDGSvcC3v2Wb0Bda8n8MYvdL7nYtnbw0v4L2LF34JVdaG0dYSkSPSaRGmTan2ldCSG9HFcwunOIshvhiTMXsVKq4/qzL+Bw7xDLq222EZOWqaHGBD+6+BLoTMjKys7cJCW5adSYsTzDzt1DNKrA2sqi9GYvldKMfdl3pMuIiiCMRImxHRWbG0/hyYeeQUupwozJiV2GFzjYtw/x7O7z2MYBnJaHhBtdLUnJgkg7HCXQShoGYNzbRIvj6FkID+ZYqqQUynR33rx9GxqTC6ngmaZ4UUjPy7aWrL+n27jdXZLEWrK/sUJmZs9huwnDwtjY7EqiHPVRcbXTPBKNlGMhCVAHk0MPy5V1vO2Jd+HC5hUMZ2N8+tan8Vz/OXirDpzWXLwlIWuaQkW6slXCWgqoBi1OX3ILvIktjYxW6nVcWr8gobSd63fR3zuU1qELC4uo1Vg66MInGZJRgs0exlCEQ952PHhearlqhiGyNwwN9UYFZZOMhy4Cn+XALDlMhNCIFLJ1Ywnj3QR1bRPvevO3YKV7DrPJDEY1gaeNMFN6uDV9BdcG1zCIZsKHwSA4FaxAHUntdhjF0pyGhDedSgv+yMbo9iEeO7OFlUoHN5+/hll/gsXukigLiarADzl3IUIS0YSpB05Vq1BZfqpQaVERBAEGgx4azTK6XQL6CKoWShjRcR2pWIkUTfo00BPF6h/mYbAVtlY1oUmv9fQ6bJ7EDPyKXoIztzE/HGBRN3F+ZRWLCx0ocSiNZFjpw2PnUyqobsqzAODC1nmYlbaUZNIsX1vfkBr4nb1t9Ps9CWtVmZysKkIbTu59Mjg2zAYMpQx74sCauALw589u4cLmOeEwubl3FzdnfbhNQFnVENRIwWxJ4qxzR8F73vqd+Lr1v4AuzoGdEtjoMI0P0yBOlak/7utLGkMXQBfO1Kwfek4qw7dsRoEJbvc+hY9+5nfgxD3EWgbomYX+8nAb3vkavEaMMvvvkgAffrZAQimHqpebUuhPMJweDrF/6w6aFROPXb6Ms2vLuHv1JYz7A4yGtKwV1BtdmAT0WJMmINO5jZJpivbOGt9aoyoEMdT6q6UyDE+VhBZJOjLYulNDEHtSwmEYJGwpS9c0csuzdea5tS1cPHsF1VID1mwmxBnXd2/g7mwXE82CUwthLJURmCH60wEa7TpikoEzkUgtQ1VMBIECy/ahTC2cV1Ws12qSic/ayJIQ3jQQEQRdXxJk6HanpcSNlQkkXHm1eg26XsPezhT9w5H0fKfr2gtniODCKCvSJIPxPWlDqzURWAr8uYoLmw/h8vlHYIY66lIanmDbO8ALo1ewoxwgXALchocpptAqnGWytqUk/UrCenh2p2KWswF9nCDsW1iq1HF57QySmY0bL70M27GwsLIsmfNuEsFjRi0bL0ibQgMGu2uEPnrDPaG1dOzUs9JqdrGwuCTtMS1nJq100/KOPCNUl/sT0P1Iw8Nvega92Rh3+9vwdBe1tSqSWoxpOIGveNCZOcQvj7QQ1UWhYkmMP/PFNb1YNXBl8wxmhzPceOG6NOZYbC8jilW4jGGUSsI0R+VNYubVsnhdrMkYSqJhQm7ouYPuYheLy12hXk3UAKVSDIcshCaTcehhM6BFFSh+DabSwbn1h3Hp3KPiumVfdCqSGi0MLcDBrIft8Q6G3hCTaIq4EiNhaXc5hq/68JVAmAtVcgDEEYKhhdJcw+WFLayXl3Dnxevo7+9ibWMRSi2Cp7hwE1c2bSrIZaWCisJ1ZcJBIomJjVoVgWPh9vVt9l7B+bPrLPKGwjaZTBqidmtQuVGFoY8JjjNXQXf9cSzUz6ATVvHQ4ha6KvM0IN2yrh1ex7OHL6CvDTGrTqE2IujMz0g8odqNDBWzUtrprMVUJCsAhhbqMCV3JQoYEruNEl2hBgmTApRCHyYimBxbrCOMm1D1mrjZyzUTtVYd4/kEt+/cxnga4NKVNVHMBcxz4qvUxSRexWplDfu3JzjbvoCnH3kGTbMjzWt23B18cu8T6FX24XcdJJ1IsrKpjCu2irLLjpCA2vThhxbIrggnEqbIGsNyK2ex0lzCB37n/dIkplFnol5FFKHZ3BKOcJYzMgGXSZQcEgl72NqV+UXsIFhv1FCtmUJZS08ZAT2OPKgEAvoRgghl7iczHarbxZmFx/HQ2WfQrqxIc6ZEc+GpA5hLwCA5wNX9V3B72sMo9OBrrAOPoNVHkpHI7x57P5Ckilwc8cyH35/jysoFrNQXcP2zV2GPLSwvriAImTsFyUvwrBnKhiblnWkLZCqdrC3X5RlZDnnz9jaqdQPLwjtPJcBAvVGVpjQHhxNUmm0J/emsDqkZiEwVtsLW1/S2+AKuZUVHVTVQYi/zuQd/7kDxHDx6YQNVLQ0FMbRIj4XvhLCnriTjUabD0QjthS6eeOpJlGtl3Nm5K56cjdV1tIw6dm7fxcHBnlj+ZEcUphECOtXfIJGyX9L/6kkJo8Op9FpgyPWxJx5Hb3yI28M97AYzhIsG4hXA1uew/CEUV8U58yF881N/EW9r/ll0cUaaJMn0ccJpqmsaEkmQ+eO9vsSAThvs3n7oMizZ+9kf2EKEET710oekBl0z6TpkCVMVg8EIt0Y9xGt1eGVaD6wHp3LATOQEJdapKym/8XQwlRrBBpNMXNbUsjtZBdWyhnF/XxIuCDi0yuOELkEFqlaWEh1+gVbX1zGajNHr91AyS1JO4fkuNpbXoDgRlruL0pJwZk1kwkmtyM9rjQY8x0/744SqdGRrVRfQrnclazJwPXTaDcy9GSbBVIhXei7Zr0zUl+qSBETKUkXThJmOY2IqBGO/7P1e9gOshAHaqiaJFtbMkk5njJ+RV71iVkUZIFNXWq6U/lB+TPyZTBwsdM7g5s07YhUuLLWk3SjNUfZNJqBz44oDRcrVnDkbrwAXzl7B2vIGZrtDdOMyGjUTE9XCK6ObuOVsw22EKK2UoTY1TL3pCTZAulyZ4scWqLrwRpuOgXjioVWuYLXVQTS3sLe9Lb2ru8sLGDozoZRU2EmMbEokfGA5FKlpSR6UdRcLArrzjVT7p/0pcXcFIb+lUuTIGDqLtXQBUuoHBPSLjzwFN0lwa/cmhlYfzeWG9Byf+xNp5SlGPS1MxhpjDRWtInSeZLhyJmO0TGCxUYdN62riytwy6c6hW7hahxOGMCpl6XDlh14K0ISPgHHoMsLQQO9wKCGcTreFuT1BooaiiPieJVnVdN2RByGwmMGrYqG5ho2VLcnsZ/Ife48zbMLmPYqhQCMxR+Rh5s9wbfeGJCimBDOJhEfIfRBJqItJZgEMMtRNgOXyMlYry+jf3cdkOMDyWgdjrw+lzDghZUo+AkMa1yi+Id+VareBvd4+Wo0GzJKO3u6OZKEvdtqYz+gOp6eCJLZpJ7605NLHnGQbToTqwnly8qDhlfHMlTehEVUQzFzhRziY9jBWZ7g730YvPJCOcJU6GfQiKGRuI31BxYTteqgpGmqMSZMVkaEyvSJZ7P3hWLqDUQlnb2yDvd4NFXoUwLMD1OobYo2zVTKJndiFbGbNpC1p2SxL0yHJ7clqcdLfWcvKpIQoMHH7lT2stTaxtXFJ5n5hdRFKW8En73wSe/E2olYoblQq/SxhVT0NZlCV5K6kyja7Q5haSVgigynbIsZoGFWhkObeJV4+VRf6ZXo4CH6cb7rV2beACXak16XF3mp14fm+5GO4riOsiEZJFYuc1LW6lsAgLXEciGdxqb2Mu9d66FTPYGv9ScBjtlFV8m7m9hAwmZnvITI9hJUE49DBzf09IbRpr9YRlQ7hJ1NJz9JJIkRgZw22G6MUaqirJja6q7j9yk35++LCMiyLXPIxmo2GtG5miWZIOtiYVUxxWg6c8W+TNvuVG9dRqzewtr4unkXOBtf83n4PtcYCdDYzquhCBc7YfsSGNbEPN/SkFfGcpchsZ2vWodgBLMEDHSvdlrSwjgNPsuap4JFAjKDLkFzJMKGoBMwEZrUMk+1+I0d6QJi1kuz7mEcY7B9iNudaL8v3mLzyEkZJFDGuuM6kAY3GHIMEgRuhXm1iYWURalXHneE+DrhPNjWE7QSuRi+pjTJMuHsx3v3QN+EK3gwTbZhhOU2LkyalKVf6AwPoaSQ1M8uFZD7VNNIsfLrp0oYpqYXFLYHOwtyMF68yO3On2r84aCWSk+sEcjVJGjj6L71Dfs88+zmVTh6LyHNY741N5Hc9vj/vlcbV+Dtl80rjxOmxJ9wNR/fnWPIz0rPy82gh0L+Q/uY1Utfo8ZXykUu+dhqDBuluyYeXHpdfMf99emwljwrymrkMcxlnMe9MLum4OX4hwZZ7EZ7TyUqzGWmHBVmsiv/m86Rzlo/uXhmndEJSSZldnVfOHUj5iHKpphpovkqOyQ5Pzt3J2c0TMvLfuQabroZ0FaSFH+nKyWWej/netZafw7Hmz5+yKFNZyNdCet18jnMJHq+K4/WerkEen1qYx+slv2+amZ+u6fTJ07WcxqF53vE8p8+W3+f4d7qK0ie69//p0bwHLQleOWXVolWRzm76eboaT8oiH0O6HvLZzcd575iPv6snZyMdayp/EoXwebgOeG/+nPw+pb27GP+Unm0ylnTc6brIpc+5SKWSE2Hmay3/tud3TJ85XWf8jApgupryb3AuzePR3/tNSucjXQfpPKQjPznv+ZipPklWe7ZLpU+XSpt3pKpzLLt0hnMJ5DvX8d6Uj+zYIrvXNjve2Y5XxPHKyOc8X2v5ak3XFOch/6EWKzWTsvfmLWPT/SmLnIkEOR9pP/L0lUvm+DnyXeP4WdLjctnmkj/e5+79vh/vpq9mheZ7YT6mdKWmY8z3zvT7k38r8/Ec7wDpCjp5RLr+TuDRPasjXyVp86p8ru6Vd/40J3fkk0cfYwvHSSlmPhOJ86f+izThjdkuOgjiVFPL4saXdKQ84Uw5lmW+w30hv7+kFvoXcuPi2EIChQQKCRQSKCRQSOBLJ4EC0L90siyuVEigkEAhgUIChQReNwkUgP66ib64cSGBQgKFBAoJFBL40kmgAPQvnSyLKxUSKCRQSKCQQCGB100CBaC/bqIvblxIoJBAIYFCAoUEvnQSKAD9SyfL4kqFBAoJFBIoJFBI4HWTQAHor5voixsXEigkUEigkEAhgS+dBD4H0JOUqLl4FRIoJFBIoJBAIYFCAg+QBEh5S8bS0WiETqeT9hIgET45HNiSm6T+J15KLPRFn/91vwZw/5Gn6QOnnf8Aya4YSiGBQgJfYRJ40PefB318X2HT/VU7XI889uWyADsBnj1LVJUMgscUXRSOErF3XvH6vBL4YhWS4gv91b24Xuv5P+36p0n/tPV92vVf6/NPG/9p4zvt/Nf789Pk93qPr7j/6ysBdtkkkL+aNf5qI1MKl/vrO2HF3QsJFBIoJFBIoJDAHyaBvI8HLXKCfKlUQm61nzxP+eVf/uU/1EI/TQM+TcM87fwHfRq/2PG/0eXzoM/f6z2+13r+T7v+ac9/2vo+7fqv9fmnjf9+l+P9x582vtOu/8V+fpr82EGxeBUS+HwSYIyccfQcyGmt8/Xt3/7tr3qKouvsCVi8Pp8Evtgv3Gkbzhd7/WLmHmwJvNbzf9r1T5POaevvtOu/1uefNv7Txnfa+a/356fJ7/UeX3H/11cC+frI3e5UUBcXF/HJT34SGxsbnzO4k22iXt+RF3cvJFBIoJBAIYFCAoUE7pEAvTwE8vw3P/x8nqdTAf00l9FpLq3Tzn/Q5+6LHf8bXT4P+vy93uN7ref/tOuf9vynre/Trv9an3/a+E+zcE8b32nX/2I/P01+X+kehi9WPsX5p0sgX+Ptdhvj8VhO4LqazWZoNBr3gv+JRs6nX7k4opBAIYFCAoUECgkUEviySSB3t7MGnTF1ZrxbloVqtfo5Yyiy3L9s01LcqJBAIYFCAoUECgl8YRJwHEfIZFh/zlev18Py8vKrZ7kHQVAkxX1h8i2OLiRQSKCQQCGBQgKvuQQI5MxyZ+iI/55Op2g2m7BtWyz1z3G5F3Xor/mcFDcoJFBIoJBAIYFCAl+wBObzuRDL5Nb5YDDAwsICJpMJWq3W57rcC6a4L1jGxQmFBAoJFBIoJFBI4DWXQJ40eT9THEllaLF/Dpd7YaG/5nNS3KCQQCGBQgKFBAoJfMESyNngDg8PxVKnu/3VGOLyCxdJcV+wiIsTCgkUEigkUEigkMBrL4FXK02jtU7LnVnvuSv+CNBP67b22g+5uEMhgUIChQQKCRQSKCRwvwRyHoXcKs9j6KxNfzUOg8JCL9ZQIYFCAoUECgkUEngDSKAA9DfAJBaPUEigkEAhgUIChQQKQC/WQCGBQgKFBAoJFBJ4A0igAPQ3wCQWj1BIoJBAIYFCAoUECkAv1kAhgUIChQQKCRQSeANIoAD0N8AkFo9QSKCQQCGBQgKFBApAL9ZAIYFCAoUECgkUEngDSKAA9DfAJH7lPgL7AuW9gRQAyvFbPhT/hDj7OXmcCkBNj5Vj/iiv+3sQnXyf3ftVL5Mfl//mvflKx87/0kHkf4/uex9kx5ay8/g86f3SofNzvoz8kulbOYTH8np88fra8a2z5/7czkonZZqcEE8uqJO/YyRyfcoyvbYiH594hiOx58+hH8v+pLw+7zzcL+f7hHx0/VBkkYC/S0BSTuUhYs2fic+Tn8DxpjdN/5LLKZOR/JXyy2WXD5DH8TM+B6+Qzd/9gjxae9n5r/r5yQV4PMbjJ+TV/7C1dTzVx+fkc54/vH7vujhaG3wO/mTzcZ9Yi7dfnRIoAP2rc94fkKe+D7AIKvxTvpfJXugD8JEcbc78owkkGQDmOHrqExEo8s093+zzDZ8gkG7wn/vKFYoc5NjCkGNIx54IIPP8cnaqkwFeOcObcXZsN/ucx6cASvBUwM/5zO10f87xnpdUeSyvx/Hy+gS5TOnJcCIXVz5uJRtXLshjAKSgcsVDFXWC4JnAQgITSkSZAorOo9z0mXIZi9imGYBUU7DNRMfhZMj4Kuh0UrnIZX9CwrxfDDhOjErdQYIJerObWGo8hMhfRBIBWoXHc5wRVIHHEJ7vwVDr0LRyCvUyBsqJsjGzcXCAXDs8ggqCls2HnQm5ng07gsJnzXGef+X1RC/wssGWP8/nXFPpuknXJ9/nF0ovktwHuK+mF9yrC/Ge/OF1uNbq6T/zy+Z6ncrn8KCglj5f8SokwKVbcLkX6+D1kwC3txMbYHLCGsnxR6y2HOXy4/khAY5b4X0WlpKDSGbB5xu0bO585ZsfwZIbMI+ncpD2Gj72CtyvKXCcBLkcwHJFI79mfl1utDwuB/RB9ozL2Yk8j2PTU9tNmaQAk3TuBQ0BdI6P4MqbnlBijsYJxMqxHZoCQ4gU1FOoP7JAxdTNf7RMchFi2EhQhhKXQNEpGs8hOGaAHquZHjDPnqMCxATIXA4nnCpHxig/zGWbW8wp7KWvdBwEc88GylW+7cMKetCNCnRsIAlKmM0Ao8pnnAq4N6qVVAGJEuhaA6GvQTOUDNA5Po65kimEvNdJ2WXzqfA4jq2djSSbj1i/V5nUuD44l3xVgcg4VrZk+Dl4p56EVKk4uaZS5E0B/aQnIZdCOjdUrHJfTXovju+EIpEDeq655cqGKFgE9OYJZfL1+yYXd34wJFAA+oMxD1+9ozjyWnIzzHet3ILmhphajkcGuuCDBWCWyawJJeGun73VMnMmuRd0oHBzV1MwEkzJN3xuzBUgyix0jX/nJp+5fO83qTIPNbQJEgG+OhJuuvcAPe8jpi6g3G+h8360JLUUQNXcksxMr8z1/TkL4gSAyme5HiMGe67E3GuvHxvPx5b50bm5I/tElCPFY4IEr5ONh89x/0sunN1T/s3nzQ4SuVIumbzFguQ1Upd6ClacxDpAZSHTkwLlGgylhiRaw3gI2AGwsnYcUsn1O9seo2IaUNUyRoMZ2t1OBqZcE/TwZBa64PeJcMdRpIMgzbE0M2d4brFzvZSOow0aAZPgyhet5Gb6yOLpT5W5IwUil8+Rmz6dnCQLw9y/hE6a3AoVG7koB8xxcV1TKHwOKq2ZonlPSIEPw+P4u7DQv3o3z1f5ahYWerEcXk8JJEeAzs2Mm30O7NzkCOZlJCdwSpENlZv3oQxbwQKQNI5DqHpmOcUZIKcHAWrmRqaldbQx834ZeEcZ0Gs8LgKS2nHsUs7PzLDc864RCHhuHQk9CzlgCEDTbM7gVM033lYGwvcC+nF4gQDC6xH8uIkTYDKr8ASApxhBiz6zOFW6/U+6eXMzObf8svf3o0r2nsNMrUsfivzk0X1enx6TbAwnFQo+o0LZ8VmzsR4BOsdCGfJzXo2Aw0nj308Cei1VenLdQd2G5cRwx2fRaQPDGdBeBMYzG51W9ShYEAQz6CrDFVW4dgizpp8AdF7vROxdchAyheMoLYBj4xzUMrs59zxwXdD7kHskRpniyPM51k5m+fPZqbDwWSifTJm7129+z1fqSPRyDAfC+9OTQhlz3fE3x5rLh+953eyiokDQk8PzcpDP5kfk/0eOO72eX/Xi3l8GCRQW+pdByMUtXl0CuV2ZfppbcNy8uJHRQsms7JNgInFnbqgEQP6blhMt7Dz2mVno97mF03i0BoQ5EHIf5LG8Fl8M1uaWDy29HIB5HMF7Lztu9XPBPn+Q3BDOMDdFIV6fAJwpCOKqpXKQAWVu8esHmdXF5+ZY6Dqmq/e+3C49A6Q4jQFDpbz4bPnNc2uPbv0TKPO5ZqKcfgzotMydzDrneQYUzsFJV3SGjSI3JfeQNI4S6tIJ4Y1OBn2P/PAnFkE21liDMwHKJqBWeD1a7DUMD4F2HQgTQKsyDBBhd/8VLC22UNYNxEEJvtWEmesKR/NImWaAfvK298wPFQ3OAeXMD6gc5qCdeSOoCMjznQjTUGk8UqJ4Ps+jNsS//yFonj+1jIf341zxJ0to4xyL3E4oSLmCmMtbFAgqGFl+BsEei+nkvZp4iw3nq1YCBaB/1U796//g4kk/ij9yPNzk7MxyOWEhYlB32AAAIABJREFU5xvbsQc2ix/GUCT+fdJCzhDwZEKXbHq0uukazq2e/GJZZpZs7tzAabER9AnoBqBw8+XmzQ2Vf+dGSovt2O0tksw9DXnI+Mhi50bNh8xCBwLoBHiCj5JiCy9r9DIrjBs8AZ3AVDuOq/P6YpRlllrSTYFEPA9Zop1Ywowj56CezfFJML8Pe+Qx5G9pvF45yrqnJViVOLcYuvk18vixAB4BrX387K+2pCj3FLGOATE/ThZA9kan0lRG4mooV96Nxy59A67dehZ6/Sqev/rbWFuuw/XHiMMIteoGEJiIPUCV+HvuaaFMMzl/XkDPFaA854Hncl1kwCpDzT0Q+diznIgc0GU95q56yomW+onYxf3K05HTJPdSZGuAcxxlyZRalvzIceQyOVKgcgWC9+R80yO1eMLT9Pp/l4sRPBgSKAD9wZiHr8pR0N0eEdtysBLjObWYFbFQj4EyLadK34uhIwllWbqRgEZ+wEmkzf+W/Rbkyv+dXfuEVxYa3zDmzTFkwV0BV2Z201o9UUH1akbZSQs9n1Fxl/K8DEBEQcjMcnoRcuO6RKWBygSBJc+kp6KSJeIdyaifAThdwFQ4cssuA3EB86yk6yickWNqbj0fIzTjvIkkb+VuW2ab8zhTFCuKVmL9+fNKMDvPvqcnI1O8Msz+ghZyPr8qMJ3fQOQvoVNqYGPtB2AF1xGot9EbfQyVSgjLHktSHGUXeAr8WR21lgLoHFwOrgTWbN2cnJ97PDx5BnmWICggnSmER3OWyytbHDmQnwTqIznkVjznLFPSsnV6JIujZRcCSg7mVPKqQJgtYj3zFIV0+59wuJxY9zJFChXLMuBzTWZLpfC4f0HL7o18cAHob+TZfcCfLY6BKEit9NT6zJPEaClmFhONpcxSOfLmZkBFkFHFIs5ruXOT7+QOniNNjrb5Rn5UeZZKKcsBS+OjWeazAGsG5CfB/P6NPb9Fnrl1pGCcGEcOCrKh516Eyr3J4EeW3AmL+AhkcuuOY+NgTrrWs2c6UZZ2z9SL4HhO7gpn/XmuyeSZ2KUj/UlGnStNxMtMPEegLoCeuRbyevF7QPPE3U+6u0+Cfn68zKUPqHMg6mK+A1y59CPYC34Ls+n/B6MC6HqEJE6gq2nimO+GKOn0xVMMHAutVnlzXKL2+db+kULFAwjk9yX9vdpz5M9wv9Iims5Uyv+Uo7LCLEfj/vsfcQqccHXk4QwOXc88OVn54D1h8Xzq5LjswnkVZlGG/oDvcl/e4RWA/uWV91ft3WazGRqNhjz/aDRCp9NBGKSA3j8EuovH+VUqZrADDzVjEb4PlFlCHAMxj3eBEr2UJcD2gHo9xswaQdcqKJU0BNEYpmHADWKYRhZnRozBeB8LbZaO1WFZLipVHQpLxyJgOgGanRQTpjMXcWiiXQVmE6DRBCwPqLX52RT1SlNCyPXKe1Atm1CMu+jPX0bg9qHRCFdihIED3UjR3XMYIzYRR6y3tlCr18RK87wpyuUGEBuwZ0BFBwJu0iXIdXh2FAGqDnjhEGZpioljo1V5VOSmG6PMPd48yuy2pzNUm7wmzWoFXuCibJYxngzRbjXhBjZULYGhavATH7pSQhipMDQqLiH8sAINGqwZUK3xvoBJIzKKUNI0GZPv2iiXeTzBM0YUu1C1CuJQg6oAk7mFVosT5CFONLiWCTGsFWBmzdFopHKJeC8apypgW0NU6yascRVVzjPL2RSgxIosA5jNx2jW24hDQFViaKqK0E3P1coeEngIgwSGkbqv5/M56nWWpaV5BNPpBM1WA0kcQ1E1+W1ZM9TrHUxGLlodM0t0UxF6ZegyFxGMcmYex2p6bwFPD65rQVe70OT9CHN/hHppAXM7RL26IMfOZg7arQqiKJbjrNkINS6mKAs9iHKSvibzAM1WmjjI8xoNrtusGiApyfqo0pnjA2EMVBjxidPxUAZHzqmv2t2lePAjvb/Ici8Ww2spgfF4jHY7rfnly7Is1Go1HBwc4JFHvgGu/ThWV96OwwMX3cUQd3b+GW4c/h7WFmvwIh8VrYnFztOolc7DmTSwtvg09vavIjE/jan1LK7ffhHnz54Xi5KAaBh5NjA3RQJWBF1c6XMECWAojD1nId0sT2kyBjQNqFPf4B5OQhP9m/DEuW/A3e0bgLGLO4f/BrU6MB0BzSprov8TbG2dh6Ie4PmXP4T9vetYWiUCpdnKnj+D78XQlS4qROujbxwQhgn0UpolHQSqJNCb5W/DudVL0CsHuHrz9xD6LwtmWq6LWjXE2LmNdoUJeQsYDkN0FwLMrSFa5hpGh3N0lnhvwJ7bqDarCAIPRslAGAXQNBUze4ZaNc0Wp1wpl2qpLjkIlj1CqPTQqFxG4qhYWfxeqIaLlTMBXnjp5+EFI6ioZgn2IVRFwaQ/RWuRJWMODkdDdJobIsMwChGEFiplHTGoBJhSpSDAwypyl9UJCmrmkshhb/cmzp29gNksRsXQsLXxN9Abhmg3TBzMPgY3fL94YRwbaS16nYpWhFYjI4pRIzjODJVKC57rQNE8lIwSQoLq1EanuyD3DQIH/cMR1tbOiBIpOkw6JAl/T+Z7aDWaiKIaNBWYWw7q9QpGozE6nTamE08UsWYTCKIQhtqStRJJciaVISb0lVEuVTAcuFhcMDEeWWi1K1DVGK49g1llqV5qwdvjNKWg2qbiFKFkpMkXIfoI4zlKqglVkt/qGPeBrbNfj63zT+DWrbsYOXdgzT+FUgUy1j9CSt5r+RUvrv0ASaCw0B+gyXgjD2U4HKLbTdnSgiCAYRjw/NRgWVv+ARj+mzCw91GpXEV/+pMIaKFpIVTomI6BRgl4+MLfxrjXhoce7u79CDrEN0JoDNy+AZy/AISahcm0h4qxiUrZyICEdx0hSFSMey0sLaTVSZbLuCzNagJuCbYTwazYiMIGjAAoVb8Ta42LmNq3sTf6J0KAQk+B6AMG4HuQxCx7HmN5TUUUh9A0DXHiYzDawVJ3E4hKqQegRSCn+zid5dF0hnab5CjA1oXvgGsrGExsLNeeQs96CcDz8JI/EPd/iBBaUoUtpdYBahUD/YGDlW5F+E3oCk+yajiOK818ThAlEVzPR8WswA8j6LqO2dxFvW7CCwBiiCFkMrQHX4COLdx41sS73vpT8JJ9TL33w0k+AAUDDAclLHeb8BwH1QqZ4lQB2JCCytzJOwe72Fg5f+QXjpIEmpJgPBuh1WgjjOLMG5BCV1qpzRI/Xcbfaf8pLK8u4vrNMer4Oqi6i2n4/8BNXkr1rGzM9HRzTZhmCswGnzkBXC+BWcmz2Gmtp7kEu3s7WF+jdyarM0+AyTT19DD4wJyAatWA689gllSk3HHHuQHTmYNmU0EQOzBUptYb2N8fYGV1ETN3hqpJxUgRzwllSgWGQCtrMwlhiEKZ1ueFjgrdOC7X81QfiqpDiVW4Pp/pNizsoYZ1+HEDhtIR8dJrsrr0Dbiw+Xbc3X0RI/dXoCq+fD/S8rfiVUigYIor1sBrLIEoigTkUjdo6gKny53gUmk00CcbGICz7V/F2tLDCJRncWf/V9Cf/5K4Fml1m3Qt+kC9/JfR0t6GfvQyQvfvS57Z3AIqrEDK8swsH6hxz83innTZl0wgiCNxNTP06zpIS55UwE/GKClMDKP1qsCNhzDVJVh9oGYA8ynw7q//e3jxxr/E3PuMuJV5GcvzUa+U0gqujDKVz+a4voC2oQc4HFhYai0f11oD6PeAxSXAj+g2T0HKrLwHlXID+zs/J1XJG5s/Cr35LD778j9HrQlxTefEaxM79SSQ/ybx0xyrks778jqpu94PIqiGgoCucsPA9u4A6+sLknzIH/HIq2lp/XwE0IiN1X3EWMW57t/F7qgGa/j9mDLc0QUqhgUVNbmnPbdQ1hWUSmmOQ3/modEuI0h8qAod9hqGwwSGrki4wqdilFvDTDkcAe1OOl5djxG4DqqlmsixVP1GqJoFa/ZhhFPgiaf+b9jav8YHf/9fYnXRhGlASGeoF9JjTUUmYPghM9ZDyrQcY/fgJjrtVVTKNfQHIywudBAlPjSlhOkAYFRCku6VdB4MCZWkX4Tdg1tYXzmLOFJl7mmRc53M7AmqtRL6PQcry6mXhwqpXk4VNSpmZildC56XyplhC8o5jlm5EUJXqUGktLnjQ3pKgAXqfCxYHAGNFhCoO4gxRplseWinulKW7mBN0nzEs+e/B4HxERwOPo1aqVzA+Wu8h30lXb6w0L+SZusrdKy0yAngiqLgZCzdo5ucm3IIvOXih3D9zgirrQYCXMNw+lEMpz8jVvFhj9YJ0K39WTjeJdRgYGD/iLCJcTNnpjw39got6Cym6HppDJrgbtlAtQrs7gAb68dC9ENAo5WnhIgwAv9fxgp2dxSsd4DhQQoe/TGwsJHynM/sAI0qkTjjIbcYx0+N0t7hCMtLDMbzuCEa1a64VrnRD0bA0lK68RPIaTxyzK36dyOMdQwOfgalEmBN04291v6LsNxfSCvjGWMvpZYorenxGGAYu14BSvT00vLP+En2D0ZothsgqWulUsJoHKLV0uWYKQGKZdNMRgyB/R3g4vlUQfEYk2V62RTQVWCvDyyfAZSMtp33GfdDrCzq8GzG0asSKybBHhO189fOdiZjzm2QAnq5nIKcKFp0+XuA66bALsAcAetL78V4pGE4/sdyDLlrxnNg89xbMQ8/KiFli+EO5jQ4QHMBGI4jdBl7joHDA2BpJSdWixAlaUyfQ+P68nwXhmqCYXEqUdMZ0Gqn62XCf3PaMkNXlA6CfrauJDR/3AtG8iIkh1MHRpP0uXLXN8/lmuF1ub6oZDEEIUopdPieAS1RRUmjzjl2U0CvmUDEuvuM6I4ycG3AtYB2C9jfB1bpZMiqIujhD6K0Xp/PWbwKCVACBaAX6+A1lQDBnEBOQOeLFvtgMJD35UYNNsHEKeNrzvwixqMFlGDBwx4a1RAT+1OYzn4Whpla4m/5mm+DHjyBazvPYefuL2NpFZiNgaef/iG40R0MBn1US2clZvzCKz+KJuOTtDLTnC80mv8puss+SmUde7emuPzQm/HK1d/F/vT9KDUmsvkbrD/3gI2V/w7V8hJcz0HJDDC1b+Bw9Itw6XIPgYfPvE9ipasrNvYOPgIreFE2eMtKN/ipNUOz1sDm0p9Hs3ZG4tA7uzvYOvcEDg52MHdfget8Rizkb/rTv41bOx+WpDklWpV7jud/5whgHn/0B+HMaugNrgHYx9mti7AmdYTeCJP5f4A1flaSpcTCY/w/46yZziLU6mnZ29rKn0HoN+B7DSx0trC3P0K3GWN//8cgHuAAWF7+bmilNlSjJiAznvQQeHdg+b+N/gBYX82SrMXMT+DaKhQTcHzg8vn3od/fw+raCgaju1IfXzW7OLP2DJ57/g8wn/00mu3vgG6OsL6+iemgguHwZTjBv8OMSowBVJrfD6CHzc0rGB4sIMYMO+Pvx0Lj3TDUt6Jdu4DDyW08+Vgbzz7/j+HFtzA4AN79jvfCsSPY3j6m7h9gOt9BFKowqYzEgE2vRp3eBeBrHvnPcXt7iCcfeRz9/hDzGTB1t3E4/teiaJkqUKl8K9ZW1iUZr1qtol5r4catl3H79m9geTP1cHCNrK9+H9Y2N/HS1U+hVFoUUF9eamF37yUE4Q244UdFWYrhQZcQg4bxKIChNNCoAP0+cPbiX0Kzsy5x+rs7r0AvObh2/ZdlTsQbRIXXB9785v8euzs9qf5oNTtw3Dn2939ClDzmLhSvQgIFoBdr4DWXgOM4qFQqCMMQOzs7OHfu3NE9GfYVZu0EWFD/JzreMR78FTz5xK/i7u4YbbOCkfsx2PMfB72VprGFqvEk7GCAIPqQbNYrrR+C4+ood57Hzvb/hdXGT0u8+MylHu7ufxS1uonxvo+F5rcI9/o0/nWMJv9ebtxs/BDOrz2Fm3u/jlnyUzKuvRvAlYv/LdqdEsajm5jNfwkL7R/AQutR7A1ewMD6YTz68HvRv/tubHQu4M7oHwL4LNz4OTgewPCyvBTAc4ELa9+B4diBa/2K/PnKxb+JyXSAif0CnNmHsLX5W9ibvAjgdzByfhNbS/8EVXMJO/1/lRLaqE2sdN+CYf8sAvTQWf4IRv3bQPx2LNQWECW/gdHk18V9PLUSqKzLVhOYpiaWKeO6m5tMPmygrJ/B7s4/QLP1v2Cx8TBc7wXM/Z9F4t2GUv5enG08hjuzfwUr+C3M58DTT/5twF/DweELGNk/CUVzUdPL8OZzuNYc7cU12CGwufE+eIO349zmY7h7+NtQzJuYTT6BZucpzEfvhIFNAepq4w7uDN6HRu2bgeBPoVvp4s7gu8R1fmbhJ+F6HpTOB3DtlV/DeucX0amswjZ+AQf9n0Sr9D4sth5HFFoYWR+BE/xc6o0JAIeW/Pp3o1x1cGP3F0QBlDDFifLC2Rx49MqfhDc9j7ldgj35RzBb/wXa2tvR6Nq4O/r7sL2rqGp/Cy3lCUySD8Oe/wM4DvD0Ez+G3v4S6lUHH7/213Dp0hNY0L8HvrUBKzqAWdFEUbX9bSy2l6EbE+z3P4WZ9euSuOYFFoJgila1LfwK9EgM9oGnnvwuaNpbcfdwjM985m/ine98HyKvi3KpjkZLxXC8B9vZw/raFezukakwxMz6KWxufD+m4wUkOEDo//hxgt9r/m0ubvCgS6Cw0B/0GXoDjM/zPJTpd+WWFIay+fGllstSnDN3gKcu/CR6By6m0/eh2fyv0Km8AwgaME0V7//wn8HZh4DV9Xcjdhdg20OMnQ+Ku71b+VmUzTbG1v+JcfDvwSTqNz35m9jtfxDANUy9X5K441L9F1LX5eR/xjx5TkqX25UfhoG3oV53cDj/QUyT38da+7+GlizBDwdw7UNMpz+PZvNvYbnxbjj+Hl7e+SuoVYBm7dfQVrtQa7+J4ex3YHmfkM2/yUx4lhk1mez3DMLpu6Era7i5830CNI3GeyQW6wcDIN6AEf/HKFdNjOf/DP35b2Cx/jM4s/ww7vZ+DhP7HwootWr/I0x8nWRObw9+FLcPfg3tErC5+uOoNj6Fg/77EcZ3szhwDC9kFruKslFC7NNV+19iau1jZv+qWMN01W+u/j0k8R5mzr/FuH8dT579NYztGab4CcyTT0gC3ubie9FUvxGuO8Q8/hfwk9/FsDfCyhKrFkL4ngpX0QSglmofgIouzNpnMLL+LabRL0o5/2rlg1jrPI1bo19Db/AdGNjAm596L5Lxn0MSu7DwYzAbBszoW6Ud6mD2LzB2PoqtzodguyFc9ecxdn9aciha9R/E1vqbcXP34+hP/65YvySJW13+a1jbKOPG7Q/DDT8hng2GXLIlJ3FtelXWV74DSrSCu9v/GywXqFeBrc1/irm7g7n3zzH3r2Kt9Osw9RUchj+Dg8E/Em9L3XwvzjS+F2E8xJ71dzCwPoQy79v9RdTaGg7GLwPYwWT6f8CZAY8/9sPQS33s9z6IqfcxlEtMsyO3QgLL8tAwFyT3odv8q3D8pxCwia711+U7sVT7p6iaixi5v4/R6H9Fp/OdqNaXUTbWMBrdxXj+E2jX/xsstP8EXOcmxtPvS8MtxauQQOFyL9bA6ykBxnkDRq6TElrqDyJiCZXzP4ibfHPxb2Kh9hZE7ip23U/Bmvx1LKx+M+qVDfSH1+BG/0Fcqeud/xeVRh2j0Q9gP/6AZKdf3PjfMe7rWGhX8dzL342L5/4GQufdWGkDVwd/DoP5NSw1L8GbAAvt/5+99wCT5KzuvX+dc5juiTthd6XdVY4EIcDI+ONiHK7BfPja1wl8jTHBxtiXaDAiBxGFBAKRBCghhMhBCBBCEhLKAUkrbZydPNM5VVd1V9X3nLeqenqHVdigbwFPP88+u9td4a33fev8T/ifc77HWH4jM+XzqJhfVgBaKUI8CGEfbJ68mnK9zHAuz3LpISrNt6rYajb1WTKRDMHYbRQr19Pp3KlY3+KrlthpJC2AcTam9nJGM09jtvoNyu1zadtOvFRio3EhVHVA0uYkzn7GKV9neSFKLBKgrt9MpfVuFTPPRF7M5s1/xJ4991OqfUK5huW8Y495DeXCwyRzQsC7gYBi8jeJ+OJYRNG1OMcOXU6pqRMb+jnb935RpdypGjoCcqZTfXY4+yr8zf+JaVdYMv9aHSAGbnMFtgxfQyY2Qsv+Po/sfS/ZISfuXautkExnMQipePho7Cpy8eNYbF1Jrf1+VcysuAxnTv0Qqxuhan6CSucb6t7p0D+Sj/85mjFNq/semvYC5QVJKYREStzjbyAdeA6RuM1K/StUza8pgtqxk6/DaDyDiaEx9q2cz3zhGiSEnhx4HRs2PcIdd3+fnPAZxDL3iOQuoTAaeg2DyRNZaWynrl2g8tyFDCdZAhKrFkt6w+C/EtVfomLe++p/jE+Kttkg/X5GI9dgECCWvokdez+k8sJTyf8gnZqgVn+Aivl5RfjLRWA0/wGiUZ1S7RZa3R9i+tpE/CZdmrTbNTLRLZh12VtvZ7maV56Xave9dNqwMXsJidgoy/WrqOlfULF74VDI/YSzkM9cQCg+QCBs0m7eg976GGGJqrjV/GS8sj6djqHIqP6+fPee6+hovvTr935SZ2DdQn9Sp3f94o81AxYmLbtO0M5y2tRlPDI3jWb8pyJ0W5qQgd7AVPLFLDSWMLiJgYSfRlOnwxyl5tVKIKdCVxGOjWBYF7Nj5TKyURgK/1/y2XMoVnZRa/w7myfeQ7DxPJa6t9I2X4fPX1BegYR/kOHoz/AFBqj6P8eOmQvI5kBqwhwz/nb0+hhdbQjT9pHP+yk3trNcfouyXk/Z9hWq5TI2D5BILvDwI99mZMhhjaey0LRqBPxpJgcuo9BMMTKms1S4EaKzFErXKJKUkMMkhvuMp32clYUOXT1KkONIxkLo3MtC4XWKiDcx8VK0RpSuVmd64XJFuhLQ2rjxNcRiA8zt/QVzlWsZzLQIqI5pfiySmHqEaPRyMr6tVO33UbW/QVXbw1AsRYBBFhdgYBBG8ucSbD+PRErjlkeeTz5vohsBVeRlNPZthpPb2Nn4Ap3GeSpm3tSrJONhNLNFy+4SDYwwGryCjpUjGLmDPUtvxYqaJMMBBv1XECCC5v8Qi61bFCltOPU6YvbvUevsBi6mYe/AqsNTTv0M07MPk0lOUquM0KHCyOQObr3nYwrogxbkol9Ste4jqbtYXPwAmcQHmBpOs2/53bTtOYyWX5H+YiqhwlY58oPJPOPpz9BpDxLJLrJz4TWqkq/bZ69XQC8deT0Tmb9htnortc6r6ATdPnFt2BC7lER4IyXj21QaH6KlwTPO+i/27dGIZ9vMli5UvDmjDMdvupBQsMti6VY080rF8DOtJhG/9B4QxvsYjSU4duN7CUS3slR9kGL7HQQlhTN2BZZlM7j5Dh7Y+VHKRYcUl43+M8HosQT8G5we8qkYevNudO09LC8UmJgcpNnsYNtdkhKg79X9638D15Q+dkND61Lqd2cG1gH9d2ctf+ueRHKAhVne1oJMpj5OzaxSrJ6r3NXq04bJ7Jfp6mOqE1iVBSJYaNxBrfN5BXZjgxdhdjeiVW9QQmxm6TxOOfFyMFtUKjvZvfcDnHb8eeQCL6TS3MHu4p+SzDnx7ZAJG3P3smyUSee+r861O5CNv5SNm57O9N59LM99kA3jXyEWjlM3bqNqfFCZr5nQfzA+/HQMfScr1Rvodq5T6XCxEPgldcwvzVaGldUlzPaJqQsZHT6Rhb0Gzc6dwHdodG9ly8YPUSpbGMYuyuWLGUh9laHkJkqN29m971+Ua/jpT381rXoIyy5T73xZscdDXdg4/hGVZ95q30ure6XKMR/ISGa3D9sO0WnA1pFbCYbzlKwrmCu9XVUtW9gHG0ccC73jFxf8axmKv5SV1n3Uu/+gvAKLSxobMjFSsS+zKXkqC41vUG2+U7HaA2FJYzOp6XXCkTSmlSId+BxT2eewr3IpNeNd1M0OqUiIE/I3sFyu0uE8KvZNKj0tHXw5Mf6QVCLJcvMyWrVLyaWvIB5MUOp+lWb9MhKpT7F1/GR2zF1IzbrKcRlYsHHwwzSqEezgHF3DIBd+BiXjPuAS2vYOtHaYaDhAwK/RNOokwsPseQSec8YlaK1BamynWn09DZ+T/qdyx30wPwtnnvgO0v4/o96a5cHFP2NAWOXy6YpX4YsMRk6goH+DWuuDyiLOJF7K5mPOZs/un1C1v6ZS8RKq+M3/ZeOGzUzP/5h9i99keETS9BokoyEa2gq2voFMwE8s/W5ymWewWH1YcQzuvftdvPD5d2L65phZ/k+q9q+oL8Czz/4SM/M7MLsaxfpHGB78DGZ7C7FQnUrtRU72Q38quqTjGTp+/yoZddU67+tlsA7ov3Uy8/EGvA7ojzdD678/aTMgKVnCGpcynsfkL6TWrlLrvJWKXiKZCGMbSToFOPv0WyiuwEBmgKY+zUL7qxS0i7GCfkzNz1j6U4RScbLptCq0sTT3K9UvvSJkugCkY68lwosJohNKX8Xuuc+rOLjRFGb4leQio7TCl7B39hJO2PRuIsFRFlfuoVb9pAKRLZuvIhGZZHrpFlZa/6Fc3pnQf5GObCIUWqLYuJGu+QMCkmtl+hVZr+NrkkhPkYg/k7vu+g75HAykPkSMP2VyNMoji29gZCxLt30WxfIsS/V3Knf0ptzXaXZshrIWu6b/lzIRhQQVDQ2zXLiFhn2NYkcPhmEo82kVw9XNHdxw03mcfKpjUTZbLeLROK0qjOeuoq4y/e9Wc9JoXqR60AQMiOdfRddfZGL86SzNnMpwNsFc5W2stK5X5VpbRTh18mp0zabEd2nWvwThDtFwi1K1QTYzjBRebdTCnL31JqaX24QCd1BovVnVcJGqeuO5S8iHpyjaH6Wqf1cB+lD638gEXsBSQ5Se+1UL3K35v+KR4u1UK3+jYsL5+NWEGSCav5dHZv8BzPxTAAAgAElEQVTDKYQqiRIabJ54F35riHrDIkSU0ZE6D8+L50VquodpajVMq0o2kcUmgd0Nkgq9nZH0MynVlmiynZr+flXSNxmBgYE/Y2wixtyeKKnu/6Fja7SCFzFb+pZq7Rq1YTByDcPZKRZbn6VU/4wi4w3l3kYolKLevJvZ6pUqpc7fhOM2X0ihOIvp20dDv5xqQ2cgIyV4y4oTkghmsGrQlfuPXUo0miKRFiXJz+Ky+Kd2UbfPVe/daZsuZt+0TTBSYn7lLdRbsHH0vYT5cyK+CtOLz1Relul9SwwO5khI8QQX0MP9BQDU1dYt9CdNmP2GXHgd0H9DFuK/4zAE0FV3cAM2D17IQn0H7c75oDpPFag2U0TaWaImREeuZip8Eh3fXurWj3h4+V1ksimSwX8kED0LU29z9/2vZWLKEVu6xKiTCl9V24xtA7dQ1cRdfw37lj9BXPKMTdgy9jmC4RALxY8zU7ybY0feitkdIJlqMjt/rgL0VObt+DiFoZSPXSsvUTdIRd5FLrqFUvt64D669s3oxhw+Y5BoMKHi0JnMnxKJnkShskJZ+4J62A2p68jEMxRb3yLgM7DsEwjHDeaqr1QW/smT1xDxTbJcuZtde1+hQgCp9KsZGzyehcLNLDW/qshc0nTrhK3fZbp4q6oqp3W/4TSA1RdJST1RK4qpQyb+QSKhLWw5foo77v+pyrfSFt9OevRiRpMw07icuvYz0rFvkPUPUrY+Q9O41MnhFtCKf5gtW6a4e+d5dOw7aJt7iQfiFIsxBgZStCRNDsiFLyHEGE1uoNZ8H7vnDbZsDHPc0A8UEazSvYCG+RMFhMno/yEf/VMiwSTV5p1YtkkucQbzzftp6m9WVdGGB7/JWOgs5jvXUq+9THUMlY9UuNs88mpa5T8g7Z9Ct35Ji5/Q7n4T028SEpKeMuY1FXhYLCwwkt9CMvjX+K0TCTBGNp9grvhD6o1LSCX/hXC0hmFeTsPockL2Zpq1ECX7o1Q6VzqV/dowHLuOFtKz/lyWtV3EDRjLXYIdqNEwHqRuftqpczAAZ5z8GXZM3wIssWvvDxibdHL7VU58p0uEIFpBFLWP0fKFMawye+beplzrrbKTux4ecIrUJINvIh8/gWLrHmr1j1MXV/9TPodd/RNmazfTab4E3XTTEz0hIsX3LBNdb6sMk9XPOqD/rsvZdUD/XV/h3+DnEwKPEKqW5+BZZ35C1QW/d9ebCKdbxMJFuiQJGgPUFuHpp32Leq1NwboLuBPd/jFNE55+5kfZuT2symlKNbSl5R3oWlPlQOudWUztJ8ws38eJGz4P3RTh1EMU6zegGT9l27aXUFgYQdOrNOxLVdgx6X85J219Prv33YKmzwJZjpk8C4zN7F66j0jsTnRthWToTwgHEoxNVXjgkUvYNXM1x0xIS9Nh5eqWPOLcwMvQ9GMZGp1kZvGH7Np3Jb9/1uXMLOwBHiITGSMWPZPFqpR6vZ2BkUkqS6eRCR5Ls7uL7IDFSvl+MolR6Cbo2HMUtPPZswuef9ZFLJZN0qk6lead1FtXK7eruGGlgEmzEVMFUCQ3evOm91JuWCRDY2wa38jizAI+KcMaX2JX5U2qoMlJE1ejNUK0uY2adg/t5veIJv6EmG8Kzd5Nx76WQnUH8ViIZHhI9Wovl1Dd0EQxOm7DZU5cvnEr9fq5ykI3NNg6egWtdhMrdh3Lpa8SMIUd/n5sY1w1eSnoPyNIiDCTZLJBFirfJJPaRqzzV9TbaTT2korvptr6goq1i9Kybxe88Nl3Mb/YJJ68gbnC21S5weVClaHBjALPtt4lEJSyqwYdSyrRBThm4o20qpswzTC5UZNqbQW6cRID8zwy+34qdZvjc58hGTmW+ebFJAdqPPDgT3nqqf9MWH8BK7WHqNj/qd6olZ1w9pnfxBdsMV++nZXKxxDsTEReSoRRpjammZm/jar2LRXC8Gq/VKoFcslBlZE4PPRB/Mlh2nYbvTutwhjjQ8ezML+Prr0PQ68wnD0LvRVgaCTPzpnbFJs+Fj0Bu/17RKRtbPQSqtrPsC0NTTPpdNpEY2HCUj6wP29v3UL/DZaER25o64B+5OZy/UoHOQMSwx1I/Tknbv0TZvcaLNf2MDS6xOzitRj2XgyrS7eZQgqzSceprVv/nq5vFq27h1r9YUr1MKPpfyAz+IeqgkhbcpUsaQjiw+frksq0WVq+nljSz+LMlQwNvJqR0TytZo1gwGa5NI3NPC3zdmVRLy1KXjtMbXgTrfYKQ8M59HaX5eUWNnnS0QTJgQq6bhD1b6PRqOGP7MFkO632PRjtMopJ5faz9kXOYTD8N7SMNCNTNiuVewlHlimt3EWjdY+q+33qCRcxPV0nkzdYWp4nwtPYsvFkHpm+GR9VRkZStJoaPiuB0akRTa8wPDjK7K4wAakrHq7Q9c1Qrf8Ss3sXftVOVOLjIcW2F7a3AHY28TJGh7bRbtTRW2XsToX5lSvRhCWeBq0sAPNyjt92HPOzS6pz2PFbx3hk+ts09JvR2UOUCD42KACv1tqkM1GMNpz99A9z7wMVYoySy0aYq9zNaD6Njyj14iADuRiF5nXE4mH8xsnozSz5gVGKlYeJpnezUt3JU096Mfc9sIvBXJaAP8ZsoUkmmGN0PMv26e8Dt9G0dzKz/DATQ8cxEvoUQdJUzS+imz+hVLIYHPQrL4fMv4QMpIJgINjExsfe6SaTY0PkEm8m5B8jmurQEc5GZRat9UW6IbfOvibphv9KdiDC0soM6XScbtekWCqgtb+vOATJ4Ea2bno5SzNxbCuJbhfZuLlDqbygCv5sGB2n3tpNrfUQeudeOvYSlcYC8XiAqD9AvREn0E4wOfEGKvokU1MnUarcTywaYGW5zTGjp9KoSBW5aQxuUxb9SP4UZou7GNvQZmFxgY1j59BsSCriDwmE5qg3pOmN26nOEMs8QrfrVGhct9APUjD9Fh++Dui/xYv32z50lTYlLSGlrGcDVdlNmrVI+ctWR6zsMNghpzuWpOJINzWpy951Unjku6HBD9GoBylW/92ZDhHi7t/Z/DvIDM5RLdxBs3O3uo64fAVIFRkqhqoHL6lb8n9J/5HfxeUrndVUi0pp7ymlY92SnGVpFCMMassp4SpNXrzmINKoRdzUqpiI1AiX9LKWw2ZXFdWk7WrWuWZQONxVv6p9LqFOmQtVE94EuYfERVVrUWHjixUsXAPDSaOS+vQJST+TKmTSKawO+byTuqRpBdJSU7UbUL/pCuBDKg9bXPBiuFUFvAedOua+sFNXXarpSd1w4SrkpSRqV5rXgBiTre4y0UhTAaih5VUWgBT6US5+CVtLm1e35bqqnR922nwqLLGkbSqkBqX7mZM3nohAq+3k6sv9xXyVGvd5Kb8qe0LOaTsNbeRcUTjskDOnBEuEyZHwvZbB5GZa9tfZte9HDObiqlmOVIfrtX+X8Vk6oZCNTRDLCmJJ1zap9icd3GQscVRTFOkbIPqgbDlJkZNreKVqVdOUuDP3MudScU410HPb2sv4pfyteGXku7Kkr0k74KAzx9GodJ9vI53npetdOiosOVmz12P4Rnl49+vVXlFjlzS6Kpy4+QY09tHkSozW9yjMOj0AujK3whSQtbcgIql3PtknltpXEqNXXeBMaRS0tmnLusv9t11mPt741wH98WZo/fcnbQZU/xS3Ychaj6DTD1o+TkEatxaNYnhLypfENROpNxKNnk61vZOK9nbl5hUh165L00lI514L8eupN+9XhDMp+iE54FKZTNygIo8DPkEkQVT3C7epS++hvX7Tns9UrG85xv1eKrSpvG4BNZG0gp/yRVyaf3ToWiFlKar+GqKsSDEULKnqjcBMh7BqMyqCvGfZy/lu8xH3NOeebv14Nbag01xEFBv5iOwWVzM+DWwpsB5S7Tm7gSUsdcchpy2sjEH6iCOENPlqWAGV91GPKf+XLm5yOVFy+npui8KhfvA31MOaDKw6dl1Q3/9iXo10OV4Kmzu1173a6Op+6nqug9htRCJjd3qh+Wm1TWW9isfB9GlE/TEmMv9JtV5D61zo9AV3b+qjolrCYkrTcPe6qi26jWX7VHc8tcRuPf3eo3nr2nu+vuf2nsttu/trL8Ta+XGPU/vMHZjUGsikUSln0QBMDb0bw/Kz3L6JSvcHSrEVRakl9fZjEEu9hXTQpKid5zyceB5k3KLcOdV8ldIh9QTUVPXXc+8tYt/Crn3BvJ/W68A/afLtaFx4HdCPxqyv39MRTr0on0ePc5HKsf3UryLQO92uk4IjZqEgWReWp+GZz/goujXMfOkeau0P0+46lpaATjL4CgZzGYzQtdz30HcZGZjyuopSrQrxyCIakXtIP+so2OleV6ve4FygcYSlhw495Fg9TIqPCNi6hWUUWEXkuhpdsqrliyc/Ffhjq3xx0Uo6tLAE/ck4lqV7L8lXljnw9dAvplzYq4Aq50lpHoctJjqOXylBYoLGoRNRgr8bkO5dYiFKEXIX0H0mfoQfILXLprxmXoow51PXEM+IzIlr7XpC31swUTb8koMvoYgotmLRy0PL317ZMlcDUVcXNJI+9fKb2/P214BE1tpDU1F2RAHookvrWDZQWwmolMBITLgJLyEe2kKh9gAd8zv4/U7DU1EwfJSd+3SFGOjOpwCg30A48bbpzKjobzL/AVVjXZ5XtMHVrn1qQtW4RUOTCjNOH3P16QNwZ5962ljYvdYqwLZbFjGxmvuUAqlVkB19FaPJDTSj9/CrR75OQjwldchlJVzwx2Si47T0vbSs69QqSSUcpfyqZXGUXeFKiIdHdWRbB/R1qbpeKW59DxzVGRAB5VpkfSaWK5zEchbBZdKxdYI+gUFxk7aJhkYIWBFmpuG0M/6Z/OBm9u7dwehYlrZeRtPKtFoFYrEoO3Zfp7pwVVsrqo1lPjXp9KU2UJad3y+xRxHK4iP1CrGvnRUBGs/09gBL2fdq/MpSUtaYmLVyPQFjkfrS5GRI9de2FTjLt2FlVSkhLRa8AuWQEs6rHylAIuAkZ3pw7TQ6V8JbgYoAoCazo8YmLnw53tEycmA4JeHMUA25mmWnlBdA3LNSwETlrcm5dkJZr1B0Acx1LyAEvz6c8MDc1WsICEA3FKDLczpKUb+y47YF6z2XALScLMqLuBfcFqYKDIO9LmLiXFCMMYKuB6NN0MyyMf1ZFloDTEbGKOgPonMPWvuTBCLymHK8KDyqN50DwEZ0tW2tgHeg5CpAQy62SoEXjQAd/OoZJN7japhqfmT8opTJ37IvBlYVPmUSy7jlj6vIeM/uKWWu37/bsQmFgsrDJJedm1tRsXzZ2rnBl2GFbSx/mMH0JiKhKNt338IZJ53A3Q9cx8rSreSH5T3ogJVyxq10A5lLKSUbIiCK4DqgH1Ux9pt083UL/TdpNf67jcUz4vpdmT2r2LFgxRoxMQi6wNDUNWwrSDI2jG2FVf10aQUqsWE5tVKFgbyDEWKJZ91+1oYpFm2DeEgs2ihtzafSg6R7mfLfK6Hu/fHAda3/XUn6njkkZCslS8VCVyaTAMC0CwJSzi2HRdrFCXEFi2WexS/BbfeZRUB7dqmLxi4wCwzLM636vBVG9H1snynlXdT4g72rCCkvBx0nH9kKi1vcxrbDyrr3ruZcXBBeLiiKkwChAJQoDjIPErSQo/s8E950qDWSc8SClf/ERXNwRuatn5pTca+736v7yHfuPaQvuOpJLuAUB92J/dphuaYA9KDjp7FqlBbSPGXzJYS6ZxIIdVkybqLaei0tS2rqa/iUsuQ2uJcxiYfCcOdY9TmV8c6qvWSRwyamwF31KFfnygHioelrW+aX/SeKWV8MRXkY5IIyMvne27iR/ZUBZcHL7zJ3DkmgWisQjYVUff1WM4hWCzGQdWZDOBrCI8mkHBe98AvkzKzomErR6mKTxFZlleSu8n/JWxf73O2Zvm6h/3eTngd83nVAX98GR28GPIDox81ezFpgzrEiLbuLX8rCKYBx0nFK5Xn8/iyxSE7FhMUd2ZAOahkhlRkM5MT9aVMsL6piMzkpQu4GHi2qdO0SEdVIWix/+cGztsSCFCGszDoX4PrcrZ7gFGKVXwSvuHiFcpVzsa/gXkuYXHEV5xYb3FbHSbQ8g99y3bvioRDMU2Anzyrg0gfgTnReVX7rYYc6Tm7stqN1eU8BAXTFMnR/c7UEW2GNuLAdz4K6uppvcS20nZi7+oh24wGW/N9TMzwFxvNHuwFwx5R2riFXFUCX66r4vyoZ5AK6y57rgZwoDrJg0uBFzpd5kZh3Us0V/t2u632rup7lk+NTdCruyvugrMHAaBkfi858KuUj4frRZQ4k1uDirdoyHfDtVYqLALolLXJJKN1DXO7Owc5cO2PrQ0cFzK43Qz2gG1YQF73SsET5EBe/uO2955fnEoXHxuyEVT11n7L4O6yUFhjKTan5kiVQup3bt128RkLskwp2ts+iVNnNoBSHVwAeUkVyLAbcEIl4ZGTEIWe61wH96Mmx36A7rwP6b9Bi/PcbiovkDjKuWnginHquS8fdbZoGluUn5E+6MUwRpBFVBUx9pDZ6p0wk5Fhq5XKR3IBY42JlxVQet9Z02Mq+kHw3i4FGmClXSHsWqlxPgE0EtwhTF5C8xfEC3S6gmwiAC6APOhR97+O5lN1+2MJyFmCWuuY+B2V7AKAAXQGjxLA9L4CjvCiA9wBG+VY9QHcARABBPgrX+93inmGtdIe2Isat+hfELeDmKQdkLuREN47c7zZX9+vXtjyug4C3B+Cum19AtN/drFh+glaue12Bt/jwK86ABdDVXMr/ZZIyrsU+487gpFLSur5laYmCbabo6BCSJQmIunC/8iMEmFSV5hxUdJVAAVvZF954pAi8b871+CSxkApyMeWqVm1W5R9qjtesnxqzZ23LPMnzywDEne9WivGVXECXtIhVncBRlGSeHU/E4tIcQ6NpAmqMAuYJlhYbDOSTGJ02yWSUWrVGJuN1l5GbixLgeAmEBWEpAmXaBXdnaG633HVA/+8nPA/4xOuAvr4RjuIMiMBy3ba2CDJXoHqueBFnGk5VN58TV+1oDsBKsZJkMoHVAX9I6ouL61ynreWIRsR3KdZOjU5XXLAREjHXv+mHpqaTyIhlKJaca7kr40xAVf64bmQPtBRiemDqApiK8YYQepmjT4i5JbTyvnoeyqnQcGO3kpct8CyWtEd7d93iLpZIi03HSvcsQbmAAJPn5u1bKhfklR7kMu3VzdW1BWxX6fcmmupr5wB6GJ+4pCXPyrPslFtagEOs29T+sWK/rI88s9D2XXKXGq8oFgKEsh6uiekpFf07yu/kxa+63uUZ5caiMMnfYslKmEA8I64O0NsGco+S8qDUW0FS8SGakkKoDrWoVpvkpWuLTJdaPwk/SGxfLjCwynRXyCfXkkK1MrtxLNvf4z4441tTh8XDdvWsbnqBev5+xUU4E6LQRaDjxtg9x47ruei0xLJ2UhlbWolAuEskmGB2psbExBi2z1COFb/K35NnkPkOUlsJqXTGqBv5cMIrophJGEpIlknlaVHRhP6QlaeE7KeIeQvSp7T0K25HUQKs3/rIzsA6oB/Z+TzMq/VbQ+7LtyZuut8NlNBxOMy/HsRzY5f7nSDH9VhVDslqP1/dIQx/P8HQd+3+catxejFFJV0dcFDfi2XskqVULpErWD0B66ZwrRSmGRoaA7PPtelNlzpmFhOdAJupFrtkBjyXqJt0LLnrIjiDkifcZmBYxiNkLGEw93nYlWUlF5bv+yw2lZPmgljPtxrFdOjSBDwrrx8olXCvqxWySSsA8SurVEhOHgoF+4xDiesKwHmA56JDvwu4t0SOFO/NuPJquHOsQMclFfjF4S8udxm7Q8rzSe6TR8z2hhFyGd1WH9tfaQBuorktLu0+z4kH9KKIKVez63LwLHIPZFQsWmILrqdD5klZqR6KyhPIfpCk/tXrO9MqLPqm4rpLDnnYL9ZpnEKhwWA+qQxrpWfJR5DNJ2AuoC4feQ750+fCUPqIMAoCTrtRtR7u4d6QvPn1sE/97rlb+kBfvlfKitxPPAJ9ioV6RnluqeoTVBwPaaKTSIewbY1Go0UqOUij3iQUMYlEEizsqzM2noWAjq51VFlcj76gogDK0yNgLgqieAlSPQ+DG3VxRt7bso8mOA7ghVDn9WnRnldoP2+NPKtMktzNDRl59+vN0dp7rvF67Cde1jWK/abjCP1nHdCP0EQe8mV6+9p7ofpB0XUb9uN8/0urwn3ijvMISt4LJy+8sMHc2GvvHC8W6ElAic+6MdpDeYA1MsAhAonQ2184O2k+4lp1hZzEPD1gVh5zOa9H11plS/dcuHKMFxTeT3z1CTGxMOUjluQBHmatgqEErlipfWQuJZg8ye5aYj0BLxdYa8ZJ/N0RkI5V7Vq9+4GCxD/lN+c+ztGiZOwnDQ8giPu8Ff3Xcya4hyyS1rd6fwFO+V/fHPW2gDMBvXi8d4ke8HrKXp+LXF3Ke+a++VDXdABcEcrUNfoE9H5zvUbJU8f1H9AbwP5fu2shBLDV4LRn/roT4rHw1bFynFfpRcbqKn77gdL+r8TqevRNaR/e9S2Yc8MD4ZXyuKxNRPfGLHOzZj7Xbk3vfmvxzft/j1EviojjUhELXWmBbg90L9f9ALv+sb+S7eK+Vj7p2KPc+/IRhc+tF6CUOtkHoiw5zW8kI8DuuPu+R8rw5r5/4Cpf8NfH0HvP5NhVkulBj3/9hF+bgXVAP9qboick3DJhPZtLXgb3pfKO8WRfHxY4XlD5QVzSrjWkXjrXhb2foPCsZHnJVgFmrQx7wlPSD+gSzFMCQa4WdbqieOOVPC1VyMQt4iIpQl0XePtw/Anft3dgPzgcwJ34aMJTDWx/T8XB3/tJOmMtaHi32c/yWguKfRuiP2zxRIZ4QJBac+IBNsha/Hkitzryx3jphDIaj9TWpwT337D/GdS/vfV/LCvyCYy4NxHyD1He+sgRPQ7EGipC/5o+2sunvndLG/bG6vI7vNBH/7I/gaH+2iFe2qhETFS4yctaSDocBC8ko95RCS3I7yI3BrC7jsfFKTzkPPt+pfPUekjoxwX0tYrVfqzFA4D+oTzP+jmsA/rR3gS/Zs24X3ha/6PKboeVJRq2OsN1TTvyvB/5vQfs+841xpQoOxwF2cNF5X6Ul12EgnzEXe3mJavfRNFYA+hmZjX2eVgaxa9JigNb6I8KiH3W1VHZC4cCjY8F6H0P8WjKQf9zPtYx3pwd8vo82RPqAbps6H5Afyzvhucm8ebwSAG6PKtTWciZUse09fVK4K2N0T/GuvfeYY+B34+s4nlY43k75PXxNHInRXQ11OOmIfYUcnku4Zz08UvcOgW9R90P0D2BJMqVmwq4DuhP9svgLIVtSzRp/XNUZmCtXF77Yh7IelLsYe+PkJv8TnGWXrqXx8z1BMxalparebsGymEBuqc7qJ0kbn8vZ9dlQXtyTQkCr0iH6z2wpJB637gPeQEOBhC9Y9cK80OWiIc8aufE/g1wsMByoM1xCMN5XEB/lPk9kM54CLc/vFP6LXSlOfZq5h0w7NLbj95dj8BD7Dc9qyEZ52vVJugAoQQ5zs0CUFbsmlnoeRAcBaHP1bVa89c75bC2rozBqw0gF/I8AGvSNJXM8armyY3lOMkx8IosyXfeM3khK3ctHhXQ3fBcf6jt8DbD+tnrgH6U94Anzx9PNitZ7xUK94DTrbClXOtiDa8RHMoNJsfKn75C4b38ai+vW1xoR8Dl1Y+VnuDsxcr6GW6uS9QzOg4Wxw5pyfon+IBa0iFd9fBPWrsBHmsyDlZyr33OAyG3fOetTb9y0X+sB5SeBXwggDr8mTi0K8jY+8mWnpvKdTsd6JEPdhoPbWCPcpYXZ5Zxy79lnG53mv3O6F+XtaGBNc92WM/jzZ/rHl9LEenfjv33edR5lWdaw3noB/T9PD7rgH5Et5Z7sXUL/cmY1YO55uPJ3d5L4FkjnnXeLxxEKEi6UX/Or0tUUqxtj53tCQdPYAiYi0LQr2kfzOA9wdSXztNvOaixu91DPPJUP/B7AuOwhNKBxus9X/9va/3HR/ymBzNx7rEH0ugebVwHo/kcCJwPDOgO0aof1J1/90h+a/Lie51BjoiFeAhTtt8p3v7ztEPHKl4tV/f/8xo/KtDJDx6pzZlfh/ciLnkp++ulJfav29q58ZTuI/lMnlUt768jO5S/tv9V6bn/nS/3q1a4Vu/zMjhWyTOO0vJrOrR84cmFwyLRHO4G+p07fx3Qj+qSivUs7FGnxaUDrOLKcrt/PcrYvPfDp9J/JLYln5xDRPM8Xp787w8R97qHeNWv5EdJ6j1QitsTmRgRUp6m7TXoWBvC91yGnrB1yXLuQyiG7uHKqH4h1AOnfnOjfzIOQNJ5Io/6pB2z1rVxIFRQorQ/lvIoblo5bq2S8GggIZDtwLZzTj84Svpcv2UormOPYe56dnqb8EmbmCdw4X5L9tGUt0fZYPvtmSdwq0d9F50L9XDvgCDngLnzx1GXnHP8qnyrs/37lSpvvT2Pw5p0ud7x/fviUJ5B3k0vTVLqKjhtg1ZfSPldjAHPeJBfpNiRvOturYP+fdBT4L2946Vd9o2tN1HrgH4oK/Z456wD+uPN0JP6u1jPAsheAwivlrgQX/Z3g68V+6spK27TC69bmCcX+uX/WsBUv3lAezisOAfQndQiz0oSgS8vfH+zEXm+ftKNhAicwh6HDei/Biz9ngtPassDrynr2f/Tk7rGB3PxA4HxWjB3F/MxrcH+63j//nUPhW0HVLtZzyrrrUWvTox0InPm07XP+tiXfWBzMI/4pB67dv68mx3AFXREFBLP0nZTB9fqTuq2jqLkVHpzqvk7fzzanPgU5H9r076cSoE96/aAwClfHo6F63n9HCtA6h06RWvWNE1S+0EKE0klQy9V0eXArOowM1kAACAASURBVB2X+7zOzLthmrVKTi/eLsc4fQLXP0dmBtYB/cjM4yFexdOQ3cIb/S+wK8elE9b84j7GRked1972qapSumERC/vptLtEIs6LX6tqpDOq4wiaphGLS/Nvm3q1QSqVplk3iUYDqid3vQYpKWl9GCRvx+LoonVKxELSN0wKu0gOvJRfdbp1CRK0jRrRsNMhSl7glhEkHt5AuwWx2GrP6EOaxP0Es/zHUy5WLcy6KuQh4/Gh6xAJQ7HQIT/oVGo7bA/BIQ3cPckdf7cLwSAYnQ5h6TQjZUR0jWhElLwDaGePCeir1l69USMlxcFdAavrHSKRKKZp4bcDNMswOPxasqkIbaNIZsDHjl2fJyBdai0ISX0eVQOon1HuIZcXA3aZzIczD4d6rjsUowPhMDSaUkFQvE4WutEmEvY66PV7aQ5k8R78ABw49yx0n+OO7teffNDtagRDAQyri9GxVREZWZ1iCfI5R/WVbvWrgO4pxq7Hq8/RVCp1yA06ledaWpmEKpl3eBwYs9shEBQhYGF0AgT8fqKhs9g8eQ7LSy2q+hK14teIpUHaKTTqZcKhILFwCtNwHlft2y5qzwSCNrrRIhIOY9k2fp/TJbCnmCjN0HP1rwP6we+6xz5jHdCP9Iwe7PXWGlPe+S7QOoVjDGpahWQsTaXRIpMcpmv61AslfZTLRZ3ckNSM9lzpNqZpEwhEMXSLcDii0ts0zSYe91FYMRgcDKuWjoEDcXKe4DOIMJtfmmV0ZJBqa4lMXMbXJJscU8Dd1iDq4RFVOjQJqSYgCUpFyA+ElYV+yIUxHLPC+ewnKLy4sGMltPUulhkgGomha9AxIC3lv8VDoCqMPcEHPtKHSa3yjiMQ5SOgJMqWAHm3q5OR9lu9z+O43HtzIBPSHxeX67WJRuLU601SosXZsGvXNJs3bsRsw3D+v0ikfMyXHmFmz5UkkpDMgOkBumuh7V9eTm54lAHdBqMNhUKLDeNxlFIUgk7XJBSSF6g/3OPN3wHSqA5xXR04F6XWYbMrj9N+gC6Kuq7K0TV1g0gkRdeGegMSTndbZJgBdVJ/Hrf84hSPkf0qCuj8fJcNG4I0WjbxpA+/X6fVbhCPSpObQ1SoXMeAeGn8YajWNOLxmJq2cPQljGRPoVRZpt78pPpdnIYhv/gZ/LRrEAw4812WDofSm0gq7ynbootpdggGPGVjrQXukedk4g9PITnEpfudPW0d0I/m0nqy90CuOgk1q54l0vNao2MZdDo2iYj0c3YQQLxbHdfKbZtVwmGNanOJgcSQqubUqAdIxiMUVsQKWzX0Ol0dQ+8SjydWS18ewjw4w7bZsXOGLcdM9cKAYgUHw47G3pFy1z5UY42YgLtE7cRKjjptI5PJIwnonqDwAM1Hp2sRCjp1yL3e5Y06JMWJ0OeJP4THP/xT3EpdMoy2jtvOtW+dOgahkCesnyig7w/mskKmZSN9ucUyFzD3FC0RwGJZDY/8P9Src+jd7QplZL26oi362oSVdS5C3In59sIpir3cV8P98Gfj4K/geapdT1CtDrrRZGg4gWmZVKpF8jm3q1vPy3HkWOIOnMt8O4DudLHr45BIZoqvQ6FYZCA/rmaxVIZUEgwDKmWY3IDqFuiE3Ty3u4wx0tPLlDfNa3XgRjq6VoOgOtHtVnPws+dc36XA1HWdRDqAhSgNEA3LO/I8IlE/rdoOWvYuNG0evxUgHR1zSkvI+W4WrHL+h6R9cZ3sgLxcFtValUx64AAu9XVAP5TleiLnrAP6E5mlJ+0Yl1baX/nJFU5OF0fR/tssFBcYyY9jE6VUgkTUsUziEUc3L1dgcByqrd1k4qLxJpjZ52NyVBpUOC0Zg1HoWFBrFRga9Do6iSDyWLYH/5Ay1LahEw5F6DYdBUOEVF70CemIKS+54z1WgiMUey7jQ5PUGgvo5j5a7YcdC/3gb716xn4Wen8hDkfQisRpNAwCvqRSKMyO80caX+gdiHhttA9nDId6rg2VIohRJN4Cz7veEk9KwpuYA5EiDlCGtGeh7w/oumEQCcewhbMg9QQbsud8qsGJNDoJuaXsPU+JuNd37p5n67FjSLMYJ3bqAXofP8LjeBzW4h3qxLnnWdCWDnpulVeljLierWq9TiYji+ulUclAvbh/HzHyMMbvAbpY6DK7PUBXayENXTyQlpY8UQWUsu8GB1+K3zdGONhkafEC10Pj7V0FjU7pWncpGzVH8dXaEEtAoVxjcCiM3mkRCUmJ536+ykHMqQWlRchJ3/UQLJYWyeWd0F6ltKpESK2Krm0RDWjqOQPS3EeHQOw0jp2YoFCepdxcwO4uqyk2RHv3mYRD/Ra6N9GeFuaxd9ct9INYscc9dB3QH3eKnswDpFSqlFSUF19c0WLCisbtpLGsRkKjNFt+YmE4YcsraNUHCNgT+O04ba1CTX+Amv4FOj6bcEhU5wgbR/4Xi8tx0mwjlY6TypfYO/8zgokZCsWHlVssqASRAPqhuezk1TSsDn47hFaC0096N2bXTyhaZ6l6A/MrtxCTMJ+8u20IJf+K8YEJas296PyKlr79cEL4zsJ4CpD6h+e29FytnkXp1JYvrsCpJz+b4cGNlAot9hW2Y3cfOmSP5WHvjL7Q6YknvYCZ2d0EQxaVxjK2VUPXu0Sisjb9Zl+f+3JtHL0XduhXAvxYlvAufMzPVdgwlu2FKawuDGTeSDK5iXJ1Fs3cS7t5uaoe2BbFx3JCE45vQAhyXnxXYqIuch5WvOQwZ9CCwczT2bTxePZO76DZKjK/+Ai+gEl2IECz1SCRkPfJ41N4gN7ndj9MQJfWNzI78ibtD+gCas5+bDY7RBN5qlU45ZR/wmiP024P0ag/Qsc43wF0RSYTOaCi0k4amQWLc/Bnf/p31GpN6o0ihfIe9M4+TFpo7TrJeP7QAV29P9KDV2JvMtKg+qfWglNPfA9zs9IIRkIGKzT1S6lUTULBOvlMioWZCs951h/h86UoFMsuoC+4gC7ena4L6P2KlNywny8g/18H9MN8C/Y7fR3Qj+RsHvS1BNCLbmqIB+jOBvcIN81Om2gop5ix+3bD5CjYBsQG3k2MYwgQR+NhisU344+LlWczO9tkIpdUIDqW/7Jqu1jlJvT2l5W+UKwuqL7LYcIEDstCV9EyfCJ82qA3xTp/GQYrxOOLFCp3OnhrQ6eJUkjko3dBOpy22m1S8ejhW+g9IOt3ucud/SouGA6msc0QwhEU5cIXO5PJ3Faq9Xmq2o1HFdALizCYg0TyNIS/lUyHmJm9g6XlOiOjThvY/ZvC9LEYnwCgNxoaAX+EmGfG2igvTzYDA9k/JB59DouVukqeGhuNMbv4S1ZWvkdayu1LLDXi8SaF3ewC+pGqJX7Q78uaE1yenhiEY+PnUGzOYRs71YCV90WFeLzCM54Lw2VeH96uc3VJqdwuXjRRiQXSPc+JbDKvAJQsUoy2EVHeA1EqxzecSyJ2CqY5S632OkU8dADdI3SKAur2cTCFa3IOFU269rWxjQep1A3SAxZ+lakiCsshWuh0aTVXiCcSlCs66cwQzYYoeS9keOgpLC4vMrFhC7PzvwDEq3azCg/oWp14LI5tOCl3ogRIXSvlcq9pZAdElnWp1ipkZCOpozxF1PMgydjl+3VAP9zXoP/8dUA/krN5sNfqj533C2flbpdGD7rb+jJAqdYlm84pMF+eg6EBOOPE6wkZJ7NSfpAl6wKq2tVEotKkJYFWcUqoj498gpC0DO3eRNu4ik7AJuQXxnlAAWommvVE0cGOXikdLaNJJJxURDNhrUusTyy77MBmgmGTcnlf77odcbu7Ke+lSpl8NuPRiQ763r0Teha6JxA9oShHuKQtt8nNzF6YHHfw0Zc4h8F4lJXatUcV0AVvfNFTOX7TFn552zUKSGX+RDiqv5Ws9sgWHii58fTHBHTvWKewh1hdEnLoxWNt4VU8l2K1Q7l+kwLujZteQGH+Idr2tGuVi7u9q9RLpyufW5u7j3l9VJtlmaDXYdPUi1iqz2BpdyqVo9UWxQiq9RoZlfXR77Hw0rwOP1VK9v+BAV0WVVJSnVzr2dkSY+NbKLrhlVNOvIbpfWFstmNoryckmNwryiJjXQX0fPZsQoE083PXKsJZQbISRpz+CI1W+TAtdBmfKB4BalWLWCKudtrQyB9RK9Wp6zcpbsfpp/8ltdo+9u29haj0aJfhGZYjN3xQLsFA3pllv2w3n+zdthvj9xTQdUA/dCH3xM9cB/QnPldH/sh+Upwnt/uya2yfiUnNpd5IQYcMVSHVSMy1A7n0BdicrHTc0Q3T7Jz/EkuNHxBL2ISsGJ06TAxcRMfW0fgxxcZ3sYMtEhGn05l4BHvNkvpcj6r9tufp7ScKezMgv4tsd88Ra8jjbgkxSRHOJF7fgFROiEpOnNNjAWsaxBNCDNKIh8VC9ynPn5DWVDvH/i6gLgtdyTsBYvnj5q+raJx3rJdOL6Fnz/suLHLDYeIqIS+yvYOaw4yw3EVx8mr49IX4lLHkKgq9Wvceg7nP0HPSufb3iMuayeSppjmrMZPV0IBXcVfOM1FsYRGQ8hzCcK9VIS3phEHwS1Zdz3Jz+ABCZFO5412Xpe/JSy/k7oG8NzYhThoopc4jAcr8BELPUC12m/qPlMckLC5XW+ZlgpYx6xAu3RS/Xnzde1Y3PKy+VxEieVi3IpiS2w65y1bA5IxT/XH3j8p7dykOkmWgvPb9oW53/6m59RoI9qcre15b05mLkaF/pKQt0yp9R3FFhJCp/DNeqNy9sRqDG7rtlXnw1tmLvyuAizit5eV4Lxrleu1lP0gPdZ9P4FyUbseb5ngvwuqdUkvm7SdLUswgLPu96/A30plPMJJ7Pkul29Abf6/2p+m+9zJm9U93rNJLXfaRLvHzmEOg0+UZVIqY0+hMju915FCd09ymS2huyRvHhS/X8eoOSJt4uYdMa70KiYzzvg6OPBera1Nv/0x5aOQeolgOpE+jqd1LSAiTwsmxHJa7jEsyZaSbqsy7fGcYbaLhKLZl4us1rO+vdyF7w1kIpSSu56EfMWxZB/QjNpWHdqF+I8sDrZ7kUyE/ERpNlbrWIYyfjEpXE0E3MfZ+ig0/Q7FTaWlxkqllluofomnfpgbTrMIx2SsU8a0V+hx144fqeyHZbNvwZnzdcQZyYXYvPETcF6dUep8CXxE+wskRYZKKv5rh5Il0zZoCE6wkFeN+Wp3PKiEkr6kQk2IhyGT+iXQ2TzQ2xew+P+FYl9nqv9BuQ9oP2eS5bN4wxdzCrRj29XTsnU6JDduHWO+Z5B+RTfwBxUqc0cGN6Oym0L6Gcu1nZPwnc9KJf8zsTouO0WV00E+taaF1txJLZykUf0y5+UU2bX4VVjuHr3UqVjdLJGSimw/Tsq+nUv424wPnMpA8lpZWwfL7sUMpys15Vkpv4cQTPgBmlpVChanc79NozlHSv8HIcAqfdIczwypPd650J4bxHRVrDvrA0GyCPh+ScmsH21hEsdoQif09E0NPpVaKEvZtwhcqsKJ9kZZ1nZOfXxel7BUMpY6nYxexTSEbbaVqPYjReocKo4ZDLTStTCw2SKsV6UWxk4nPkk9vpaU/hKbfx/CGQdqtDp1WHs2os7LyLrZt+xf85ghaQ9Kc/DS6d9DoXqM8KUkLNk1+mk54HqMbIBV6KvOFO6gZ55LP/TG+xjkMZk6mVN1Lbkhnqfpz5le+SSIBQ9m/IRt+Hj67xHz5g9jWHjBl00BDaxJNdAkEbEoVsNpZpTxt2/ZWZubLZHODxGMTzM1GSKUa1OqfJJyyycf/B5WVMKlMmOXy7aw0r2XbMU8hpv811YpFIvcgy6Vb0TsPK9DsVGFq6iJ8sTZC/PObaTrdWYrN96p9GpUsTte7K6mBsgdPPunN0DmZfaU9hIIVokI87Obpdkto+g207dvQ7Rmivkm6Fdg4cQF24mH0jgbGMRh6nXL9Awo84zHhFEhdBfHrC9e9zsJKiFw0zdTYeZimRsiXBmOEoZEED8x/hVr1agW+uYFLCXAGhlUgyvUMj/opNtO0Ow067btpNb+OlCIQII3E38rQ8OmsLO0CSnSq56nMkeNPu5T5hQJd8yHGBsaxrYQalz9osFC6jo79U3zM0O12iQQHadWTREI+paQN5D9BdniYxYV5hNe+bXKMHTM306VIvfZVNmz4AH5kvxkEQgapbJuVpV9QaHzbIZa2wd+BLZvPp6VNofum0dvn07TvV++zX0J5ZsSB6YAIq44jUBR4+9y2E44G53h+Dt9bcmjS93fvrHVAP4pr6uSweiaw2KmhnhDqkb2UYlvHpkFXwecwlrwfOkxOvJlGW2Nu3/kcN3kPNaNAKHYjTe2HPLJ8HRvyaZKBi8gERqma72WmcjO5TITh9P8mG/pjlksmlcLLOPGkLzO31FJjmRiNsFy+H03/FbmhY0lHzmTv7BL1yrnKqhof/B5tq4jBtdQ7lzlavg351OsJRyYoN5Z46OH389RT7yMYa1I1Ps1y7UsMB97DyMAzWCrvI0GD/NRt3HL7pxkbDlMqN8ikcxSWIBaEU0+6ldlCF4t7KXdeo3LFJXwgYcltEx+nXFtmeeZ9ylU5NHYzdjhKKHM7v9r+ShoNOOu0T9Et/h5R/yRF6x7G0h2Waz/E72/iszYol2at9BZlFI6Mf5t2J4xta1hmmWDEIpfaQrWwCYMy8egNSvGQfP64fwyflWPjxgTX3/YyxRAP+wwS8bCyMMXqW6otMzAwTMz/MkYGnslieS+1wvsYGvwuiXgHI/wjGpXbqRt3MD78cnKpU9k7M02t8RFlPU5kf0rHrqDzdQzjMgUMkaipMhWMbpJgDOLxf8bWX0QqdhJ17QZyQyallTvAN8K2TS/mkT03k80VqdXnqSxdwHDuK4wNbWWh9FNmm/9JLAKTifMptQSMfkWlcgHZ7I/IxSMY0avYseOTjOUvIsRxZCMZVvTbqTRfiSlWYcDhQ2ybvIJy7XbM7kfxB1pY7bhyCRMQk1FStRoMZHIMpv+RaOQYFiu7iSdHmV18L7nMhSRDL6DRvh94Hw3rdmpz8PvP/B5ds8nu+W/StC9XczoaugqNMBMT97Fcu4GZ2Z8giRz52EcIBTZQNe+hXPkgQ9mriAVrhDPXs7B8mfLMREIwPwPPeNpf0tYyBHwn0W6cSk323/Aeisv3EYudTdBvYlh3Ua5/Gl+gg2GEOH7ki5QrCdr8iFLjc+SSVxMNWkTT17O0chG2AGXYpKuJYlnFCJQZyG4lH/kIzY7QxnfTLL2TRO5TZIljhu+h1SlQrlzK0NDFBP1n0mwvkArcT91cAp5DOpelVvom9doFNOuw7fi/xB99IZWVFpMbtzEz/SNgL/n4cZiBP8Dnj2C0b8LqLqOZQSJI/YcUm47RuPHulxOObScTGqBe95GKj5BK/Alt/Vnkcs9iuVTCH4wSMat07XniyTrVxjJBjld+h3AwxHLhVWg6nHHmR1hemiMQqlOqflblxp92/FuZW8gQC/whhm8XpvVmauYtbgf4OEEz6pAEA23wSQUaSZkUN53XR8pxXwmYu4Vzj6Ik/t259TqgH8W19ApTeCxcVSdZfGH9pGYRkDQkWq146ZDHkvdDAH3q32mYe5id/SaT+YvIxE7B0KDavY+S9mpVOGYqI1W/TKr2Z2not9MswuknnsfCslND/uEd5zG+AYaTnyUajVLSvsdS4UqEHHzCie+i3NxOo7SdpfpdSpAfP/FVMsmNLFV+junbTqX2BTKpc0iE/oBAKEOtdSvFxpXkkz9R4yb7Q5ZLF6n3ejhxPhuHzmbv8q1YAlj2DQSoqBfatDPKIyB/EvG3sGXDPzC/8hBzzRcqxrXdgKmRfyccqisBNjv7bdIplIANhZLonfPZWblUkb2GUq/EbpzDQPBU6t07GUjDSm2WY8c3EYzO8aOfvEHFIZua45rcMHINnXaefDZKUfs8xfLFHJd/BF2z8Sd/QLXxIwrV7xMLwJbRr7LcmMbkm+j2Lwi5Ls9KySIU9as0OPFYbJv6CAulBcqtD1OT4iABOP20V1FvLmEbKRb3fomB3HuJpedp1O5mofELVVPghKlPMZAcp1i8FZsH0fRvOeEN26JhaNhRUT5CjGS+Qrc9guV7QBGlyu3PKlLiaP7LHLfpDGbKF7OwcgH1Ihw7fiFYJ6DzCMmRy2gs7yXEqxgbPIN9K9fw8COf47ln3cJieRqLb1PTL6eyAs96+iU0y4OUtPtYqv8nMeFZtuQef0cuu4lyaTu69jVWlqcZHdmo3iRNrxAOZh2jrCMs9PPpyn/S9zNT+BLNDghxfyj6SybG4swu/C1N+15aSzA0+mFChOnwK5qdi9U+zyW+xYbUMUzX3w/BB3h47+2c/fQXELXPplzyo+m7KdUvYzz1LbLpEAu1z6F3rlGxXHmPBFRmpmFsGCbHPkGjcaxS1LpcTrH7fRXqzqXex/hohrnF66m2riYT/z3G8//AXFG4JndRrF/CaOpmMskQhcaHaHe/plzPKvzjusqljcLsPnj26T+l0/Vxz97nksxCsAuDAy9idGScuYUiO/dcyVOf9nEWFzOEg12M9vdp1b5BPP0FguEJspn7KZeup619F00VQPoIYxufzcL0HWA9iN78pCKhpbM/pmM1yOR/SrV4EyuVu4j64NjRm1nW7gM+Qse+iwAxRQiVsIty1xviVv8sbTNLMmXSKH6LlnYFK0WZB1GYb0DrNKi0L6Zif0utadb3bDZO/Asriyu0ut+k2f2JevZM4t8I2X+Fbi9jmm+lZt+iwn8BogTNkBP6CshLJgJL4oT9gO4IOae+wWGkGhxF+f2beOt1QD+Kq7JaOtIJKipt1YtFemQviU8i1nObrmreksHSPUB/PYXmXdS0nyoXbz51HhZnkCDM0KZHuPWX/8TIyLsI+Tt0fJdS0vcgWW2p+Bs5actzeWDnD6l3zlf6xFDks2TSQyzVrqRcu5LNoxdRbRWwuY6a/XNnlkSprsNg9isEAxa6+RA1XdxzYDadGKF4GQeyrybKXxCJRaiWz2fZ+iqleTh163sI66djWLMYfA7d/iV6Zzcd3SSdPF65GItlSMchE7+CgWSOYuNCKvp3lEJw5qmfYsf0FXQ6N6oKayKzs4kbiaSylGtvpmB/j5KEE7IvJB19JXYnRr37DWq185nIfZ1ut0qLq2hZP1RuP3mcWg2eccZ3aS49hVLzNgr2C6lU4Dlbbme+KPHUS6h1P6eAvzAPv3/Kt1kqLdHmC+j2LTTlAmaX7EBOuXqlpOfG8f9JLvoSFqoz1My3KctdHI8i7GTcehkmRr7MxqHN7Fn5JDXzSicLTNa8BUPpjxIN+DA6u9m56wLGp5wwo+m3mS7vJj9wLFnfBwnFTsTy38T2nR9UcfeID7YO3cxKYxa4kGXjRrVjjhn9MNSfh9aZRuOtVO1fUZ9FKW2BmLCo30Y2/HylNFS71/LgzvczMgbp8IsYGfhrao15tM4XqNn3YdTh2M3/htaZYW7uGrJJWYeuCplUqxUGByU0EVJ1CdKZtzOaPIe9DVHy3kpA4shufHg4+GNsqwJ8gGLrDqJdOPOkq1haaFLp/oqm8RHqFRgd/jz5wPGYyWupVL9D3b5bWY1RidSIAhiAXPxtbB75f9FaRRbrl6IblyB6saSDias9KmSyRTh+6zsJ+U+n0NrOcvtNKkQi++qUbZczN7cTmKZQ+bzK0S/OSggJuhHIJc9lYvgfaLdWKDQuQOt+WaWZS8VlxREA5pZNzjj1HykUX6D6M9SsV+HzaRSKNcbyI8rbIKQ48TZNTL6aoaFns7TwMFrjnSq2ncp8DR9ZuoaA6F2UKr9QOeex0FuI5s6i3doO7duoNq7BFE/Vtl8SCNssLbxWhdhkLy/vg+eccj8rtT0YvBPDvgOjJfUqfAhvRdj08o5m8+8nnjqV2sr91DpvRtIXxcU/lH4daC+ixQrLrb9waxR0CNghBvyfJxedotC+mGLta2qOEpG/JeZ/BbpY+da51O1fCstDZc4ETafuAQEh6Yp2J7wdB9Dlj5dI6FGGjqIY/p269TqgH8XlXCW5OwxtZ3Ov6WIkwSpJV6FDV5WDTKwC+uQ7qLT3UmpegmGhqnqNZz7JxPDZPDR9E2FSbJwaYa54LS3jYupGDbohRtPn0tFOwWCJuv4alcb0rJO/z3yxRSa9h3373kAq+y2mcqO0Qz/gRze+g8nNDrFqZQ7+xzkfozCXxWKGZe3tquJbexme/exvsLf0ddDkyf6I4dEtWIkfcd+Dbyfih3zonxhJ/W+61l6KrTdRtq4nTQwfCQwrj94JKba1CJiJzBfRtQShzIPMzr6DVPIdpMWzHfoxC8s/JRU3KRVibN5wHW0zii//FeaXL1arOeh7MScc+z4e2nUn8EV2zf2YY8cv4IzjnsrdD7+R5eaNSLlvlfVkQ87/r4T4PwRiu2j7/oJi0yDv+yJTQ2exb+XNlO0fEKSGjzQToUsJ+GIUO++hbd9BEEMpNJpi8MeU4Ny26ZUsLZ9JhBg7l/6OtFTpE05Dx6l1H7dhNPItWoQYye/i2hv/lfEtDgCtzMLzn/MFygsi9VYoVN6oyHHVOsQEKwM21aaPU4+5meKKhu37DFVTwADa4sVIfYvBoQSzhVc4sXgrylDgL/HzKqndBZzLvH4PMQO2bvwKxfK9JMIb0PQzSZChxs+oNf9dhYaFa7Fh4D0kwoNYsRtZXr6M4fQ70HSxXH9Oy76NUnGRsfygkzctHx8UlyEXE6b5e4hyOgQLzGgvo+7TiARaNM08U/Gvko2PUqm8Dc28UZGtN4+/l2Z5jDrbWamep0BjQ+ILDA+ezI75bwM3s2Bcr/gaaJCNv59UJk9dErw5kXTAIJz5ObPLH6MlSq/dIBpJqnCFpEwOZl9BNPQ0CtWdlDsfpFCCsAVPO+0K9FaFauMmmvZl6jFqCxJD/xThjE6jLLUicEjUgQAAIABJREFUnkosbBNJ38DC0vno7Q4+08A2EqTS0PXBCce/gZXpZ9LorlCxX4FBiQRxfETVOyKkNvGajY39B43CqFIgis1PqsyPdPgDpLJnEQ7fSHH5ajr2fVQa4m36N7KTz6ZSuR3qN9K2b1GKTCz0FadeqyWW8S8VYdbuBhkP/VzxPCrWG5UHSZR/8dpJOV/xSAmh7vQzP8n8HikrXKKsv06R/MI+mBr6L7TK89ApUTT+XESFk8Qg9QpCV5ELHosv8VOmF96gfohF/pZUUAC9hmG/l4Z9i9t6xkdQiJMqW63uMB5tl5jjGuMeoXbdNj+yALQO6Ed2Pg/qav1ZayLRnE5GXstBlygi7ioMxajtKrdVpM9CfzdNc4Zf7biY4Q2wUjKJdANMjnyI46ZewPZ9e7DZTTwxTzv6VQqF7fjMGCOp1xDtvICaMH/4DjXtKoYSn2BsdJK981dTKl3GCRN3stRaxs9dVNpvpao7OcnxIP9fe2ceLMlVnflfZWVVVta+vHprr1I32ljkYTA2eCBw2IM9dlgOD/YfGPAOZgAbGCwwgc0OhhGWjCyQDLYkMOMxFiA7NJLYJIxZjEACCSSaFlKvb616teaeWZkT52ZVd8vgIDpCDoiJehEt9euqyso8efOe7TvfR0V/AeXcs8kXLE70X6XKeYcXb8Dz89j6nWxs/T2X7v8kg8EO8AUe7t5AqyHO4ZUko2cyYZPIvBbP+Rcl+uF7CcXCsqKdPL29zfLCEsvVtxJ5q1RqWbb7R6npe0m04zx07F0srgbo2ERRg2ruEwQ0iLmZDf9G1Tdtac+nmn85o0Ay1asZRV9mxbiJaKJTW/oyx7aumzrYdIM9vO9tVLTnstm5G5ZfR2/doZm5FoNL8AvvZeTeSd97mGJyEWvFD7Nc28/J4asYS4Y+6NOut1TGsbFtY+ZrPP3yt9A/9UycxKVr/yJeFgwDgiTCyOj4A1hr3EozfyHd4A76zpX0hXinkJajG8bLKOeegpkL+M6jL1e86lIhGHsJVjykWq6zaN5FwagQ6NfQ6X9E4QGE3Oei9h0Y5oSu+/tsTb5CgTXqmV9ib+tqTu0+jN78AOvbH+PCxT8jtE38QK7h/7Bcv5uxYCjafR747q8S5tMxt33NN6Inq5SqDidOHqWW+0ma7YRjG9fgJF8/i1GeIckz4ApIUvAJjaswsz/Bunc/o/Bl7Ia7VMwRMQdZLH6AcnYZy7oKP/pn1S6o136DdvHZjNzTdIM/VbPkzeKbgH1Uyx4j6y6O7NzCUhsuXHovE2+Z4egB+r23cWDps4zDU5RK93F8472UpoQ4cqMFZS6TBPvWfp/OTlOROfUnf5WCsxx4wsGb2O0cBR5i27pVBXuXHbiW4ycF9PYdOtYH2bf4T7jODsXK/Zxcvxah2VeAzkkq+BPrwon/G2j+f8cJR3x35wWKMXGn02Ot3VTlZ6Fglix5be3V5PWnoWW36fReqYLApfZNaMkKk+jTRIGA2u5X99TMvx5yB8gVjhEOPo87+aKKRFcWPoUXuniZN+CMP0PXtTHiC1gp38ZKdY310Uux4i9BoKVMejK66KccEBdd/HYi7xmMeg9gxX+ogJ0yXXFo7Q9J7F9W2IB7jv0M7VVZswmTcYafuPA+xj2dTvw3uM41aj0WjF+hpr8Mf2LhJe/BTj5/RvtNUPBpO0KCLSljlNORknOnaeTluUc/L5/xg948d+g/yEL/ga8/1qELzaboUE+JL2Txq4xHHLrAVGKiWBy6fraHvv8NeNoRNvu3TEeF0tEhfyh9uxvY33ymCq9P7N4OfJxh8jV1SPGzT3/SzXh2GfRdBsPvcOBwneMP38kw+SKuBSuV67hw5Vls7X4NK7iDUfLRlETChSceuh532KBrP8hg8BYuvOAPMSY/w8bwOIPgFSoTWKvdyFL7Uqz4cxzfeK2aq27qz6NpvBDfdbD5EN3hHTSU/kiC7VlYdkRroaEy9O3T8FNPez9b3Qp1vSHdfobR5wmDW1XG2h9sUiuusFC+jXzhMJ3xTfS8d6qNpl29ksS9goVSkW37dYyCT7JsfIjl1iU82v0o8E3s5E4sGSfKQqv+J8Su0OF+l37yAZUNH6j+NRcsP41Ht17Mafcz1AplxeRZzn+CAkXViz6x+SFV0lajO6Zk6nl1b0zjFawYL6fvd/G4gWH8IUaO9Byhaj4DvCfTzj8fN0jIGvcz9O9iNLmVWMrqgZSA30og9h18m8C5TtkuLbmn012n1uHyQ3cQBVnC+H1Yk1vVqFLiwVrxn3GSXULtLYwm9zGwNC7a+3Lcwa9gUsPNSotlk8WVF9LZXGfs/bFC2y8s/DlPfcJPc+/R97PVv4FcDdUnltcu3v9W7P4qVeMgySShG30B138jQweFY5AMuGQKmcuETH5HGj6Ets7ehTejR89mOzrKyH8xsUxOcIKA/VywcD3BMMckup5e/6uUC8Jr/nLG/RohQ4bhXypHvFK9mnr5YrrWt0n0LXrOu2nmX0Cl+suMR0O2h7+jaJD3Lr2PhdISdnAPu+N30beg1YKhZVErl1XJ/cefeiWB16Q7/jb94Gb8BHIhtIwrWVlrsrl+hJ2dm7js4tfT6VWo1wsc2XqVOo8LGtdTLe/FC+9mMLpKOcDFdjoSKPfHDqRNdAVLxTegaSU2R+9gx/pb1daQrplZeB6ri5dw9NG3Ui5fSbN+hSqru8EfKbGWxeZNMgFOvS7P1Cfp7H5WzdKb5rsxKheRz59kvH0HW93b1X1ZaP0T1VqJ4fCVbLmfplyoE08KVPWPKhxCde0GTp7+W0SbbWg5VMv7lFMX+uf2wqvxBk+iUNJZ77yQsumSYNIwf5XQez4No0IneRM9/9PkBKgb6ZRzN9PkEuLiLWz1363aUpcc+j3wrsCPXJzkOpzkc2fGYBU2Uo2sjdJ9LKmkM4D/1oHPHfrj6mHmDv1xNef5Hex7HboQecyGwGcyaCl95FmHrqUOPRBQ3Ovpju5jHN6pEMa9sUWjUlYluWgEF6x+HMcv0Wh4bAlIyvq/qld2yaHXsHNaBogPM9j6TdVvlF6qVPSlJ5mVzEVm2BdvpKA36DpfYhy8W2USwuTarr+HWr3EVv+b2OPrKFVeyXLxCnacDbZ7v67Q5wfadzGQ4W++Sd9+rfqOVvFFNPPPJ57EDCZ/j+ffrNSmlDBJKZ3mdexUXUo2n2bpxTT0X8P3JsTm3Wz1/kw5bBnbERW3UMbhih8kqx0mY5xifesFyknvWX4zdV6ATwcvez3buzexWH87y+WnsmttEfEIlv9WlaFF4gz2Sol2h0myyVbvJgUuevKe77DVk17/VYyTOxQIaLQFP3XZo+wMNrB4D+7kE6qfKeci1ydc29JaWKi+joz/XzGNJr7+JYb2XYyDW6jkn0a5uUpkt/nWPR/kZ55zB26wxbb1Jca+gBbTcat288U0ykt0th/Asf9RqbBJlm45PiGG6t3WjH+kXdtLb3wjY+dalc0K78Cle76BUUw4bb2O4eSTKjOsG1dS136XQShsYzeSq+TRw/+M5+0ytqXdAK3SX+FhsLw45KETf0CmAEPPpmKUqGkvZG/tFZwe+uypTDg1/ih++D4F1nM8n1LBUE5dqhBSxhXwpjeqsn/5JRiT/0Yma7DjfpSHt/+G5mLaP10pfpiSXmI4fi+O8znFY7B3+bfw7f30g00GgxtUNlsr/iWmdogk62CF97M9fDP79v0p4fhJxLFH33mhCoHrxeupZpco1rb41tGXUpxqgqgZbcFmbMKTLnkTxC369j3sTj6sQGKCPdm3dA2B2ycIe1i717K28h7yub107PvpRW9X57ug34iZPUCleooj33mRIgBSFLlqPBHcCNaWf51R7+ep5y7BmXyFID6K3b+GPatvYOAOVNvMHtzA6tqNOPZlGDmLR479tDqWWb4ZLbOfSvFbDO3PMHFvpdOD5bVr0M2nQHKSyPsSgXODer6N6m0UckW88H/hxXeoEdK+ABmf+K9s75zE4524yZdxox0qeh3fr6qWmTj0eu1KSrkrVHVjMH4pxXL679kIDjZuxXYiRrwfKxFgK4w78IxLPofv+Gy4V9PZvZO64FxKL6GQ/VmCyRgrvhF3mqErngOVfUsyIj10iTZTlb8zDn3297lDPz+n8QPePXfoj6s5z+9g3+vQg+l6n6otqcdiguOMlba5F+joeo7ejoDBYP/eN9IZbmFbN9C3Uaha6QmLU5BUrpR7CQbPxjQyDPy/YRR9msE2POWSGylkL2CzP2ExdyluKN9rUV9w6DtfZuz8K2PvI1QKv0OZn6dq7mfD/TLOzh9QXHwXS9UKoXYv3z321+q7isX/war5IgZujMO96NSo6k9TMpYhR8iZQ8buMQXoO7zwPB7ufp6y8U1ObV1FtZQSgCTZ1KELMloRgIiXCWSD+d/Yrs+AvyaafEFlY/Kdwnwmjn9t9SpsaxkvEIxBityvZJ5ILf9T2P4xqP8t/cEXsa0vstq6BiN+Im44ZsynsYfvo1y7mkLOYJI7Qrf73hS/IxnZ8jFF6jPgI9j2u9UmemDlJkLnPxEyxuEjuN77FJhNBDfULIKF4q6XazALV9LMPYdycR+W3acXPcDhgxNO7nycwehu7AFcdODVTMaXUy63OG19ipH1F1TLL6Sx3GYSH+fYox9PSWciGY0T1Wxd9bXFNNXaP1NAstnPYvX/p8ryyga0Fu+johXYjj9Mt/dOFSA946kf49TOHlbNC9lwpUfsUM49XWEuev7tZCnR5OeoFBfpOPcw5guqXz1KvqGuazKGg9UvUM6t0A9v4eTOa6m15ZqFBVBGL+tkkpQjXlUKUlkeFXS2i+8hywXEus3QP8JW920sL7yDtcXfZGPnfhL+gkl4J+ubEw4feC5767+lgIonur/OwuJryIRPxUqaXLDwZE537yHgVpqry/Q2DmHqDdzoixSyK2QnT6ZdW+H48C6K+jGc6C7s6AHltDdOwoq0fNofwA+aeOzQ6b8U3YBG+S8o5g5QyGp0nW/g9v+EcuO1LNeew85wm5B/QSvsQfOexWL1UjZG91HiYWxuJvLvU2h6BUjrpWRFpcIfkeVyLj34HL57TOzj0TLH9Nzb6Q3fr6Y4FlufoFr+L2xaXyfY+Vm1hoyFT1DIrpLPfJtR9FWi7nUK5V5ZvY1283I6PRnxO8nw5EtUKyS/+EkWynvYtf4eb/gWVbnZt/dqvPEFhEmPgI/hRLepkdClVlpdksqXOO5G/RpqpefSGT2CO/hFJemal0pZIr3yN1I0DjLJnaBvHcG2/o528zWYmQvZ9R/G9/9ckdPoMq1QfS2LJQGTPoLP7fjxv5yRv0lFl4QtT4J64aWXDH3GIZNyT6QVyHOc/Pltn/N3fx8LzB36D3FZPNahC6uTOFb5VwEYSXk9nb0ZDHapNSokGBw7YfNLv/ASknAP3z56jHajyEK7yqnTp9jY+bgihRl7I8IgR71kUtZfxVJ7D5udj9Kzv6IexGb9gxTNAo3aMie3RqzWD7I5OEVJ05nEYzLGCWz/n7D9L7BUfjNx2CbEo27mqTczrO98lW8dvUmhrxVzXQEWq9dCXKO+kHC6u0FCmSesPoX1na8Rxrs06jXVW9Umi+QMl459h5qpnYQPpA5dlee0lKFLKgS6R5IUKGmvwKTM4oX38NX7/4FqUYSXU5YrkaDc3IbnPvcavvPwt7jk8DPpdy22+h41LiFgA5d/wIk+rTazYQd+7AkfUsDDHfezrCzXyGf3cWrzKCe2r1Mjb/X8a8hyiGr+AGZ5Qq58lEdOfoVDBy5n63SEFTW4eHU/HftOrOBLWM59xLFDFBQVqK07CGg182qscKn+TkZBk0MLP06S2eWRzi14wfUq6JLzl7hrsfh2wriKx6NUGhqV+gLr2w/w4MN/x75Vcd4JSSJTDg72uECpUMEwfpOFyi8oWVjHvpdlISbZ7ZFEC1SNpxFELpvOndQbE1ZWDvLgQx0WCs8hnzfYGH1GRUoZDlDJlSkZHbRYZ+wsMiIgj83BQ3C8eysb3btVS0LoVVeqt0ghF5uPEEY307OP0qpKK0hWrAiEpKm3UjsjTBnU4iyJDftWr0bL5+n0u6ztW8UZ1+n2mjTyJv3gTYxHn1JZotz7laqUeic0qwMmScx4vMSTL/457j3ydVW+3ez/kaqGHN73eiKvwEIrgzWIGLlllswDuOEj5EsbYDzMg0fuoNcL+O0XXcm37g1Iwr1csP/pPHjsXtb2uPSHXUj2Y+QWSEJfEeUk2eOsr19PofLHXHb4GXScrzEae3ijJRrFywidbYrF4+TML/LQ0duoNnJsdS2arTLhlLlubfFtWKNVmtkDtOsljuz+IxP7HcpxLy68mpG9xJ6lZ+HZA7T4fkUoExUOYxQKGJmTRPZJAqeLllvCy/4YlptlsdlUY4IltllZ2ccjWwVq9SYNs8MjG1/nwj1PZn2rhx05HLpgD7vDe7CcB7Gde1QbR6YO1lafhxeUqVQvYzBYYWWxQeB9nrH9FY5tfo5mE+yeUAK/jAP7LmAw6KHnEvqDDsGkh+98jOMbLvv3mlx+0csZ9eqMRyaHL25z35G/FKw/0WSXzc0+S8tFpdmear0LeE/2M3nEZfELZd2Ugm/u0B9XDzR36I+rOc/vYN/r0AUYJz+S8klxO4PnBhSKebxgrEqutfoCva6wrk1LfvGAkmHQ2zFpSJKkaC8FWeqTUMH1DQUUk01QgU0daDXfRhB/nlH0KTVuJKXNGf3mSuVdZGSDD+9m5N2mgHCzqtjs2RPN40alopC70m9eXILOjvRhz2FxFAc6hForHUWTfqYq3w1SvnfZ+Pt9aLfEjc+4PHMpNafist9UJBl4ZZVl2tL3bUtDooLr6ph5Q32/UH3KnHrWOEtFKdc7o1QT5znjjx8J5aug6GU+uQSWP8a1TGp1nVy2x8AOqBvLyk5SPhe7CC2nlLzlM3nReJ9mFVu9ASuLBfxgQClfJwwLinRFNu0Hv73FxRcts70p2RiKJETKvkq5TEhypvSestEKIEldvVK7StnBBsIgtwDBZAdv7LNUrypk9kJtLxMW6XRAZKZ3ZR1ID9uDutx7oWv10kBHSs5yzzc2XNZWZBZ5Sr06BaOL85RrmRFvymxzNKVjjXPwjaNHedKlMltuqEz7QO399L0RZu4rdEcfp1DYIaSvmAvVfaI0XSfSM5UrMZXcr0JZh6AJwjubjvU1S3Bo6XPKaY3DdxEl/8pgOCCnt1TVQFG26qm8q9xL0RBvNFMgfd8JqVdSfImsR7mnwjMgrY9UVzy9jmMnPJ5wkVJnURcuZEzyskx01OoovIKi/pU/03l1aTUJIY38X8nsajCW+ybTBUKfq4Eu9y6CU49scvjiZfzkKDktxyiU56FGtZZXo4nS5xbfJTwFgiKXkx1ZAeVyXlHsWt50Tr8kYkmQb6fr2JDvy0vw6VBrFRnLOU3JmwSRL8+vIsCrpnZZE+0EIbITmtYUM6sudHsLVlchDEc41oB2bZ8am5N1I9n8dkd66RDYUCmlwEFhARSAnzwv8n9phcm9W2in618C1tke0OuE1Eo5Zsyugo8QLMGMllnK7V4wVBSwamRiMsUEZaeaC+lGNc/Qz89l/MB3zx36DzTRf9wbHuvQnWmGLo+MLPZpRDstUyWZkLFjYRYbKbhFUOfyEGmbSiBCD9ZSPmdDeuknMcw8Bb2oyrQJRTq7EXqsc+Haa8nlC7iZr7LTv109pMdPDTm4t6YIUS5cfhVDy8N13k8kpUBjSMCm2k3NTIEQhzxN+rs1GvWc2qQ3uycUMv3E6UfZs2eZIIgp5JtKvCFiTBANyemRAtjIRm8HCXFkUC2W0ZTmdsqDnTKozICAkuVLZL+aXqs5VGx5E3JoSQUtEY3vdBSnIHg2dogRvWaJHAoKAZzP5bFsh0qppmxXKVYZTjf0UOuSl6FvhceOlEJcngaWvYKR05Uzj0QaVkBBU0chmZS8NnZ3U0pMvYCGTjTJkUWaqlMHIRvm7gbt1ipjK6ZS1FRSIk5VSq7Scx8OQ+r1dJOTzVMKE4I9kE1USsFDZxeRrVc66SraGinIZKer01pYmzJhy8xvKp5i+z5Fo4rrJphmGr1Z3i7lglxfBieMsG2Xhbo0l3VsN6FsitoeeK6HYRZUH15KyNu76SbuJT5GxqC/Dc+4/B1sbp3mkUfex54DMHaOK6IV0fkWx50RHnN186TEKt8vAWnKab+x7bG0mlNMCxM0tk4IivxjlA2dcXAtx07+Ayt75LymfP5CpxtNyE0FAmR2WtapjGZmNUutl5HrE/gBi0rgR9ZOXgU0YioFuM9IQBBSLIo8sOjAp7PW0h5R/yD98ymFfH/sslAxlcP3XJeiaaqysvSlZRxtCuBXH8uzS05VOJr49gijJFoLEsIsMqHCdt+mXC0pEqL1zePsW24hauiZZIKmSZBTZOhMKBRFnw3yEjlkM/SRyQ0NU+b3IhddIlUMtlwN0zRUUFvMpAGpeE1HS60t8/viI2WdWCHoZRi5ffSkQUVGMyddzGyG3V2XZmuPWjfdYaAodiWwKGZEx1GqQBqbWzbt5dKUHB7VxpGAXlpbskI3d06yuriHrBDGJhHZpKCCPQmSqgspl/twEFE0dTL6mLwixZKQsTjTqUHNs0kvbRZ5zHvoj6uDmTv0x9Wc53ew73XoM1CcpJEyc546AMf1KNflsROxFh3byzDsZ1kVvgpXUNWwfRJFBmJPAorlLJMwq7LMbMlnY2uDvasHVUmzWvg99qw8kVPrxxiMr1FEE5IFicMpVX+HVlNjt/co2zufVWCdwXBEe6GI63qUhOmCDMOeT61spBG8foqyKTl2EQ15XTZ2IWwZU62W8XyHgmLgCBk5QypFyegkQxmRJBOqpmR2ssuK95rSbykgjfTD5UhNXCfClHm5M/KSWfxA5gFKKmM6vTGmWOvRrNUJ/Jra2AWolCrKq6Yulu2haZKJpymqOE8/tMjnMnR211mSWWoMXLeAaWbpDU/RkPICRZVxBZFP0dQIkxE5pdiSw3KGVIWHlDzdnYiFdouh3aFclq3aYtd2aJYuwR6lgjoqu1FAqhEF8XfSTumMqbf2YAsYcLrv9UfC9x3jR9tUdIM4Dsgq6jOhz6ywvjWivVJVZYhJ7KgMUM+YWLZLpVSm1+/TbEiUk448ytYvJXBhIpwkWQUyLJrllMlrmiUlmYCx61Ewq2cydSUuI4A889cUClOXrMu9HS8Qxy+4jkDpZYtLkBn9jAqOzhGrmQrJqEBnijEQTEC5/G4WC1cwCUbsxH9FYn9AZcyiJCZZo5SuxZ/Z7pCSmceVADEnayuV3DWliTwV6Mlgq/tgj/K0mguqotIfjajXpOwvAZs0BcTYCymtcpIqzoUTi8ZCGScOVYYtkx1SLSmX0s/ElNjs2LTaJYaur46/1Mookhp70KGmgjHpBZfwXZ2coSlQY74I2/11lhtrymGrkE2imoyLM/YoFhdU5WS922F5sU4uibHHQ7LVKuPIphhplIwS0cBCr9VwtQx2HFDSCqpFE48ttFyWUBgD0xoI+FncIEtemPwyu+gp5RK2FWFkbUqmon4ijhP8KIueNxF0S5jEaJ5JPpslk7PRMjlsN6/AjSLMIrYUAGoYhZgFceM+GqKRrqEnrbQQM2uH67C5tc7K0ppa6II/kR0ro7gzJEOf7o1CnacEcCRpmSnznN++OX/3v2+BuUP/Ia6O7+/Q5eET2HSqVCU/UvYi5+IGQ/UQVkuLJJIZegJ8Syuc/ggM2cNF+Sj0yWUNtYnKfKw8+L1+Rs3Oik9s1n4XJ4iol5dotIQWcsL2ppDXCF/81/Gjr6nNSKJ+UU+SrMcauRQN80z5UB1cjcwLm5yPFxqYuRbrp7usrbbVQ+060803I5STY8LIJ5vVKaisMS2zizxn+nCnCnCp15NNVf7Ie8QWBp6TQcsKD5VLwcwSxT66ViUJMmkGLeAAMcSkoKgx44yH47pUSw02Nx2W98imPiEIQ7RMno31Dvv3LqUiKa5PQaIi+VYrpFiWCMem29uhVGxjFspp9UNlExJsZPA8HdPIY413KFel7qnKJSpD3R2fJqNb1E0JEtrK0VnTVoPvTjDKMZ59moLcPJErSypYQ4O8mVH3S5x+mkT66ApYlOAMPIrVJZxxTLGiq3LwwOpRl6Fp9ZOn2+2zuDDtbSiiIl8hkPMqiJGFYhA4GfISzUiJP4iJAk0FP0IhKNr2MWaauWk/ycLiUxl0dUolDTe8n/H4s4qqXUrSskCiyYBsTiYwpBUi51E44zRnfRqpPiiyILknE2lBvIJG5cfY3DaUgygXj5DJHuXY6VtVkCNmFnpSdU6ZCDfoYuarZOJz1oeMXvYTKtUM2ZxPGLnkdEFRp+me7TnkTAs32CVJIqpGG9eT6QCRChahmvRejm2PfFmqC2llIK/JtXTxvIjxsEJrsaqydC8JyGdEGAly0tZwfAzDInR9orCFWTVUYKypaQcJcAKiWMa9shSlfh1O8B0HXTfwAo1cUSdbkFqF9O1j3PGYbLVJTJ6CeHux1TBEq+cI9Anrg9Os1duqDqEI9UX6WORg7BHNnASnYntT4VAEGCr3wwtNijlD6SwkilpySEbXSRKTSUZjHAwo56voiUkUxGQN4QfI4HuC0dCUKTe3eiwuNdT9TjkyfIb2KZqlJeKgplTaJKBrtOXZkXUK3V2PVqtBGPeIYxGGaZCRvWzm0GVOUL1XnnlZ/zO5wB/iRvz/0VfPHfoP8WY+1qHb0zl08ZLScEwzS/kjPcGsIQAkV+XoI8+lVFhSxazAXqcoLBqTGoOdIfWFEiOrS1UNeGcIIo2sLmVRcfSpfKKU72R+WKbKhOGsJVwbQtsqn9BStPZ4NGDvnjqSAT383Yc4fOgy3JGHWZJmJuxun6KxUEMTknLl2Q3GQ4eKwNalJeBF6OKAo9Qt50yXtOFWZFcyn2ZkpwKwAAAHjklEQVRZ9UhLlamnPKtRM/VmUrqVWqLskjKEPc38Zrw7mZGqbyd+WZWJu90dpTTVbAsD14TRaIuqULRF09Q4G+CHXVUyT51bRUU7ohsvhQexjRxHpCB7u0Oa7SpBMCRvxLheSC6zlJZ9wwBdaosSRImkZRFGA4tqO4/rjIjjPCXlZB28yYhsVvJicRoV7H5MqTTt6+oeTHYgN+HEw6fYf+GzGI1jzFqKKBAK1HarhJl32Nk8xeLiRWk1uwCO4+PFHrVamTB2yAljmCjxJYK5SAlhbNdSjjjdPDMEtkaWCvJfVWDQwR2FmCp4SX+fZEQpLmBClXb1t9GiJ9Bq7qHT+wY746tUcHfqkREH91YVFiCOfLSckRZW0s7umYqIajSrRkKqt+2HBpaVp1rR1H2XtoMEipIVSwXEELNkIvrD7bQykhTY3e3SWpAXEvo9nyTK0WylFZ5UrSdRLGh5Ja0WEAWhwlVUZQ3Kp2ZAalUhkErFhCj00DIFIt9E2rsjmZpQVeYTWO4GDVPEe5YgKKhM2pIWU06uIUcUx0TWhLqMkygd0hTY5Vg+eilRVKziUp2JRSlbQIrqmURj3AmpVOUhmy69rKOy+CUREVf1/DyjQCeTKVCQlotcmly23CMJVLMhObFjHKL7eeIwxzhbpFQSRraE2BmSERliI48TumjSL0p0QlEBnGhqjcZRB83I444L6JKCS0tpEisiI6m+TBKpAgkE08DyfPL5rGKck43BloqSjCa6HhWziutMKKrsQW6t3Gcb2+0rdbZ26xC+TM1kbXJKraesAHBKVVhdv6wJCYolkJ1Gr3O1tcfNC80d+uNmyvM/0LkOPZVilIx1OrImqcEUyS0bT6JN6I02qVer+ElELlMhQ4guPWp3rEqeucJs+DbE9bbSzJI6nq+hTRFDkqyNxxPKFSlbSx8+Lcl6foaCkWYh8pOCXyLiZEg2k1FRvJ4v41uBQuOqXUf9FJhMNMXHXlCcnJLNjygLH6aKItJNLAhH5PIamUw51VOetcvP1Zs+FyQz1ZKNvARdnHCMKl2LbrPtRpSqPnES449LmEVBUskJh9hWn2LJIKMl+F5MXmsq55NI1p9Jg6aRZVMsLKLF4uCmgYKSqj07QtPfHdBolxiNT1KttCCuK3BbSRHhgD8dmxNDSeaJ7qCJd0pM9XuUuOg56cG7+JGHoQs6XxBsKRVnviI1TUlxhgoxFnlVdKPIyBtQMCtkk6wqiWuK+lcOmPYrU/3xdFgslo50Jsb1PdU/Vy0a2f8lw1cZ9FipyAklrT/OYIi6SpwCofKSAct+K8GXAL5MiZtCxsEOZn5NEQjJvRNn64RQX5bS65hitqIAaBLT+K6v+PrVjzLkTNR8BnKUNeLh+A6msaD6x66XRTcyyplL0FGT0j8xnc4Gi+26CgBscShai5wECzhKezwFigqmQoBrEbo57dXHJRU0ZrIumazGJMyRzWoqe6ykMa0CGkolwfV6mAXRBRfhkLJSDdMl9hKu/eQhzEyM4+UoGodxh5py9JNcTEhH1SBEz0yQ+7lMkWDgki+XCJyQvID0NBt5pzCr6RkdNxxSzgntq2SnAu6cAkKX5WQECyLaibJ4pHcgWXOKCZkVmmbVOVGlDbHxvYEiN1LsPLLGtLQcHo1GlGSGVUuwbQezXE2RDH6gKkhCamMNA8rNaUQcFVN8QQBSKPPdEUXhxUVjOB5TqUjAJJgMG8PI4SjsidyjhHASk89Kq0ZjNAioVvMEkwEyrFqQMgw51TqKJhP1mtz3oiG0wJnUocumogKA6SibWoDn6qSf/x46/8RjLTB36D/kFXEWcHNuipoyvj3mJyOF87PvSXuiUgaTDV9+ZnhleWpmcB/5d+m1fS/y5Ozh07r+99MkTmE3s0165u2mlYMzIfe/80DOvuCMk542MOUBPvfaZqf2Pdc79bSzNOvffkZlgOJAZxGB/Dr7jlmopAbcpxGKwpCfhb8rAN6/cy4zw6vjzb5nitI996acvXnnfPfsfORF+T75/PT+SEZy5jOpzGj6uthWoZ3O9v2nl5+ZXdNjrjM9oqyI2QHP3L9zz+nc651xrT/m9bM99HQRyBGlEjSdNpi2fOT00jZAKiD0PWszXUDnNM9nf585dvldOqpTPexzbJgGjrPrmGX58q8ze8/W/DTiOnP+U7ue4ZA/52T/7VqaXtvZMs/ZdaHeqioMkjVO2z+qzZMuzEQTm6TPWKoLNjuPKTBgtn4zYrfZYpd3i63kR74rDUhnv6b3fWajtH8hOAT1HbMlPD0vhcJXgf70eErFJ3u2+qAuYCr5N0UMnGPeFCehjjVNkafr6OwYuLxBvnR6vWkD4pzzm53nzALTfeAxx52l39NSj/r0mab52Ut9zH2Y9m2+z9507vnP/35+Fpg79POz1/zdcwvMLTC3wNwCcwv8SFpg7tB/JG/L/KTmFphbYG6BuQXmFjg/C8wd+vnZa/7uuQXmFphbYG6BuQV+JC0wd+g/krdlflJzC8wtMLfA3AJzC5yfBeYO/fzsNX/33AJzC8wtMLfA3AI/khaYO/QfydsyP6m5BeYWmFtgboG5Bc7PAv8P8bk9PIg952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tải xuố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09800" y="4800600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257800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5791200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6019800" y="636555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636555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6365557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5029200" y="636555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6858000" y="6365557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Bác lo bao việc trên đời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Ngày ngày Bác vẫn mỉm cười với em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ết Thiếu Nhi Hình ảnh | Định dạng hình ảnh PSD 400150875| vn.lovepik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381000"/>
            <a:ext cx="770332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6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189</Words>
  <Application>Microsoft Office PowerPoint</Application>
  <PresentationFormat>On-screen Show (4:3)</PresentationFormat>
  <Paragraphs>48</Paragraphs>
  <Slides>23</Slides>
  <Notes>3</Notes>
  <HiddenSlides>6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67</cp:revision>
  <dcterms:created xsi:type="dcterms:W3CDTF">2016-02-29T14:46:14Z</dcterms:created>
  <dcterms:modified xsi:type="dcterms:W3CDTF">2022-06-06T14:32:15Z</dcterms:modified>
</cp:coreProperties>
</file>