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  <p:sldId id="295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0"/>
  </p:normalViewPr>
  <p:slideViewPr>
    <p:cSldViewPr showGuides="1">
      <p:cViewPr varScale="1">
        <p:scale>
          <a:sx n="69" d="100"/>
          <a:sy n="69" d="100"/>
        </p:scale>
        <p:origin x="756" y="78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1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6/6/2022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4" name="type.wav"/>
          </p:stSnd>
        </p:sndAc>
      </p:transition>
    </mc:Choice>
    <mc:Fallback>
      <p:transition spd="slow">
        <p:fade/>
        <p:sndAc>
          <p:stSnd>
            <p:snd r:embed="rId13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3.wav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558548b7a0fb1f418be102b0a7ee6a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820" y="-1143000"/>
            <a:ext cx="12265660" cy="9060180"/>
          </a:xfrm>
          <a:prstGeom prst="rect">
            <a:avLst/>
          </a:prstGeom>
        </p:spPr>
      </p:pic>
      <p:sp>
        <p:nvSpPr>
          <p:cNvPr id="63493" name="Rectangles 63492"/>
          <p:cNvSpPr/>
          <p:nvPr/>
        </p:nvSpPr>
        <p:spPr>
          <a:xfrm>
            <a:off x="1625600" y="2311400"/>
            <a:ext cx="9448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endParaRPr sz="4265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4673600" y="4953000"/>
            <a:ext cx="2336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endParaRPr sz="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3500" name="Text Box 63499"/>
          <p:cNvSpPr txBox="1"/>
          <p:nvPr/>
        </p:nvSpPr>
        <p:spPr>
          <a:xfrm>
            <a:off x="4144433" y="38840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63501" name="Text Box 63500"/>
          <p:cNvSpPr txBox="1"/>
          <p:nvPr/>
        </p:nvSpPr>
        <p:spPr>
          <a:xfrm>
            <a:off x="1412240" y="3937000"/>
            <a:ext cx="9366673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sz="5335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tài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Tr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uyện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“Qua 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đường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 descr="9dab89bfe2d732e10a0ab8f488af7d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-76200"/>
            <a:ext cx="2134447" cy="1430020"/>
          </a:xfrm>
          <a:prstGeom prst="rect">
            <a:avLst/>
          </a:prstGeom>
        </p:spPr>
      </p:pic>
      <p:sp>
        <p:nvSpPr>
          <p:cNvPr id="63507" name="Rectangles 63506"/>
          <p:cNvSpPr/>
          <p:nvPr/>
        </p:nvSpPr>
        <p:spPr>
          <a:xfrm>
            <a:off x="609600" y="1881293"/>
            <a:ext cx="10422467" cy="1587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DeflateBottom">
              <a:avLst/>
            </a:prstTxWarp>
            <a:normAutofit/>
          </a:bodyPr>
          <a:lstStyle/>
          <a:p>
            <a:pPr algn="ctr"/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CHƯƠNG TRÌNH </a:t>
            </a:r>
            <a:r>
              <a:rPr lang="vi-VN" altLang="en-US" sz="4800" b="1">
                <a:ln w="9525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</a:t>
            </a:r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HỌC</a:t>
            </a:r>
          </a:p>
        </p:txBody>
      </p:sp>
      <p:sp>
        <p:nvSpPr>
          <p:cNvPr id="63497" name="Text Box 63496"/>
          <p:cNvSpPr txBox="1"/>
          <p:nvPr/>
        </p:nvSpPr>
        <p:spPr>
          <a:xfrm>
            <a:off x="1828800" y="3084407"/>
            <a:ext cx="9067800" cy="9133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335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Trường mầm non </a:t>
            </a:r>
            <a:r>
              <a:rPr lang="en-US" sz="5335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Thạch</a:t>
            </a:r>
            <a:r>
              <a:rPr lang="en-US" sz="5335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5335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Cầu</a:t>
            </a:r>
            <a:endParaRPr lang="vi-VN" sz="5335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177800"/>
            <a:ext cx="660400" cy="660400"/>
          </a:xfrm>
          <a:prstGeom prst="rect">
            <a:avLst/>
          </a:prstGeom>
        </p:spPr>
      </p:pic>
      <p:sp>
        <p:nvSpPr>
          <p:cNvPr id="63502" name="Text Box 63501"/>
          <p:cNvSpPr txBox="1"/>
          <p:nvPr/>
        </p:nvSpPr>
        <p:spPr>
          <a:xfrm>
            <a:off x="2362200" y="6019800"/>
            <a:ext cx="7308427" cy="66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735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sz="3735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735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Giáo</a:t>
            </a:r>
            <a:r>
              <a:rPr lang="en-US" sz="3735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735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viên</a:t>
            </a:r>
            <a:r>
              <a:rPr sz="3735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3735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Trần</a:t>
            </a:r>
            <a:r>
              <a:rPr lang="en-US" sz="3735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735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Thị</a:t>
            </a:r>
            <a:r>
              <a:rPr lang="en-US" sz="3735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Thu </a:t>
            </a:r>
            <a:r>
              <a:rPr lang="en-US" sz="3735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Châm</a:t>
            </a:r>
            <a:endParaRPr lang="vi-VN" sz="373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3501" grpId="0" bldLvl="0" animBg="1"/>
      <p:bldP spid="63497" grpId="0" bldLvl="0" animBg="1"/>
      <p:bldP spid="6350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9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3252"/>
          <p:cNvSpPr txBox="1"/>
          <p:nvPr/>
        </p:nvSpPr>
        <p:spPr>
          <a:xfrm>
            <a:off x="1727200" y="-228600"/>
            <a:ext cx="88392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865">
                <a:solidFill>
                  <a:srgbClr val="6600CC"/>
                </a:solidFill>
              </a:rPr>
              <a:t>           </a:t>
            </a:r>
            <a:endParaRPr sz="3735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0" y="4682067"/>
            <a:ext cx="2235200" cy="2175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3429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40000">
            <a:off x="6755553" y="4585335"/>
            <a:ext cx="18669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600" y="177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828800" y="787400"/>
            <a:ext cx="8331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53262" name="Rectangles 53261"/>
          <p:cNvSpPr/>
          <p:nvPr/>
        </p:nvSpPr>
        <p:spPr>
          <a:xfrm>
            <a:off x="731520" y="2209800"/>
            <a:ext cx="1017016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685800"/>
            <a:ext cx="660400" cy="660400"/>
          </a:xfrm>
          <a:prstGeom prst="rect">
            <a:avLst/>
          </a:prstGeom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467" y="762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8008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00" y="444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10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7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5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8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6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Widescreen</PresentationFormat>
  <Paragraphs>21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53</cp:revision>
  <dcterms:created xsi:type="dcterms:W3CDTF">2009-01-01T07:02:00Z</dcterms:created>
  <dcterms:modified xsi:type="dcterms:W3CDTF">2022-06-06T14:42:15Z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