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6" r:id="rId4"/>
    <p:sldId id="257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983A-75B0-4AC1-A29C-DF0958D6FB2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C56C-97B3-44AE-9BA6-A93296F2C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file:///C:\Users\User\Downloads\NhaCuaToi-QuynhTrang-3676864_hq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3075" name="Picture 8" descr="Copy of gau n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1054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14"/>
          <p:cNvGrpSpPr>
            <a:grpSpLocks/>
          </p:cNvGrpSpPr>
          <p:nvPr/>
        </p:nvGrpSpPr>
        <p:grpSpPr bwMode="auto">
          <a:xfrm>
            <a:off x="304800" y="3124200"/>
            <a:ext cx="4648200" cy="3657600"/>
            <a:chOff x="192" y="1968"/>
            <a:chExt cx="2928" cy="2304"/>
          </a:xfrm>
        </p:grpSpPr>
        <p:pic>
          <p:nvPicPr>
            <p:cNvPr id="3098" name="Picture 15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3342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3995" name="WordArt 27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486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Trường mầm non Thạch Cầu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1447800" y="3581400"/>
            <a:ext cx="637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KĨ NĂNG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.VnTimeH" pitchFamily="34" charset="0"/>
              </a:rPr>
              <a:t>THOÁT KHỎI XE Ô TÔ BỊ KHOÁ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828800" y="4648200"/>
            <a:ext cx="5124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LỨA TUỔI</a:t>
            </a:r>
            <a:r>
              <a:rPr lang="en-US" altLang="en-US" sz="2400" i="1">
                <a:latin typeface="Times New Roman" panose="02020603050405020304" pitchFamily="18" charset="0"/>
              </a:rPr>
              <a:t>: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5-6 TUỔI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.VnTime" pitchFamily="34" charset="0"/>
              </a:rPr>
              <a:t>GIÁO VIÊN: TRẦN THỊ THU CHÂM</a:t>
            </a:r>
          </a:p>
        </p:txBody>
      </p:sp>
      <p:pic>
        <p:nvPicPr>
          <p:cNvPr id="3081" name="Picture 34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5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6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7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47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8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9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5206" y="-1015206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0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4572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4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752600" y="1390650"/>
            <a:ext cx="5486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NhaCuaToi-QuynhTrang-3676864_hq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2" y="1955024"/>
            <a:ext cx="1209675" cy="1203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41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3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714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962400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400" b="1" i="1" dirty="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381000"/>
            <a:ext cx="8046156" cy="6096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6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731" y="381000"/>
            <a:ext cx="8050537" cy="601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8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731" y="304800"/>
            <a:ext cx="8050537" cy="601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381999" cy="5943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731" y="381000"/>
            <a:ext cx="8140069" cy="601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6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381000"/>
            <a:ext cx="8229600" cy="601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G_86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04801"/>
            <a:ext cx="3581400" cy="2057399"/>
          </a:xfrm>
          <a:prstGeom prst="rect">
            <a:avLst/>
          </a:prstGeom>
        </p:spPr>
      </p:pic>
      <p:pic>
        <p:nvPicPr>
          <p:cNvPr id="6" name="Content Placeholder 5" descr="IMG_8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514601"/>
            <a:ext cx="3429000" cy="1981200"/>
          </a:xfrm>
          <a:prstGeom prst="rect">
            <a:avLst/>
          </a:prstGeom>
        </p:spPr>
      </p:pic>
      <p:pic>
        <p:nvPicPr>
          <p:cNvPr id="7" name="Content Placeholder 3" descr="IMG_8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514600"/>
            <a:ext cx="3581400" cy="1981200"/>
          </a:xfrm>
          <a:prstGeom prst="rect">
            <a:avLst/>
          </a:prstGeom>
        </p:spPr>
      </p:pic>
      <p:pic>
        <p:nvPicPr>
          <p:cNvPr id="8" name="Content Placeholder 3" descr="IMG_8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572000"/>
            <a:ext cx="3428999" cy="2133599"/>
          </a:xfrm>
          <a:prstGeom prst="rect">
            <a:avLst/>
          </a:prstGeom>
        </p:spPr>
      </p:pic>
      <p:pic>
        <p:nvPicPr>
          <p:cNvPr id="1026" name="Picture 2" descr="C:\Users\Admin\Desktop\IMG_8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72000"/>
            <a:ext cx="3581400" cy="2133600"/>
          </a:xfrm>
          <a:prstGeom prst="rect">
            <a:avLst/>
          </a:prstGeom>
          <a:noFill/>
        </p:spPr>
      </p:pic>
      <p:pic>
        <p:nvPicPr>
          <p:cNvPr id="4" name="Content Placeholder 5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304800"/>
            <a:ext cx="3429000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</Words>
  <Application>Microsoft Office PowerPoint</Application>
  <PresentationFormat>On-screen Show (4:3)</PresentationFormat>
  <Paragraphs>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.VnTime</vt:lpstr>
      <vt:lpstr>.VnTimeH</vt:lpstr>
      <vt:lpstr>Arial</vt:lpstr>
      <vt:lpstr>Calibri</vt:lpstr>
      <vt:lpstr>Times New Roman</vt:lpstr>
      <vt:lpstr>VNI-Ariston</vt:lpstr>
      <vt:lpstr>Office Theme</vt:lpstr>
      <vt:lpstr>PowerPoint Presentation</vt:lpstr>
      <vt:lpstr> Thoát khỏi xe ô tô bị khóa           Lý Hải Vân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</dc:title>
  <dc:creator>Dell</dc:creator>
  <cp:lastModifiedBy>Admin</cp:lastModifiedBy>
  <cp:revision>14</cp:revision>
  <dcterms:created xsi:type="dcterms:W3CDTF">2019-12-03T09:00:03Z</dcterms:created>
  <dcterms:modified xsi:type="dcterms:W3CDTF">2022-06-06T14:56:13Z</dcterms:modified>
</cp:coreProperties>
</file>