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9" r:id="rId4"/>
    <p:sldId id="270" r:id="rId5"/>
    <p:sldId id="263" r:id="rId6"/>
    <p:sldId id="272" r:id="rId7"/>
    <p:sldId id="273" r:id="rId8"/>
    <p:sldId id="274" r:id="rId9"/>
    <p:sldId id="275" r:id="rId10"/>
    <p:sldId id="276" r:id="rId11"/>
    <p:sldId id="277" r:id="rId12"/>
    <p:sldId id="262" r:id="rId13"/>
    <p:sldId id="264" r:id="rId14"/>
    <p:sldId id="265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5C06-4937-4FB7-98A8-94209F6678C0}" type="datetimeFigureOut">
              <a:rPr lang="en-US" smtClean="0"/>
              <a:pPr/>
              <a:t>21/5/2022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19F60-B290-414E-9623-86D99236E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4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5" Type="http://schemas.openxmlformats.org/officeDocument/2006/relationships/image" Target="../media/image7.png"/><Relationship Id="rId4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4.wdp"/><Relationship Id="rId5" Type="http://schemas.openxmlformats.org/officeDocument/2006/relationships/image" Target="../media/image8.png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4"/>
          <a:srcRect b="80000"/>
          <a:stretch>
            <a:fillRect/>
          </a:stretch>
        </p:blipFill>
        <p:spPr bwMode="auto">
          <a:xfrm>
            <a:off x="76200" y="5867400"/>
            <a:ext cx="9144000" cy="990599"/>
          </a:xfrm>
          <a:prstGeom prst="rect">
            <a:avLst/>
          </a:prstGeom>
          <a:noFill/>
        </p:spPr>
      </p:pic>
      <p:pic>
        <p:nvPicPr>
          <p:cNvPr id="36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05398" y="3962400"/>
            <a:ext cx="790002" cy="447142"/>
          </a:xfrm>
          <a:prstGeom prst="rect">
            <a:avLst/>
          </a:prstGeom>
          <a:noFill/>
        </p:spPr>
      </p:pic>
      <p:pic>
        <p:nvPicPr>
          <p:cNvPr id="3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295400" y="3962400"/>
            <a:ext cx="790002" cy="447142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1524000" y="50292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43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133600" y="3962400"/>
            <a:ext cx="790002" cy="447142"/>
          </a:xfrm>
          <a:prstGeom prst="rect">
            <a:avLst/>
          </a:prstGeom>
          <a:noFill/>
        </p:spPr>
      </p:pic>
      <p:pic>
        <p:nvPicPr>
          <p:cNvPr id="4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971800" y="3962400"/>
            <a:ext cx="790002" cy="447142"/>
          </a:xfrm>
          <a:prstGeom prst="rect">
            <a:avLst/>
          </a:prstGeom>
          <a:noFill/>
        </p:spPr>
      </p:pic>
      <p:pic>
        <p:nvPicPr>
          <p:cNvPr id="5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810000" y="3962400"/>
            <a:ext cx="790002" cy="447142"/>
          </a:xfrm>
          <a:prstGeom prst="rect">
            <a:avLst/>
          </a:prstGeom>
          <a:noFill/>
        </p:spPr>
      </p:pic>
      <p:pic>
        <p:nvPicPr>
          <p:cNvPr id="51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724400" y="3962400"/>
            <a:ext cx="790002" cy="447142"/>
          </a:xfrm>
          <a:prstGeom prst="rect">
            <a:avLst/>
          </a:prstGeom>
          <a:noFill/>
        </p:spPr>
      </p:pic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562600" y="3962400"/>
            <a:ext cx="790002" cy="447142"/>
          </a:xfrm>
          <a:prstGeom prst="rect">
            <a:avLst/>
          </a:prstGeom>
          <a:noFill/>
        </p:spPr>
      </p:pic>
      <p:pic>
        <p:nvPicPr>
          <p:cNvPr id="58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372798" y="3962400"/>
            <a:ext cx="790002" cy="447142"/>
          </a:xfrm>
          <a:prstGeom prst="rect">
            <a:avLst/>
          </a:prstGeom>
          <a:noFill/>
        </p:spPr>
      </p:pic>
      <p:pic>
        <p:nvPicPr>
          <p:cNvPr id="5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210998" y="3962400"/>
            <a:ext cx="790002" cy="447142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762000" y="5029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9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5029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8</a:t>
            </a:r>
          </a:p>
        </p:txBody>
      </p:sp>
      <p:pic>
        <p:nvPicPr>
          <p:cNvPr id="2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8049198" y="3962400"/>
            <a:ext cx="790002" cy="447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1785E-7 L 0.3 -0.5827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2914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2" grpId="2" animBg="1"/>
      <p:bldP spid="18" grpId="0" animBg="1"/>
      <p:bldP spid="18" grpId="1" animBg="1"/>
      <p:bldP spid="19" grpId="0" animBg="1"/>
      <p:bldP spid="19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3962400" y="48768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818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5</a:t>
            </a:r>
          </a:p>
        </p:txBody>
      </p:sp>
      <p:pic>
        <p:nvPicPr>
          <p:cNvPr id="23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396240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3962401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396240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62200" y="3962401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768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386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50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14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70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01 3.23774E-6 C -0.02777 0.00138 -0.03802 0.00231 -0.04843 0.00601 C -0.05086 0.00532 -0.05347 0.00508 -0.0559 0.00393 C -0.05764 0.003 -0.06041 3.23774E-6 -0.06041 0.00023 L -0.06041 -0.22271 L 0.79341 -0.22271 L 0.79341 -0.52683 " pathEditMode="relative" rAng="0" ptsTypes="fffAAAA">
                                      <p:cBhvr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51" y="-26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20814E-6 C -0.04166 0.00577 -0.1085 0.03861 -0.13437 -5.20814E-6 L -0.13437 -0.23081 L 0.57448 -0.22457 L 0.57448 -0.52498 " pathEditMode="relative" ptsTypes="fAAAA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-5.20814E-6 C -0.07258 0.03353 -0.21146 0.00207 -0.24636 0.00207 L -0.24636 -0.24261 L 0.34027 -0.24261 L 0.34027 -0.51897 " pathEditMode="relative" ptsTypes="fAAAA">
                                      <p:cBhvr>
                                        <p:cTn id="1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20814E-6 C -0.10694 0.00924 -0.21493 0.00207 -0.32239 0.00207 L -0.321 -0.25856 L 0.48507 -0.25047 L 0.48507 -0.3698 " pathEditMode="relative" ptsTypes="fAAAA">
                                      <p:cBhvr>
                                        <p:cTn id="2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9408E-6 C -0.00677 0.00301 -0.01164 0.00648 -0.01789 0.00994 C -0.02848 0.01573 -0.03941 0.01804 -0.0507 0.01989 C -0.07917 0.03145 -0.11077 0.0185 -0.13872 0.01781 C -0.18542 0.01665 -0.2323 0.01665 -0.279 0.01596 C -0.3007 0.01156 -0.32257 0.00439 -0.34462 0.00393 C -0.3691 0.00347 -0.39341 0.00393 -0.41789 0.00393 L -0.41789 -0.25648 L 0.2493 -0.24468 L 0.2493 -0.36795 " pathEditMode="relative" ptsTypes="ffffffAAAA">
                                      <p:cBhvr>
                                        <p:cTn id="2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9408E-6 L -0.53872 -0.00208 L -0.53872 -0.50116 L -0.17466 -0.50116 " pathEditMode="relative" ptsTypes="AAAA">
                                      <p:cBhvr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9408E-6 L -0.63142 -3.9408E-6 L -0.62535 -0.50301 L -0.38368 -0.50509 " pathEditMode="relative" ptsTypes="AAAA">
                                      <p:cBhvr>
                                        <p:cTn id="3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6.89177E-6 L -0.71788 0.00994 L -0.7118 -0.51111 L -0.61476 -0.50903 " pathEditMode="relative" ptsTypes="AAAA">
                                      <p:cBhvr>
                                        <p:cTn id="3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89824E-7 L -0.81632 0.00393 L -0.81476 -0.35777 L -0.52673 -0.36587 " pathEditMode="relative" ptsTypes="AAAA">
                                      <p:cBhvr>
                                        <p:cTn id="4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9408E-6 L -0.91632 0.00601 L -0.91024 -0.3698 L -0.76111 -0.36586 " pathEditMode="relative" ptsTypes="AAAA">
                                      <p:cBhvr>
                                        <p:cTn id="4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2192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76800" y="7364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33863" y="7364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62263" y="7364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2800" y="144780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5000" y="1447801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71263" y="7364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52063" y="7364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14222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66663" y="7364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19400" y="139679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72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12303E-7 L 0.10625 0.3644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182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185 L 0.1875 0.3737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79" y="187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-1.51711E-6 L -0.13125 0.4791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239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-1.51711E-6 L -0.07292 0.4791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239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1711E-6 L -0.00209 0.4791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39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6735E-6 L 0.14791 0.3718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96" y="185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9.89824E-7 L 0.19792 0.3792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96" y="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2672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2192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866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4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31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06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88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970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352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734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116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498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880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262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64494" y="3954358"/>
            <a:ext cx="979506" cy="54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95005E-6 L 0.0533 -0.4972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-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95005E-6 L 0.0783 -0.4972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-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95005E-6 L 0.1033 -0.4972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-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95005E-6 L -0.22361 -0.36401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81" y="-18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95005E-6 L -0.2033 -0.3751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74" y="-187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40518E-6 L -0.17136 -0.3822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76" y="-19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95005E-6 L -0.04497 -0.4861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95005E-6 L -0.03663 -0.48612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-2.40518E-6 L -0.02136 -0.48612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95005E-6 L -0.01164 -0.48612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958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7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818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4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43400" y="4876800"/>
            <a:ext cx="12192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21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1250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22792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89592" y="578728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2050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6800" y="14478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57400" y="14478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38850" y="609600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1416928"/>
            <a:ext cx="1020807" cy="56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06 3.9408E-6 L 0.55764 0.375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6" y="187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4 -0.00763 L 0.5743 0.3677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6" y="187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07 -0.00208 L 0.59097 0.3732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43" y="187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73 -9.80574E-7 L 0.27431 0.4974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43" y="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73 0.0111 L 0.31424 0.4974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-9.80574E-7 L 0.3408 0.4974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40" y="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9.80574E-7 L -0.57083 0.4974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60" y="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9.80574E-7 L -0.55417 0.4974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27" y="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3.09898E-6 L -0.52743 0.5018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7" y="2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111 L -0.49496 0.4974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57" y="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2672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066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866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3</a:t>
            </a:r>
          </a:p>
        </p:txBody>
      </p:sp>
      <p:pic>
        <p:nvPicPr>
          <p:cNvPr id="30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10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192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574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44886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100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97486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626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008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0562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02686" y="4038600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04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9.80574E-7 L 0.01111 -0.4965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" y="-2483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9.80574E-7 L 0.01111 -0.4965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24838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0.00301 L 0.01111 -0.4935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2483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06 -9.80574E-7 L 0.01146 -0.4854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2428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9.80574E-7 L -0.33889 -0.3605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28" y="-18039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1411 L -0.32761 -0.3603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89" y="-1873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0.0111 L -0.31112 -0.3633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94" y="-1873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1919 L -0.10833 -0.4410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17" y="-2109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0809 L -0.08055 -0.438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28" y="-2150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00555 L -0.0526 -0.4329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9" y="-213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2672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066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866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3</a:t>
            </a:r>
          </a:p>
        </p:txBody>
      </p:sp>
      <p:pic>
        <p:nvPicPr>
          <p:cNvPr id="30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" y="686369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47800" y="686369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0" y="686369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73486" y="686369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0600" y="1447800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78086" y="1447800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43200" y="1447800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5000" y="10844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29400" y="1084464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tuyen-xe-buyt-di-benh-vien-tai-mui-hong-tphcm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16886" y="1066800"/>
            <a:ext cx="865114" cy="53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35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111 L -0.03889 0.3607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174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111 L -0.0526 0.3607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9" y="174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9 1.26735E-6 L -0.06111 0.3607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180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22 -4.07031E-7 L 0.27222 0.4717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2" y="235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23 -4.07031E-7 L 0.28055 0.4717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9" y="235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9 -4.07031E-7 L 0.28889 0.4717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9" y="235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7 -4.07031E-7 L 0.28646 0.4717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235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9 0.0111 L 0.09722 0.4137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20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22 0.0111 L 0.08056 0.4137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20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0.02221 L 0.0724 0.4162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44" y="19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599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73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417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561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705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849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993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375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75742" y="401577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/>
          <p:cNvSpPr/>
          <p:nvPr/>
        </p:nvSpPr>
        <p:spPr>
          <a:xfrm>
            <a:off x="1524000" y="50292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62000" y="5029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9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5029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8</a:t>
            </a:r>
          </a:p>
        </p:txBody>
      </p:sp>
      <p:pic>
        <p:nvPicPr>
          <p:cNvPr id="21" name="Picture 2" descr="C:\Users\THAO\Downloads\product_143073278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13942" y="4038600"/>
            <a:ext cx="1006258" cy="55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1785E-7 L 0.3 -0.56059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280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pic>
        <p:nvPicPr>
          <p:cNvPr id="3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402027" y="4038600"/>
            <a:ext cx="807773" cy="457200"/>
          </a:xfrm>
          <a:prstGeom prst="rect">
            <a:avLst/>
          </a:prstGeom>
          <a:noFill/>
        </p:spPr>
      </p:pic>
      <p:pic>
        <p:nvPicPr>
          <p:cNvPr id="36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22255" y="4038600"/>
            <a:ext cx="807773" cy="457200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2192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43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209800" y="4038600"/>
            <a:ext cx="807773" cy="457200"/>
          </a:xfrm>
          <a:prstGeom prst="rect">
            <a:avLst/>
          </a:prstGeom>
          <a:noFill/>
        </p:spPr>
      </p:pic>
      <p:pic>
        <p:nvPicPr>
          <p:cNvPr id="4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017573" y="4038600"/>
            <a:ext cx="807773" cy="457200"/>
          </a:xfrm>
          <a:prstGeom prst="rect">
            <a:avLst/>
          </a:prstGeom>
          <a:noFill/>
        </p:spPr>
      </p:pic>
      <p:pic>
        <p:nvPicPr>
          <p:cNvPr id="5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10000" y="4038600"/>
            <a:ext cx="807773" cy="457200"/>
          </a:xfrm>
          <a:prstGeom prst="rect">
            <a:avLst/>
          </a:prstGeom>
          <a:noFill/>
        </p:spPr>
      </p:pic>
      <p:pic>
        <p:nvPicPr>
          <p:cNvPr id="51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617773" y="4038600"/>
            <a:ext cx="807773" cy="457200"/>
          </a:xfrm>
          <a:prstGeom prst="rect">
            <a:avLst/>
          </a:prstGeom>
          <a:noFill/>
        </p:spPr>
      </p:pic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455973" y="4038600"/>
            <a:ext cx="807773" cy="457200"/>
          </a:xfrm>
          <a:prstGeom prst="rect">
            <a:avLst/>
          </a:prstGeom>
          <a:noFill/>
        </p:spPr>
      </p:pic>
      <p:pic>
        <p:nvPicPr>
          <p:cNvPr id="58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294173" y="4038600"/>
            <a:ext cx="807773" cy="457200"/>
          </a:xfrm>
          <a:prstGeom prst="rect">
            <a:avLst/>
          </a:prstGeom>
          <a:noFill/>
        </p:spPr>
      </p:pic>
      <p:pic>
        <p:nvPicPr>
          <p:cNvPr id="5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132373" y="4038600"/>
            <a:ext cx="807773" cy="457200"/>
          </a:xfrm>
          <a:prstGeom prst="rect">
            <a:avLst/>
          </a:prstGeom>
          <a:noFill/>
        </p:spPr>
      </p:pic>
      <p:pic>
        <p:nvPicPr>
          <p:cNvPr id="18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970573" y="4038600"/>
            <a:ext cx="807773" cy="45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053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pic>
        <p:nvPicPr>
          <p:cNvPr id="36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1999" y="4114800"/>
            <a:ext cx="823614" cy="431293"/>
          </a:xfrm>
          <a:prstGeom prst="rect">
            <a:avLst/>
          </a:prstGeom>
          <a:noFill/>
        </p:spPr>
      </p:pic>
      <p:pic>
        <p:nvPicPr>
          <p:cNvPr id="3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600200" y="4064507"/>
            <a:ext cx="762000" cy="431293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3962400" y="48768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43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362200" y="4038600"/>
            <a:ext cx="762000" cy="431293"/>
          </a:xfrm>
          <a:prstGeom prst="rect">
            <a:avLst/>
          </a:prstGeom>
          <a:noFill/>
        </p:spPr>
      </p:pic>
      <p:pic>
        <p:nvPicPr>
          <p:cNvPr id="4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124200" y="4064507"/>
            <a:ext cx="762000" cy="431293"/>
          </a:xfrm>
          <a:prstGeom prst="rect">
            <a:avLst/>
          </a:prstGeom>
          <a:noFill/>
        </p:spPr>
      </p:pic>
      <p:pic>
        <p:nvPicPr>
          <p:cNvPr id="5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886200" y="4064507"/>
            <a:ext cx="762000" cy="431293"/>
          </a:xfrm>
          <a:prstGeom prst="rect">
            <a:avLst/>
          </a:prstGeom>
          <a:noFill/>
        </p:spPr>
      </p:pic>
      <p:pic>
        <p:nvPicPr>
          <p:cNvPr id="51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724400" y="4064507"/>
            <a:ext cx="762000" cy="431293"/>
          </a:xfrm>
          <a:prstGeom prst="rect">
            <a:avLst/>
          </a:prstGeom>
          <a:noFill/>
        </p:spPr>
      </p:pic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562600" y="4064507"/>
            <a:ext cx="762000" cy="431293"/>
          </a:xfrm>
          <a:prstGeom prst="rect">
            <a:avLst/>
          </a:prstGeom>
          <a:noFill/>
        </p:spPr>
      </p:pic>
      <p:pic>
        <p:nvPicPr>
          <p:cNvPr id="58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400800" y="4064507"/>
            <a:ext cx="762000" cy="431293"/>
          </a:xfrm>
          <a:prstGeom prst="rect">
            <a:avLst/>
          </a:prstGeom>
          <a:noFill/>
        </p:spPr>
      </p:pic>
      <p:pic>
        <p:nvPicPr>
          <p:cNvPr id="5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239000" y="4038600"/>
            <a:ext cx="762000" cy="43129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818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00B050"/>
                </a:solidFill>
                <a:latin typeface="VNI-Avo" pitchFamily="2" charset="0"/>
              </a:rPr>
              <a:t>7</a:t>
            </a:r>
          </a:p>
        </p:txBody>
      </p:sp>
      <p:pic>
        <p:nvPicPr>
          <p:cNvPr id="22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8153400" y="4038600"/>
            <a:ext cx="762000" cy="4312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689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46 1.11111E-6 C -0.05104 0.00741 -0.07083 0.00393 -0.08941 0.00208 C -0.09132 -0.00533 -0.09444 -0.01111 -0.09635 -0.01852 C -0.09583 -0.09676 -0.11406 -0.17917 -0.09462 -0.25301 C -0.09427 -0.25509 -0.0283 -0.24722 -0.0118 -0.24607 C 0.00243 -0.24514 0.01684 -0.24445 0.03125 -0.24375 C 0.13594 -0.23912 0.16962 -0.24051 0.30538 -0.23912 C 0.47674 -0.24144 0.47865 -0.16921 0.48299 -0.30347 C 0.48143 -0.38472 0.47604 -0.4662 0.47604 -0.54722 " pathEditMode="relative" rAng="0" ptsTypes="ffffffffA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0" y="-2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31 1.11111E-6 C -0.08941 0.00579 -0.12882 0.00764 -0.16927 0.00926 C -0.1875 0.00764 -0.2125 0.02338 -0.22379 0.00463 C -0.23802 -0.01829 -0.22535 -0.05486 -0.22726 -0.08449 C -0.2283 -0.09861 -0.23142 -0.11227 -0.23247 -0.12639 C -0.23212 -0.17245 -0.24323 -0.22153 -0.2309 -0.26458 C -0.22639 -0.28009 -0.2066 -0.26343 -0.1941 -0.26227 C -0.17552 -0.26042 -0.15851 -0.25602 -0.13924 -0.25556 C -0.07101 -0.25417 -0.00278 -0.25394 0.06528 -0.25301 C 0.19757 -0.25394 0.33108 -0.25301 0.46389 -0.25556 C 0.46892 -0.25556 0.47535 -0.26088 0.48142 -0.26227 C 0.49983 -0.35972 0.48316 -0.26852 0.48316 -0.54329 " pathEditMode="relative" rAng="0" ptsTypes="fffffffffffA">
                                      <p:cBhvr>
                                        <p:cTn id="1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00" y="-2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48 -0.0044 C -0.06875 -0.0088 -0.08889 -0.00139 -0.10799 0.00278 C -0.12865 0.00694 -0.14965 0.00787 -0.17031 0.00972 C -0.21528 0.00857 -0.26181 0.01782 -0.30486 -0.00208 C -0.30382 -0.07454 -0.30347 -0.13773 -0.29965 -0.20741 C -0.29722 -0.24838 -0.30087 -0.23102 -0.29635 -0.25093 C -0.26163 -0.24606 -0.2276 -0.23866 -0.19288 -0.23333 C 0.02795 -0.23542 0.24045 -0.23542 0.45851 -0.24537 C 0.46962 -0.24907 0.48108 -0.25116 0.49132 -0.25718 C 0.525 -0.34884 0.49479 -0.26319 0.49479 -0.54259 " pathEditMode="relative" rAng="0" ptsTypes="fffffffffA">
                                      <p:cBhvr>
                                        <p:cTn id="1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55" y="-2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21 -0.00138 C -0.17864 -0.00301 -0.40798 0.14468 -0.43298 -0.02569 C -0.43229 -0.1 -0.48489 -0.23449 -0.43107 -0.24861 C -0.17517 -0.31666 0.1665 -0.20069 0.45955 -0.25833 C 0.48091 -0.26805 0.50573 -0.25416 0.52674 -0.26597 C 0.53334 -0.26944 0.5257 -0.28495 0.525 -0.29467 C 0.52361 -0.31458 0.51997 -0.33426 0.51789 -0.35439 C 0.5165 -0.40648 0.5158 -0.45879 0.51441 -0.51064 C 0.51407 -0.52291 0.51268 -0.54629 0.51268 -0.54606 " pathEditMode="relative" rAng="0" ptsTypes="ffffffffA">
                                      <p:cBhvr>
                                        <p:cTn id="2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35" y="-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34 -0.00764 C -0.15243 0.01134 -0.25434 0.00324 -0.3526 0.00602 C -0.38732 0.00903 -0.42135 0.0125 -0.45607 0.01528 C -0.48246 0.01458 -0.51371 0.03287 -0.53507 0.01296 C -0.54913 0.00046 -0.53281 -0.03148 -0.53159 -0.05371 C -0.52795 -0.12431 -0.52257 -0.19468 -0.51805 -0.26528 C -0.35121 -0.26435 -0.17257 -0.27222 -0.00278 -0.25139 C 0.10556 -0.25324 0.1342 -0.20209 0.125 -0.30185 C 0.12379 -0.31343 0.12101 -0.32477 0.11962 -0.33634 C 0.1191 -0.35023 0.1191 -0.36412 0.11788 -0.37778 C 0.11441 -0.41667 0.11459 -0.38287 0.11459 -0.39398 " pathEditMode="relative" rAng="0" ptsTypes="ffffffffffA">
                                      <p:cBhvr>
                                        <p:cTn id="2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00" y="-1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48 0.00555 C -0.69323 0.00301 -0.64097 0.24583 -0.63472 -0.27037 C -0.4934 -0.26968 -0.35191 -0.27014 -0.21059 -0.26806 C -0.16684 -0.26736 -0.15555 -0.26227 -0.1158 -0.2588 C -0.03819 -0.25185 0.03941 -0.24468 0.11702 -0.2382 C 0.12101 -0.23889 0.12587 -0.23704 0.129 -0.24051 C 0.13073 -0.24259 0.12743 -0.24653 0.12726 -0.24977 C 0.12622 -0.28727 0.12709 -0.32477 0.12552 -0.36227 C 0.12535 -0.36713 0.12257 -0.3713 0.12205 -0.37616 C 0.12136 -0.38218 0.12205 -0.38843 0.12205 -0.39445 " pathEditMode="relative" rAng="0" ptsTypes="fffffffffA">
                                      <p:cBhvr>
                                        <p:cTn id="3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00" y="-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68 -0.01459 C -0.06475 -0.00556 -0.04496 -0.00996 -0.12239 -0.01019 C -0.31823 -0.01088 -0.51423 -0.0132 -0.70989 -0.01459 C -0.70955 -0.08172 -0.70989 -0.14838 -0.70833 -0.21528 C -0.70798 -0.22871 -0.70521 -0.24236 -0.69635 -0.24792 C -0.68073 -0.24491 -0.66684 -0.23889 -0.65104 -0.23472 C -0.58559 -0.21875 -0.50955 -0.22315 -0.44548 -0.22199 C -0.39028 -0.21459 -0.38889 -0.2169 -0.29913 -0.21528 C -0.13628 -0.20602 -0.24149 -0.21111 0.1217 -0.21528 C 0.12952 -0.21528 0.13698 -0.2206 0.14358 -0.22616 C 0.14254 -0.2706 0.14323 -0.31459 0.13177 -0.35695 C 0.13073 -0.36482 0.13108 -0.38172 0.12674 -0.38727 " pathEditMode="relative" rAng="0" ptsTypes="fffffffffffA">
                                      <p:cBhvr>
                                        <p:cTn id="3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12 2.22222E-6 C -0.04826 0.00162 -0.06823 0.00324 -0.08837 0.00463 C -0.11076 0.00625 -0.15573 0.00926 -0.15573 0.00949 C -0.1776 0.01458 -0.20069 0.01412 -0.22291 0.01597 C -0.87656 0.01273 -0.54479 0.06504 -0.7401 2.22222E-6 C -0.75434 -0.01273 -0.78194 -0.01366 -0.79878 -0.01621 C -0.80278 -0.02384 -0.80764 -0.02801 -0.8125 -0.03449 C -0.81528 -0.05301 -0.81875 -0.07107 -0.82118 -0.08959 C -0.81996 -0.12685 -0.82326 -0.1382 -0.81076 -0.1632 C -0.80677 -0.18496 -0.78784 -0.20093 -0.77639 -0.21644 C -0.76007 -0.23797 -0.74722 -0.26459 -0.73159 -0.2875 C -0.72187 -0.30162 -0.71076 -0.31736 -0.69878 -0.32871 C -0.69375 -0.33357 -0.68316 -0.34259 -0.68316 -0.34236 C -0.67864 -0.35209 -0.67205 -0.35371 -0.66597 -0.36088 C -0.66284 -0.36459 -0.66041 -0.36898 -0.65729 -0.37246 C -0.65416 -0.37593 -0.65017 -0.37824 -0.64705 -0.38172 C -0.64218 -0.38727 -0.63837 -0.39491 -0.63316 -0.4 C -0.6243 -0.40857 -0.61528 -0.41783 -0.60729 -0.42755 C -0.59531 -0.44236 -0.5875 -0.45695 -0.57291 -0.46667 C -0.57031 -0.47685 -0.56284 -0.48843 -0.55729 -0.49653 C -0.55295 -0.50301 -0.54357 -0.51505 -0.54357 -0.51482 C -0.54166 -0.52292 -0.54323 -0.52037 -0.5401 -0.52408 " pathEditMode="relative" rAng="0" ptsTypes="fffffffffffffffffffffA">
                                      <p:cBhvr>
                                        <p:cTn id="3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4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C -0.04288 0.00718 -0.08785 0.00532 -0.13108 0.00694 C -0.35764 0.02732 -0.57587 0.01227 -0.80868 0.01134 C -0.81719 0.00417 -0.82743 -0.00093 -0.83628 -0.00694 C -0.84358 -0.01181 -0.84896 -0.01829 -0.85694 -0.02083 C -0.86597 -0.02963 -0.87552 -0.03102 -0.88628 -0.03449 C -0.89462 -0.05116 -0.89635 -0.075 -0.9 -0.09421 C -0.8993 -0.11343 -0.90555 -0.13681 -0.89653 -0.15185 C -0.87986 -0.17963 -0.85677 -0.18935 -0.83281 -0.20231 C -0.81788 -0.21042 -0.80608 -0.22315 -0.78976 -0.22755 C -0.77726 -0.23588 -0.76892 -0.24143 -0.75521 -0.24606 C -0.73246 -0.26435 -0.76267 -0.24143 -0.73455 -0.25741 C -0.73021 -0.25995 -0.72656 -0.26389 -0.7224 -0.26667 C -0.71406 -0.27222 -0.70469 -0.27477 -0.69653 -0.28056 C -0.68993 -0.28518 -0.68351 -0.29051 -0.6776 -0.29653 C -0.67535 -0.29884 -0.67326 -0.30162 -0.67083 -0.30347 C -0.66424 -0.30856 -0.6566 -0.31204 -0.65 -0.31736 C -0.63125 -0.33287 -0.61371 -0.35023 -0.59496 -0.36551 C -0.58767 -0.37153 -0.59167 -0.37222 -0.58628 -0.3794 C -0.5816 -0.38565 -0.57812 -0.38704 -0.5724 -0.39074 C -0.56962 -0.39606 -0.56805 -0.40324 -0.56389 -0.40694 C -0.56215 -0.40856 -0.56007 -0.40949 -0.55868 -0.41157 C -0.5408 -0.43773 -0.55521 -0.42361 -0.54323 -0.43449 C -0.53611 -0.44884 -0.52986 -0.46366 -0.52083 -0.47593 C -0.51684 -0.49167 -0.51389 -0.50532 -0.51389 -0.52199 " pathEditMode="relative" ptsTypes="ffffffffffffffffffffffffA">
                                      <p:cBhvr>
                                        <p:cTn id="4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C -0.04288 0.00718 -0.08785 0.00532 -0.13108 0.00694 C -0.35764 0.02732 -0.57587 0.01227 -0.80868 0.01134 C -0.81719 0.00417 -0.82743 -0.00093 -0.83628 -0.00694 C -0.84358 -0.01181 -0.84896 -0.01829 -0.85694 -0.02083 C -0.86597 -0.02963 -0.87552 -0.03102 -0.88628 -0.03449 C -0.89462 -0.05116 -0.89635 -0.075 -0.9 -0.09421 C -0.8993 -0.11343 -0.90555 -0.13681 -0.89653 -0.15185 C -0.87986 -0.17963 -0.85677 -0.18935 -0.83281 -0.20231 C -0.81788 -0.21042 -0.80608 -0.22315 -0.78976 -0.22755 C -0.77726 -0.23588 -0.76892 -0.24143 -0.75521 -0.24606 C -0.73246 -0.26435 -0.76267 -0.24143 -0.73455 -0.25741 C -0.73021 -0.25995 -0.72656 -0.26389 -0.7224 -0.26667 C -0.71406 -0.27222 -0.70469 -0.27477 -0.69653 -0.28056 C -0.68993 -0.28518 -0.68351 -0.29051 -0.6776 -0.29653 C -0.67535 -0.29884 -0.67326 -0.30162 -0.67083 -0.30347 C -0.66424 -0.30856 -0.6566 -0.31204 -0.65 -0.31736 C -0.63125 -0.33287 -0.61371 -0.35023 -0.59496 -0.36551 C -0.58767 -0.37153 -0.59167 -0.37222 -0.58628 -0.3794 C -0.5816 -0.38565 -0.57812 -0.38704 -0.5724 -0.39074 C -0.56962 -0.39606 -0.56805 -0.40324 -0.56389 -0.40694 C -0.56215 -0.40856 -0.56007 -0.40949 -0.55868 -0.41157 C -0.5408 -0.43773 -0.55521 -0.42361 -0.54323 -0.43449 C -0.53611 -0.44884 -0.52986 -0.46366 -0.52083 -0.47593 C -0.51684 -0.49167 -0.51389 -0.50532 -0.51389 -0.52199 " pathEditMode="relative" ptsTypes="ffffffffffffffffffffffffA">
                                      <p:cBhvr>
                                        <p:cTn id="4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95800" y="0"/>
            <a:ext cx="304800" cy="1676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7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717712" y="304800"/>
            <a:ext cx="873087" cy="457200"/>
          </a:xfrm>
          <a:prstGeom prst="rect">
            <a:avLst/>
          </a:prstGeom>
          <a:noFill/>
        </p:spPr>
      </p:pic>
      <p:pic>
        <p:nvPicPr>
          <p:cNvPr id="1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936912" y="304800"/>
            <a:ext cx="873087" cy="457200"/>
          </a:xfrm>
          <a:prstGeom prst="rect">
            <a:avLst/>
          </a:prstGeom>
          <a:noFill/>
        </p:spPr>
      </p:pic>
      <p:pic>
        <p:nvPicPr>
          <p:cNvPr id="11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946114" y="304800"/>
            <a:ext cx="873087" cy="457200"/>
          </a:xfrm>
          <a:prstGeom prst="rect">
            <a:avLst/>
          </a:prstGeom>
          <a:noFill/>
        </p:spPr>
      </p:pic>
      <p:pic>
        <p:nvPicPr>
          <p:cNvPr id="12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012914" y="304800"/>
            <a:ext cx="873087" cy="457200"/>
          </a:xfrm>
          <a:prstGeom prst="rect">
            <a:avLst/>
          </a:prstGeom>
          <a:noFill/>
        </p:spPr>
      </p:pic>
      <p:pic>
        <p:nvPicPr>
          <p:cNvPr id="13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79714" y="304800"/>
            <a:ext cx="873087" cy="457200"/>
          </a:xfrm>
          <a:prstGeom prst="rect">
            <a:avLst/>
          </a:prstGeom>
          <a:noFill/>
        </p:spPr>
      </p:pic>
      <p:pic>
        <p:nvPicPr>
          <p:cNvPr id="14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222714" y="304800"/>
            <a:ext cx="873087" cy="457200"/>
          </a:xfrm>
          <a:prstGeom prst="rect">
            <a:avLst/>
          </a:prstGeom>
          <a:noFill/>
        </p:spPr>
      </p:pic>
      <p:pic>
        <p:nvPicPr>
          <p:cNvPr id="15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174714" y="914400"/>
            <a:ext cx="873087" cy="457200"/>
          </a:xfrm>
          <a:prstGeom prst="rect">
            <a:avLst/>
          </a:prstGeom>
          <a:noFill/>
        </p:spPr>
      </p:pic>
      <p:pic>
        <p:nvPicPr>
          <p:cNvPr id="16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393914" y="914400"/>
            <a:ext cx="873087" cy="457200"/>
          </a:xfrm>
          <a:prstGeom prst="rect">
            <a:avLst/>
          </a:prstGeom>
          <a:noFill/>
        </p:spPr>
      </p:pic>
      <p:pic>
        <p:nvPicPr>
          <p:cNvPr id="17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508912" y="914400"/>
            <a:ext cx="873087" cy="457200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818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00B050"/>
                </a:solidFill>
                <a:latin typeface="VNI-Avo" pitchFamily="2" charset="0"/>
              </a:rPr>
              <a:t>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67200" y="4800600"/>
            <a:ext cx="1066800" cy="990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pic>
        <p:nvPicPr>
          <p:cNvPr id="20" name="Picture 3" descr="C:\Documents and Settings\Administrator\My Documents\My Pictures\Taxi-7cho-inn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02714" y="304800"/>
            <a:ext cx="873087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99 4.17206E-6 L -0.86372 0.538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545" y="269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38 -0.01111 L -0.64445 0.5388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62" y="274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4.17206E-6 L -0.43038 0.5439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27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1111 L -0.22205 0.5439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28" y="277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73 -0.00555 L -0.40225 0.4551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49" y="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222 L -0.1967 0.4551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16" y="23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95 -0.0111 L 0.03628 0.4606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35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4.17206E-6 L 0.63628 0.5439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22" y="27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4 0.0111 L 0.48108 0.5439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28" y="26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01 -0.01111 L 0.71441 0.5388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61" y="274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000501" y="4876800"/>
            <a:ext cx="1104899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21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003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05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006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007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008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009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29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00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362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000501" y="4876800"/>
            <a:ext cx="1104899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133600" y="24384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81800" y="2362200"/>
            <a:ext cx="762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B050"/>
                </a:solidFill>
                <a:latin typeface="VNI-Avo" pitchFamily="2" charset="0"/>
              </a:rPr>
              <a:t>1</a:t>
            </a:r>
          </a:p>
        </p:txBody>
      </p:sp>
      <p:pic>
        <p:nvPicPr>
          <p:cNvPr id="31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21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003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05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006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007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00800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009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62901" y="38862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18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8.15911E-6 C -0.01215 -0.00532 -0.00572 -0.00324 -0.01944 -0.00602 C -0.03142 -0.00532 -0.0552 -0.00394 -0.0552 -0.00394 L -0.0552 -0.25047 L 0.61494 -0.25047 L 0.61494 -0.48914 " pathEditMode="relative" ptsTypes="ffAAAA"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73 -0.00532 C -0.04462 -0.00463 -0.05469 -0.0044 -0.06545 -0.00324 C -0.07188 -0.00232 -0.07969 0.00231 -0.08698 0.00462 C -0.09289 0.00647 -0.09896 0.00601 -0.10486 0.0067 C -0.12066 0.00393 -0.13542 -0.00255 -0.15122 -0.00532 C -0.16302 -0.01064 -0.15695 -0.00856 -0.1691 -0.01134 C -0.19098 -0.00925 -0.18386 -0.01365 -0.19289 -0.00717 L -0.19289 -0.49029 L 0.21458 -0.49029 " pathEditMode="relative" rAng="0" ptsTypes="ffffffAAA">
                                      <p:cBhvr>
                                        <p:cTn id="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-236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63 0.01249 C -0.03975 0.0141 -0.04288 0.01595 -0.06562 0.02035 C -0.08975 0.01965 -0.11423 0.01942 -0.13854 0.01827 C -0.15364 0.01757 -0.16805 0.00462 -0.18333 0.00439 C -0.22014 0.0037 -0.25694 0.00439 -0.29375 0.00439 L -0.29375 -0.48867 L 0.03611 -0.48867 " pathEditMode="relative" rAng="0" ptsTypes="ffffAAA">
                                      <p:cBhvr>
                                        <p:cTn id="1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19" y="-2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91 0.0067 C -0.04305 0.00832 -0.06128 0.01272 -0.08107 0.0148 C -0.20486 0.01364 -0.23732 0.02035 -0.32135 0.00878 C -0.33593 0.00208 -0.35573 0.00485 -0.37066 0.00485 L -0.37205 -0.48821 L -0.1408 -0.49029 " pathEditMode="relative" rAng="0" ptsTypes="fffAAA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65" y="-2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0.01179 C -0.04774 0.01364 -0.08645 0.0215 -0.12586 0.02359 C -0.19618 0.02729 -0.34739 0.02729 -0.3842 0.02775 C -0.40451 0.03145 -0.40225 0.03145 -0.43038 0.0296 C -0.43541 0.02752 -0.43489 0.02983 -0.43489 0.02567 L -0.43489 -0.48728 L -0.32014 -0.48936 " pathEditMode="relative" rAng="0" ptsTypes="ffffA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72" y="-240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64 0.00231 C -0.04392 0.0037 -0.05764 0.00393 -0.0717 0.01017 C -0.07847 0.01318 -0.09288 0.01434 -0.09288 0.01457 C -0.10764 0.02035 -0.12066 0.01318 -0.13455 0.01017 C -0.15833 0.00508 -0.17864 0.00254 -0.20312 0.00231 C -0.31805 0.00162 -0.43298 0.00231 -0.54791 0.00231 L -0.50468 -0.49075 " pathEditMode="relative" rAng="0" ptsTypes="fffffAA">
                                      <p:cBhvr>
                                        <p:cTn id="3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72" y="-23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2174 C -0.05972 -0.01989 -0.11944 -0.01619 -0.17916 -0.01388 C -0.32708 -0.00093 -0.47777 -0.00787 -0.62534 -0.00787 L -0.62534 -0.34598 L -0.2717 -0.34598 " pathEditMode="relative" rAng="0" ptsTypes="ffAAA">
                                      <p:cBhvr>
                                        <p:cTn id="3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67" y="-15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5 0.01434 C -0.05312 0.01595 -0.09392 0.01757 -0.13472 0.02035 C -0.325 0.01919 -0.51597 0.01434 -0.70625 0.01434 L -0.69722 -0.34344 L -0.45139 -0.34344 " pathEditMode="relative" rAng="0" ptsTypes="ffAAA">
                                      <p:cBhvr>
                                        <p:cTn id="3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05" y="-175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3.23774E-6 C -0.02343 0.00069 -0.03889 0.00092 -0.05434 0.00208 C -0.06093 0.00254 -0.06718 0.00693 -0.07378 0.00809 C -0.0934 0.01156 -0.11041 0.01457 -0.13038 0.01595 C -0.22152 0.01341 -0.31024 0.00717 -0.40208 0.00601 C -0.53524 0.00069 -0.66475 0.00601 -0.80052 0.00601 L -0.80208 -0.34991 L -0.6408 -0.34783 " pathEditMode="relative" rAng="0" ptsTypes="fffffAAA">
                                      <p:cBhvr>
                                        <p:cTn id="4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05" y="-166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86 3.23774E-6 C -0.04427 0.00185 -0.05747 0.00693 -0.0717 0.00994 C -0.10695 0.02613 -0.1908 0.01965 -0.20452 0.01989 C -0.42518 0.01873 -0.44514 0.03029 -0.57466 0.01387 C -0.67118 -0.02567 -0.77657 0.01249 -0.87761 0.01387 C -0.88542 0.01387 -0.87934 0.01965 -0.88507 0.01202 L -0.82691 -0.35777 " pathEditMode="relative" rAng="0" ptsTypes="fffffAA">
                                      <p:cBhvr>
                                        <p:cTn id="4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78" y="-163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000501" y="4876800"/>
            <a:ext cx="1104899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" y="16764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85901" y="16764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24101" y="16764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24200" y="16764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3095" y="7620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24600" y="6096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8701" y="7620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0701" y="7620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90800" y="7620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THAO\Downloads\nhung-mau-xe-may-tiet-kiem-xang-nhat-tai-viet-nam-hien-na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90901" y="762000"/>
            <a:ext cx="1181099" cy="787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506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9.62072E-7 L 0.18542 0.475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71" y="237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111 L 0.45417 0.3200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21" y="15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2.61795E-6 L 0.44792 0.3200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79" y="160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9 -2.61795E-6 L 0.43959 0.321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160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2.61795E-6 L 0.44375 0.3200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4" y="160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2.6272E-6 L 0.03958 0.4532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226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2.6272E-6 L 0.04583 0.4532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226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09 -0.00185 L 0.04583 0.4514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226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6272E-6 L 0.04375 0.4532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226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6272E-6 L 0.04114 0.4532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9" y="226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3800" y="3122612"/>
            <a:ext cx="1828800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886200"/>
            <a:ext cx="84582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5867400"/>
            <a:ext cx="9144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0"/>
            <a:ext cx="304800" cy="2819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  </a:t>
            </a:r>
            <a:endParaRPr lang="en-US"/>
          </a:p>
        </p:txBody>
      </p:sp>
      <p:pic>
        <p:nvPicPr>
          <p:cNvPr id="15" name="Picture 2" descr="D:\LINH TINH\TRANH\TO MAU\CO XUYEN CHI.jpg"/>
          <p:cNvPicPr>
            <a:picLocks noChangeAspect="1" noChangeArrowheads="1"/>
          </p:cNvPicPr>
          <p:nvPr/>
        </p:nvPicPr>
        <p:blipFill>
          <a:blip r:embed="rId2"/>
          <a:srcRect b="80000"/>
          <a:stretch>
            <a:fillRect/>
          </a:stretch>
        </p:blipFill>
        <p:spPr bwMode="auto">
          <a:xfrm>
            <a:off x="0" y="5867400"/>
            <a:ext cx="9144000" cy="990599"/>
          </a:xfrm>
          <a:prstGeom prst="rect">
            <a:avLst/>
          </a:prstGeom>
          <a:noFill/>
        </p:spPr>
      </p:pic>
      <p:sp>
        <p:nvSpPr>
          <p:cNvPr id="42" name="Rectangle 41"/>
          <p:cNvSpPr/>
          <p:nvPr/>
        </p:nvSpPr>
        <p:spPr>
          <a:xfrm>
            <a:off x="4343400" y="4876800"/>
            <a:ext cx="12192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VNI-Avo" pitchFamily="2" charset="0"/>
              </a:rPr>
              <a:t>10</a:t>
            </a:r>
            <a:endParaRPr lang="en-US" sz="6000" b="1" dirty="0">
              <a:solidFill>
                <a:srgbClr val="00B050"/>
              </a:solidFill>
              <a:latin typeface="VNI-Avo" pitchFamily="2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rot="5400000" flipH="1" flipV="1">
            <a:off x="381000" y="3656806"/>
            <a:ext cx="6096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396240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THAO\Downloads\219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3962401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3962400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62200" y="3962401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768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386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50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3936894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THAO\Downloads\219-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1400" y="3936895"/>
            <a:ext cx="952937" cy="63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46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110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SnowMoutain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FnF.Rua</dc:creator>
  <cp:lastModifiedBy>Admin</cp:lastModifiedBy>
  <cp:revision>46</cp:revision>
  <dcterms:created xsi:type="dcterms:W3CDTF">2017-04-13T04:32:03Z</dcterms:created>
  <dcterms:modified xsi:type="dcterms:W3CDTF">2022-05-21T13:16:50Z</dcterms:modified>
</cp:coreProperties>
</file>