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1" r:id="rId2"/>
    <p:sldId id="302" r:id="rId3"/>
    <p:sldId id="276" r:id="rId4"/>
    <p:sldId id="305" r:id="rId5"/>
    <p:sldId id="307" r:id="rId6"/>
    <p:sldId id="309" r:id="rId7"/>
    <p:sldId id="310" r:id="rId8"/>
    <p:sldId id="282" r:id="rId9"/>
    <p:sldId id="286" r:id="rId10"/>
    <p:sldId id="293" r:id="rId11"/>
    <p:sldId id="303" r:id="rId12"/>
    <p:sldId id="271" r:id="rId13"/>
    <p:sldId id="272" r:id="rId14"/>
    <p:sldId id="298" r:id="rId15"/>
    <p:sldId id="299" r:id="rId16"/>
    <p:sldId id="273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D36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4767" autoAdjust="0"/>
  </p:normalViewPr>
  <p:slideViewPr>
    <p:cSldViewPr>
      <p:cViewPr>
        <p:scale>
          <a:sx n="79" d="100"/>
          <a:sy n="79" d="100"/>
        </p:scale>
        <p:origin x="-366" y="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B08CE-EB69-4F0E-BE6A-A29EA55B320B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574B7-4FFC-46D6-8FB9-6147AF7B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1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DEB0-E487-49C8-8BA2-80403FA8231B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C229-0836-4A8E-9267-2B1606384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DEB0-E487-49C8-8BA2-80403FA8231B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C229-0836-4A8E-9267-2B1606384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DEB0-E487-49C8-8BA2-80403FA8231B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C229-0836-4A8E-9267-2B1606384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DEB0-E487-49C8-8BA2-80403FA8231B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C229-0836-4A8E-9267-2B1606384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DEB0-E487-49C8-8BA2-80403FA8231B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C229-0836-4A8E-9267-2B1606384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DEB0-E487-49C8-8BA2-80403FA8231B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C229-0836-4A8E-9267-2B1606384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DEB0-E487-49C8-8BA2-80403FA8231B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C229-0836-4A8E-9267-2B1606384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DEB0-E487-49C8-8BA2-80403FA8231B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C229-0836-4A8E-9267-2B1606384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DEB0-E487-49C8-8BA2-80403FA8231B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C229-0836-4A8E-9267-2B1606384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DEB0-E487-49C8-8BA2-80403FA8231B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C229-0836-4A8E-9267-2B1606384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DEB0-E487-49C8-8BA2-80403FA8231B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C229-0836-4A8E-9267-2B1606384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6DEB0-E487-49C8-8BA2-80403FA8231B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5C229-0836-4A8E-9267-2B1606384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14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mp3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995952"/>
            <a:ext cx="121920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15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115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Kết quả hình ảnh cho de 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7620000" cy="521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64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995952"/>
            <a:ext cx="121920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NI-Avo" pitchFamily="2" charset="0"/>
              </a:rPr>
              <a:t>linh</a:t>
            </a:r>
            <a:r>
              <a:rPr lang="en-US" sz="115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NI-Avo" pitchFamily="2" charset="0"/>
              </a:rPr>
              <a:t>    </a:t>
            </a:r>
            <a:r>
              <a:rPr lang="en-US" sz="11500" b="1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NI-Avo" pitchFamily="2" charset="0"/>
              </a:rPr>
              <a:t>ương</a:t>
            </a:r>
            <a:endParaRPr lang="en-US" sz="115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4995952"/>
            <a:ext cx="18288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NI-Avo" pitchFamily="2" charset="0"/>
              </a:rPr>
              <a:t>d</a:t>
            </a:r>
            <a:endParaRPr lang="en-US" sz="115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  <p:pic>
        <p:nvPicPr>
          <p:cNvPr id="3" name="tuyet v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6800" y="4348252"/>
            <a:ext cx="609600" cy="609600"/>
          </a:xfrm>
          <a:prstGeom prst="rect">
            <a:avLst/>
          </a:prstGeom>
        </p:spPr>
      </p:pic>
      <p:pic>
        <p:nvPicPr>
          <p:cNvPr id="6" name="ban cu tha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63500" y="5257800"/>
            <a:ext cx="609600" cy="609600"/>
          </a:xfrm>
          <a:prstGeom prst="rect">
            <a:avLst/>
          </a:prstGeom>
        </p:spPr>
      </p:pic>
      <p:pic>
        <p:nvPicPr>
          <p:cNvPr id="1026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3"/>
          <a:stretch/>
        </p:blipFill>
        <p:spPr bwMode="auto">
          <a:xfrm>
            <a:off x="1981200" y="0"/>
            <a:ext cx="8534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7044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8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đại bà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268" y="0"/>
            <a:ext cx="8382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7400" y="4995952"/>
            <a:ext cx="80772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NI-Avo" pitchFamily="2" charset="0"/>
              </a:rPr>
              <a:t>Đại</a:t>
            </a:r>
            <a:r>
              <a:rPr lang="en-US" sz="115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11500" b="1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NI-Avo" pitchFamily="2" charset="0"/>
              </a:rPr>
              <a:t>bàng</a:t>
            </a:r>
            <a:endParaRPr lang="en-US" sz="115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  <p:pic>
        <p:nvPicPr>
          <p:cNvPr id="5" name="ban cu th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335000" y="5622176"/>
            <a:ext cx="609600" cy="609600"/>
          </a:xfrm>
          <a:prstGeom prst="rect">
            <a:avLst/>
          </a:prstGeom>
        </p:spPr>
      </p:pic>
      <p:pic>
        <p:nvPicPr>
          <p:cNvPr id="7" name="bạn giỏi quá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154094" y="49959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5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0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2" name="WordArt 2" descr="80%"/>
          <p:cNvSpPr>
            <a:spLocks noChangeArrowheads="1" noChangeShapeType="1" noTextEdit="1"/>
          </p:cNvSpPr>
          <p:nvPr/>
        </p:nvSpPr>
        <p:spPr bwMode="auto">
          <a:xfrm>
            <a:off x="2133600" y="2133600"/>
            <a:ext cx="8128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pattFill prst="pct80">
                <a:fgClr>
                  <a:srgbClr val="6600FF"/>
                </a:fgClr>
                <a:bgClr>
                  <a:schemeClr val="bg1"/>
                </a:bgClr>
              </a:pattFill>
              <a:latin typeface=".VnVogueH"/>
            </a:endParaRPr>
          </a:p>
        </p:txBody>
      </p:sp>
      <p:sp>
        <p:nvSpPr>
          <p:cNvPr id="163843" name="AutoShape 3"/>
          <p:cNvSpPr>
            <a:spLocks noChangeArrowheads="1"/>
          </p:cNvSpPr>
          <p:nvPr/>
        </p:nvSpPr>
        <p:spPr bwMode="auto">
          <a:xfrm>
            <a:off x="5257800" y="457200"/>
            <a:ext cx="1676400" cy="1676400"/>
          </a:xfrm>
          <a:prstGeom prst="flowChartSummingJunction">
            <a:avLst/>
          </a:prstGeom>
          <a:solidFill>
            <a:srgbClr val="FF0000"/>
          </a:solidFill>
          <a:ln w="57150" cap="rnd">
            <a:solidFill>
              <a:srgbClr val="66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44" name="AutoShape 4"/>
          <p:cNvSpPr>
            <a:spLocks noChangeArrowheads="1"/>
          </p:cNvSpPr>
          <p:nvPr/>
        </p:nvSpPr>
        <p:spPr bwMode="auto">
          <a:xfrm>
            <a:off x="1066800" y="4572000"/>
            <a:ext cx="1676400" cy="1676400"/>
          </a:xfrm>
          <a:prstGeom prst="flowChartSummingJunction">
            <a:avLst/>
          </a:prstGeom>
          <a:solidFill>
            <a:srgbClr val="00CC00"/>
          </a:solidFill>
          <a:ln w="571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63845" name="AutoShape 5"/>
          <p:cNvSpPr>
            <a:spLocks noChangeArrowheads="1"/>
          </p:cNvSpPr>
          <p:nvPr/>
        </p:nvSpPr>
        <p:spPr bwMode="auto">
          <a:xfrm>
            <a:off x="9423400" y="4591050"/>
            <a:ext cx="1676400" cy="1676400"/>
          </a:xfrm>
          <a:prstGeom prst="flowChartSummingJunction">
            <a:avLst/>
          </a:prstGeom>
          <a:solidFill>
            <a:srgbClr val="9933FF"/>
          </a:solidFill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631" name="Picture 6" descr="Micke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800600"/>
            <a:ext cx="1752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itle 8"/>
          <p:cNvSpPr>
            <a:spLocks noGrp="1"/>
          </p:cNvSpPr>
          <p:nvPr>
            <p:ph type="title"/>
          </p:nvPr>
        </p:nvSpPr>
        <p:spPr>
          <a:xfrm>
            <a:off x="0" y="2667000"/>
            <a:ext cx="121158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8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VNI-Hobo" pitchFamily="2" charset="0"/>
              </a:rPr>
              <a:t>Trò</a:t>
            </a:r>
            <a:r>
              <a:rPr lang="en-US" sz="8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VNI-Hobo" pitchFamily="2" charset="0"/>
              </a:rPr>
              <a:t> </a:t>
            </a:r>
            <a:r>
              <a:rPr lang="en-US" sz="8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VNI-Hobo" pitchFamily="2" charset="0"/>
              </a:rPr>
              <a:t>chơi</a:t>
            </a:r>
            <a:r>
              <a:rPr lang="en-US" sz="8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VNI-Hobo" pitchFamily="2" charset="0"/>
              </a:rPr>
              <a:t>: </a:t>
            </a:r>
            <a:r>
              <a:rPr lang="en-US" sz="8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VNI-Hobo" pitchFamily="2" charset="0"/>
              </a:rPr>
              <a:t>bánh</a:t>
            </a:r>
            <a:r>
              <a:rPr lang="en-US" sz="8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VNI-Hobo" pitchFamily="2" charset="0"/>
              </a:rPr>
              <a:t> </a:t>
            </a:r>
            <a:r>
              <a:rPr lang="en-US" sz="88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VNI-Hobo" pitchFamily="2" charset="0"/>
              </a:rPr>
              <a:t>xe</a:t>
            </a:r>
            <a:r>
              <a:rPr lang="en-US" sz="8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VNI-Hobo" pitchFamily="2" charset="0"/>
              </a:rPr>
              <a:t> quay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 animBg="1"/>
      <p:bldP spid="163843" grpId="0" animBg="1"/>
      <p:bldP spid="163844" grpId="0" animBg="1"/>
      <p:bldP spid="1638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5" descr="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0" y="-304800"/>
            <a:ext cx="8153400" cy="7581900"/>
            <a:chOff x="912" y="225"/>
            <a:chExt cx="4272" cy="4032"/>
          </a:xfrm>
        </p:grpSpPr>
        <p:pic>
          <p:nvPicPr>
            <p:cNvPr id="27654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2" y="225"/>
              <a:ext cx="4272" cy="4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330" y="858"/>
              <a:ext cx="2977" cy="2714"/>
              <a:chOff x="1330" y="858"/>
              <a:chExt cx="2977" cy="2714"/>
            </a:xfrm>
          </p:grpSpPr>
          <p:sp>
            <p:nvSpPr>
              <p:cNvPr id="27656" name="Text Box 5"/>
              <p:cNvSpPr txBox="1">
                <a:spLocks noChangeArrowheads="1"/>
              </p:cNvSpPr>
              <p:nvPr/>
            </p:nvSpPr>
            <p:spPr bwMode="auto">
              <a:xfrm rot="19823569">
                <a:off x="2202" y="968"/>
                <a:ext cx="718" cy="8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9600" b="1" dirty="0">
                    <a:solidFill>
                      <a:srgbClr val="00CC00"/>
                    </a:solidFill>
                    <a:latin typeface=".VnAvant" pitchFamily="34" charset="0"/>
                  </a:rPr>
                  <a:t>ô</a:t>
                </a:r>
              </a:p>
            </p:txBody>
          </p:sp>
          <p:sp>
            <p:nvSpPr>
              <p:cNvPr id="27657" name="Text Box 6"/>
              <p:cNvSpPr txBox="1">
                <a:spLocks noChangeArrowheads="1"/>
              </p:cNvSpPr>
              <p:nvPr/>
            </p:nvSpPr>
            <p:spPr bwMode="auto">
              <a:xfrm rot="17736068">
                <a:off x="1457" y="1426"/>
                <a:ext cx="653" cy="8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9600" b="1" dirty="0">
                    <a:solidFill>
                      <a:srgbClr val="6600CC"/>
                    </a:solidFill>
                    <a:latin typeface=".VnAvant" pitchFamily="34" charset="0"/>
                  </a:rPr>
                  <a:t>a</a:t>
                </a:r>
                <a:endParaRPr lang="en-US" sz="9600" b="1" dirty="0">
                  <a:solidFill>
                    <a:srgbClr val="6600CC"/>
                  </a:solidFill>
                  <a:latin typeface=".VnAvant" pitchFamily="34" charset="0"/>
                </a:endParaRPr>
              </a:p>
            </p:txBody>
          </p:sp>
          <p:sp>
            <p:nvSpPr>
              <p:cNvPr id="27658" name="Text Box 7"/>
              <p:cNvSpPr txBox="1">
                <a:spLocks noChangeArrowheads="1"/>
              </p:cNvSpPr>
              <p:nvPr/>
            </p:nvSpPr>
            <p:spPr bwMode="auto">
              <a:xfrm rot="15110777">
                <a:off x="1299" y="2061"/>
                <a:ext cx="884" cy="8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9600" b="1" dirty="0">
                    <a:solidFill>
                      <a:srgbClr val="FFFF00"/>
                    </a:solidFill>
                    <a:latin typeface="VNI-Avo" pitchFamily="2" charset="0"/>
                  </a:rPr>
                  <a:t>o</a:t>
                </a:r>
                <a:endParaRPr lang="en-US" b="1" dirty="0">
                  <a:solidFill>
                    <a:srgbClr val="6600CC"/>
                  </a:solidFill>
                  <a:latin typeface="VNI-Avo" pitchFamily="2" charset="0"/>
                </a:endParaRPr>
              </a:p>
            </p:txBody>
          </p:sp>
          <p:sp>
            <p:nvSpPr>
              <p:cNvPr id="27659" name="Text Box 8"/>
              <p:cNvSpPr txBox="1">
                <a:spLocks noChangeArrowheads="1"/>
              </p:cNvSpPr>
              <p:nvPr/>
            </p:nvSpPr>
            <p:spPr bwMode="auto">
              <a:xfrm rot="11038265">
                <a:off x="1751" y="2599"/>
                <a:ext cx="886" cy="8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9600" b="1" dirty="0" smtClean="0">
                    <a:solidFill>
                      <a:srgbClr val="00CC00"/>
                    </a:solidFill>
                    <a:latin typeface=".VnAvant" pitchFamily="34" charset="0"/>
                  </a:rPr>
                  <a:t>d</a:t>
                </a:r>
                <a:endParaRPr lang="en-US" sz="9600" b="1" dirty="0">
                  <a:solidFill>
                    <a:srgbClr val="00CC00"/>
                  </a:solidFill>
                  <a:latin typeface=".VnAvant" pitchFamily="34" charset="0"/>
                </a:endParaRPr>
              </a:p>
            </p:txBody>
          </p:sp>
          <p:sp>
            <p:nvSpPr>
              <p:cNvPr id="27660" name="Text Box 9"/>
              <p:cNvSpPr txBox="1">
                <a:spLocks noChangeArrowheads="1"/>
              </p:cNvSpPr>
              <p:nvPr/>
            </p:nvSpPr>
            <p:spPr bwMode="auto">
              <a:xfrm rot="3928943">
                <a:off x="3568" y="1475"/>
                <a:ext cx="719" cy="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800" b="1" dirty="0">
                    <a:solidFill>
                      <a:srgbClr val="0066FF"/>
                    </a:solidFill>
                    <a:latin typeface=".VnAvant" pitchFamily="34" charset="0"/>
                  </a:rPr>
                  <a:t>â</a:t>
                </a:r>
              </a:p>
            </p:txBody>
          </p:sp>
          <p:sp>
            <p:nvSpPr>
              <p:cNvPr id="27661" name="Text Box 10"/>
              <p:cNvSpPr txBox="1">
                <a:spLocks noChangeArrowheads="1"/>
              </p:cNvSpPr>
              <p:nvPr/>
            </p:nvSpPr>
            <p:spPr bwMode="auto">
              <a:xfrm rot="6998128">
                <a:off x="3219" y="2429"/>
                <a:ext cx="1007" cy="8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9600" b="1" dirty="0">
                    <a:solidFill>
                      <a:srgbClr val="00CC00"/>
                    </a:solidFill>
                    <a:latin typeface="VNI-Avo" pitchFamily="2" charset="0"/>
                  </a:rPr>
                  <a:t>ơ</a:t>
                </a:r>
              </a:p>
            </p:txBody>
          </p:sp>
          <p:sp>
            <p:nvSpPr>
              <p:cNvPr id="27662" name="Text Box 11"/>
              <p:cNvSpPr txBox="1">
                <a:spLocks noChangeArrowheads="1"/>
              </p:cNvSpPr>
              <p:nvPr/>
            </p:nvSpPr>
            <p:spPr bwMode="auto">
              <a:xfrm rot="1955264">
                <a:off x="2966" y="858"/>
                <a:ext cx="710" cy="8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9600" b="1" dirty="0">
                    <a:solidFill>
                      <a:srgbClr val="FF3300"/>
                    </a:solidFill>
                    <a:latin typeface="VNI-Avo" pitchFamily="2" charset="0"/>
                  </a:rPr>
                  <a:t>đ</a:t>
                </a:r>
              </a:p>
            </p:txBody>
          </p:sp>
          <p:sp>
            <p:nvSpPr>
              <p:cNvPr id="27663" name="Text Box 12"/>
              <p:cNvSpPr txBox="1">
                <a:spLocks noChangeArrowheads="1"/>
              </p:cNvSpPr>
              <p:nvPr/>
            </p:nvSpPr>
            <p:spPr bwMode="auto">
              <a:xfrm rot="10347071">
                <a:off x="2625" y="2737"/>
                <a:ext cx="771" cy="8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9600" b="1" dirty="0">
                    <a:solidFill>
                      <a:srgbClr val="FF3300"/>
                    </a:solidFill>
                    <a:latin typeface=".VnAvant" pitchFamily="34" charset="0"/>
                  </a:rPr>
                  <a:t>ă</a:t>
                </a:r>
              </a:p>
            </p:txBody>
          </p:sp>
        </p:grpSp>
      </p:grpSp>
      <p:sp>
        <p:nvSpPr>
          <p:cNvPr id="27652" name="AutoShape 13"/>
          <p:cNvSpPr>
            <a:spLocks noChangeArrowheads="1"/>
          </p:cNvSpPr>
          <p:nvPr/>
        </p:nvSpPr>
        <p:spPr bwMode="auto">
          <a:xfrm rot="-5400000">
            <a:off x="6686550" y="95250"/>
            <a:ext cx="914400" cy="723900"/>
          </a:xfrm>
          <a:prstGeom prst="leftArrow">
            <a:avLst>
              <a:gd name="adj1" fmla="val 50000"/>
              <a:gd name="adj2" fmla="val 56140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27653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0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8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600000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000000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000000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sp>
        <p:nvSpPr>
          <p:cNvPr id="3" name="Title 8"/>
          <p:cNvSpPr txBox="1">
            <a:spLocks/>
          </p:cNvSpPr>
          <p:nvPr/>
        </p:nvSpPr>
        <p:spPr>
          <a:xfrm>
            <a:off x="-100467" y="2030752"/>
            <a:ext cx="12115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VNI-Hobo" pitchFamily="2" charset="0"/>
              </a:rPr>
              <a:t>Trò</a:t>
            </a:r>
            <a:r>
              <a:rPr lang="en-US" sz="8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VNI-Hobo" pitchFamily="2" charset="0"/>
              </a:rPr>
              <a:t> </a:t>
            </a:r>
            <a:r>
              <a:rPr lang="en-US" sz="8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VNI-Hobo" pitchFamily="2" charset="0"/>
              </a:rPr>
              <a:t>chơi</a:t>
            </a:r>
            <a:r>
              <a:rPr lang="en-US" sz="8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VNI-Hobo" pitchFamily="2" charset="0"/>
              </a:rPr>
              <a:t> </a:t>
            </a:r>
            <a:r>
              <a:rPr lang="en-US" sz="8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VNI-Hobo" pitchFamily="2" charset="0"/>
              </a:rPr>
              <a:t>zích</a:t>
            </a:r>
            <a:r>
              <a:rPr lang="en-US" sz="8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VNI-Hobo" pitchFamily="2" charset="0"/>
              </a:rPr>
              <a:t> </a:t>
            </a:r>
            <a:r>
              <a:rPr lang="en-US" sz="8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VNI-Hobo" pitchFamily="2" charset="0"/>
              </a:rPr>
              <a:t>zắc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VNI-Hobo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158" y="5662612"/>
            <a:ext cx="1019175" cy="1152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28" y="6238874"/>
            <a:ext cx="1318076" cy="659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5433558"/>
            <a:ext cx="1424442" cy="14244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18918"/>
            <a:ext cx="1318076" cy="659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858" y="6228896"/>
            <a:ext cx="1318076" cy="659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30" y="6208940"/>
            <a:ext cx="1318076" cy="6590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071" y="6228896"/>
            <a:ext cx="1318076" cy="65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6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7" name="Oval 166"/>
          <p:cNvSpPr/>
          <p:nvPr/>
        </p:nvSpPr>
        <p:spPr>
          <a:xfrm>
            <a:off x="687615" y="4214587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8" name="Oval 167"/>
          <p:cNvSpPr/>
          <p:nvPr/>
        </p:nvSpPr>
        <p:spPr>
          <a:xfrm>
            <a:off x="1905000" y="422003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9" name="Oval 168"/>
          <p:cNvSpPr/>
          <p:nvPr/>
        </p:nvSpPr>
        <p:spPr>
          <a:xfrm>
            <a:off x="3276600" y="4214587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1" name="Oval 170"/>
          <p:cNvSpPr/>
          <p:nvPr/>
        </p:nvSpPr>
        <p:spPr>
          <a:xfrm>
            <a:off x="4572000" y="4214587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2" name="Oval 171"/>
          <p:cNvSpPr/>
          <p:nvPr/>
        </p:nvSpPr>
        <p:spPr>
          <a:xfrm>
            <a:off x="6019800" y="4214587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3" name="Oval 172"/>
          <p:cNvSpPr/>
          <p:nvPr/>
        </p:nvSpPr>
        <p:spPr>
          <a:xfrm>
            <a:off x="7315200" y="4214587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4" name="Oval 173"/>
          <p:cNvSpPr/>
          <p:nvPr/>
        </p:nvSpPr>
        <p:spPr>
          <a:xfrm>
            <a:off x="8610600" y="4214587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5" name="Oval 174"/>
          <p:cNvSpPr/>
          <p:nvPr/>
        </p:nvSpPr>
        <p:spPr>
          <a:xfrm>
            <a:off x="10058400" y="4214587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6" name="Oval 175"/>
          <p:cNvSpPr/>
          <p:nvPr/>
        </p:nvSpPr>
        <p:spPr>
          <a:xfrm>
            <a:off x="11430000" y="42672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7" name="Oval 176"/>
          <p:cNvSpPr/>
          <p:nvPr/>
        </p:nvSpPr>
        <p:spPr>
          <a:xfrm>
            <a:off x="0" y="5203371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8" name="Oval 177"/>
          <p:cNvSpPr/>
          <p:nvPr/>
        </p:nvSpPr>
        <p:spPr>
          <a:xfrm>
            <a:off x="1221015" y="5208814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9" name="Oval 178"/>
          <p:cNvSpPr/>
          <p:nvPr/>
        </p:nvSpPr>
        <p:spPr>
          <a:xfrm>
            <a:off x="2590800" y="5203371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0" name="Oval 179"/>
          <p:cNvSpPr/>
          <p:nvPr/>
        </p:nvSpPr>
        <p:spPr>
          <a:xfrm>
            <a:off x="3886200" y="51943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1" name="Oval 180"/>
          <p:cNvSpPr/>
          <p:nvPr/>
        </p:nvSpPr>
        <p:spPr>
          <a:xfrm>
            <a:off x="5257800" y="5203371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2" name="Oval 181"/>
          <p:cNvSpPr/>
          <p:nvPr/>
        </p:nvSpPr>
        <p:spPr>
          <a:xfrm>
            <a:off x="6629400" y="5203371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3" name="Oval 182"/>
          <p:cNvSpPr/>
          <p:nvPr/>
        </p:nvSpPr>
        <p:spPr>
          <a:xfrm>
            <a:off x="7924800" y="5203371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4" name="Oval 183"/>
          <p:cNvSpPr/>
          <p:nvPr/>
        </p:nvSpPr>
        <p:spPr>
          <a:xfrm>
            <a:off x="9296400" y="5203371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5" name="Oval 184"/>
          <p:cNvSpPr/>
          <p:nvPr/>
        </p:nvSpPr>
        <p:spPr>
          <a:xfrm>
            <a:off x="10668000" y="5203371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6" name="Oval 185"/>
          <p:cNvSpPr/>
          <p:nvPr/>
        </p:nvSpPr>
        <p:spPr>
          <a:xfrm>
            <a:off x="11963400" y="5203371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187" name="Table 1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929121"/>
              </p:ext>
            </p:extLst>
          </p:nvPr>
        </p:nvGraphicFramePr>
        <p:xfrm>
          <a:off x="0" y="5547360"/>
          <a:ext cx="12192003" cy="1310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1159510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FFFF00"/>
                          </a:solidFill>
                          <a:latin typeface="VNI-Avo" pitchFamily="2" charset="0"/>
                        </a:rPr>
                        <a:t>a</a:t>
                      </a:r>
                      <a:endParaRPr lang="vi-VN" sz="80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FFFF00"/>
                          </a:solidFill>
                          <a:latin typeface="VNI-Avo" pitchFamily="2" charset="0"/>
                        </a:rPr>
                        <a:t>d</a:t>
                      </a:r>
                      <a:endParaRPr lang="vi-VN" sz="80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FFFF00"/>
                          </a:solidFill>
                          <a:latin typeface="VNI-Avo" pitchFamily="2" charset="0"/>
                        </a:rPr>
                        <a:t>ă</a:t>
                      </a:r>
                      <a:endParaRPr lang="vi-VN" sz="80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FFFF00"/>
                          </a:solidFill>
                          <a:latin typeface="VNI-Avo" pitchFamily="2" charset="0"/>
                        </a:rPr>
                        <a:t>ô</a:t>
                      </a:r>
                      <a:endParaRPr lang="vi-VN" sz="80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FFFF00"/>
                          </a:solidFill>
                          <a:latin typeface="VNI-Avo" pitchFamily="2" charset="0"/>
                        </a:rPr>
                        <a:t>ơ</a:t>
                      </a:r>
                      <a:endParaRPr lang="vi-VN" sz="80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FFFF00"/>
                          </a:solidFill>
                          <a:latin typeface="VNI-Avo" pitchFamily="2" charset="0"/>
                        </a:rPr>
                        <a:t>â</a:t>
                      </a:r>
                      <a:endParaRPr lang="vi-VN" sz="80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FFFF00"/>
                          </a:solidFill>
                          <a:latin typeface="VNI-Avo" pitchFamily="2" charset="0"/>
                        </a:rPr>
                        <a:t>o</a:t>
                      </a:r>
                      <a:endParaRPr lang="vi-VN" sz="80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FFFF00"/>
                          </a:solidFill>
                          <a:latin typeface="VNI-Avo" pitchFamily="2" charset="0"/>
                        </a:rPr>
                        <a:t>đ</a:t>
                      </a:r>
                      <a:endParaRPr lang="vi-VN" sz="80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FFFF00"/>
                          </a:solidFill>
                          <a:latin typeface="VNI-Avo" pitchFamily="2" charset="0"/>
                        </a:rPr>
                        <a:t>d</a:t>
                      </a:r>
                      <a:endParaRPr lang="vi-VN" sz="80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203" name="Oval 202"/>
          <p:cNvSpPr/>
          <p:nvPr/>
        </p:nvSpPr>
        <p:spPr>
          <a:xfrm>
            <a:off x="687615" y="2089151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4" name="Oval 203"/>
          <p:cNvSpPr/>
          <p:nvPr/>
        </p:nvSpPr>
        <p:spPr>
          <a:xfrm>
            <a:off x="1905000" y="2094594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5" name="Oval 204"/>
          <p:cNvSpPr/>
          <p:nvPr/>
        </p:nvSpPr>
        <p:spPr>
          <a:xfrm>
            <a:off x="3276600" y="2089151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6" name="Oval 205"/>
          <p:cNvSpPr/>
          <p:nvPr/>
        </p:nvSpPr>
        <p:spPr>
          <a:xfrm>
            <a:off x="4572000" y="2089151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7" name="Oval 206"/>
          <p:cNvSpPr/>
          <p:nvPr/>
        </p:nvSpPr>
        <p:spPr>
          <a:xfrm>
            <a:off x="6019800" y="2089151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8" name="Oval 207"/>
          <p:cNvSpPr/>
          <p:nvPr/>
        </p:nvSpPr>
        <p:spPr>
          <a:xfrm>
            <a:off x="7315200" y="2089151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9" name="Oval 208"/>
          <p:cNvSpPr/>
          <p:nvPr/>
        </p:nvSpPr>
        <p:spPr>
          <a:xfrm>
            <a:off x="8610600" y="2089151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0" name="Oval 209"/>
          <p:cNvSpPr/>
          <p:nvPr/>
        </p:nvSpPr>
        <p:spPr>
          <a:xfrm>
            <a:off x="10058400" y="2089151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1" name="Oval 210"/>
          <p:cNvSpPr/>
          <p:nvPr/>
        </p:nvSpPr>
        <p:spPr>
          <a:xfrm>
            <a:off x="11430000" y="2141764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2" name="Oval 211"/>
          <p:cNvSpPr/>
          <p:nvPr/>
        </p:nvSpPr>
        <p:spPr>
          <a:xfrm>
            <a:off x="0" y="3077935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3" name="Oval 212"/>
          <p:cNvSpPr/>
          <p:nvPr/>
        </p:nvSpPr>
        <p:spPr>
          <a:xfrm>
            <a:off x="1221015" y="3083378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4" name="Oval 213"/>
          <p:cNvSpPr/>
          <p:nvPr/>
        </p:nvSpPr>
        <p:spPr>
          <a:xfrm>
            <a:off x="2590800" y="3077935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5" name="Oval 214"/>
          <p:cNvSpPr/>
          <p:nvPr/>
        </p:nvSpPr>
        <p:spPr>
          <a:xfrm>
            <a:off x="3886200" y="3068864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6" name="Oval 215"/>
          <p:cNvSpPr/>
          <p:nvPr/>
        </p:nvSpPr>
        <p:spPr>
          <a:xfrm>
            <a:off x="5257800" y="3077935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7" name="Oval 216"/>
          <p:cNvSpPr/>
          <p:nvPr/>
        </p:nvSpPr>
        <p:spPr>
          <a:xfrm>
            <a:off x="6629400" y="3077935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8" name="Oval 217"/>
          <p:cNvSpPr/>
          <p:nvPr/>
        </p:nvSpPr>
        <p:spPr>
          <a:xfrm>
            <a:off x="7924800" y="3077935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9" name="Oval 218"/>
          <p:cNvSpPr/>
          <p:nvPr/>
        </p:nvSpPr>
        <p:spPr>
          <a:xfrm>
            <a:off x="9296400" y="3077935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0" name="Oval 219"/>
          <p:cNvSpPr/>
          <p:nvPr/>
        </p:nvSpPr>
        <p:spPr>
          <a:xfrm>
            <a:off x="10668000" y="3077935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1" name="Oval 220"/>
          <p:cNvSpPr/>
          <p:nvPr/>
        </p:nvSpPr>
        <p:spPr>
          <a:xfrm>
            <a:off x="11963400" y="3077935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1" name="Oval 230"/>
          <p:cNvSpPr/>
          <p:nvPr/>
        </p:nvSpPr>
        <p:spPr>
          <a:xfrm>
            <a:off x="0" y="952499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2" name="Oval 231"/>
          <p:cNvSpPr/>
          <p:nvPr/>
        </p:nvSpPr>
        <p:spPr>
          <a:xfrm>
            <a:off x="1221015" y="957942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3" name="Oval 232"/>
          <p:cNvSpPr/>
          <p:nvPr/>
        </p:nvSpPr>
        <p:spPr>
          <a:xfrm>
            <a:off x="2590800" y="952499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4" name="Oval 233"/>
          <p:cNvSpPr/>
          <p:nvPr/>
        </p:nvSpPr>
        <p:spPr>
          <a:xfrm>
            <a:off x="3886200" y="943428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5" name="Oval 234"/>
          <p:cNvSpPr/>
          <p:nvPr/>
        </p:nvSpPr>
        <p:spPr>
          <a:xfrm>
            <a:off x="5257800" y="952499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6" name="Oval 235"/>
          <p:cNvSpPr/>
          <p:nvPr/>
        </p:nvSpPr>
        <p:spPr>
          <a:xfrm>
            <a:off x="6629400" y="952499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7" name="Oval 236"/>
          <p:cNvSpPr/>
          <p:nvPr/>
        </p:nvSpPr>
        <p:spPr>
          <a:xfrm>
            <a:off x="7924800" y="952499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8" name="Oval 237"/>
          <p:cNvSpPr/>
          <p:nvPr/>
        </p:nvSpPr>
        <p:spPr>
          <a:xfrm>
            <a:off x="9296400" y="952499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9" name="Oval 238"/>
          <p:cNvSpPr/>
          <p:nvPr/>
        </p:nvSpPr>
        <p:spPr>
          <a:xfrm>
            <a:off x="10668000" y="952499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0" name="Oval 239"/>
          <p:cNvSpPr/>
          <p:nvPr/>
        </p:nvSpPr>
        <p:spPr>
          <a:xfrm>
            <a:off x="11963400" y="952499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1" name="Oval 240"/>
          <p:cNvSpPr/>
          <p:nvPr/>
        </p:nvSpPr>
        <p:spPr>
          <a:xfrm>
            <a:off x="1638300" y="290741"/>
            <a:ext cx="762000" cy="723899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2" name="Oval 241"/>
          <p:cNvSpPr/>
          <p:nvPr/>
        </p:nvSpPr>
        <p:spPr>
          <a:xfrm>
            <a:off x="4302578" y="228600"/>
            <a:ext cx="762000" cy="723899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3" name="Oval 242"/>
          <p:cNvSpPr/>
          <p:nvPr/>
        </p:nvSpPr>
        <p:spPr>
          <a:xfrm>
            <a:off x="9715500" y="342900"/>
            <a:ext cx="762000" cy="723899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4" name="Oval 243"/>
          <p:cNvSpPr/>
          <p:nvPr/>
        </p:nvSpPr>
        <p:spPr>
          <a:xfrm>
            <a:off x="6997246" y="290741"/>
            <a:ext cx="762000" cy="723899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5" name="Oval 244"/>
          <p:cNvSpPr/>
          <p:nvPr/>
        </p:nvSpPr>
        <p:spPr>
          <a:xfrm>
            <a:off x="8321675" y="287564"/>
            <a:ext cx="762000" cy="723899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6" name="Oval 245"/>
          <p:cNvSpPr/>
          <p:nvPr/>
        </p:nvSpPr>
        <p:spPr>
          <a:xfrm>
            <a:off x="5680982" y="239034"/>
            <a:ext cx="762000" cy="723899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7" name="Oval 246"/>
          <p:cNvSpPr/>
          <p:nvPr/>
        </p:nvSpPr>
        <p:spPr>
          <a:xfrm>
            <a:off x="4301218" y="253548"/>
            <a:ext cx="762000" cy="723899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8" name="Oval 247"/>
          <p:cNvSpPr/>
          <p:nvPr/>
        </p:nvSpPr>
        <p:spPr>
          <a:xfrm>
            <a:off x="3009900" y="253548"/>
            <a:ext cx="762000" cy="723899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9" name="Oval 248"/>
          <p:cNvSpPr/>
          <p:nvPr/>
        </p:nvSpPr>
        <p:spPr>
          <a:xfrm>
            <a:off x="244475" y="311605"/>
            <a:ext cx="762000" cy="723899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0" name="Oval 249"/>
          <p:cNvSpPr/>
          <p:nvPr/>
        </p:nvSpPr>
        <p:spPr>
          <a:xfrm>
            <a:off x="11128375" y="287564"/>
            <a:ext cx="762000" cy="723899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1" name="Oval 250"/>
          <p:cNvSpPr/>
          <p:nvPr/>
        </p:nvSpPr>
        <p:spPr>
          <a:xfrm>
            <a:off x="7010400" y="311604"/>
            <a:ext cx="762000" cy="723899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2" name="Oval 251"/>
          <p:cNvSpPr/>
          <p:nvPr/>
        </p:nvSpPr>
        <p:spPr>
          <a:xfrm>
            <a:off x="9677400" y="416834"/>
            <a:ext cx="762000" cy="723899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933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5E-6 0.00023 C 0.00196 0.00486 0.00378 0.01018 0.00586 0.01505 C 0.00691 0.01759 0.00847 0.01921 0.00951 0.02153 C 0.01693 0.03912 0.01094 0.03055 0.01784 0.03889 C 0.01862 0.0412 0.01915 0.04375 0.02019 0.0456 C 0.02123 0.04722 0.02279 0.04792 0.02383 0.05 C 0.02566 0.0537 0.02657 0.05926 0.02852 0.06296 C 0.02969 0.06505 0.03099 0.06713 0.03217 0.06944 C 0.03633 0.0787 0.03295 0.07268 0.03568 0.08264 C 0.03633 0.08495 0.03724 0.0868 0.03803 0.08889 C 0.04102 0.10532 0.03698 0.08518 0.04167 0.10208 C 0.04219 0.10417 0.04219 0.10671 0.04284 0.1088 C 0.04688 0.12199 0.04597 0.11967 0.05118 0.12616 C 0.05248 0.13287 0.05365 0.14143 0.05717 0.1456 L 0.06068 0.15 C 0.06277 0.16157 0.0612 0.15463 0.06667 0.16967 C 0.06745 0.17176 0.06862 0.17384 0.06902 0.17616 L 0.07032 0.18287 C 0.06928 0.18796 0.06902 0.19167 0.06667 0.1956 C 0.06563 0.19768 0.06433 0.19884 0.06316 0.20023 C 0.06224 0.20231 0.06185 0.20509 0.06068 0.20671 C 0.05573 0.21481 0.05495 0.21458 0.05001 0.21759 C 0.04714 0.22546 0.04532 0.23125 0.0405 0.23704 C 0.03803 0.24005 0.03529 0.24213 0.03334 0.24606 L 0.02253 0.26551 C 0.02136 0.26759 0.02045 0.27014 0.01902 0.27199 L 0.0155 0.27639 C 0.01224 0.29421 0.01784 0.26667 0.00704 0.29606 C 0.00482 0.30208 0.00105 0.31342 -0.00247 0.31551 L -0.00598 0.31759 C -0.00716 0.31921 -0.00911 0.31991 -0.00963 0.32222 C -0.01003 0.3243 -0.00898 0.32662 -0.00833 0.3287 C -0.00703 0.33356 -0.00468 0.33842 -0.00247 0.34167 C -0.0013 0.34329 5E-6 0.34467 0.00118 0.34606 C 0.00704 0.36227 -0.00052 0.34236 0.00704 0.35903 C 0.00808 0.36134 0.00847 0.36389 0.00951 0.36574 C 0.01889 0.38287 0.00691 0.35509 0.01667 0.37639 C 0.01758 0.3787 0.0181 0.38125 0.01902 0.3831 C 0.02605 0.39745 0.02487 0.39537 0.03099 0.40278 C 0.03178 0.40486 0.03243 0.40717 0.03334 0.40926 C 0.03555 0.41389 0.03803 0.41782 0.0405 0.42222 C 0.04167 0.42454 0.0431 0.42616 0.04402 0.42893 L 0.04636 0.43542 C 0.04792 0.44375 0.04831 0.44745 0.05235 0.45509 C 0.05352 0.45717 0.05482 0.45926 0.05599 0.46157 C 0.0642 0.47963 0.05144 0.45555 0.06185 0.47454 C 0.06224 0.47685 0.06355 0.47893 0.06316 0.48102 C 0.06264 0.48333 0.06068 0.48403 0.05951 0.48565 C 0.05795 0.4875 0.05626 0.48958 0.05482 0.49213 C 0.05183 0.49676 0.04922 0.50231 0.04636 0.50717 C 0.04519 0.50949 0.04376 0.51134 0.04284 0.51366 L 0.03803 0.52685 L 0.03568 0.53356 C 0.03529 0.53565 0.0349 0.53773 0.03451 0.53981 C 0.03412 0.54282 0.03386 0.54583 0.03334 0.54861 C 0.03269 0.55162 0.03178 0.5544 0.03099 0.55717 C 0.03047 0.56018 0.03034 0.56319 0.02969 0.5662 C 0.02527 0.58518 0.02904 0.56088 0.02618 0.57917 C 0.02566 0.58194 0.02527 0.58495 0.02501 0.58773 C 0.02448 0.59213 0.02448 0.59676 0.02383 0.60092 C 0.02331 0.60347 0.02214 0.60509 0.02136 0.60764 C 0.01771 0.63472 0.0224 0.60092 0.01902 0.62268 C 0.01862 0.62569 0.01823 0.62847 0.01784 0.63148 C 0.01706 0.63588 0.01602 0.64005 0.0155 0.64444 C 0.01498 0.64722 0.01472 0.65046 0.0142 0.65324 C 0.01394 0.65532 0.01342 0.65764 0.01303 0.65972 C 0.01251 0.66366 0.01159 0.675 0.01068 0.67917 C 0.01003 0.68241 0.00899 0.68495 0.00834 0.68796 C 0.00626 0.69699 0.00834 0.69236 0.00586 0.69699 " pathEditMode="relative" rAng="0" ptsTypes="AAAAAAAAAAAAAAAAAAAAAAAAAAAAAAAAAAAAAAAAAAAAAAAAAAAAAAAAAAAAAAAAAAAAAA">
                                      <p:cBhvr>
                                        <p:cTn id="10" dur="3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3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-4.58333E-6 0.00023 C 0.00196 0.00486 0.00378 0.01019 0.00586 0.01505 C 0.00691 0.01759 0.00847 0.01921 0.00951 0.02153 C 0.01693 0.03912 0.01094 0.03056 0.01784 0.03889 C 0.01862 0.0412 0.01915 0.04375 0.02019 0.0456 C 0.02123 0.04722 0.02279 0.04792 0.02383 0.05 C 0.02566 0.0537 0.02657 0.05926 0.02852 0.06296 C 0.02969 0.06505 0.03099 0.06713 0.03217 0.06945 C 0.03633 0.0787 0.03295 0.07269 0.03568 0.08264 C 0.03633 0.08495 0.03724 0.08681 0.03803 0.08889 C 0.04102 0.10533 0.03698 0.08519 0.04167 0.10208 C 0.04219 0.10417 0.04219 0.10671 0.04284 0.1088 C 0.04688 0.12199 0.04597 0.11968 0.05118 0.12616 C 0.05248 0.13287 0.05365 0.14144 0.05717 0.1456 L 0.06068 0.15 C 0.06277 0.16158 0.0612 0.15463 0.06667 0.16968 C 0.06745 0.17176 0.06862 0.17384 0.06902 0.17616 L 0.07032 0.18287 C 0.06928 0.18796 0.06902 0.19167 0.06667 0.1956 C 0.06563 0.19769 0.06433 0.19884 0.06316 0.20023 C 0.06224 0.20232 0.06185 0.20509 0.06068 0.20671 C 0.05573 0.21482 0.05495 0.21458 0.05 0.21759 C 0.04714 0.22546 0.04532 0.23125 0.0405 0.23704 C 0.03803 0.24005 0.03529 0.24213 0.03334 0.24607 L 0.02253 0.26551 C 0.02136 0.26759 0.02045 0.27014 0.01902 0.27199 L 0.0155 0.27639 C 0.01224 0.29421 0.01784 0.26667 0.00704 0.29607 C 0.00482 0.30208 0.00105 0.31343 -0.00247 0.31551 L -0.00598 0.31759 C -0.00716 0.31921 -0.00911 0.31991 -0.00963 0.32222 C -0.01002 0.32431 -0.00898 0.32662 -0.00833 0.3287 C -0.00703 0.33357 -0.00468 0.33843 -0.00247 0.34167 C -0.0013 0.34329 -4.58333E-6 0.34468 0.00118 0.34607 C 0.00704 0.36227 -0.00052 0.34236 0.00704 0.35903 C 0.00808 0.36134 0.00847 0.36389 0.00951 0.36574 C 0.01888 0.38287 0.00691 0.35509 0.01667 0.37639 C 0.01758 0.3787 0.0181 0.38125 0.01902 0.3831 C 0.02605 0.39745 0.02487 0.39537 0.03099 0.40278 C 0.03178 0.40486 0.03243 0.40718 0.03334 0.40926 C 0.03555 0.41389 0.03803 0.41783 0.0405 0.42222 C 0.04167 0.42454 0.0431 0.42616 0.04402 0.42894 L 0.04636 0.43542 C 0.04792 0.44375 0.04831 0.44745 0.05235 0.45509 C 0.05352 0.45718 0.05482 0.45926 0.05599 0.46158 C 0.0642 0.47963 0.05144 0.45556 0.06185 0.47454 C 0.06224 0.47685 0.06355 0.47894 0.06316 0.48102 C 0.06263 0.48333 0.06068 0.48403 0.05951 0.48565 C 0.05795 0.4875 0.05625 0.48958 0.05482 0.49213 C 0.05183 0.49676 0.04922 0.50232 0.04636 0.50718 C 0.04519 0.50949 0.04375 0.51134 0.04284 0.51366 L 0.03803 0.52685 L 0.03568 0.53357 C 0.03529 0.53565 0.0349 0.53773 0.03451 0.53982 C 0.03412 0.54283 0.03386 0.54583 0.03334 0.54861 C 0.03269 0.55162 0.03178 0.5544 0.03099 0.55718 C 0.03047 0.56019 0.03034 0.5632 0.02969 0.5662 C 0.02527 0.58519 0.02904 0.56088 0.02618 0.57917 C 0.02566 0.58195 0.02527 0.58495 0.025 0.58773 C 0.02448 0.59213 0.02448 0.59676 0.02383 0.60093 C 0.02331 0.60347 0.02214 0.60509 0.02136 0.60764 C 0.01771 0.63472 0.0224 0.60093 0.01902 0.62269 C 0.01862 0.6257 0.01823 0.62847 0.01784 0.63148 C 0.01706 0.63588 0.01602 0.64005 0.0155 0.64445 C 0.01498 0.64722 0.01472 0.65046 0.0142 0.65324 C 0.01394 0.65533 0.01342 0.65764 0.01303 0.65972 C 0.0125 0.66366 0.01159 0.675 0.01068 0.67917 C 0.01003 0.68241 0.00899 0.68495 0.00834 0.68796 C 0.00625 0.69699 0.00834 0.69236 0.00586 0.69699 " pathEditMode="relative" rAng="0" ptsTypes="AAAAAAAAAAAAAAAAAAAAAAAAAAAAAAAAAAAAAAAAAAAAAAAAAAAAAAAAAAAAAAAAAAAAAA">
                                      <p:cBhvr>
                                        <p:cTn id="23" dur="3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3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-4.58333E-6 0.00023 C 0.00196 0.00486 0.00378 0.01019 0.00586 0.01505 C 0.00691 0.01759 0.00847 0.01921 0.00951 0.02153 C 0.01693 0.03912 0.01094 0.03056 0.01784 0.03889 C 0.01862 0.0412 0.01915 0.04375 0.02019 0.0456 C 0.02123 0.04722 0.02279 0.04792 0.02383 0.05 C 0.02566 0.0537 0.02657 0.05926 0.02852 0.06296 C 0.02969 0.06505 0.03099 0.06713 0.03217 0.06945 C 0.03633 0.0787 0.03295 0.07269 0.03568 0.08264 C 0.03633 0.08495 0.03724 0.08681 0.03803 0.08889 C 0.04102 0.10533 0.03698 0.08519 0.04167 0.10208 C 0.04219 0.10417 0.04219 0.10671 0.04284 0.1088 C 0.04688 0.12199 0.04597 0.11968 0.05118 0.12616 C 0.05248 0.13287 0.05365 0.14144 0.05717 0.1456 L 0.06068 0.15 C 0.06277 0.16158 0.0612 0.15463 0.06667 0.16968 C 0.06745 0.17176 0.06862 0.17384 0.06902 0.17616 L 0.07032 0.18287 C 0.06928 0.18796 0.06902 0.19167 0.06667 0.1956 C 0.06563 0.19769 0.06433 0.19884 0.06316 0.20023 C 0.06224 0.20232 0.06185 0.20509 0.06068 0.20671 C 0.05573 0.21482 0.05495 0.21458 0.05 0.21759 C 0.04714 0.22546 0.04532 0.23125 0.0405 0.23704 C 0.03803 0.24005 0.03529 0.24213 0.03334 0.24607 L 0.02253 0.26551 C 0.02136 0.26759 0.02045 0.27014 0.01902 0.27199 L 0.0155 0.27639 C 0.01224 0.29421 0.01784 0.26667 0.00704 0.29607 C 0.00482 0.30208 0.00105 0.31343 -0.00247 0.31551 L -0.00598 0.31759 C -0.00716 0.31921 -0.00911 0.31991 -0.00963 0.32222 C -0.01002 0.32431 -0.00898 0.32662 -0.00833 0.3287 C -0.00703 0.33357 -0.00468 0.33843 -0.00247 0.34167 C -0.0013 0.34329 -4.58333E-6 0.34468 0.00118 0.34607 C 0.00704 0.36227 -0.00052 0.34236 0.00704 0.35903 C 0.00808 0.36134 0.00847 0.36389 0.00951 0.36574 C 0.01888 0.38287 0.00691 0.35509 0.01667 0.37639 C 0.01758 0.3787 0.0181 0.38125 0.01902 0.3831 C 0.02605 0.39745 0.02487 0.39537 0.03099 0.40278 C 0.03178 0.40486 0.03243 0.40718 0.03334 0.40926 C 0.03555 0.41389 0.03803 0.41783 0.0405 0.42222 C 0.04167 0.42454 0.0431 0.42616 0.04402 0.42894 L 0.04636 0.43542 C 0.04792 0.44375 0.04831 0.44745 0.05235 0.45509 C 0.05352 0.45718 0.05482 0.45926 0.05599 0.46158 C 0.0642 0.47963 0.05144 0.45556 0.06185 0.47454 C 0.06224 0.47685 0.06355 0.47894 0.06316 0.48102 C 0.06263 0.48333 0.06068 0.48403 0.05951 0.48565 C 0.05795 0.4875 0.05625 0.48958 0.05482 0.49213 C 0.05183 0.49676 0.04922 0.50232 0.04636 0.50718 C 0.04519 0.50949 0.04375 0.51134 0.04284 0.51366 L 0.03803 0.52685 L 0.03568 0.53357 C 0.03529 0.53565 0.0349 0.53773 0.03451 0.53982 C 0.03412 0.54283 0.03386 0.54583 0.03334 0.54861 C 0.03269 0.55162 0.03178 0.5544 0.03099 0.55718 C 0.03047 0.56019 0.03034 0.5632 0.02969 0.5662 C 0.02527 0.58519 0.02904 0.56088 0.02618 0.57917 C 0.02566 0.58195 0.02527 0.58495 0.025 0.58773 C 0.02448 0.59213 0.02448 0.59676 0.02383 0.60093 C 0.02331 0.60347 0.02214 0.60509 0.02136 0.60764 C 0.01771 0.63472 0.0224 0.60093 0.01902 0.62269 C 0.01862 0.6257 0.01823 0.62847 0.01784 0.63148 C 0.01706 0.63588 0.01602 0.64005 0.0155 0.64445 C 0.01498 0.64722 0.01472 0.65046 0.0142 0.65324 C 0.01394 0.65533 0.01342 0.65764 0.01303 0.65972 C 0.0125 0.66366 0.01159 0.675 0.01068 0.67917 C 0.01003 0.68241 0.00899 0.68495 0.00834 0.68796 C 0.00625 0.69699 0.00834 0.69236 0.00586 0.69699 " pathEditMode="relative" rAng="0" ptsTypes="AAAAAAAAAAAAAAAAAAAAAAAAAAAAAAAAAAAAAAAAAAAAAAAAAAAAAAAAAAAAAAAAAAAAAA">
                                      <p:cBhvr>
                                        <p:cTn id="36" dur="3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3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-4.58333E-6 0.00023 C 0.00196 0.00486 0.00378 0.01019 0.00586 0.01505 C 0.00691 0.01759 0.00847 0.01921 0.00951 0.02153 C 0.01693 0.03912 0.01094 0.03056 0.01784 0.03889 C 0.01862 0.0412 0.01915 0.04375 0.02019 0.0456 C 0.02123 0.04722 0.02279 0.04792 0.02383 0.05 C 0.02566 0.0537 0.02657 0.05926 0.02852 0.06296 C 0.02969 0.06505 0.03099 0.06713 0.03217 0.06945 C 0.03633 0.0787 0.03295 0.07269 0.03568 0.08264 C 0.03633 0.08495 0.03724 0.08681 0.03803 0.08889 C 0.04102 0.10533 0.03698 0.08519 0.04167 0.10208 C 0.04219 0.10417 0.04219 0.10671 0.04284 0.1088 C 0.04688 0.12199 0.04597 0.11968 0.05118 0.12616 C 0.05248 0.13287 0.05365 0.14144 0.05717 0.1456 L 0.06068 0.15 C 0.06277 0.16158 0.0612 0.15463 0.06667 0.16968 C 0.06745 0.17176 0.06862 0.17384 0.06902 0.17616 L 0.07032 0.18287 C 0.06928 0.18796 0.06902 0.19167 0.06667 0.1956 C 0.06563 0.19769 0.06433 0.19884 0.06316 0.20023 C 0.06224 0.20232 0.06185 0.20509 0.06068 0.20671 C 0.05573 0.21482 0.05495 0.21458 0.05 0.21759 C 0.04714 0.22546 0.04532 0.23125 0.0405 0.23704 C 0.03803 0.24005 0.03529 0.24213 0.03334 0.24607 L 0.02253 0.26551 C 0.02136 0.26759 0.02045 0.27014 0.01902 0.27199 L 0.0155 0.27639 C 0.01224 0.29421 0.01784 0.26667 0.00704 0.29607 C 0.00482 0.30208 0.00105 0.31343 -0.00247 0.31551 L -0.00598 0.31759 C -0.00716 0.31921 -0.00911 0.31991 -0.00963 0.32222 C -0.01002 0.32431 -0.00898 0.32662 -0.00833 0.3287 C -0.00703 0.33357 -0.00468 0.33843 -0.00247 0.34167 C -0.0013 0.34329 -4.58333E-6 0.34468 0.00118 0.34607 C 0.00704 0.36227 -0.00052 0.34236 0.00704 0.35903 C 0.00808 0.36134 0.00847 0.36389 0.00951 0.36574 C 0.01888 0.38287 0.00691 0.35509 0.01667 0.37639 C 0.01758 0.3787 0.0181 0.38125 0.01902 0.3831 C 0.02605 0.39745 0.02487 0.39537 0.03099 0.40278 C 0.03178 0.40486 0.03243 0.40718 0.03334 0.40926 C 0.03555 0.41389 0.03803 0.41783 0.0405 0.42222 C 0.04167 0.42454 0.0431 0.42616 0.04402 0.42894 L 0.04636 0.43542 C 0.04792 0.44375 0.04831 0.44745 0.05235 0.45509 C 0.05352 0.45718 0.05482 0.45926 0.05599 0.46158 C 0.0642 0.47963 0.05144 0.45556 0.06185 0.47454 C 0.06224 0.47685 0.06355 0.47894 0.06316 0.48102 C 0.06263 0.48333 0.06068 0.48403 0.05951 0.48565 C 0.05795 0.4875 0.05625 0.48958 0.05482 0.49213 C 0.05183 0.49676 0.04922 0.50232 0.04636 0.50718 C 0.04519 0.50949 0.04375 0.51134 0.04284 0.51366 L 0.03803 0.52685 L 0.03568 0.53357 C 0.03529 0.53565 0.0349 0.53773 0.03451 0.53982 C 0.03412 0.54283 0.03386 0.54583 0.03334 0.54861 C 0.03269 0.55162 0.03178 0.5544 0.03099 0.55718 C 0.03047 0.56019 0.03034 0.5632 0.02969 0.5662 C 0.02527 0.58519 0.02904 0.56088 0.02618 0.57917 C 0.02566 0.58195 0.02527 0.58495 0.025 0.58773 C 0.02448 0.59213 0.02448 0.59676 0.02383 0.60093 C 0.02331 0.60347 0.02214 0.60509 0.02136 0.60764 C 0.01771 0.63472 0.0224 0.60093 0.01902 0.62269 C 0.01862 0.6257 0.01823 0.62847 0.01784 0.63148 C 0.01706 0.63588 0.01602 0.64005 0.0155 0.64445 C 0.01498 0.64722 0.01472 0.65046 0.0142 0.65324 C 0.01394 0.65533 0.01342 0.65764 0.01303 0.65972 C 0.0125 0.66366 0.01159 0.675 0.01068 0.67917 C 0.01003 0.68241 0.00899 0.68495 0.00834 0.68796 C 0.00625 0.69699 0.00834 0.69236 0.00586 0.69699 " pathEditMode="relative" rAng="0" ptsTypes="AAAAAAAAAAAAAAAAAAAAAAAAAAAAAAAAAAAAAAAAAAAAAAAAAAAAAAAAAAAAAAAAAAAAAA">
                                      <p:cBhvr>
                                        <p:cTn id="49" dur="3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3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78 0.00625 -0.00143 0.01273 -0.00234 0.01898 C -0.0026 0.02106 -0.00299 0.02337 -0.00351 0.02523 C -0.00481 0.03009 -0.00716 0.03472 -0.0095 0.03796 C -0.01054 0.03958 -0.01184 0.04074 -0.01302 0.04212 C -0.0194 0.05925 -0.01106 0.03865 -0.01901 0.05277 C -0.02005 0.05462 -0.02031 0.0574 -0.02135 0.05925 C -0.02239 0.06087 -0.02382 0.0618 -0.025 0.06342 C -0.03085 0.07222 -0.02578 0.06805 -0.03203 0.07175 C -0.0345 0.08472 -0.03255 0.07291 -0.0345 0.09513 C -0.0345 0.0956 -0.03593 0.10995 -0.03684 0.11203 C -0.03776 0.11412 -0.03919 0.11481 -0.04036 0.1162 C -0.04127 0.1206 -0.0414 0.12523 -0.04283 0.12893 L -0.04752 0.14166 C -0.0483 0.14375 -0.04947 0.1456 -0.05 0.14814 C -0.05156 0.15671 -0.05013 0.15324 -0.05468 0.15856 C -0.05572 0.16388 -0.05598 0.16712 -0.05833 0.17129 C -0.05924 0.17314 -0.06067 0.17407 -0.06184 0.17569 C -0.06458 0.18981 -0.0608 0.1743 -0.06666 0.18611 C -0.0763 0.20601 -0.06692 0.19351 -0.075 0.203 C -0.08085 0.21898 -0.0733 0.19953 -0.08085 0.21574 C -0.08177 0.21782 -0.08242 0.22013 -0.08333 0.22222 C -0.09088 0.23842 -0.08333 0.21898 -0.08919 0.23495 C -0.0888 0.23703 -0.08906 0.23981 -0.08802 0.2412 C -0.08671 0.24305 -0.08489 0.24259 -0.08333 0.24328 C -0.08085 0.24467 -0.07851 0.24606 -0.07617 0.24745 C -0.075 0.24814 -0.07382 0.24907 -0.07252 0.24976 L -0.06783 0.25185 C -0.06276 0.25787 -0.06106 0.26064 -0.05585 0.26458 C -0.05468 0.26527 -0.05351 0.2655 -0.05234 0.26666 C -0.04309 0.27476 -0.05416 0.26759 -0.04518 0.27291 C -0.04401 0.2743 -0.04283 0.27592 -0.04166 0.27708 C -0.03789 0.28101 -0.03645 0.28101 -0.03333 0.28564 C -0.02734 0.29444 -0.03242 0.2905 -0.02617 0.29421 C -0.02539 0.29629 -0.02487 0.29884 -0.02369 0.30046 C -0.02278 0.30185 -0.02135 0.30162 -0.02018 0.30254 C -0.01888 0.3037 -0.01783 0.30532 -0.01666 0.30671 C -0.01028 0.32384 -0.01862 0.30324 -0.01067 0.31736 C -0.00963 0.31921 -0.00937 0.32222 -0.00833 0.32384 C -0.00638 0.32662 -0.00247 0.3287 0 0.33009 C 0.00079 0.33217 0.00131 0.33495 0.00248 0.33634 C 0.00339 0.33796 0.00482 0.3375 0.00599 0.33865 C 0.0073 0.33981 0.00834 0.34143 0.00964 0.34282 C 0.00834 0.34351 0.00704 0.34351 0.00599 0.3449 C 0.00339 0.34861 0.00131 0.35347 -0.00117 0.35763 C -0.00234 0.35972 -0.00325 0.36226 -0.00468 0.36388 L -0.00833 0.36828 C -0.01458 0.38518 -0.00625 0.36458 -0.01419 0.3787 C -0.02213 0.39282 -0.01067 0.378 -0.02018 0.38935 C -0.02252 0.3956 -0.02265 0.39699 -0.02617 0.40208 C -0.02721 0.4037 -0.02864 0.40462 -0.02968 0.40625 C -0.03098 0.40833 -0.03216 0.41041 -0.03333 0.41273 C -0.03424 0.41458 -0.0345 0.41736 -0.03567 0.41898 C -0.03658 0.42037 -0.03802 0.42037 -0.03919 0.42106 C -0.04348 0.4324 -0.04062 0.42569 -0.04869 0.44027 C -0.05338 0.44837 -0.05091 0.4449 -0.05585 0.45069 C -0.05664 0.45277 -0.05716 0.45555 -0.05833 0.45717 C -0.06041 0.46041 -0.06536 0.4655 -0.06536 0.4655 C -0.06458 0.46759 -0.06393 0.4699 -0.06302 0.47199 C -0.06197 0.4743 -0.06041 0.47569 -0.0595 0.47824 C -0.05872 0.48009 -0.05885 0.48263 -0.05833 0.48472 C -0.05625 0.49143 -0.0526 0.49953 -0.05 0.50578 C -0.04921 0.50995 -0.04934 0.51527 -0.04752 0.51851 C -0.04635 0.5206 -0.04505 0.52245 -0.04401 0.52476 C -0.04309 0.52685 -0.04257 0.52939 -0.04166 0.53125 C -0.04062 0.5331 -0.03919 0.53402 -0.03802 0.53541 C -0.03216 0.55115 -0.03971 0.53194 -0.03203 0.54814 C -0.03112 0.55 -0.03059 0.55254 -0.02968 0.55439 C -0.02213 0.57083 -0.02968 0.55138 -0.02369 0.56712 L -0.03085 0.57152 L -0.0345 0.57361 L -0.04518 0.58634 C -0.04635 0.58773 -0.04752 0.58935 -0.04869 0.5905 C -0.05039 0.59189 -0.05208 0.59282 -0.05351 0.59467 C -0.06132 0.60462 -0.05299 0.59861 -0.06067 0.60324 C -0.06744 0.62129 -0.05846 0.6 -0.06666 0.61157 C -0.0677 0.61319 -0.06796 0.6162 -0.06901 0.61805 C -0.07109 0.62129 -0.07617 0.62638 -0.07617 0.62638 C -0.07695 0.62847 -0.07747 0.63125 -0.07851 0.63287 C -0.08359 0.64074 -0.08437 0.6405 -0.08919 0.64328 C -0.09843 0.65972 -0.09362 0.65277 -0.10351 0.66458 C -0.10468 0.66597 -0.10572 0.66805 -0.10703 0.66875 C -0.11458 0.67314 -0.11171 0.67291 -0.11536 0.67291 " pathEditMode="relative" ptsTypes="AAAAAAAAAAAAAAAAAAAAAAAAAAAAAAAAAAAAAAAAAAAAAAAAAAAAAAAAAAAAAAAAAAAAAAAAAAAAAAAAAAAA">
                                      <p:cBhvr>
                                        <p:cTn id="61" dur="3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78 0.00625 -0.00143 0.01273 -0.00234 0.01898 C -0.0026 0.02106 -0.00299 0.02337 -0.00351 0.02523 C -0.00481 0.03009 -0.00716 0.03472 -0.0095 0.03796 C -0.01054 0.03958 -0.01184 0.04074 -0.01302 0.04212 C -0.0194 0.05925 -0.01106 0.03865 -0.01901 0.05277 C -0.02005 0.05462 -0.02031 0.0574 -0.02135 0.05925 C -0.02239 0.06087 -0.02382 0.0618 -0.025 0.06342 C -0.03085 0.07222 -0.02578 0.06805 -0.03203 0.07175 C -0.0345 0.08472 -0.03255 0.07291 -0.0345 0.09513 C -0.0345 0.0956 -0.03593 0.10995 -0.03684 0.11203 C -0.03776 0.11412 -0.03919 0.11481 -0.04036 0.1162 C -0.04127 0.1206 -0.0414 0.12523 -0.04283 0.12893 L -0.04752 0.14166 C -0.0483 0.14375 -0.04947 0.1456 -0.05 0.14814 C -0.05156 0.15671 -0.05013 0.15324 -0.05468 0.15856 C -0.05572 0.16388 -0.05598 0.16712 -0.05833 0.17129 C -0.05924 0.17314 -0.06067 0.17407 -0.06184 0.17569 C -0.06458 0.18981 -0.0608 0.1743 -0.06666 0.18611 C -0.0763 0.20601 -0.06692 0.19351 -0.075 0.203 C -0.08085 0.21898 -0.0733 0.19953 -0.08085 0.21574 C -0.08177 0.21782 -0.08242 0.22013 -0.08333 0.22222 C -0.09088 0.23842 -0.08333 0.21898 -0.08919 0.23495 C -0.0888 0.23703 -0.08906 0.23981 -0.08802 0.2412 C -0.08671 0.24305 -0.08489 0.24259 -0.08333 0.24328 C -0.08085 0.24467 -0.07851 0.24606 -0.07617 0.24745 C -0.075 0.24814 -0.07382 0.24907 -0.07252 0.24976 L -0.06783 0.25185 C -0.06276 0.25787 -0.06106 0.26064 -0.05585 0.26458 C -0.05468 0.26527 -0.05351 0.2655 -0.05234 0.26666 C -0.04309 0.27476 -0.05416 0.26759 -0.04518 0.27291 C -0.04401 0.2743 -0.04283 0.27592 -0.04166 0.27708 C -0.03789 0.28101 -0.03645 0.28101 -0.03333 0.28564 C -0.02734 0.29444 -0.03242 0.2905 -0.02617 0.29421 C -0.02539 0.29629 -0.02487 0.29884 -0.02369 0.30046 C -0.02278 0.30185 -0.02135 0.30162 -0.02018 0.30254 C -0.01888 0.3037 -0.01783 0.30532 -0.01666 0.30671 C -0.01028 0.32384 -0.01862 0.30324 -0.01067 0.31736 C -0.00963 0.31921 -0.00937 0.32222 -0.00833 0.32384 C -0.00638 0.32662 -0.00247 0.3287 0 0.33009 C 0.00079 0.33217 0.00131 0.33495 0.00248 0.33634 C 0.00339 0.33796 0.00482 0.3375 0.00599 0.33865 C 0.0073 0.33981 0.00834 0.34143 0.00964 0.34282 C 0.00834 0.34351 0.00704 0.34351 0.00599 0.3449 C 0.00339 0.34861 0.00131 0.35347 -0.00117 0.35763 C -0.00234 0.35972 -0.00325 0.36226 -0.00468 0.36388 L -0.00833 0.36828 C -0.01458 0.38518 -0.00625 0.36458 -0.01419 0.3787 C -0.02213 0.39282 -0.01067 0.378 -0.02018 0.38935 C -0.02252 0.3956 -0.02265 0.39699 -0.02617 0.40208 C -0.02721 0.4037 -0.02864 0.40462 -0.02968 0.40625 C -0.03098 0.40833 -0.03216 0.41041 -0.03333 0.41273 C -0.03424 0.41458 -0.0345 0.41736 -0.03567 0.41898 C -0.03658 0.42037 -0.03802 0.42037 -0.03919 0.42106 C -0.04348 0.4324 -0.04062 0.42569 -0.04869 0.44027 C -0.05338 0.44837 -0.05091 0.4449 -0.05585 0.45069 C -0.05664 0.45277 -0.05716 0.45555 -0.05833 0.45717 C -0.06041 0.46041 -0.06536 0.4655 -0.06536 0.4655 C -0.06458 0.46759 -0.06393 0.4699 -0.06302 0.47199 C -0.06197 0.4743 -0.06041 0.47569 -0.0595 0.47824 C -0.05872 0.48009 -0.05885 0.48263 -0.05833 0.48472 C -0.05625 0.49143 -0.0526 0.49953 -0.05 0.50578 C -0.04921 0.50995 -0.04934 0.51527 -0.04752 0.51851 C -0.04635 0.5206 -0.04505 0.52245 -0.04401 0.52476 C -0.04309 0.52685 -0.04257 0.52939 -0.04166 0.53125 C -0.04062 0.5331 -0.03919 0.53402 -0.03802 0.53541 C -0.03216 0.55115 -0.03971 0.53194 -0.03203 0.54814 C -0.03112 0.55 -0.03059 0.55254 -0.02968 0.55439 C -0.02213 0.57083 -0.02968 0.55138 -0.02369 0.56712 L -0.03085 0.57152 L -0.0345 0.57361 L -0.04518 0.58634 C -0.04635 0.58773 -0.04752 0.58935 -0.04869 0.5905 C -0.05039 0.59189 -0.05208 0.59282 -0.05351 0.59467 C -0.06132 0.60462 -0.05299 0.59861 -0.06067 0.60324 C -0.06744 0.62129 -0.05846 0.6 -0.06666 0.61157 C -0.0677 0.61319 -0.06796 0.6162 -0.06901 0.61805 C -0.07109 0.62129 -0.07617 0.62638 -0.07617 0.62638 C -0.07695 0.62847 -0.07747 0.63125 -0.07851 0.63287 C -0.08359 0.64074 -0.08437 0.6405 -0.08919 0.64328 C -0.09843 0.65972 -0.09362 0.65277 -0.10351 0.66458 C -0.10468 0.66597 -0.10572 0.66805 -0.10703 0.66875 C -0.11458 0.67314 -0.11171 0.67291 -0.11536 0.67291 " pathEditMode="relative" ptsTypes="AAAAAAAAAAAAAAAAAAAAAAAAAAAAAAAAAAAAAAAAAAAAAAAAAAAAAAAAAAAAAAAAAAAAAAAAAAAAAAAAAAAA">
                                      <p:cBhvr>
                                        <p:cTn id="73" dur="3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4.375E-6 0.00024 C -0.00078 0.00625 -0.00143 0.01274 -0.00234 0.01899 C -0.0026 0.02107 -0.00299 0.02338 -0.00351 0.02524 C -0.00481 0.0301 -0.00716 0.03473 -0.0095 0.03797 C -0.01054 0.03959 -0.01184 0.04075 -0.01302 0.04213 C -0.0194 0.05926 -0.01106 0.03866 -0.01901 0.05278 C -0.02005 0.05463 -0.02031 0.05741 -0.02135 0.05926 C -0.02239 0.06088 -0.02382 0.06181 -0.025 0.06343 C -0.03085 0.07223 -0.02578 0.06806 -0.03203 0.07176 C -0.0345 0.08473 -0.03255 0.07292 -0.0345 0.09514 C -0.0345 0.09561 -0.03593 0.10996 -0.03684 0.11204 C -0.03776 0.11413 -0.03919 0.11482 -0.04036 0.11621 C -0.04127 0.12061 -0.0414 0.12524 -0.04283 0.12894 L -0.04752 0.14167 C -0.0483 0.14375 -0.04947 0.14561 -0.05 0.14815 C -0.05156 0.15672 -0.05013 0.15325 -0.05468 0.15857 C -0.05572 0.16389 -0.05599 0.16713 -0.05833 0.1713 C -0.05924 0.17315 -0.06067 0.17408 -0.06184 0.1757 C -0.06458 0.18982 -0.0608 0.17431 -0.06666 0.18612 C -0.0763 0.20602 -0.06692 0.19352 -0.075 0.20301 C -0.08085 0.21899 -0.0733 0.19954 -0.08085 0.21575 C -0.08177 0.21783 -0.08242 0.22014 -0.08333 0.22223 C -0.09088 0.23843 -0.08333 0.21899 -0.08919 0.23496 C -0.0888 0.23704 -0.08906 0.23982 -0.08802 0.24121 C -0.08671 0.24306 -0.08489 0.2426 -0.08333 0.24329 C -0.08085 0.24468 -0.07851 0.24607 -0.07617 0.24746 C -0.075 0.24815 -0.07382 0.24908 -0.07252 0.24977 L -0.06783 0.25186 C -0.06276 0.25788 -0.06106 0.26065 -0.05585 0.26459 C -0.05468 0.26528 -0.05351 0.26551 -0.05234 0.26667 C -0.04309 0.27477 -0.05416 0.2676 -0.04518 0.27292 C -0.04401 0.27431 -0.04283 0.27593 -0.04166 0.27709 C -0.03789 0.28102 -0.03645 0.28102 -0.03333 0.28565 C -0.02734 0.29445 -0.03242 0.29051 -0.02617 0.29422 C -0.02539 0.2963 -0.02487 0.29885 -0.02369 0.30047 C -0.02278 0.30186 -0.02135 0.30163 -0.02018 0.30255 C -0.01888 0.30371 -0.01783 0.30533 -0.01666 0.30672 C -0.01028 0.32385 -0.01862 0.30325 -0.01067 0.31737 C -0.00963 0.31922 -0.00937 0.32223 -0.00833 0.32385 C -0.00638 0.32663 -0.00247 0.32871 -4.375E-6 0.3301 C 0.00079 0.33218 0.00131 0.33496 0.00248 0.33635 C 0.00339 0.33774 0.00482 0.3375 0.00599 0.33866 C 0.0073 0.33959 0.00834 0.34144 0.00964 0.3426 C 0.00834 0.34352 0.00704 0.34352 0.00599 0.34491 C 0.00339 0.34862 0.00131 0.35348 -0.00117 0.35764 C -0.00234 0.35973 -0.00325 0.36227 -0.00468 0.36389 L -0.00833 0.36829 C -0.01458 0.38519 -0.00625 0.36459 -0.01419 0.37871 C -0.02213 0.39283 -0.01067 0.37801 -0.02018 0.38936 C -0.02252 0.39561 -0.02265 0.397 -0.02617 0.40209 C -0.02721 0.40371 -0.02864 0.40463 -0.02968 0.40625 C -0.03099 0.40834 -0.03216 0.41042 -0.03333 0.41274 C -0.03424 0.41459 -0.0345 0.41737 -0.03567 0.41899 C -0.03658 0.42038 -0.03802 0.42038 -0.03919 0.42107 C -0.04349 0.43241 -0.04062 0.4257 -0.04869 0.44028 C -0.05338 0.44838 -0.05091 0.44491 -0.05585 0.4507 C -0.05664 0.45278 -0.05716 0.45556 -0.05833 0.45718 C -0.06041 0.46042 -0.06536 0.46551 -0.06536 0.46575 C -0.06458 0.4676 -0.06393 0.46991 -0.06302 0.472 C -0.06197 0.47431 -0.06041 0.4757 -0.0595 0.47825 C -0.05872 0.4801 -0.05885 0.48264 -0.05833 0.48473 C -0.05625 0.49144 -0.0526 0.49954 -0.05 0.50579 C -0.04921 0.50996 -0.04934 0.51528 -0.04752 0.51852 C -0.04635 0.52061 -0.04505 0.52246 -0.04401 0.52477 C -0.04309 0.52686 -0.04257 0.5294 -0.04166 0.53125 C -0.04062 0.53311 -0.03919 0.53403 -0.03802 0.53542 C -0.03216 0.55116 -0.03971 0.53195 -0.03203 0.54815 C -0.03112 0.55 -0.03059 0.55255 -0.02968 0.5544 C -0.02213 0.57084 -0.02968 0.55139 -0.02369 0.56713 L -0.03085 0.57153 L -0.0345 0.57362 L -0.04518 0.58635 C -0.04635 0.58774 -0.04752 0.58936 -0.04869 0.59051 C -0.05039 0.5919 -0.05208 0.59283 -0.05351 0.59468 C -0.06132 0.60463 -0.05299 0.59862 -0.06067 0.60325 C -0.06744 0.6213 -0.05846 0.6 -0.06666 0.61158 C -0.0677 0.6132 -0.06796 0.61621 -0.06901 0.61806 C -0.07109 0.6213 -0.07617 0.62639 -0.07617 0.62663 C -0.07695 0.62848 -0.07747 0.63125 -0.07851 0.63288 C -0.08359 0.64075 -0.08437 0.64051 -0.08919 0.64329 C -0.09843 0.65973 -0.09362 0.65278 -0.10351 0.66459 C -0.10468 0.66598 -0.10572 0.66806 -0.10703 0.66875 C -0.11458 0.67292 -0.11171 0.67292 -0.11536 0.67292 " pathEditMode="relative" rAng="0" ptsTypes="AAAAAAAAAAAAAAAAAAAAAAAAAAAAAAAAAAAAAAAAAAAAAAAAAAAAAAAAAAAAAAAAAAAAAAAAAAAAAAAAAAAA">
                                      <p:cBhvr>
                                        <p:cTn id="85" dur="3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6" y="3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78 0.00625 -0.00143 0.01273 -0.00234 0.01898 C -0.0026 0.02106 -0.00299 0.02337 -0.00351 0.02523 C -0.00481 0.03009 -0.00716 0.03472 -0.0095 0.03796 C -0.01054 0.03958 -0.01184 0.04074 -0.01302 0.04212 C -0.0194 0.05925 -0.01106 0.03865 -0.01901 0.05277 C -0.02005 0.05462 -0.02031 0.0574 -0.02135 0.05925 C -0.02239 0.06087 -0.02382 0.0618 -0.025 0.06342 C -0.03085 0.07222 -0.02578 0.06805 -0.03203 0.07175 C -0.0345 0.08472 -0.03255 0.07291 -0.0345 0.09513 C -0.0345 0.0956 -0.03593 0.10995 -0.03684 0.11203 C -0.03776 0.11412 -0.03919 0.11481 -0.04036 0.1162 C -0.04127 0.1206 -0.0414 0.12523 -0.04283 0.12893 L -0.04752 0.14166 C -0.0483 0.14375 -0.04947 0.1456 -0.05 0.14814 C -0.05156 0.15671 -0.05013 0.15324 -0.05468 0.15856 C -0.05572 0.16388 -0.05598 0.16712 -0.05833 0.17129 C -0.05924 0.17314 -0.06067 0.17407 -0.06184 0.17569 C -0.06458 0.18981 -0.0608 0.1743 -0.06666 0.18611 C -0.0763 0.20601 -0.06692 0.19351 -0.075 0.203 C -0.08085 0.21898 -0.0733 0.19953 -0.08085 0.21574 C -0.08177 0.21782 -0.08242 0.22013 -0.08333 0.22222 C -0.09088 0.23842 -0.08333 0.21898 -0.08919 0.23495 C -0.0888 0.23703 -0.08906 0.23981 -0.08802 0.2412 C -0.08671 0.24305 -0.08489 0.24259 -0.08333 0.24328 C -0.08085 0.24467 -0.07851 0.24606 -0.07617 0.24745 C -0.075 0.24814 -0.07382 0.24907 -0.07252 0.24976 L -0.06783 0.25185 C -0.06276 0.25787 -0.06106 0.26064 -0.05585 0.26458 C -0.05468 0.26527 -0.05351 0.2655 -0.05234 0.26666 C -0.04309 0.27476 -0.05416 0.26759 -0.04518 0.27291 C -0.04401 0.2743 -0.04283 0.27592 -0.04166 0.27708 C -0.03789 0.28101 -0.03645 0.28101 -0.03333 0.28564 C -0.02734 0.29444 -0.03242 0.2905 -0.02617 0.29421 C -0.02539 0.29629 -0.02487 0.29884 -0.02369 0.30046 C -0.02278 0.30185 -0.02135 0.30162 -0.02018 0.30254 C -0.01888 0.3037 -0.01783 0.30532 -0.01666 0.30671 C -0.01028 0.32384 -0.01862 0.30324 -0.01067 0.31736 C -0.00963 0.31921 -0.00937 0.32222 -0.00833 0.32384 C -0.00638 0.32662 -0.00247 0.3287 0 0.33009 C 0.00079 0.33217 0.00131 0.33495 0.00248 0.33634 C 0.00339 0.33796 0.00482 0.3375 0.00599 0.33865 C 0.0073 0.33981 0.00834 0.34143 0.00964 0.34282 C 0.00834 0.34351 0.00704 0.34351 0.00599 0.3449 C 0.00339 0.34861 0.00131 0.35347 -0.00117 0.35763 C -0.00234 0.35972 -0.00325 0.36226 -0.00468 0.36388 L -0.00833 0.36828 C -0.01458 0.38518 -0.00625 0.36458 -0.01419 0.3787 C -0.02213 0.39282 -0.01067 0.378 -0.02018 0.38935 C -0.02252 0.3956 -0.02265 0.39699 -0.02617 0.40208 C -0.02721 0.4037 -0.02864 0.40462 -0.02968 0.40625 C -0.03098 0.40833 -0.03216 0.41041 -0.03333 0.41273 C -0.03424 0.41458 -0.0345 0.41736 -0.03567 0.41898 C -0.03658 0.42037 -0.03802 0.42037 -0.03919 0.42106 C -0.04348 0.4324 -0.04062 0.42569 -0.04869 0.44027 C -0.05338 0.44837 -0.05091 0.4449 -0.05585 0.45069 C -0.05664 0.45277 -0.05716 0.45555 -0.05833 0.45717 C -0.06041 0.46041 -0.06536 0.4655 -0.06536 0.4655 C -0.06458 0.46759 -0.06393 0.4699 -0.06302 0.47199 C -0.06197 0.4743 -0.06041 0.47569 -0.0595 0.47824 C -0.05872 0.48009 -0.05885 0.48263 -0.05833 0.48472 C -0.05625 0.49143 -0.0526 0.49953 -0.05 0.50578 C -0.04921 0.50995 -0.04934 0.51527 -0.04752 0.51851 C -0.04635 0.5206 -0.04505 0.52245 -0.04401 0.52476 C -0.04309 0.52685 -0.04257 0.52939 -0.04166 0.53125 C -0.04062 0.5331 -0.03919 0.53402 -0.03802 0.53541 C -0.03216 0.55115 -0.03971 0.53194 -0.03203 0.54814 C -0.03112 0.55 -0.03059 0.55254 -0.02968 0.55439 C -0.02213 0.57083 -0.02968 0.55138 -0.02369 0.56712 L -0.03085 0.57152 L -0.0345 0.57361 L -0.04518 0.58634 C -0.04635 0.58773 -0.04752 0.58935 -0.04869 0.5905 C -0.05039 0.59189 -0.05208 0.59282 -0.05351 0.59467 C -0.06132 0.60462 -0.05299 0.59861 -0.06067 0.60324 C -0.06744 0.62129 -0.05846 0.6 -0.06666 0.61157 C -0.0677 0.61319 -0.06796 0.6162 -0.06901 0.61805 C -0.07109 0.62129 -0.07617 0.62638 -0.07617 0.62638 C -0.07695 0.62847 -0.07747 0.63125 -0.07851 0.63287 C -0.08359 0.64074 -0.08437 0.6405 -0.08919 0.64328 C -0.09843 0.65972 -0.09362 0.65277 -0.10351 0.66458 C -0.10468 0.66597 -0.10572 0.66805 -0.10703 0.66875 C -0.11458 0.67314 -0.11171 0.67291 -0.11536 0.67291 " pathEditMode="relative" ptsTypes="AAAAAAAAAAAAAAAAAAAAAAAAAAAAAAAAAAAAAAAAAAAAAAAAAAAAAAAAAAAAAAAAAAAAAAAAAAAAAAAAAAAA">
                                      <p:cBhvr>
                                        <p:cTn id="97" dur="3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-2.08333E-6 0.00023 C 0.00196 0.00486 0.00378 0.01018 0.00586 0.01504 C 0.0069 0.01759 0.00847 0.01921 0.00951 0.02153 C 0.01693 0.03912 0.01094 0.03055 0.01784 0.03889 C 0.01862 0.0412 0.01914 0.04375 0.02018 0.0456 C 0.02123 0.04722 0.02279 0.04791 0.02383 0.05 C 0.02565 0.0537 0.02656 0.05926 0.02852 0.06296 C 0.02969 0.06504 0.03099 0.06713 0.03216 0.06944 C 0.03633 0.0787 0.03294 0.07268 0.03568 0.08264 C 0.03633 0.08495 0.03724 0.0868 0.03802 0.08889 C 0.04102 0.10532 0.03698 0.08518 0.04167 0.10208 C 0.04219 0.10416 0.04219 0.10671 0.04284 0.10879 C 0.04688 0.12199 0.04597 0.11967 0.05117 0.12616 C 0.05248 0.13287 0.05365 0.14143 0.05716 0.1456 L 0.06068 0.15 C 0.06276 0.16157 0.0612 0.15463 0.06667 0.16967 C 0.06745 0.17176 0.06862 0.17384 0.06901 0.17616 L 0.07031 0.18287 C 0.06927 0.18796 0.06901 0.19166 0.06667 0.1956 C 0.06563 0.19768 0.06433 0.19884 0.06315 0.20023 C 0.06224 0.20231 0.06185 0.20509 0.06068 0.20671 C 0.05573 0.21481 0.05495 0.21458 0.05 0.21759 C 0.04714 0.22546 0.04531 0.23125 0.0405 0.23704 C 0.03802 0.24004 0.03529 0.24213 0.03334 0.24606 L 0.02253 0.26551 C 0.02136 0.26759 0.02044 0.27014 0.01901 0.27199 L 0.0155 0.27639 C 0.01224 0.29421 0.01784 0.26666 0.00703 0.29606 C 0.00482 0.30208 0.00104 0.31342 -0.00247 0.31551 L -0.00599 0.31759 C -0.00716 0.31921 -0.00911 0.31991 -0.00963 0.32222 C -0.01002 0.3243 -0.00898 0.32662 -0.00833 0.3287 C -0.00703 0.33356 -0.00469 0.33842 -0.00247 0.34166 C -0.0013 0.34329 -2.08333E-6 0.34467 0.00117 0.34606 C 0.00703 0.36227 -0.00052 0.34236 0.00703 0.35903 C 0.00808 0.36134 0.00847 0.36389 0.00951 0.36574 C 0.01888 0.38287 0.0069 0.35509 0.01667 0.37639 C 0.01758 0.3787 0.0181 0.38125 0.01901 0.3831 C 0.02604 0.39745 0.02487 0.39537 0.03099 0.40278 C 0.03177 0.40486 0.03242 0.40717 0.03334 0.40926 C 0.03555 0.41389 0.03802 0.41782 0.0405 0.42222 C 0.04167 0.42454 0.0431 0.42616 0.04401 0.42893 L 0.04636 0.43541 C 0.04792 0.44375 0.04831 0.44745 0.05235 0.45509 C 0.05352 0.45717 0.05482 0.45926 0.05599 0.46157 C 0.06419 0.47963 0.05143 0.45555 0.06185 0.47454 C 0.06224 0.47685 0.06354 0.47893 0.06315 0.48102 C 0.06263 0.48333 0.06068 0.48403 0.05951 0.48565 C 0.05794 0.4875 0.05625 0.48958 0.05482 0.49213 C 0.05183 0.49676 0.04922 0.50231 0.04636 0.50717 C 0.04518 0.50949 0.04375 0.51134 0.04284 0.51366 L 0.03802 0.52685 L 0.03568 0.53356 C 0.03529 0.53565 0.0349 0.53773 0.03451 0.53981 C 0.03412 0.54282 0.03386 0.54583 0.03334 0.54861 C 0.03268 0.55162 0.03177 0.5544 0.03099 0.55717 C 0.03047 0.56018 0.03034 0.56319 0.02969 0.5662 C 0.02526 0.58518 0.02904 0.56088 0.02617 0.57916 C 0.02565 0.58194 0.02526 0.58495 0.025 0.58773 C 0.02448 0.59213 0.02448 0.59676 0.02383 0.60092 C 0.02331 0.60347 0.02214 0.60509 0.02136 0.60764 C 0.01771 0.63472 0.0224 0.60092 0.01901 0.62268 C 0.01862 0.62569 0.01823 0.62847 0.01784 0.63148 C 0.01706 0.63588 0.01602 0.64004 0.0155 0.64444 C 0.01498 0.64722 0.01472 0.65046 0.01419 0.65324 C 0.01393 0.65532 0.01341 0.65764 0.01302 0.65972 C 0.0125 0.66366 0.01159 0.675 0.01068 0.67916 C 0.01003 0.68241 0.00899 0.68495 0.00834 0.68796 C 0.00625 0.69699 0.00834 0.69236 0.00586 0.69699 " pathEditMode="relative" rAng="0" ptsTypes="AAAAAAAAAAAAAAAAAAAAAAAAAAAAAAAAAAAAAAAAAAAAAAAAAAAAAAAAAAAAAAAAAAAAAA">
                                      <p:cBhvr>
                                        <p:cTn id="113" dur="3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3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5E-6 0.00023 C 0.00196 0.00486 0.00378 0.01018 0.00586 0.01505 C 0.00691 0.01759 0.00847 0.01921 0.00951 0.02153 C 0.01693 0.03912 0.01094 0.03055 0.01784 0.03889 C 0.01862 0.0412 0.01915 0.04375 0.02019 0.0456 C 0.02123 0.04722 0.02279 0.04792 0.02383 0.05 C 0.02566 0.0537 0.02657 0.05926 0.02852 0.06296 C 0.02969 0.06505 0.03099 0.06713 0.03217 0.06944 C 0.03633 0.0787 0.03295 0.07268 0.03568 0.08264 C 0.03633 0.08495 0.03724 0.0868 0.03803 0.08889 C 0.04102 0.10532 0.03698 0.08518 0.04167 0.10208 C 0.04219 0.10417 0.04219 0.10671 0.04284 0.1088 C 0.04688 0.12199 0.04597 0.11967 0.05118 0.12616 C 0.05248 0.13287 0.05365 0.14143 0.05717 0.1456 L 0.06068 0.15 C 0.06277 0.16157 0.0612 0.15463 0.06667 0.16967 C 0.06745 0.17176 0.06862 0.17384 0.06902 0.17616 L 0.07032 0.18287 C 0.06928 0.18796 0.06902 0.19167 0.06667 0.1956 C 0.06563 0.19768 0.06433 0.19884 0.06316 0.20023 C 0.06224 0.20231 0.06185 0.20509 0.06068 0.20671 C 0.05573 0.21481 0.05495 0.21458 0.05001 0.21759 C 0.04714 0.22546 0.04532 0.23125 0.0405 0.23704 C 0.03803 0.24005 0.03529 0.24213 0.03334 0.24606 L 0.02253 0.26551 C 0.02136 0.26759 0.02045 0.27014 0.01902 0.27199 L 0.0155 0.27639 C 0.01224 0.29421 0.01784 0.26667 0.00704 0.29606 C 0.00482 0.30208 0.00105 0.31342 -0.00247 0.31551 L -0.00598 0.31759 C -0.00716 0.31921 -0.00911 0.31991 -0.00963 0.32222 C -0.01003 0.3243 -0.00898 0.32662 -0.00833 0.3287 C -0.00703 0.33356 -0.00468 0.33842 -0.00247 0.34167 C -0.0013 0.34329 5E-6 0.34467 0.00118 0.34606 C 0.00704 0.36227 -0.00052 0.34236 0.00704 0.35903 C 0.00808 0.36134 0.00847 0.36389 0.00951 0.36574 C 0.01889 0.38287 0.00691 0.35509 0.01667 0.37639 C 0.01758 0.3787 0.0181 0.38125 0.01902 0.3831 C 0.02605 0.39745 0.02487 0.39537 0.03099 0.40278 C 0.03178 0.40486 0.03243 0.40717 0.03334 0.40926 C 0.03555 0.41389 0.03803 0.41782 0.0405 0.42222 C 0.04167 0.42454 0.0431 0.42616 0.04402 0.42893 L 0.04636 0.43542 C 0.04792 0.44375 0.04831 0.44745 0.05235 0.45509 C 0.05352 0.45717 0.05482 0.45926 0.05599 0.46157 C 0.0642 0.47963 0.05144 0.45555 0.06185 0.47454 C 0.06224 0.47685 0.06355 0.47893 0.06316 0.48102 C 0.06264 0.48333 0.06068 0.48403 0.05951 0.48565 C 0.05795 0.4875 0.05626 0.48958 0.05482 0.49213 C 0.05183 0.49676 0.04922 0.50231 0.04636 0.50717 C 0.04519 0.50949 0.04376 0.51134 0.04284 0.51366 L 0.03803 0.52685 L 0.03568 0.53356 C 0.03529 0.53565 0.0349 0.53773 0.03451 0.53981 C 0.03412 0.54282 0.03386 0.54583 0.03334 0.54861 C 0.03269 0.55162 0.03178 0.5544 0.03099 0.55717 C 0.03047 0.56018 0.03034 0.56319 0.02969 0.5662 C 0.02527 0.58518 0.02904 0.56088 0.02618 0.57917 C 0.02566 0.58194 0.02527 0.58495 0.02501 0.58773 C 0.02448 0.59213 0.02448 0.59676 0.02383 0.60092 C 0.02331 0.60347 0.02214 0.60509 0.02136 0.60764 C 0.01771 0.63472 0.0224 0.60092 0.01902 0.62268 C 0.01862 0.62569 0.01823 0.62847 0.01784 0.63148 C 0.01706 0.63588 0.01602 0.64005 0.0155 0.64444 C 0.01498 0.64722 0.01472 0.65046 0.0142 0.65324 C 0.01394 0.65532 0.01342 0.65764 0.01303 0.65972 C 0.01251 0.66366 0.01159 0.675 0.01068 0.67917 C 0.01003 0.68241 0.00899 0.68495 0.00834 0.68796 C 0.00626 0.69699 0.00834 0.69236 0.00586 0.69699 " pathEditMode="relative" rAng="0" ptsTypes="AAAAAAAAAAAAAAAAAAAAAAAAAAAAAAAAAAAAAAAAAAAAAAAAAAAAAAAAAAAAAAAAAAAAAA">
                                      <p:cBhvr>
                                        <p:cTn id="126" dur="3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3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1.11022E-16 0.00023 C -0.00078 0.00625 -0.00143 0.01273 -0.00234 0.01898 C -0.0026 0.02106 -0.00299 0.02338 -0.00352 0.02523 C -0.00482 0.03009 -0.00716 0.03472 -0.00951 0.03796 C -0.01055 0.03958 -0.01185 0.04074 -0.01302 0.04213 C -0.0194 0.05926 -0.01107 0.03866 -0.01901 0.05278 C -0.02005 0.05463 -0.02031 0.05741 -0.02135 0.05926 C -0.0224 0.06088 -0.02383 0.0618 -0.025 0.06342 C -0.03086 0.07222 -0.02578 0.06805 -0.03203 0.07176 C -0.03451 0.08472 -0.03255 0.07291 -0.03451 0.09514 C -0.03451 0.0956 -0.03594 0.10995 -0.03685 0.11204 C -0.03776 0.11412 -0.03919 0.11481 -0.04036 0.1162 C -0.04128 0.1206 -0.04141 0.12523 -0.04284 0.12893 L -0.04753 0.14166 C -0.04831 0.14375 -0.04948 0.1456 -0.05 0.14815 C -0.05156 0.15671 -0.05013 0.15324 -0.05469 0.15856 C -0.05573 0.16389 -0.05599 0.16713 -0.05833 0.17129 C -0.05924 0.17315 -0.06068 0.17407 -0.06185 0.17569 C -0.06458 0.18981 -0.06081 0.1743 -0.06667 0.18611 C -0.0763 0.20602 -0.06693 0.19352 -0.075 0.20301 C -0.08086 0.21898 -0.07331 0.19954 -0.08086 0.21574 C -0.08177 0.21782 -0.08242 0.22014 -0.08333 0.22222 C -0.09089 0.23842 -0.08333 0.21898 -0.08919 0.23495 C -0.0888 0.23704 -0.08906 0.23981 -0.08802 0.2412 C -0.08672 0.24305 -0.0849 0.24259 -0.08333 0.24329 C -0.08086 0.24467 -0.07852 0.24606 -0.07617 0.24745 C -0.075 0.24815 -0.07383 0.24907 -0.07253 0.24977 L -0.06784 0.25185 C -0.06276 0.25787 -0.06107 0.26065 -0.05586 0.26458 C -0.05469 0.26528 -0.05352 0.26551 -0.05234 0.26666 C -0.0431 0.27477 -0.05417 0.26759 -0.04518 0.27291 C -0.04401 0.2743 -0.04284 0.27592 -0.04167 0.27708 C -0.03789 0.28102 -0.03646 0.28102 -0.03333 0.28565 C -0.02734 0.29444 -0.03242 0.29051 -0.02617 0.29421 C -0.02539 0.29629 -0.02487 0.29884 -0.0237 0.30046 C -0.02279 0.30185 -0.02135 0.30162 -0.02018 0.30254 C -0.01888 0.3037 -0.01784 0.30532 -0.01667 0.30671 C -0.01029 0.32384 -0.01862 0.30324 -0.01068 0.31736 C -0.00964 0.31921 -0.00937 0.32222 -0.00833 0.32384 C -0.00638 0.32662 -0.00247 0.3287 1.11022E-16 0.33009 C 0.00078 0.33217 0.0013 0.33495 0.00247 0.33634 C 0.00339 0.33773 0.00482 0.3375 0.00599 0.33866 C 0.00729 0.33958 0.00833 0.34143 0.00964 0.34259 C 0.00833 0.34352 0.00703 0.34352 0.00599 0.34491 C 0.00339 0.34861 0.0013 0.35347 -0.00117 0.35764 C -0.00234 0.35972 -0.00326 0.36227 -0.00469 0.36389 L -0.00833 0.36829 C -0.01458 0.38518 -0.00625 0.36458 -0.01419 0.3787 C -0.02214 0.39282 -0.01068 0.37801 -0.02018 0.38935 C -0.02253 0.3956 -0.02266 0.39699 -0.02617 0.40208 C -0.02721 0.4037 -0.02865 0.40463 -0.02969 0.40625 C -0.03099 0.40833 -0.03216 0.41041 -0.03333 0.41273 C -0.03424 0.41458 -0.03451 0.41736 -0.03568 0.41898 C -0.03659 0.42037 -0.03802 0.42037 -0.03919 0.42106 C -0.04349 0.43241 -0.04062 0.42569 -0.0487 0.44028 C -0.05339 0.44838 -0.05091 0.44491 -0.05586 0.45069 C -0.05664 0.45278 -0.05716 0.45555 -0.05833 0.45717 C -0.06042 0.46041 -0.06536 0.46551 -0.06536 0.46574 C -0.06458 0.46759 -0.06393 0.46991 -0.06302 0.47199 C -0.06198 0.4743 -0.06042 0.47569 -0.05951 0.47824 C -0.05872 0.48009 -0.05885 0.48264 -0.05833 0.48472 C -0.05625 0.49143 -0.0526 0.49954 -0.05 0.50579 C -0.04922 0.50995 -0.04935 0.51528 -0.04753 0.51852 C -0.04635 0.5206 -0.04505 0.52245 -0.04401 0.52477 C -0.0431 0.52685 -0.04258 0.5294 -0.04167 0.53125 C -0.04062 0.5331 -0.03919 0.53403 -0.03802 0.53541 C -0.03216 0.55116 -0.03971 0.53194 -0.03203 0.54815 C -0.03112 0.55 -0.0306 0.55254 -0.02969 0.5544 C -0.02214 0.57083 -0.02969 0.55139 -0.0237 0.56713 L -0.03086 0.57153 L -0.03451 0.57361 L -0.04518 0.58634 C -0.04635 0.58773 -0.04753 0.58935 -0.0487 0.59051 C -0.05039 0.5919 -0.05208 0.59282 -0.05352 0.59467 C -0.06133 0.60463 -0.05299 0.59861 -0.06068 0.60324 C -0.06745 0.62129 -0.05846 0.6 -0.06667 0.61157 C -0.06771 0.61319 -0.06797 0.6162 -0.06901 0.61805 C -0.07109 0.62129 -0.07617 0.62639 -0.07617 0.62662 C -0.07695 0.62847 -0.07747 0.63125 -0.07852 0.63287 C -0.08359 0.64074 -0.08437 0.64051 -0.08919 0.64329 C -0.09844 0.65972 -0.09362 0.65278 -0.10352 0.66458 C -0.10469 0.66597 -0.10573 0.66805 -0.10703 0.66875 C -0.11458 0.67291 -0.11172 0.67291 -0.11536 0.67291 " pathEditMode="relative" rAng="0" ptsTypes="AAAAAAAAAAAAAAAAAAAAAAAAAAAAAAAAAAAAAAAAAAAAAAAAAAAAAAAAAAAAAAAAAAAAAAAAAAAAAAAAAAAA">
                                      <p:cBhvr>
                                        <p:cTn id="138" dur="3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6" y="3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78 0.00625 -0.00143 0.01273 -0.00234 0.01898 C -0.0026 0.02106 -0.00299 0.02337 -0.00351 0.02523 C -0.00481 0.03009 -0.00716 0.03472 -0.0095 0.03796 C -0.01054 0.03958 -0.01184 0.04074 -0.01302 0.04212 C -0.0194 0.05925 -0.01106 0.03865 -0.01901 0.05277 C -0.02005 0.05462 -0.02031 0.0574 -0.02135 0.05925 C -0.02239 0.06087 -0.02382 0.0618 -0.025 0.06342 C -0.03085 0.07222 -0.02578 0.06805 -0.03203 0.07175 C -0.0345 0.08472 -0.03255 0.07291 -0.0345 0.09513 C -0.0345 0.0956 -0.03593 0.10995 -0.03684 0.11203 C -0.03776 0.11412 -0.03919 0.11481 -0.04036 0.1162 C -0.04127 0.1206 -0.0414 0.12523 -0.04283 0.12893 L -0.04752 0.14166 C -0.0483 0.14375 -0.04947 0.1456 -0.05 0.14814 C -0.05156 0.15671 -0.05013 0.15324 -0.05468 0.15856 C -0.05572 0.16388 -0.05598 0.16712 -0.05833 0.17129 C -0.05924 0.17314 -0.06067 0.17407 -0.06184 0.17569 C -0.06458 0.18981 -0.0608 0.1743 -0.06666 0.18611 C -0.0763 0.20601 -0.06692 0.19351 -0.075 0.203 C -0.08085 0.21898 -0.0733 0.19953 -0.08085 0.21574 C -0.08177 0.21782 -0.08242 0.22013 -0.08333 0.22222 C -0.09088 0.23842 -0.08333 0.21898 -0.08919 0.23495 C -0.0888 0.23703 -0.08906 0.23981 -0.08802 0.2412 C -0.08671 0.24305 -0.08489 0.24259 -0.08333 0.24328 C -0.08085 0.24467 -0.07851 0.24606 -0.07617 0.24745 C -0.075 0.24814 -0.07382 0.24907 -0.07252 0.24976 L -0.06783 0.25185 C -0.06276 0.25787 -0.06106 0.26064 -0.05585 0.26458 C -0.05468 0.26527 -0.05351 0.2655 -0.05234 0.26666 C -0.04309 0.27476 -0.05416 0.26759 -0.04518 0.27291 C -0.04401 0.2743 -0.04283 0.27592 -0.04166 0.27708 C -0.03789 0.28101 -0.03645 0.28101 -0.03333 0.28564 C -0.02734 0.29444 -0.03242 0.2905 -0.02617 0.29421 C -0.02539 0.29629 -0.02487 0.29884 -0.02369 0.30046 C -0.02278 0.30185 -0.02135 0.30162 -0.02018 0.30254 C -0.01888 0.3037 -0.01783 0.30532 -0.01666 0.30671 C -0.01028 0.32384 -0.01862 0.30324 -0.01067 0.31736 C -0.00963 0.31921 -0.00937 0.32222 -0.00833 0.32384 C -0.00638 0.32662 -0.00247 0.3287 0 0.33009 C 0.00079 0.33217 0.00131 0.33495 0.00248 0.33634 C 0.00339 0.33796 0.00482 0.3375 0.00599 0.33865 C 0.0073 0.33981 0.00834 0.34143 0.00964 0.34282 C 0.00834 0.34351 0.00704 0.34351 0.00599 0.3449 C 0.00339 0.34861 0.00131 0.35347 -0.00117 0.35763 C -0.00234 0.35972 -0.00325 0.36226 -0.00468 0.36388 L -0.00833 0.36828 C -0.01458 0.38518 -0.00625 0.36458 -0.01419 0.3787 C -0.02213 0.39282 -0.01067 0.378 -0.02018 0.38935 C -0.02252 0.3956 -0.02265 0.39699 -0.02617 0.40208 C -0.02721 0.4037 -0.02864 0.40462 -0.02968 0.40625 C -0.03098 0.40833 -0.03216 0.41041 -0.03333 0.41273 C -0.03424 0.41458 -0.0345 0.41736 -0.03567 0.41898 C -0.03658 0.42037 -0.03802 0.42037 -0.03919 0.42106 C -0.04348 0.4324 -0.04062 0.42569 -0.04869 0.44027 C -0.05338 0.44837 -0.05091 0.4449 -0.05585 0.45069 C -0.05664 0.45277 -0.05716 0.45555 -0.05833 0.45717 C -0.06041 0.46041 -0.06536 0.4655 -0.06536 0.4655 C -0.06458 0.46759 -0.06393 0.4699 -0.06302 0.47199 C -0.06197 0.4743 -0.06041 0.47569 -0.0595 0.47824 C -0.05872 0.48009 -0.05885 0.48263 -0.05833 0.48472 C -0.05625 0.49143 -0.0526 0.49953 -0.05 0.50578 C -0.04921 0.50995 -0.04934 0.51527 -0.04752 0.51851 C -0.04635 0.5206 -0.04505 0.52245 -0.04401 0.52476 C -0.04309 0.52685 -0.04257 0.52939 -0.04166 0.53125 C -0.04062 0.5331 -0.03919 0.53402 -0.03802 0.53541 C -0.03216 0.55115 -0.03971 0.53194 -0.03203 0.54814 C -0.03112 0.55 -0.03059 0.55254 -0.02968 0.55439 C -0.02213 0.57083 -0.02968 0.55138 -0.02369 0.56712 L -0.03085 0.57152 L -0.0345 0.57361 L -0.04518 0.58634 C -0.04635 0.58773 -0.04752 0.58935 -0.04869 0.5905 C -0.05039 0.59189 -0.05208 0.59282 -0.05351 0.59467 C -0.06132 0.60462 -0.05299 0.59861 -0.06067 0.60324 C -0.06744 0.62129 -0.05846 0.6 -0.06666 0.61157 C -0.0677 0.61319 -0.06796 0.6162 -0.06901 0.61805 C -0.07109 0.62129 -0.07617 0.62638 -0.07617 0.62638 C -0.07695 0.62847 -0.07747 0.63125 -0.07851 0.63287 C -0.08359 0.64074 -0.08437 0.6405 -0.08919 0.64328 C -0.09843 0.65972 -0.09362 0.65277 -0.10351 0.66458 C -0.10468 0.66597 -0.10572 0.66805 -0.10703 0.66875 C -0.11458 0.67314 -0.11171 0.67291 -0.11536 0.67291 " pathEditMode="relative" ptsTypes="AAAAAAAAAAAAAAAAAAAAAAAAAAAAAAAAAAAAAAAAAAAAAAAAAAAAAAAAAAAAAAAAAAAAAAAAAAAAAAAAAAAA">
                                      <p:cBhvr>
                                        <p:cTn id="150" dur="3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0" animBg="1"/>
      <p:bldP spid="241" grpId="1" animBg="1"/>
      <p:bldP spid="241" grpId="2" animBg="1"/>
      <p:bldP spid="242" grpId="0" animBg="1"/>
      <p:bldP spid="242" grpId="1" animBg="1"/>
      <p:bldP spid="242" grpId="2" animBg="1"/>
      <p:bldP spid="243" grpId="0" animBg="1"/>
      <p:bldP spid="243" grpId="1" animBg="1"/>
      <p:bldP spid="243" grpId="2" animBg="1"/>
      <p:bldP spid="244" grpId="0" animBg="1"/>
      <p:bldP spid="244" grpId="1" animBg="1"/>
      <p:bldP spid="244" grpId="2" animBg="1"/>
      <p:bldP spid="245" grpId="0" animBg="1"/>
      <p:bldP spid="245" grpId="1" animBg="1"/>
      <p:bldP spid="245" grpId="2" animBg="1"/>
      <p:bldP spid="246" grpId="0" animBg="1"/>
      <p:bldP spid="246" grpId="1" animBg="1"/>
      <p:bldP spid="246" grpId="2" animBg="1"/>
      <p:bldP spid="247" grpId="0" animBg="1"/>
      <p:bldP spid="247" grpId="1" animBg="1"/>
      <p:bldP spid="247" grpId="2" animBg="1"/>
      <p:bldP spid="248" grpId="0" animBg="1"/>
      <p:bldP spid="248" grpId="1" animBg="1"/>
      <p:bldP spid="248" grpId="2" animBg="1"/>
      <p:bldP spid="249" grpId="0" animBg="1"/>
      <p:bldP spid="249" grpId="1" animBg="1"/>
      <p:bldP spid="249" grpId="2" animBg="1"/>
      <p:bldP spid="250" grpId="0" animBg="1"/>
      <p:bldP spid="250" grpId="1" animBg="1"/>
      <p:bldP spid="250" grpId="2" animBg="1"/>
      <p:bldP spid="251" grpId="0" animBg="1"/>
      <p:bldP spid="251" grpId="1" animBg="1"/>
      <p:bldP spid="251" grpId="2" animBg="1"/>
      <p:bldP spid="252" grpId="0" animBg="1"/>
      <p:bldP spid="252" grpId="1" animBg="1"/>
      <p:bldP spid="252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1" name="WordArt 3"/>
          <p:cNvSpPr>
            <a:spLocks noChangeArrowheads="1" noChangeShapeType="1" noTextEdit="1"/>
          </p:cNvSpPr>
          <p:nvPr/>
        </p:nvSpPr>
        <p:spPr bwMode="auto">
          <a:xfrm>
            <a:off x="2336800" y="457200"/>
            <a:ext cx="7956550" cy="28463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59978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VNI-Kun"/>
              </a:rPr>
              <a:t>Xin</a:t>
            </a:r>
            <a:r>
              <a:rPr lang="en-US" sz="3600" b="1" kern="10" dirty="0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VNI-Kun"/>
              </a:rPr>
              <a:t> </a:t>
            </a:r>
            <a:r>
              <a:rPr lang="en-US" sz="3600" b="1" kern="10" dirty="0" err="1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VNI-Kun"/>
              </a:rPr>
              <a:t>chaân</a:t>
            </a:r>
            <a:r>
              <a:rPr lang="en-US" sz="3600" b="1" kern="10" dirty="0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VNI-Kun"/>
              </a:rPr>
              <a:t> </a:t>
            </a:r>
            <a:r>
              <a:rPr lang="en-US" sz="3600" b="1" kern="10" dirty="0" err="1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VNI-Kun"/>
              </a:rPr>
              <a:t>thaønh</a:t>
            </a:r>
            <a:r>
              <a:rPr lang="en-US" sz="3600" b="1" kern="10" dirty="0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VNI-Kun"/>
              </a:rPr>
              <a:t> </a:t>
            </a:r>
            <a:r>
              <a:rPr lang="en-US" sz="3600" b="1" kern="10" dirty="0" err="1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VNI-Kun"/>
              </a:rPr>
              <a:t>caûm</a:t>
            </a:r>
            <a:r>
              <a:rPr lang="en-US" sz="3600" b="1" kern="10" dirty="0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VNI-Kun"/>
              </a:rPr>
              <a:t> </a:t>
            </a:r>
            <a:r>
              <a:rPr lang="en-US" sz="3600" b="1" kern="10" dirty="0" err="1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VNI-Kun"/>
              </a:rPr>
              <a:t>ôn</a:t>
            </a:r>
            <a:endParaRPr lang="en-US" sz="3600" b="1" kern="10" dirty="0">
              <a:ln w="9525">
                <a:solidFill>
                  <a:srgbClr val="FFFF66"/>
                </a:solidFill>
                <a:round/>
                <a:headEnd/>
                <a:tailEnd/>
              </a:ln>
              <a:solidFill>
                <a:schemeClr val="bg1"/>
              </a:solidFill>
              <a:latin typeface="VNI-Kun"/>
            </a:endParaRPr>
          </a:p>
        </p:txBody>
      </p:sp>
      <p:pic>
        <p:nvPicPr>
          <p:cNvPr id="28676" name="Picture 4" descr="!c_lite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8063" y="1211264"/>
            <a:ext cx="274320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424113" y="1771650"/>
            <a:ext cx="7924800" cy="5086350"/>
            <a:chOff x="624" y="1098"/>
            <a:chExt cx="4368" cy="2880"/>
          </a:xfrm>
        </p:grpSpPr>
        <p:pic>
          <p:nvPicPr>
            <p:cNvPr id="28678" name="Picture 6" descr="BIRTHD~3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4" y="1098"/>
              <a:ext cx="4368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9" name="Text Box 7"/>
            <p:cNvSpPr txBox="1">
              <a:spLocks noChangeArrowheads="1"/>
            </p:cNvSpPr>
            <p:nvPr/>
          </p:nvSpPr>
          <p:spPr bwMode="auto">
            <a:xfrm>
              <a:off x="1047" y="1488"/>
              <a:ext cx="3610" cy="331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dirty="0" err="1">
                  <a:solidFill>
                    <a:schemeClr val="accent2"/>
                  </a:solidFill>
                  <a:latin typeface="Times New Roman" pitchFamily="18" charset="0"/>
                </a:rPr>
                <a:t>LỚP</a:t>
              </a:r>
              <a:r>
                <a:rPr lang="en-US" sz="3200" b="1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accent2"/>
                  </a:solidFill>
                  <a:latin typeface="Times New Roman" pitchFamily="18" charset="0"/>
                </a:rPr>
                <a:t>LÁ</a:t>
              </a:r>
              <a:r>
                <a:rPr lang="en-US" sz="3200" b="1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3200" b="1" smtClean="0">
                  <a:solidFill>
                    <a:schemeClr val="accent2"/>
                  </a:solidFill>
                  <a:latin typeface="Times New Roman" pitchFamily="18" charset="0"/>
                </a:rPr>
                <a:t>1</a:t>
              </a:r>
              <a:endParaRPr lang="en-US" sz="3200" b="1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Rectangle 38"/>
          <p:cNvSpPr/>
          <p:nvPr/>
        </p:nvSpPr>
        <p:spPr>
          <a:xfrm>
            <a:off x="1066800" y="1295400"/>
            <a:ext cx="1981200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NI-Avo" pitchFamily="2" charset="0"/>
              </a:rPr>
              <a:t>d</a:t>
            </a:r>
            <a:endParaRPr lang="en-US" sz="239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739244" y="1295400"/>
            <a:ext cx="2559613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NI-Avo" pitchFamily="2" charset="0"/>
              </a:rPr>
              <a:t>ê</a:t>
            </a:r>
            <a:endParaRPr lang="en-US" sz="239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808922" y="1295400"/>
            <a:ext cx="1909535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NI-Avo" pitchFamily="2" charset="0"/>
              </a:rPr>
              <a:t>ú</a:t>
            </a:r>
            <a:endParaRPr lang="en-US" sz="239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544740" y="1295399"/>
            <a:ext cx="1981200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NI-Avo" pitchFamily="2" charset="0"/>
              </a:rPr>
              <a:t>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5749036"/>
            <a:ext cx="561975" cy="1108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655" y="5935941"/>
            <a:ext cx="922059" cy="92205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943600" y="1295398"/>
            <a:ext cx="1981200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NI-Avo" pitchFamily="2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346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1B1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1B1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59259E-6 L 0.18594 0.0030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13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59259E-6 L 0.13411 0.003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39" grpId="2"/>
      <p:bldP spid="40" grpId="0"/>
      <p:bldP spid="42" grpId="0"/>
      <p:bldP spid="43" grpId="0"/>
      <p:bldP spid="11" grpId="0"/>
      <p:bldP spid="11" grpId="1"/>
      <p:bldP spid="1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-25.jpg"/>
          <p:cNvPicPr>
            <a:picLocks noChangeAspect="1"/>
          </p:cNvPicPr>
          <p:nvPr/>
        </p:nvPicPr>
        <p:blipFill rotWithShape="1">
          <a:blip r:embed="rId2"/>
          <a:srcRect t="-1" b="13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0692" y="926068"/>
            <a:ext cx="2732518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VNI-Avo" pitchFamily="2" charset="0"/>
              </a:rPr>
              <a:t>D</a:t>
            </a:r>
            <a:r>
              <a:rPr lang="en-US" sz="287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VNI-Avo" pitchFamily="2" charset="0"/>
              </a:rPr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4305347" y="1295399"/>
            <a:ext cx="2781253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VNI-Avo" pitchFamily="2" charset="0"/>
              </a:rPr>
              <a:t>d</a:t>
            </a:r>
            <a:r>
              <a:rPr lang="en-US" sz="239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VNI-Avo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391400" y="2061929"/>
            <a:ext cx="2655936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H Normal" panose="020B0603050302020204" pitchFamily="34" charset="-93"/>
              </a:rPr>
              <a:t>d</a:t>
            </a:r>
            <a:r>
              <a:rPr lang="en-US" sz="239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H Normal" panose="020B0603050302020204" pitchFamily="34" charset="-93"/>
              </a:rPr>
              <a:t> </a:t>
            </a:r>
          </a:p>
        </p:txBody>
      </p:sp>
      <p:pic>
        <p:nvPicPr>
          <p:cNvPr id="6" name="Picture 5" descr="554077jcquso4eux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15923"/>
            <a:ext cx="962025" cy="1642077"/>
          </a:xfrm>
          <a:prstGeom prst="rect">
            <a:avLst/>
          </a:prstGeom>
        </p:spPr>
      </p:pic>
      <p:pic>
        <p:nvPicPr>
          <p:cNvPr id="8" name="Picture 7" descr="24-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-19051"/>
            <a:ext cx="2895600" cy="1112322"/>
          </a:xfrm>
          <a:prstGeom prst="rect">
            <a:avLst/>
          </a:prstGeom>
        </p:spPr>
      </p:pic>
      <p:pic>
        <p:nvPicPr>
          <p:cNvPr id="9" name="Picture 8" descr="24-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0"/>
            <a:ext cx="2895600" cy="1112322"/>
          </a:xfrm>
          <a:prstGeom prst="rect">
            <a:avLst/>
          </a:prstGeom>
        </p:spPr>
      </p:pic>
      <p:pic>
        <p:nvPicPr>
          <p:cNvPr id="10" name="Picture 9" descr="24-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400" y="0"/>
            <a:ext cx="2895600" cy="111232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n cu th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335000" y="5622176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26512" y="4995952"/>
            <a:ext cx="556028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NI-Avo" pitchFamily="2" charset="0"/>
              </a:rPr>
              <a:t>Đà</a:t>
            </a:r>
            <a:r>
              <a:rPr lang="en-US" sz="115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11500" b="1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NI-Avo" pitchFamily="2" charset="0"/>
              </a:rPr>
              <a:t>điểu</a:t>
            </a:r>
            <a:endParaRPr lang="en-US" sz="115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  <p:pic>
        <p:nvPicPr>
          <p:cNvPr id="6" name="bạn giỏi quá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54094" y="4995952"/>
            <a:ext cx="609600" cy="609600"/>
          </a:xfrm>
          <a:prstGeom prst="rect">
            <a:avLst/>
          </a:prstGeom>
        </p:spPr>
      </p:pic>
      <p:pic>
        <p:nvPicPr>
          <p:cNvPr id="1026" name="Picture 2" descr="Kết quả hình ảnh cho da dieu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7"/>
          <a:stretch/>
        </p:blipFill>
        <p:spPr bwMode="auto">
          <a:xfrm>
            <a:off x="1828800" y="0"/>
            <a:ext cx="8181158" cy="503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3735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057400"/>
            <a:ext cx="1059180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NI-Avo" pitchFamily="2" charset="0"/>
              </a:rPr>
              <a:t>Đà</a:t>
            </a:r>
            <a:r>
              <a:rPr lang="en-US" sz="199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19900" b="1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NI-Avo" pitchFamily="2" charset="0"/>
              </a:rPr>
              <a:t>điểu</a:t>
            </a:r>
            <a:endParaRPr lang="en-US" sz="199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46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-25.jpg"/>
          <p:cNvPicPr>
            <a:picLocks noChangeAspect="1"/>
          </p:cNvPicPr>
          <p:nvPr/>
        </p:nvPicPr>
        <p:blipFill rotWithShape="1">
          <a:blip r:embed="rId2"/>
          <a:srcRect t="-1" b="13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0692" y="926068"/>
            <a:ext cx="2732518" cy="89255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VNI-Avo" pitchFamily="2" charset="0"/>
              </a:rPr>
              <a:t>Đ</a:t>
            </a:r>
            <a:r>
              <a:rPr lang="en-US" sz="287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VNI-Avo" pitchFamily="2" charset="0"/>
              </a:rPr>
              <a:t>  </a:t>
            </a:r>
            <a:endParaRPr lang="en-US" sz="287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VNI-Avo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05347" y="1295399"/>
            <a:ext cx="2781253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VNI-Avo" pitchFamily="2" charset="0"/>
              </a:rPr>
              <a:t>đ</a:t>
            </a:r>
            <a:r>
              <a:rPr lang="en-US" sz="239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VNI-Avo" pitchFamily="2" charset="0"/>
              </a:rPr>
              <a:t> </a:t>
            </a:r>
            <a:endParaRPr lang="en-US" sz="239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VNI-Avo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91400" y="2061929"/>
            <a:ext cx="2655936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H Normal" panose="020B0603050302020204" pitchFamily="34" charset="-93"/>
              </a:rPr>
              <a:t>đ</a:t>
            </a:r>
            <a:r>
              <a:rPr lang="en-US" sz="239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H Normal" panose="020B0603050302020204" pitchFamily="34" charset="-93"/>
              </a:rPr>
              <a:t> </a:t>
            </a:r>
            <a:endParaRPr lang="en-US" sz="239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HP001 4H Normal" panose="020B0603050302020204" pitchFamily="34" charset="-93"/>
            </a:endParaRPr>
          </a:p>
        </p:txBody>
      </p:sp>
      <p:pic>
        <p:nvPicPr>
          <p:cNvPr id="6" name="Picture 5" descr="554077jcquso4eux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15923"/>
            <a:ext cx="962025" cy="1642077"/>
          </a:xfrm>
          <a:prstGeom prst="rect">
            <a:avLst/>
          </a:prstGeom>
        </p:spPr>
      </p:pic>
      <p:pic>
        <p:nvPicPr>
          <p:cNvPr id="8" name="Picture 7" descr="24-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-19051"/>
            <a:ext cx="2895600" cy="1112322"/>
          </a:xfrm>
          <a:prstGeom prst="rect">
            <a:avLst/>
          </a:prstGeom>
        </p:spPr>
      </p:pic>
      <p:pic>
        <p:nvPicPr>
          <p:cNvPr id="9" name="Picture 8" descr="24-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0"/>
            <a:ext cx="2895600" cy="1112322"/>
          </a:xfrm>
          <a:prstGeom prst="rect">
            <a:avLst/>
          </a:prstGeom>
        </p:spPr>
      </p:pic>
      <p:pic>
        <p:nvPicPr>
          <p:cNvPr id="10" name="Picture 9" descr="24-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400" y="0"/>
            <a:ext cx="2895600" cy="111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436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0" y="1600201"/>
            <a:ext cx="3810000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en-US" sz="239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H Normal" panose="020B0603050302020204" pitchFamily="34" charset="-93"/>
              </a:rPr>
              <a:t>d</a:t>
            </a:r>
            <a:r>
              <a:rPr lang="en-US" sz="239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H Normal" panose="020B0603050302020204" pitchFamily="34" charset="-93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0" y="1600200"/>
            <a:ext cx="2655936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H Normal" panose="020B0603050302020204" pitchFamily="34" charset="-93"/>
              </a:rPr>
              <a:t>đ</a:t>
            </a:r>
            <a:r>
              <a:rPr lang="en-US" sz="239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P001 4H Normal" panose="020B0603050302020204" pitchFamily="34" charset="-93"/>
              </a:rPr>
              <a:t> </a:t>
            </a:r>
            <a:endParaRPr lang="en-US" sz="239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HP001 4H Normal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11028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8"/>
          <p:cNvSpPr txBox="1">
            <a:spLocks/>
          </p:cNvSpPr>
          <p:nvPr/>
        </p:nvSpPr>
        <p:spPr>
          <a:xfrm>
            <a:off x="-133350" y="3429000"/>
            <a:ext cx="124206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96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VNI-Hobo" pitchFamily="2" charset="0"/>
                <a:ea typeface="+mj-ea"/>
                <a:cs typeface="+mj-cs"/>
              </a:rPr>
              <a:t>Nhanh</a:t>
            </a:r>
            <a:r>
              <a:rPr lang="en-US" sz="9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VNI-Hobo" pitchFamily="2" charset="0"/>
                <a:ea typeface="+mj-ea"/>
                <a:cs typeface="+mj-cs"/>
              </a:rPr>
              <a:t> </a:t>
            </a:r>
            <a:r>
              <a:rPr lang="en-US" sz="96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VNI-Hobo" pitchFamily="2" charset="0"/>
                <a:ea typeface="+mj-ea"/>
                <a:cs typeface="+mj-cs"/>
              </a:rPr>
              <a:t>tay</a:t>
            </a:r>
            <a:r>
              <a:rPr lang="en-US" sz="9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VNI-Hobo" pitchFamily="2" charset="0"/>
                <a:ea typeface="+mj-ea"/>
                <a:cs typeface="+mj-cs"/>
              </a:rPr>
              <a:t> </a:t>
            </a:r>
            <a:r>
              <a:rPr lang="en-US" sz="96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VNI-Hobo" pitchFamily="2" charset="0"/>
                <a:ea typeface="+mj-ea"/>
                <a:cs typeface="+mj-cs"/>
              </a:rPr>
              <a:t>nhanh</a:t>
            </a:r>
            <a:endParaRPr lang="en-US" sz="96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VNI-Hobo" pitchFamily="2" charset="0"/>
              <a:ea typeface="+mj-ea"/>
              <a:cs typeface="+mj-cs"/>
            </a:endParaRPr>
          </a:p>
        </p:txBody>
      </p:sp>
      <p:sp>
        <p:nvSpPr>
          <p:cNvPr id="4" name="Title 8"/>
          <p:cNvSpPr txBox="1">
            <a:spLocks/>
          </p:cNvSpPr>
          <p:nvPr/>
        </p:nvSpPr>
        <p:spPr>
          <a:xfrm>
            <a:off x="-114300" y="1295400"/>
            <a:ext cx="124206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96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VNI-Hobo" pitchFamily="2" charset="0"/>
                <a:ea typeface="+mj-ea"/>
                <a:cs typeface="+mj-cs"/>
              </a:rPr>
              <a:t>Trò</a:t>
            </a:r>
            <a:r>
              <a:rPr lang="en-US" sz="9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VNI-Hobo" pitchFamily="2" charset="0"/>
                <a:ea typeface="+mj-ea"/>
                <a:cs typeface="+mj-cs"/>
              </a:rPr>
              <a:t> </a:t>
            </a:r>
            <a:r>
              <a:rPr lang="en-US" sz="96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VNI-Hobo" pitchFamily="2" charset="0"/>
                <a:ea typeface="+mj-ea"/>
                <a:cs typeface="+mj-cs"/>
              </a:rPr>
              <a:t>chơi</a:t>
            </a:r>
            <a:endParaRPr lang="en-US" sz="96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VNI-Hobo" pitchFamily="2" charset="0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375" y="-57150"/>
            <a:ext cx="1127125" cy="1352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" y="300037"/>
            <a:ext cx="1019175" cy="1152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353050"/>
            <a:ext cx="1714500" cy="1466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5562600"/>
            <a:ext cx="1683884" cy="1257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9294" y="4995952"/>
            <a:ext cx="670090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NI-Avo" pitchFamily="2" charset="0"/>
              </a:rPr>
              <a:t>Đà</a:t>
            </a:r>
            <a:r>
              <a:rPr lang="en-US" sz="115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11500" b="1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NI-Avo" pitchFamily="2" charset="0"/>
              </a:rPr>
              <a:t>điểu</a:t>
            </a:r>
            <a:endParaRPr lang="en-US" sz="115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  <p:pic>
        <p:nvPicPr>
          <p:cNvPr id="3" name="ban cu th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335000" y="5622176"/>
            <a:ext cx="609600" cy="609600"/>
          </a:xfrm>
          <a:prstGeom prst="rect">
            <a:avLst/>
          </a:prstGeom>
        </p:spPr>
      </p:pic>
      <p:pic>
        <p:nvPicPr>
          <p:cNvPr id="6" name="bạn giỏi quá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54094" y="4995952"/>
            <a:ext cx="609600" cy="609600"/>
          </a:xfrm>
          <a:prstGeom prst="rect">
            <a:avLst/>
          </a:prstGeom>
        </p:spPr>
      </p:pic>
      <p:pic>
        <p:nvPicPr>
          <p:cNvPr id="1026" name="Picture 2" descr="Kết quả hình ảnh cho da dieu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7"/>
          <a:stretch/>
        </p:blipFill>
        <p:spPr bwMode="auto">
          <a:xfrm>
            <a:off x="1828800" y="0"/>
            <a:ext cx="8181158" cy="503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0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5205&quot;&gt;&lt;object type=&quot;3&quot; unique_id=&quot;15206&quot;&gt;&lt;property id=&quot;20148&quot; value=&quot;5&quot;/&gt;&lt;property id=&quot;20300&quot; value=&quot;Slide 1&quot;/&gt;&lt;property id=&quot;20307&quot; value=&quot;256&quot;/&gt;&lt;/object&gt;&lt;object type=&quot;3&quot; unique_id=&quot;15208&quot;&gt;&lt;property id=&quot;20148&quot; value=&quot;5&quot;/&gt;&lt;property id=&quot;20300&quot; value=&quot;Slide 3&quot;/&gt;&lt;property id=&quot;20307&quot; value=&quot;257&quot;/&gt;&lt;/object&gt;&lt;object type=&quot;3&quot; unique_id=&quot;15209&quot;&gt;&lt;property id=&quot;20148&quot; value=&quot;5&quot;/&gt;&lt;property id=&quot;20300&quot; value=&quot;Slide 4&quot;/&gt;&lt;property id=&quot;20307&quot; value=&quot;258&quot;/&gt;&lt;/object&gt;&lt;object type=&quot;3&quot; unique_id=&quot;15210&quot;&gt;&lt;property id=&quot;20148&quot; value=&quot;5&quot;/&gt;&lt;property id=&quot;20300&quot; value=&quot;Slide 5&quot;/&gt;&lt;property id=&quot;20307&quot; value=&quot;259&quot;/&gt;&lt;/object&gt;&lt;object type=&quot;3&quot; unique_id=&quot;15211&quot;&gt;&lt;property id=&quot;20148&quot; value=&quot;5&quot;/&gt;&lt;property id=&quot;20300&quot; value=&quot;Slide 8&quot;/&gt;&lt;property id=&quot;20307&quot; value=&quot;274&quot;/&gt;&lt;/object&gt;&lt;object type=&quot;3&quot; unique_id=&quot;15212&quot;&gt;&lt;property id=&quot;20148&quot; value=&quot;5&quot;/&gt;&lt;property id=&quot;20300&quot; value=&quot;Slide 9&quot;/&gt;&lt;property id=&quot;20307&quot; value=&quot;276&quot;/&gt;&lt;/object&gt;&lt;object type=&quot;3&quot; unique_id=&quot;15213&quot;&gt;&lt;property id=&quot;20148&quot; value=&quot;5&quot;/&gt;&lt;property id=&quot;20300&quot; value=&quot;Slide 10&quot;/&gt;&lt;property id=&quot;20307&quot; value=&quot;277&quot;/&gt;&lt;/object&gt;&lt;object type=&quot;3&quot; unique_id=&quot;15214&quot;&gt;&lt;property id=&quot;20148&quot; value=&quot;5&quot;/&gt;&lt;property id=&quot;20300&quot; value=&quot;Slide 11&quot;/&gt;&lt;property id=&quot;20307&quot; value=&quot;279&quot;/&gt;&lt;/object&gt;&lt;object type=&quot;3&quot; unique_id=&quot;15215&quot;&gt;&lt;property id=&quot;20148&quot; value=&quot;5&quot;/&gt;&lt;property id=&quot;20300&quot; value=&quot;Slide 12&quot;/&gt;&lt;property id=&quot;20307&quot; value=&quot;280&quot;/&gt;&lt;/object&gt;&lt;object type=&quot;3&quot; unique_id=&quot;15216&quot;&gt;&lt;property id=&quot;20148&quot; value=&quot;5&quot;/&gt;&lt;property id=&quot;20300&quot; value=&quot;Slide 13&quot;/&gt;&lt;property id=&quot;20307&quot; value=&quot;281&quot;/&gt;&lt;/object&gt;&lt;object type=&quot;3&quot; unique_id=&quot;15226&quot;&gt;&lt;property id=&quot;20148&quot; value=&quot;5&quot;/&gt;&lt;property id=&quot;20300&quot; value=&quot;Slide 14&quot;/&gt;&lt;property id=&quot;20307&quot; value=&quot;282&quot;/&gt;&lt;/object&gt;&lt;object type=&quot;3&quot; unique_id=&quot;15230&quot;&gt;&lt;property id=&quot;20148&quot; value=&quot;5&quot;/&gt;&lt;property id=&quot;20300&quot; value=&quot;Slide 15&quot;/&gt;&lt;property id=&quot;20307&quot; value=&quot;286&quot;/&gt;&lt;/object&gt;&lt;object type=&quot;3&quot; unique_id=&quot;15231&quot;&gt;&lt;property id=&quot;20148&quot; value=&quot;5&quot;/&gt;&lt;property id=&quot;20300&quot; value=&quot;Slide 20 - &amp;quot;Troø chôi: Baùnh xe quay&amp;quot;&quot;/&gt;&lt;property id=&quot;20307&quot; value=&quot;271&quot;/&gt;&lt;/object&gt;&lt;object type=&quot;3&quot; unique_id=&quot;15232&quot;&gt;&lt;property id=&quot;20148&quot; value=&quot;5&quot;/&gt;&lt;property id=&quot;20300&quot; value=&quot;Slide 21&quot;/&gt;&lt;property id=&quot;20307&quot; value=&quot;272&quot;/&gt;&lt;/object&gt;&lt;object type=&quot;3&quot; unique_id=&quot;15233&quot;&gt;&lt;property id=&quot;20148&quot; value=&quot;5&quot;/&gt;&lt;property id=&quot;20300&quot; value=&quot;Slide 24&quot;/&gt;&lt;property id=&quot;20307&quot; value=&quot;273&quot;/&gt;&lt;/object&gt;&lt;object type=&quot;3&quot; unique_id=&quot;16228&quot;&gt;&lt;property id=&quot;20148&quot; value=&quot;5&quot;/&gt;&lt;property id=&quot;20300&quot; value=&quot;Slide 16&quot;/&gt;&lt;property id=&quot;20307&quot; value=&quot;292&quot;/&gt;&lt;/object&gt;&lt;object type=&quot;3&quot; unique_id=&quot;16229&quot;&gt;&lt;property id=&quot;20148&quot; value=&quot;5&quot;/&gt;&lt;property id=&quot;20300&quot; value=&quot;Slide 17&quot;/&gt;&lt;property id=&quot;20307&quot; value=&quot;293&quot;/&gt;&lt;/object&gt;&lt;object type=&quot;3&quot; unique_id=&quot;16231&quot;&gt;&lt;property id=&quot;20148&quot; value=&quot;5&quot;/&gt;&lt;property id=&quot;20300&quot; value=&quot;Slide 19&quot;/&gt;&lt;property id=&quot;20307&quot; value=&quot;295&quot;/&gt;&lt;/object&gt;&lt;object type=&quot;3&quot; unique_id=&quot;16358&quot;&gt;&lt;property id=&quot;20148&quot; value=&quot;5&quot;/&gt;&lt;property id=&quot;20300&quot; value=&quot;Slide 2&quot;/&gt;&lt;property id=&quot;20307&quot; value=&quot;297&quot;/&gt;&lt;/object&gt;&lt;object type=&quot;3&quot; unique_id=&quot;16565&quot;&gt;&lt;property id=&quot;20148&quot; value=&quot;5&quot;/&gt;&lt;property id=&quot;20300&quot; value=&quot;Slide 22&quot;/&gt;&lt;property id=&quot;20307&quot; value=&quot;298&quot;/&gt;&lt;/object&gt;&lt;object type=&quot;3&quot; unique_id=&quot;16566&quot;&gt;&lt;property id=&quot;20148&quot; value=&quot;5&quot;/&gt;&lt;property id=&quot;20300&quot; value=&quot;Slide 23&quot;/&gt;&lt;property id=&quot;20307&quot; value=&quot;299&quot;/&gt;&lt;/object&gt;&lt;object type=&quot;3&quot; unique_id=&quot;16856&quot;&gt;&lt;property id=&quot;20148&quot; value=&quot;5&quot;/&gt;&lt;property id=&quot;20300&quot; value=&quot;Slide 6&quot;/&gt;&lt;property id=&quot;20307&quot; value=&quot;301&quot;/&gt;&lt;/object&gt;&lt;object type=&quot;3&quot; unique_id=&quot;16932&quot;&gt;&lt;property id=&quot;20148&quot; value=&quot;5&quot;/&gt;&lt;property id=&quot;20300&quot; value=&quot;Slide 7&quot;/&gt;&lt;property id=&quot;20307&quot; value=&quot;302&quot;/&gt;&lt;/object&gt;&lt;object type=&quot;3&quot; unique_id=&quot;17039&quot;&gt;&lt;property id=&quot;20148&quot; value=&quot;5&quot;/&gt;&lt;property id=&quot;20300&quot; value=&quot;Slide 18&quot;/&gt;&lt;property id=&quot;20307&quot; value=&quot;303&quot;/&gt;&lt;/object&gt;&lt;/object&gt;&lt;object type=&quot;8&quot; unique_id=&quot;1526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</TotalTime>
  <Words>67</Words>
  <Application>Microsoft Office PowerPoint</Application>
  <PresentationFormat>Custom</PresentationFormat>
  <Paragraphs>43</Paragraphs>
  <Slides>16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bánh xe quay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 PC</cp:lastModifiedBy>
  <cp:revision>106</cp:revision>
  <dcterms:created xsi:type="dcterms:W3CDTF">2012-08-29T07:40:50Z</dcterms:created>
  <dcterms:modified xsi:type="dcterms:W3CDTF">2021-08-18T06:25:07Z</dcterms:modified>
</cp:coreProperties>
</file>