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3" r:id="rId6"/>
    <p:sldId id="262" r:id="rId7"/>
    <p:sldId id="267" r:id="rId8"/>
    <p:sldId id="261" r:id="rId9"/>
    <p:sldId id="264" r:id="rId10"/>
    <p:sldId id="265" r:id="rId11"/>
    <p:sldId id="268" r:id="rId12"/>
    <p:sldId id="266" r:id="rId13"/>
    <p:sldId id="269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72" r:id="rId23"/>
    <p:sldId id="258" r:id="rId24"/>
  </p:sldIdLst>
  <p:sldSz cx="9144000" cy="5143500" type="screen16x9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64102-57A2-411D-B7D3-1157782D195D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4B0F1-2D76-403F-A197-C17D07B0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3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B0F1-2D76-403F-A197-C17D07B066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53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B0F1-2D76-403F-A197-C17D07B066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12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B0F1-2D76-403F-A197-C17D07B066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41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B0F1-2D76-403F-A197-C17D07B066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77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B0F1-2D76-403F-A197-C17D07B066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93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B0F1-2D76-403F-A197-C17D07B066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25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B0F1-2D76-403F-A197-C17D07B066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77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B0F1-2D76-403F-A197-C17D07B066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90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B0F1-2D76-403F-A197-C17D07B066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67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B0F1-2D76-403F-A197-C17D07B066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731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B0F1-2D76-403F-A197-C17D07B066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55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B0F1-2D76-403F-A197-C17D07B066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62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B0F1-2D76-403F-A197-C17D07B066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319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B0F1-2D76-403F-A197-C17D07B066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89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B0F1-2D76-403F-A197-C17D07B066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3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B0F1-2D76-403F-A197-C17D07B066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82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B0F1-2D76-403F-A197-C17D07B066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1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B0F1-2D76-403F-A197-C17D07B066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97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B0F1-2D76-403F-A197-C17D07B066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38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B0F1-2D76-403F-A197-C17D07B066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60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B0F1-2D76-403F-A197-C17D07B066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31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B0F1-2D76-403F-A197-C17D07B066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66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B0F1-2D76-403F-A197-C17D07B066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67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21/11/2021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21/11/2021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21/11/2021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21/11/2021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21/11/2021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21/11/2021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21/11/2021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21/11/2021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21/11/2021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21/11/2021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21/11/2021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7E76-E731-4D3B-ABB0-3762AC17E3B8}" type="datetimeFigureOut">
              <a:rPr lang="en-US" smtClean="0"/>
              <a:pPr/>
              <a:t>21/11/2021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2" Type="http://schemas.openxmlformats.org/officeDocument/2006/relationships/video" Target="file:///C:\Documents%20and%20Settings\Administrator\Desktop\New%20Folder\SDC10643.AVI" TargetMode="External"/><Relationship Id="rId1" Type="http://schemas.openxmlformats.org/officeDocument/2006/relationships/tags" Target="../tags/tag1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43.jpeg"/><Relationship Id="rId11" Type="http://schemas.openxmlformats.org/officeDocument/2006/relationships/image" Target="../media/image45.jpeg"/><Relationship Id="rId5" Type="http://schemas.openxmlformats.org/officeDocument/2006/relationships/image" Target="../media/image42.jpeg"/><Relationship Id="rId10" Type="http://schemas.openxmlformats.org/officeDocument/2006/relationships/image" Target="../media/image38.jpeg"/><Relationship Id="rId4" Type="http://schemas.openxmlformats.org/officeDocument/2006/relationships/image" Target="../media/image41.jpeg"/><Relationship Id="rId9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41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40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3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45220i14uppmua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09550"/>
            <a:ext cx="9448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FF00"/>
                </a:solidFill>
              </a:rPr>
              <a:t>KPKH: </a:t>
            </a:r>
          </a:p>
          <a:p>
            <a:r>
              <a:rPr lang="en-US" sz="8000" dirty="0" err="1" smtClean="0">
                <a:solidFill>
                  <a:srgbClr val="FF0000"/>
                </a:solidFill>
              </a:rPr>
              <a:t>Đề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tài</a:t>
            </a:r>
            <a:r>
              <a:rPr lang="en-US" sz="8000" dirty="0" smtClean="0"/>
              <a:t>: </a:t>
            </a:r>
            <a:r>
              <a:rPr lang="en-US" sz="7200" dirty="0" err="1" smtClean="0">
                <a:solidFill>
                  <a:srgbClr val="FF0000"/>
                </a:solidFill>
              </a:rPr>
              <a:t>Lợi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ích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của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nước</a:t>
            </a:r>
            <a:endParaRPr lang="en-US" sz="7200" dirty="0" smtClean="0">
              <a:solidFill>
                <a:srgbClr val="FF0000"/>
              </a:solidFill>
            </a:endParaRPr>
          </a:p>
          <a:p>
            <a:r>
              <a:rPr lang="en-US" sz="7200" dirty="0" err="1" smtClean="0">
                <a:solidFill>
                  <a:srgbClr val="FF0000"/>
                </a:solidFill>
              </a:rPr>
              <a:t>Đối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tượng</a:t>
            </a:r>
            <a:r>
              <a:rPr lang="en-US" sz="7200" dirty="0" smtClean="0">
                <a:solidFill>
                  <a:srgbClr val="FF0000"/>
                </a:solidFill>
              </a:rPr>
              <a:t>: 4 -5 </a:t>
            </a:r>
            <a:r>
              <a:rPr lang="en-US" sz="7200" dirty="0" err="1" smtClean="0">
                <a:solidFill>
                  <a:srgbClr val="FF0000"/>
                </a:solidFill>
              </a:rPr>
              <a:t>tuổi</a:t>
            </a:r>
            <a:endParaRPr lang="en-US" sz="7200" dirty="0" smtClean="0">
              <a:solidFill>
                <a:srgbClr val="FF0000"/>
              </a:solidFill>
            </a:endParaRPr>
          </a:p>
          <a:p>
            <a:r>
              <a:rPr lang="en-US" sz="5400" b="1" i="1" dirty="0" err="1" smtClean="0">
                <a:solidFill>
                  <a:srgbClr val="FF0000"/>
                </a:solidFill>
              </a:rPr>
              <a:t>Giáo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viên</a:t>
            </a:r>
            <a:r>
              <a:rPr lang="en-US" sz="5400" b="1" i="1" dirty="0" smtClean="0">
                <a:solidFill>
                  <a:srgbClr val="FF0000"/>
                </a:solidFill>
              </a:rPr>
              <a:t>: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Nguyễn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thị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Nương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4" descr="1435138553-fyze3_cxc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343400" cy="2362200"/>
          </a:xfrm>
          <a:prstGeom prst="rect">
            <a:avLst/>
          </a:prstGeom>
          <a:noFill/>
        </p:spPr>
      </p:pic>
      <p:pic>
        <p:nvPicPr>
          <p:cNvPr id="7" name="Picture 13" descr="cavoi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2419350"/>
            <a:ext cx="4267200" cy="2724150"/>
          </a:xfrm>
          <a:prstGeom prst="rect">
            <a:avLst/>
          </a:prstGeom>
          <a:noFill/>
        </p:spPr>
      </p:pic>
      <p:pic>
        <p:nvPicPr>
          <p:cNvPr id="8" name="Picture 8" descr="tom.bmp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2419350"/>
            <a:ext cx="48768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tóm.bmp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0"/>
            <a:ext cx="4800600" cy="242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48200" y="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Nước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vật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5" name="Picture 5" descr="nuoc-lo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1" y="1885950"/>
            <a:ext cx="2081213" cy="1257300"/>
          </a:xfrm>
          <a:prstGeom prst="rect">
            <a:avLst/>
          </a:prstGeom>
          <a:noFill/>
        </p:spPr>
      </p:pic>
      <p:pic>
        <p:nvPicPr>
          <p:cNvPr id="107526" name="Picture 6" descr="nuoc-ma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514600" cy="1382316"/>
          </a:xfrm>
          <a:prstGeom prst="rect">
            <a:avLst/>
          </a:prstGeom>
          <a:noFill/>
        </p:spPr>
      </p:pic>
      <p:pic>
        <p:nvPicPr>
          <p:cNvPr id="107529" name="SDC10643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2"/>
          </p:nvPr>
        </p:nvPicPr>
        <p:blipFill>
          <a:blip r:embed="rId7"/>
          <a:srcRect/>
          <a:stretch>
            <a:fillRect/>
          </a:stretch>
        </p:blipFill>
        <p:spPr>
          <a:xfrm>
            <a:off x="6477000" y="0"/>
            <a:ext cx="2667000" cy="1314450"/>
          </a:xfrm>
          <a:noFill/>
          <a:ln/>
        </p:spPr>
      </p:pic>
      <p:pic>
        <p:nvPicPr>
          <p:cNvPr id="107532" name="Picture 12" descr="images631503_1_thu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0400" y="3829050"/>
            <a:ext cx="3048000" cy="1314450"/>
          </a:xfrm>
          <a:prstGeom prst="rect">
            <a:avLst/>
          </a:prstGeom>
          <a:noFill/>
        </p:spPr>
      </p:pic>
      <p:pic>
        <p:nvPicPr>
          <p:cNvPr id="107533" name="Picture 13" descr="images727801_66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00800" y="1657350"/>
            <a:ext cx="2743200" cy="1714500"/>
          </a:xfrm>
          <a:prstGeom prst="rect">
            <a:avLst/>
          </a:prstGeom>
          <a:noFill/>
        </p:spPr>
      </p:pic>
      <p:pic>
        <p:nvPicPr>
          <p:cNvPr id="107534" name="Picture 14" descr="2b042_1339773435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828800"/>
            <a:ext cx="2590800" cy="1371600"/>
          </a:xfrm>
          <a:prstGeom prst="rect">
            <a:avLst/>
          </a:prstGeom>
          <a:noFill/>
        </p:spPr>
      </p:pic>
      <p:pic>
        <p:nvPicPr>
          <p:cNvPr id="107535" name="Picture 15" descr="10[1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3771900"/>
            <a:ext cx="2667000" cy="1371600"/>
          </a:xfrm>
          <a:prstGeom prst="rect">
            <a:avLst/>
          </a:prstGeom>
          <a:noFill/>
        </p:spPr>
      </p:pic>
      <p:pic>
        <p:nvPicPr>
          <p:cNvPr id="107536" name="Picture 16" descr="uongsu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76600" y="0"/>
            <a:ext cx="2590800" cy="1371600"/>
          </a:xfrm>
          <a:prstGeom prst="rect">
            <a:avLst/>
          </a:prstGeom>
          <a:noFill/>
        </p:spPr>
      </p:pic>
      <p:sp>
        <p:nvSpPr>
          <p:cNvPr id="107538" name="AutoShape 18"/>
          <p:cNvSpPr>
            <a:spLocks noChangeArrowheads="1"/>
          </p:cNvSpPr>
          <p:nvPr/>
        </p:nvSpPr>
        <p:spPr bwMode="auto">
          <a:xfrm rot="5400000">
            <a:off x="4524375" y="1552575"/>
            <a:ext cx="400050" cy="152400"/>
          </a:xfrm>
          <a:prstGeom prst="leftArrow">
            <a:avLst>
              <a:gd name="adj1" fmla="val 50000"/>
              <a:gd name="adj2" fmla="val 8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39" name="AutoShape 19"/>
          <p:cNvSpPr>
            <a:spLocks noChangeArrowheads="1"/>
          </p:cNvSpPr>
          <p:nvPr/>
        </p:nvSpPr>
        <p:spPr bwMode="auto">
          <a:xfrm rot="-24277300">
            <a:off x="2738438" y="3315892"/>
            <a:ext cx="914400" cy="220265"/>
          </a:xfrm>
          <a:prstGeom prst="leftArrow">
            <a:avLst>
              <a:gd name="adj1" fmla="val 50000"/>
              <a:gd name="adj2" fmla="val 778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40" name="AutoShape 20"/>
          <p:cNvSpPr>
            <a:spLocks noChangeArrowheads="1"/>
          </p:cNvSpPr>
          <p:nvPr/>
        </p:nvSpPr>
        <p:spPr bwMode="auto">
          <a:xfrm rot="16200000">
            <a:off x="4524375" y="3400425"/>
            <a:ext cx="628650" cy="228600"/>
          </a:xfrm>
          <a:prstGeom prst="left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41" name="AutoShape 21"/>
          <p:cNvSpPr>
            <a:spLocks noChangeArrowheads="1"/>
          </p:cNvSpPr>
          <p:nvPr/>
        </p:nvSpPr>
        <p:spPr bwMode="auto">
          <a:xfrm rot="8374436">
            <a:off x="5564188" y="1604963"/>
            <a:ext cx="762000" cy="114300"/>
          </a:xfrm>
          <a:prstGeom prst="leftArrow">
            <a:avLst>
              <a:gd name="adj1" fmla="val 50000"/>
              <a:gd name="adj2" fmla="val 1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42" name="AutoShape 22"/>
          <p:cNvSpPr>
            <a:spLocks noChangeArrowheads="1"/>
          </p:cNvSpPr>
          <p:nvPr/>
        </p:nvSpPr>
        <p:spPr bwMode="auto">
          <a:xfrm rot="2466167">
            <a:off x="2895600" y="1600200"/>
            <a:ext cx="762000" cy="114300"/>
          </a:xfrm>
          <a:prstGeom prst="leftArrow">
            <a:avLst>
              <a:gd name="adj1" fmla="val 50000"/>
              <a:gd name="adj2" fmla="val 1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43" name="AutoShape 23"/>
          <p:cNvSpPr>
            <a:spLocks noChangeArrowheads="1"/>
          </p:cNvSpPr>
          <p:nvPr/>
        </p:nvSpPr>
        <p:spPr bwMode="auto">
          <a:xfrm rot="10800000">
            <a:off x="5638800" y="2400300"/>
            <a:ext cx="762000" cy="114300"/>
          </a:xfrm>
          <a:prstGeom prst="leftArrow">
            <a:avLst>
              <a:gd name="adj1" fmla="val 50000"/>
              <a:gd name="adj2" fmla="val 1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44" name="AutoShape 24"/>
          <p:cNvSpPr>
            <a:spLocks noChangeArrowheads="1"/>
          </p:cNvSpPr>
          <p:nvPr/>
        </p:nvSpPr>
        <p:spPr bwMode="auto">
          <a:xfrm>
            <a:off x="2819400" y="2457450"/>
            <a:ext cx="762000" cy="114300"/>
          </a:xfrm>
          <a:prstGeom prst="leftArrow">
            <a:avLst>
              <a:gd name="adj1" fmla="val 50000"/>
              <a:gd name="adj2" fmla="val 1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7545" name="Picture 25" descr="Hinh-1_f07f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81800" y="3829050"/>
            <a:ext cx="2362200" cy="1314450"/>
          </a:xfrm>
          <a:prstGeom prst="rect">
            <a:avLst/>
          </a:prstGeom>
          <a:noFill/>
        </p:spPr>
      </p:pic>
      <p:sp>
        <p:nvSpPr>
          <p:cNvPr id="107546" name="AutoShape 26"/>
          <p:cNvSpPr>
            <a:spLocks noChangeArrowheads="1"/>
          </p:cNvSpPr>
          <p:nvPr/>
        </p:nvSpPr>
        <p:spPr bwMode="auto">
          <a:xfrm rot="13769076">
            <a:off x="5819775" y="3400425"/>
            <a:ext cx="628650" cy="228600"/>
          </a:xfrm>
          <a:prstGeom prst="left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10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10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7529"/>
                </p:tgtEl>
              </p:cMediaNode>
            </p:video>
          </p:childTnLst>
        </p:cTn>
      </p:par>
    </p:tnLst>
    <p:bldLst>
      <p:bldP spid="107538" grpId="0" animBg="1"/>
      <p:bldP spid="107539" grpId="0" animBg="1"/>
      <p:bldP spid="107540" grpId="0" animBg="1"/>
      <p:bldP spid="107541" grpId="0" animBg="1"/>
      <p:bldP spid="107542" grpId="0" animBg="1"/>
      <p:bldP spid="107543" grpId="0" animBg="1"/>
      <p:bldP spid="107544" grpId="0" animBg="1"/>
      <p:bldP spid="1075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nature1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4495800" cy="5143500"/>
          </a:xfrm>
          <a:noFill/>
        </p:spPr>
      </p:pic>
      <p:pic>
        <p:nvPicPr>
          <p:cNvPr id="5" name="Picture 6" descr="1158914411Dalat4_26536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8575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So </a:t>
            </a:r>
            <a:r>
              <a:rPr lang="en-US" sz="3200" dirty="0" err="1" smtClean="0">
                <a:solidFill>
                  <a:srgbClr val="FF0000"/>
                </a:solidFill>
              </a:rPr>
              <a:t>sánh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ngọt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mặn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20955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Giống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nhau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err="1" smtClean="0">
                <a:solidFill>
                  <a:srgbClr val="FF0000"/>
                </a:solidFill>
              </a:rPr>
              <a:t>Khác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nhau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65_6_1356930814_09_301212_TT_Nghe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495800" cy="5143500"/>
          </a:xfrm>
          <a:prstGeom prst="rect">
            <a:avLst/>
          </a:prstGeom>
          <a:noFill/>
        </p:spPr>
      </p:pic>
      <p:pic>
        <p:nvPicPr>
          <p:cNvPr id="5" name="Picture 7" descr="6(1220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0"/>
            <a:ext cx="4321174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52600" y="514350"/>
            <a:ext cx="5057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Sự</a:t>
            </a:r>
            <a:r>
              <a:rPr lang="en-US" sz="4400" dirty="0" smtClean="0">
                <a:solidFill>
                  <a:srgbClr val="FF0000"/>
                </a:solidFill>
              </a:rPr>
              <a:t> ô </a:t>
            </a:r>
            <a:r>
              <a:rPr lang="en-US" sz="4400" dirty="0" err="1" smtClean="0">
                <a:solidFill>
                  <a:srgbClr val="FF0000"/>
                </a:solidFill>
              </a:rPr>
              <a:t>nhiễm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của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nước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4" descr="IMG_1024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43000" y="-642938"/>
            <a:ext cx="11430000" cy="64293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1" name="AutoShape 9"/>
          <p:cNvSpPr>
            <a:spLocks noChangeArrowheads="1"/>
          </p:cNvSpPr>
          <p:nvPr/>
        </p:nvSpPr>
        <p:spPr bwMode="auto">
          <a:xfrm>
            <a:off x="533400" y="457200"/>
            <a:ext cx="8229600" cy="3886200"/>
          </a:xfrm>
          <a:prstGeom prst="cloudCallout">
            <a:avLst>
              <a:gd name="adj1" fmla="val -39120"/>
              <a:gd name="adj2" fmla="val -35875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  <a:p>
            <a:pPr algn="ctr"/>
            <a:endParaRPr lang="en-US" sz="3600" b="1"/>
          </a:p>
          <a:p>
            <a:pPr algn="ctr"/>
            <a:endParaRPr lang="en-US" sz="3200" b="1">
              <a:solidFill>
                <a:srgbClr val="FF0000"/>
              </a:solidFill>
            </a:endParaRPr>
          </a:p>
          <a:p>
            <a:pPr algn="ctr"/>
            <a:r>
              <a:rPr lang="en-US" sz="3200" b="1">
                <a:solidFill>
                  <a:srgbClr val="FF0000"/>
                </a:solidFill>
              </a:rPr>
              <a:t>TRÒ CHƠI: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</a:rPr>
              <a:t>CHỌN HÀNH VI ĐÚNG SAI</a:t>
            </a:r>
            <a:endParaRPr lang="vi-VN" sz="32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2286000" cy="2628900"/>
            <a:chOff x="161" y="1392"/>
            <a:chExt cx="1279" cy="2256"/>
          </a:xfrm>
        </p:grpSpPr>
        <p:pic>
          <p:nvPicPr>
            <p:cNvPr id="152581" name="Picture 5" descr="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1" y="1392"/>
              <a:ext cx="1279" cy="2256"/>
            </a:xfrm>
            <a:prstGeom prst="rect">
              <a:avLst/>
            </a:prstGeom>
            <a:noFill/>
          </p:spPr>
        </p:pic>
        <p:sp>
          <p:nvSpPr>
            <p:cNvPr id="152582" name="Text Box 6"/>
            <p:cNvSpPr txBox="1">
              <a:spLocks noChangeArrowheads="1"/>
            </p:cNvSpPr>
            <p:nvPr/>
          </p:nvSpPr>
          <p:spPr bwMode="auto">
            <a:xfrm>
              <a:off x="240" y="1441"/>
              <a:ext cx="481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7a</a:t>
              </a:r>
            </a:p>
          </p:txBody>
        </p:sp>
      </p:grpSp>
      <p:pic>
        <p:nvPicPr>
          <p:cNvPr id="152583" name="Picture 7" descr="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0"/>
            <a:ext cx="2209800" cy="2571750"/>
          </a:xfrm>
          <a:prstGeom prst="rect">
            <a:avLst/>
          </a:prstGeom>
          <a:noFill/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-152400" y="2743200"/>
            <a:ext cx="2514600" cy="2400300"/>
            <a:chOff x="192" y="1296"/>
            <a:chExt cx="1584" cy="992"/>
          </a:xfrm>
        </p:grpSpPr>
        <p:pic>
          <p:nvPicPr>
            <p:cNvPr id="152589" name="Picture 13" descr="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2" y="1296"/>
              <a:ext cx="1584" cy="992"/>
            </a:xfrm>
            <a:prstGeom prst="rect">
              <a:avLst/>
            </a:prstGeom>
            <a:noFill/>
          </p:spPr>
        </p:pic>
        <p:sp>
          <p:nvSpPr>
            <p:cNvPr id="152590" name="Oval 14"/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438400" y="2743200"/>
            <a:ext cx="2286000" cy="2400300"/>
            <a:chOff x="2016" y="1308"/>
            <a:chExt cx="1632" cy="955"/>
          </a:xfrm>
        </p:grpSpPr>
        <p:pic>
          <p:nvPicPr>
            <p:cNvPr id="152592" name="Picture 16" descr="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16" y="1308"/>
              <a:ext cx="1632" cy="955"/>
            </a:xfrm>
            <a:prstGeom prst="rect">
              <a:avLst/>
            </a:prstGeom>
            <a:noFill/>
          </p:spPr>
        </p:pic>
        <p:sp>
          <p:nvSpPr>
            <p:cNvPr id="152593" name="Oval 17"/>
            <p:cNvSpPr>
              <a:spLocks noChangeArrowheads="1"/>
            </p:cNvSpPr>
            <p:nvPr/>
          </p:nvSpPr>
          <p:spPr bwMode="auto">
            <a:xfrm>
              <a:off x="3312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724400" y="2743200"/>
            <a:ext cx="2286000" cy="2400300"/>
            <a:chOff x="1008" y="2385"/>
            <a:chExt cx="912" cy="1935"/>
          </a:xfrm>
        </p:grpSpPr>
        <p:pic>
          <p:nvPicPr>
            <p:cNvPr id="152595" name="Picture 19" descr="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008" y="2385"/>
              <a:ext cx="912" cy="1935"/>
            </a:xfrm>
            <a:prstGeom prst="rect">
              <a:avLst/>
            </a:prstGeom>
            <a:noFill/>
          </p:spPr>
        </p:pic>
        <p:sp>
          <p:nvSpPr>
            <p:cNvPr id="152596" name="Oval 20"/>
            <p:cNvSpPr>
              <a:spLocks noChangeArrowheads="1"/>
            </p:cNvSpPr>
            <p:nvPr/>
          </p:nvSpPr>
          <p:spPr bwMode="auto">
            <a:xfrm>
              <a:off x="1056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961188" y="2743200"/>
            <a:ext cx="2182812" cy="2400300"/>
            <a:chOff x="2304" y="2383"/>
            <a:chExt cx="881" cy="1937"/>
          </a:xfrm>
        </p:grpSpPr>
        <p:pic>
          <p:nvPicPr>
            <p:cNvPr id="152598" name="Picture 22" descr="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304" y="2383"/>
              <a:ext cx="881" cy="1937"/>
            </a:xfrm>
            <a:prstGeom prst="rect">
              <a:avLst/>
            </a:prstGeom>
            <a:noFill/>
          </p:spPr>
        </p:pic>
        <p:sp>
          <p:nvSpPr>
            <p:cNvPr id="152599" name="Oval 23"/>
            <p:cNvSpPr>
              <a:spLocks noChangeArrowheads="1"/>
            </p:cNvSpPr>
            <p:nvPr/>
          </p:nvSpPr>
          <p:spPr bwMode="auto">
            <a:xfrm>
              <a:off x="2352" y="4080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pic>
        <p:nvPicPr>
          <p:cNvPr id="152600" name="Picture 24" descr="65_6_1356930814_09_301212_TT_NgheA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0"/>
            <a:ext cx="2286000" cy="2514600"/>
          </a:xfrm>
          <a:prstGeom prst="rect">
            <a:avLst/>
          </a:prstGeom>
          <a:noFill/>
        </p:spPr>
      </p:pic>
      <p:pic>
        <p:nvPicPr>
          <p:cNvPr id="152601" name="Picture 25" descr="IMG_1024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0400" y="0"/>
            <a:ext cx="2133600" cy="2514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5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5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6" name="Picture 4" descr="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61802" name="WordArt 10"/>
          <p:cNvSpPr>
            <a:spLocks noChangeArrowheads="1" noChangeShapeType="1" noTextEdit="1"/>
          </p:cNvSpPr>
          <p:nvPr/>
        </p:nvSpPr>
        <p:spPr bwMode="auto">
          <a:xfrm>
            <a:off x="685800" y="171450"/>
            <a:ext cx="1371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vo"/>
              </a:rPr>
              <a:t>b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4648200" cy="5143500"/>
            <a:chOff x="161" y="1392"/>
            <a:chExt cx="1279" cy="2256"/>
          </a:xfrm>
        </p:grpSpPr>
        <p:pic>
          <p:nvPicPr>
            <p:cNvPr id="161804" name="Picture 12" descr="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1" y="1392"/>
              <a:ext cx="1279" cy="2256"/>
            </a:xfrm>
            <a:prstGeom prst="rect">
              <a:avLst/>
            </a:prstGeom>
            <a:noFill/>
          </p:spPr>
        </p:pic>
        <p:sp>
          <p:nvSpPr>
            <p:cNvPr id="161805" name="Text Box 13"/>
            <p:cNvSpPr txBox="1">
              <a:spLocks noChangeArrowheads="1"/>
            </p:cNvSpPr>
            <p:nvPr/>
          </p:nvSpPr>
          <p:spPr bwMode="auto">
            <a:xfrm>
              <a:off x="240" y="1441"/>
              <a:ext cx="48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 b="1"/>
            </a:p>
          </p:txBody>
        </p:sp>
      </p:grpSp>
      <p:pic>
        <p:nvPicPr>
          <p:cNvPr id="161806" name="Picture 14" descr="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0"/>
            <a:ext cx="4495800" cy="5143500"/>
          </a:xfrm>
          <a:noFill/>
          <a:ln/>
        </p:spPr>
      </p:pic>
      <p:sp>
        <p:nvSpPr>
          <p:cNvPr id="10" name="TextBox 9"/>
          <p:cNvSpPr txBox="1"/>
          <p:nvPr/>
        </p:nvSpPr>
        <p:spPr>
          <a:xfrm>
            <a:off x="685800" y="13335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1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20955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2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8" name="Picture 8" descr="65_6_1356930814_09_301212_TT_Nghe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53609" name="Line 9"/>
          <p:cNvSpPr>
            <a:spLocks noChangeShapeType="1"/>
          </p:cNvSpPr>
          <p:nvPr/>
        </p:nvSpPr>
        <p:spPr bwMode="auto">
          <a:xfrm flipH="1">
            <a:off x="0" y="0"/>
            <a:ext cx="9144000" cy="5143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10" name="Line 10"/>
          <p:cNvSpPr>
            <a:spLocks noChangeShapeType="1"/>
          </p:cNvSpPr>
          <p:nvPr/>
        </p:nvSpPr>
        <p:spPr bwMode="auto">
          <a:xfrm>
            <a:off x="0" y="0"/>
            <a:ext cx="9144000" cy="5143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13" name="WordArt 13"/>
          <p:cNvSpPr>
            <a:spLocks noChangeArrowheads="1" noChangeShapeType="1" noTextEdit="1"/>
          </p:cNvSpPr>
          <p:nvPr/>
        </p:nvSpPr>
        <p:spPr bwMode="auto">
          <a:xfrm>
            <a:off x="7315200" y="0"/>
            <a:ext cx="1371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vo"/>
              </a:rPr>
              <a:t>a</a:t>
            </a:r>
          </a:p>
        </p:txBody>
      </p:sp>
      <p:pic>
        <p:nvPicPr>
          <p:cNvPr id="153614" name="Picture 14" descr="65_6_1356930814_09_301212_TT_Nghe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5143500"/>
          </a:xfrm>
          <a:prstGeom prst="rect">
            <a:avLst/>
          </a:prstGeom>
          <a:noFill/>
        </p:spPr>
      </p:pic>
      <p:pic>
        <p:nvPicPr>
          <p:cNvPr id="153615" name="Picture 15" descr="IMG_1024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19400" y="13335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3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4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10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10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9" grpId="0" animBg="1"/>
      <p:bldP spid="153610" grpId="0" animBg="1"/>
      <p:bldP spid="1536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192" y="1296"/>
            <a:chExt cx="1584" cy="992"/>
          </a:xfrm>
        </p:grpSpPr>
        <p:pic>
          <p:nvPicPr>
            <p:cNvPr id="165891" name="Picture 3" descr="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1296"/>
              <a:ext cx="1584" cy="992"/>
            </a:xfrm>
            <a:prstGeom prst="rect">
              <a:avLst/>
            </a:prstGeom>
            <a:noFill/>
          </p:spPr>
        </p:pic>
        <p:sp>
          <p:nvSpPr>
            <p:cNvPr id="165892" name="Oval 4"/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sp>
        <p:nvSpPr>
          <p:cNvPr id="165899" name="WordArt 11"/>
          <p:cNvSpPr>
            <a:spLocks noChangeArrowheads="1" noChangeShapeType="1" noTextEdit="1"/>
          </p:cNvSpPr>
          <p:nvPr/>
        </p:nvSpPr>
        <p:spPr bwMode="auto">
          <a:xfrm>
            <a:off x="7391400" y="514350"/>
            <a:ext cx="137160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vo"/>
              </a:rPr>
              <a:t>a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0" y="0"/>
            <a:ext cx="4572000" cy="5143500"/>
            <a:chOff x="192" y="1296"/>
            <a:chExt cx="1584" cy="992"/>
          </a:xfrm>
        </p:grpSpPr>
        <p:pic>
          <p:nvPicPr>
            <p:cNvPr id="165901" name="Picture 13" descr="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1296"/>
              <a:ext cx="1584" cy="992"/>
            </a:xfrm>
            <a:prstGeom prst="rect">
              <a:avLst/>
            </a:prstGeom>
            <a:noFill/>
          </p:spPr>
        </p:pic>
        <p:sp>
          <p:nvSpPr>
            <p:cNvPr id="165902" name="Oval 14"/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72000" y="0"/>
            <a:ext cx="4572000" cy="5143500"/>
            <a:chOff x="2016" y="1308"/>
            <a:chExt cx="1632" cy="955"/>
          </a:xfrm>
        </p:grpSpPr>
        <p:pic>
          <p:nvPicPr>
            <p:cNvPr id="165904" name="Picture 16" descr="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6" y="1308"/>
              <a:ext cx="1632" cy="955"/>
            </a:xfrm>
            <a:prstGeom prst="rect">
              <a:avLst/>
            </a:prstGeom>
            <a:noFill/>
          </p:spPr>
        </p:pic>
        <p:sp>
          <p:nvSpPr>
            <p:cNvPr id="165905" name="Oval 17"/>
            <p:cNvSpPr>
              <a:spLocks noChangeArrowheads="1"/>
            </p:cNvSpPr>
            <p:nvPr/>
          </p:nvSpPr>
          <p:spPr bwMode="auto">
            <a:xfrm>
              <a:off x="3312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sp>
        <p:nvSpPr>
          <p:cNvPr id="165906" name="WordArt 18"/>
          <p:cNvSpPr>
            <a:spLocks noChangeArrowheads="1" noChangeShapeType="1" noTextEdit="1"/>
          </p:cNvSpPr>
          <p:nvPr/>
        </p:nvSpPr>
        <p:spPr bwMode="auto">
          <a:xfrm>
            <a:off x="3581400" y="285750"/>
            <a:ext cx="8382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9050">
                <a:solidFill>
                  <a:srgbClr val="99CC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Av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13335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1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20955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2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6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27" dur="1000"/>
                                        <p:tgtEl>
                                          <p:spTgt spid="165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9" grpId="0" animBg="1"/>
      <p:bldP spid="165906" grpId="0" animBg="1"/>
      <p:bldP spid="16590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inh-anh-thien-nhien-dong-cuc-dep-300x20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7" name="TextBox 6"/>
          <p:cNvSpPr txBox="1"/>
          <p:nvPr/>
        </p:nvSpPr>
        <p:spPr>
          <a:xfrm>
            <a:off x="0" y="112395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</a:rPr>
              <a:t>Các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nguồn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nước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1008" y="2385"/>
            <a:chExt cx="912" cy="1935"/>
          </a:xfrm>
        </p:grpSpPr>
        <p:pic>
          <p:nvPicPr>
            <p:cNvPr id="155659" name="Picture 11" descr="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08" y="2385"/>
              <a:ext cx="912" cy="1935"/>
            </a:xfrm>
            <a:prstGeom prst="rect">
              <a:avLst/>
            </a:prstGeom>
            <a:noFill/>
          </p:spPr>
        </p:pic>
        <p:sp>
          <p:nvSpPr>
            <p:cNvPr id="155660" name="Oval 12"/>
            <p:cNvSpPr>
              <a:spLocks noChangeArrowheads="1"/>
            </p:cNvSpPr>
            <p:nvPr/>
          </p:nvSpPr>
          <p:spPr bwMode="auto">
            <a:xfrm>
              <a:off x="1056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sp>
        <p:nvSpPr>
          <p:cNvPr id="155661" name="Line 13"/>
          <p:cNvSpPr>
            <a:spLocks noChangeShapeType="1"/>
          </p:cNvSpPr>
          <p:nvPr/>
        </p:nvSpPr>
        <p:spPr bwMode="auto">
          <a:xfrm flipH="1">
            <a:off x="0" y="0"/>
            <a:ext cx="9144000" cy="5143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5662" name="Line 14"/>
          <p:cNvSpPr>
            <a:spLocks noChangeShapeType="1"/>
          </p:cNvSpPr>
          <p:nvPr/>
        </p:nvSpPr>
        <p:spPr bwMode="auto">
          <a:xfrm>
            <a:off x="0" y="0"/>
            <a:ext cx="9144000" cy="5143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5663" name="WordArt 15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137160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vo"/>
              </a:rPr>
              <a:t>a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0" y="0"/>
            <a:ext cx="4572000" cy="5143500"/>
            <a:chOff x="1008" y="2385"/>
            <a:chExt cx="912" cy="1935"/>
          </a:xfrm>
        </p:grpSpPr>
        <p:pic>
          <p:nvPicPr>
            <p:cNvPr id="155665" name="Picture 17" descr="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08" y="2385"/>
              <a:ext cx="912" cy="1935"/>
            </a:xfrm>
            <a:prstGeom prst="rect">
              <a:avLst/>
            </a:prstGeom>
            <a:noFill/>
          </p:spPr>
        </p:pic>
        <p:sp>
          <p:nvSpPr>
            <p:cNvPr id="155666" name="Oval 18"/>
            <p:cNvSpPr>
              <a:spLocks noChangeArrowheads="1"/>
            </p:cNvSpPr>
            <p:nvPr/>
          </p:nvSpPr>
          <p:spPr bwMode="auto">
            <a:xfrm>
              <a:off x="1056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572000" y="0"/>
            <a:ext cx="4572000" cy="5143500"/>
            <a:chOff x="2304" y="2383"/>
            <a:chExt cx="881" cy="1937"/>
          </a:xfrm>
        </p:grpSpPr>
        <p:pic>
          <p:nvPicPr>
            <p:cNvPr id="155668" name="Picture 20" descr="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04" y="2383"/>
              <a:ext cx="881" cy="1937"/>
            </a:xfrm>
            <a:prstGeom prst="rect">
              <a:avLst/>
            </a:prstGeom>
            <a:noFill/>
          </p:spPr>
        </p:pic>
        <p:sp>
          <p:nvSpPr>
            <p:cNvPr id="155669" name="Oval 21"/>
            <p:cNvSpPr>
              <a:spLocks noChangeArrowheads="1"/>
            </p:cNvSpPr>
            <p:nvPr/>
          </p:nvSpPr>
          <p:spPr bwMode="auto">
            <a:xfrm>
              <a:off x="2352" y="4080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sp>
        <p:nvSpPr>
          <p:cNvPr id="155671" name="WordArt 23"/>
          <p:cNvSpPr>
            <a:spLocks noChangeArrowheads="1" noChangeShapeType="1" noTextEdit="1"/>
          </p:cNvSpPr>
          <p:nvPr/>
        </p:nvSpPr>
        <p:spPr bwMode="auto">
          <a:xfrm>
            <a:off x="4800600" y="171450"/>
            <a:ext cx="83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vo"/>
              </a:rPr>
              <a:t>4</a:t>
            </a:r>
            <a:endParaRPr lang="en-US" sz="3600" b="1" kern="10" dirty="0">
              <a:ln w="19050">
                <a:solidFill>
                  <a:srgbClr val="99CC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Av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13335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3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5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1000"/>
                                        <p:tgtEl>
                                          <p:spTgt spid="155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15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5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1" grpId="0" animBg="1"/>
      <p:bldP spid="155662" grpId="0" animBg="1"/>
      <p:bldP spid="155663" grpId="0" animBg="1"/>
      <p:bldP spid="155671" grpId="0" animBg="1"/>
      <p:bldP spid="15567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2000" y="228600"/>
            <a:ext cx="7848600" cy="800100"/>
            <a:chOff x="914400" y="76200"/>
            <a:chExt cx="7848600" cy="1066800"/>
          </a:xfrm>
        </p:grpSpPr>
        <p:sp>
          <p:nvSpPr>
            <p:cNvPr id="7" name="Cloud 6"/>
            <p:cNvSpPr/>
            <p:nvPr/>
          </p:nvSpPr>
          <p:spPr bwMode="auto">
            <a:xfrm>
              <a:off x="914400" y="76200"/>
              <a:ext cx="7467600" cy="1066800"/>
            </a:xfrm>
            <a:prstGeom prst="cloud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1600200" y="152400"/>
              <a:ext cx="7162800" cy="94384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eaLnBrk="1" hangingPunct="1">
                <a:defRPr/>
              </a:pPr>
              <a:r>
                <a:rPr lang="en-US" sz="4000" b="1" spc="50" dirty="0" err="1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Haõy</a:t>
              </a:r>
              <a:r>
                <a:rPr lang="en-US" sz="4000" b="1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 </a:t>
              </a:r>
              <a:r>
                <a:rPr lang="en-US" sz="4000" b="1" spc="50" dirty="0" err="1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laéng</a:t>
              </a:r>
              <a:r>
                <a:rPr lang="en-US" sz="4000" b="1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 </a:t>
              </a:r>
              <a:r>
                <a:rPr lang="en-US" sz="4000" b="1" spc="50" dirty="0" err="1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nghe</a:t>
              </a:r>
              <a:r>
                <a:rPr lang="en-US" sz="4000" b="1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 </a:t>
              </a:r>
              <a:r>
                <a:rPr lang="en-US" sz="4000" b="1" spc="50" dirty="0" err="1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thoâng</a:t>
              </a:r>
              <a:r>
                <a:rPr lang="en-US" sz="4000" b="1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 </a:t>
              </a:r>
              <a:r>
                <a:rPr lang="en-US" sz="4000" b="1" spc="50" dirty="0" err="1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ñieäp</a:t>
              </a:r>
              <a:r>
                <a:rPr lang="en-US" sz="4000" b="1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:</a:t>
              </a:r>
            </a:p>
          </p:txBody>
        </p:sp>
      </p:grpSp>
      <p:pic>
        <p:nvPicPr>
          <p:cNvPr id="5" name="Picture 3" descr="C:\Documents and Settings\culi\My Documents\My Pictures\h2t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00150"/>
            <a:ext cx="3810000" cy="3327755"/>
          </a:xfrm>
          <a:prstGeom prst="rect">
            <a:avLst/>
          </a:prstGeom>
          <a:noFill/>
          <a:ln w="57150">
            <a:noFill/>
            <a:prstDash val="sysDot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58730" name="Picture 10" descr="hiep 0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428750"/>
            <a:ext cx="36576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_172513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2400" y="0"/>
            <a:ext cx="8991600" cy="51435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144811k7lqebimaw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52400" y="209550"/>
            <a:ext cx="3130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Nước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biển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33827em7p5o44tt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52400" y="209550"/>
            <a:ext cx="3058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Nước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suối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river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501015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152400" y="209550"/>
            <a:ext cx="3225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Nước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sông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7_225816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52400" y="209550"/>
            <a:ext cx="2629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Nước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hồ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 descr="2361059746_a64c8762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42950"/>
            <a:ext cx="2667000" cy="1302544"/>
          </a:xfrm>
          <a:prstGeom prst="rect">
            <a:avLst/>
          </a:prstGeom>
          <a:noFill/>
        </p:spPr>
      </p:pic>
      <p:pic>
        <p:nvPicPr>
          <p:cNvPr id="104453" name="Picture 7" descr="den ngoc son"/>
          <p:cNvPicPr>
            <a:picLocks noChangeAspect="1" noChangeArrowheads="1"/>
          </p:cNvPicPr>
          <p:nvPr/>
        </p:nvPicPr>
        <p:blipFill>
          <a:blip r:embed="rId5">
            <a:lum contrast="6000"/>
          </a:blip>
          <a:srcRect/>
          <a:stretch>
            <a:fillRect/>
          </a:stretch>
        </p:blipFill>
        <p:spPr bwMode="auto">
          <a:xfrm>
            <a:off x="3200400" y="0"/>
            <a:ext cx="2514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6" descr="1(5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857250"/>
            <a:ext cx="2667000" cy="1257300"/>
          </a:xfrm>
          <a:prstGeom prst="rect">
            <a:avLst/>
          </a:prstGeom>
          <a:noFill/>
        </p:spPr>
      </p:pic>
      <p:pic>
        <p:nvPicPr>
          <p:cNvPr id="104455" name="Picture 7" descr="tải xuố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3200400"/>
            <a:ext cx="2466975" cy="1443038"/>
          </a:xfrm>
          <a:prstGeom prst="rect">
            <a:avLst/>
          </a:prstGeom>
          <a:noFill/>
        </p:spPr>
      </p:pic>
      <p:pic>
        <p:nvPicPr>
          <p:cNvPr id="104456" name="Picture 8" descr="Tai-hinh-nen-may-tinh-ve-mua-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3086100"/>
            <a:ext cx="2438400" cy="1400175"/>
          </a:xfrm>
          <a:prstGeom prst="rect">
            <a:avLst/>
          </a:prstGeom>
          <a:noFill/>
        </p:spPr>
      </p:pic>
      <p:sp>
        <p:nvSpPr>
          <p:cNvPr id="104458" name="Oval 10"/>
          <p:cNvSpPr>
            <a:spLocks noChangeArrowheads="1"/>
          </p:cNvSpPr>
          <p:nvPr/>
        </p:nvSpPr>
        <p:spPr bwMode="auto">
          <a:xfrm>
            <a:off x="3124200" y="1943100"/>
            <a:ext cx="2895600" cy="971550"/>
          </a:xfrm>
          <a:prstGeom prst="ellipse">
            <a:avLst/>
          </a:prstGeom>
          <a:solidFill>
            <a:schemeClr val="accent1"/>
          </a:solidFill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vi-VN" b="1"/>
              <a:t>Nước có ở những nơi nào?</a:t>
            </a:r>
          </a:p>
        </p:txBody>
      </p:sp>
      <p:pic>
        <p:nvPicPr>
          <p:cNvPr id="104459" name="Picture 11" descr="smartphone_stand__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0" y="3771900"/>
            <a:ext cx="2819400" cy="1371600"/>
          </a:xfrm>
          <a:prstGeom prst="rect">
            <a:avLst/>
          </a:prstGeom>
          <a:noFill/>
        </p:spPr>
      </p:pic>
      <p:sp>
        <p:nvSpPr>
          <p:cNvPr id="104460" name="AutoShape 12"/>
          <p:cNvSpPr>
            <a:spLocks noChangeArrowheads="1"/>
          </p:cNvSpPr>
          <p:nvPr/>
        </p:nvSpPr>
        <p:spPr bwMode="auto">
          <a:xfrm rot="3121704">
            <a:off x="2534841" y="2399110"/>
            <a:ext cx="188119" cy="990600"/>
          </a:xfrm>
          <a:prstGeom prst="downArrow">
            <a:avLst>
              <a:gd name="adj1" fmla="val 50000"/>
              <a:gd name="adj2" fmla="val 9873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AutoShape 14"/>
          <p:cNvSpPr>
            <a:spLocks noChangeArrowheads="1"/>
          </p:cNvSpPr>
          <p:nvPr/>
        </p:nvSpPr>
        <p:spPr bwMode="auto">
          <a:xfrm rot="5400000">
            <a:off x="4219575" y="1457325"/>
            <a:ext cx="628650" cy="228600"/>
          </a:xfrm>
          <a:prstGeom prst="left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AutoShape 15"/>
          <p:cNvSpPr>
            <a:spLocks noChangeArrowheads="1"/>
          </p:cNvSpPr>
          <p:nvPr/>
        </p:nvSpPr>
        <p:spPr bwMode="auto">
          <a:xfrm rot="1526190">
            <a:off x="2682876" y="1715691"/>
            <a:ext cx="976313" cy="166688"/>
          </a:xfrm>
          <a:prstGeom prst="leftArrow">
            <a:avLst>
              <a:gd name="adj1" fmla="val 50000"/>
              <a:gd name="adj2" fmla="val 10982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4" name="AutoShape 16"/>
          <p:cNvSpPr>
            <a:spLocks noChangeArrowheads="1"/>
          </p:cNvSpPr>
          <p:nvPr/>
        </p:nvSpPr>
        <p:spPr bwMode="auto">
          <a:xfrm rot="8445376">
            <a:off x="5534026" y="1676400"/>
            <a:ext cx="976313" cy="160735"/>
          </a:xfrm>
          <a:prstGeom prst="leftArrow">
            <a:avLst>
              <a:gd name="adj1" fmla="val 50000"/>
              <a:gd name="adj2" fmla="val 1138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5" name="AutoShape 17"/>
          <p:cNvSpPr>
            <a:spLocks noChangeArrowheads="1"/>
          </p:cNvSpPr>
          <p:nvPr/>
        </p:nvSpPr>
        <p:spPr bwMode="auto">
          <a:xfrm rot="16200000">
            <a:off x="4243983" y="3223618"/>
            <a:ext cx="732235" cy="228600"/>
          </a:xfrm>
          <a:prstGeom prst="leftArrow">
            <a:avLst>
              <a:gd name="adj1" fmla="val 50000"/>
              <a:gd name="adj2" fmla="val 1067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6" name="AutoShape 18"/>
          <p:cNvSpPr>
            <a:spLocks noChangeArrowheads="1"/>
          </p:cNvSpPr>
          <p:nvPr/>
        </p:nvSpPr>
        <p:spPr bwMode="auto">
          <a:xfrm rot="12769016">
            <a:off x="5772151" y="2852738"/>
            <a:ext cx="976313" cy="180975"/>
          </a:xfrm>
          <a:prstGeom prst="leftArrow">
            <a:avLst>
              <a:gd name="adj1" fmla="val 50000"/>
              <a:gd name="adj2" fmla="val 10115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10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8" grpId="0" animBg="1"/>
      <p:bldP spid="104460" grpId="0" animBg="1"/>
      <p:bldP spid="104462" grpId="0" animBg="1"/>
      <p:bldP spid="104463" grpId="0" animBg="1"/>
      <p:bldP spid="104464" grpId="0" animBg="1"/>
      <p:bldP spid="104465" grpId="0" animBg="1"/>
      <p:bldP spid="1044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5943600" y="0"/>
            <a:ext cx="3200400" cy="2571750"/>
            <a:chOff x="2304" y="2383"/>
            <a:chExt cx="881" cy="1937"/>
          </a:xfrm>
        </p:grpSpPr>
        <p:pic>
          <p:nvPicPr>
            <p:cNvPr id="12" name="Picture 20" descr="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04" y="2383"/>
              <a:ext cx="881" cy="1937"/>
            </a:xfrm>
            <a:prstGeom prst="rect">
              <a:avLst/>
            </a:prstGeom>
            <a:noFill/>
          </p:spPr>
        </p:pic>
        <p:sp>
          <p:nvSpPr>
            <p:cNvPr id="13" name="Oval 21"/>
            <p:cNvSpPr>
              <a:spLocks noChangeArrowheads="1"/>
            </p:cNvSpPr>
            <p:nvPr/>
          </p:nvSpPr>
          <p:spPr bwMode="auto">
            <a:xfrm>
              <a:off x="2352" y="4080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pic>
        <p:nvPicPr>
          <p:cNvPr id="7" name="Picture 9" descr="uongnuoc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2819400" y="0"/>
            <a:ext cx="3124200" cy="2724150"/>
          </a:xfrm>
          <a:prstGeom prst="rect">
            <a:avLst/>
          </a:prstGeom>
          <a:noFill/>
        </p:spPr>
      </p:pic>
      <p:pic>
        <p:nvPicPr>
          <p:cNvPr id="4" name="Picture 3" descr="356492325_nang_nong_1_to-300x20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857500" cy="2724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NƯỚC ĐỐI VỚI ĐỜI SỐNG CON NGƯỜI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nuoc-doi-voi-tre-em_6339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2724151"/>
            <a:ext cx="3124200" cy="2419349"/>
          </a:xfrm>
          <a:prstGeom prst="rect">
            <a:avLst/>
          </a:prstGeom>
        </p:spPr>
      </p:pic>
      <p:pic>
        <p:nvPicPr>
          <p:cNvPr id="6" name="Picture 12" descr="giat%20quan%20ao%20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724150"/>
            <a:ext cx="2895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5943600" y="2419350"/>
            <a:ext cx="3200400" cy="2724150"/>
            <a:chOff x="1008" y="2385"/>
            <a:chExt cx="912" cy="1935"/>
          </a:xfrm>
        </p:grpSpPr>
        <p:pic>
          <p:nvPicPr>
            <p:cNvPr id="9" name="Picture 17" descr="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08" y="2385"/>
              <a:ext cx="912" cy="1935"/>
            </a:xfrm>
            <a:prstGeom prst="rect">
              <a:avLst/>
            </a:prstGeom>
            <a:noFill/>
          </p:spPr>
        </p:pic>
        <p:sp>
          <p:nvSpPr>
            <p:cNvPr id="10" name="Oval 18"/>
            <p:cNvSpPr>
              <a:spLocks noChangeArrowheads="1"/>
            </p:cNvSpPr>
            <p:nvPr/>
          </p:nvSpPr>
          <p:spPr bwMode="auto">
            <a:xfrm>
              <a:off x="1056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hanninhthuan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648200" cy="2571750"/>
          </a:xfrm>
          <a:prstGeom prst="rect">
            <a:avLst/>
          </a:prstGeom>
        </p:spPr>
      </p:pic>
      <p:pic>
        <p:nvPicPr>
          <p:cNvPr id="5" name="Picture 4" descr="Tu ngay 10.1..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0"/>
            <a:ext cx="4495800" cy="2647950"/>
          </a:xfrm>
          <a:prstGeom prst="rect">
            <a:avLst/>
          </a:prstGeom>
        </p:spPr>
      </p:pic>
      <p:pic>
        <p:nvPicPr>
          <p:cNvPr id="6" name="Picture 12" descr="tuoicay2xg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571750"/>
            <a:ext cx="4648200" cy="2571750"/>
          </a:xfrm>
          <a:prstGeom prst="rect">
            <a:avLst/>
          </a:prstGeom>
          <a:noFill/>
        </p:spPr>
      </p:pic>
      <p:pic>
        <p:nvPicPr>
          <p:cNvPr id="7" name="Picture 15" descr="ha-noi-xot-xa-nhin-nhung-cay-quat-tien-trieu-chet-kho-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2647950"/>
            <a:ext cx="4495800" cy="24955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8200" y="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Nước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trồng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9583D8EC-BC2D-4166-89AF-A32C49C6218F}"/>
  <p:tag name="ISPRING_RESOURCE_FOLDER" val="E:\GA điện tử KP\KPKH LOI ICH CUA NUOC\"/>
  <p:tag name="ISPRING_PRESENTATION_PATH" val="E:\GA điện tử KP\KPKH LOI ICH CUA NUOC.pptx"/>
  <p:tag name="ISPRING_PROJECT_VERSION" val="9"/>
  <p:tag name="ISPRING_PROJECT_FOLDER_UPDATED" val="1"/>
  <p:tag name="ISPRING_SCREEN_RECS_UPDATED" val="E:\GA điện tử KP\KPKH LOI ICH CUA NUOC\"/>
  <p:tag name="FLASHSPRING_ZOOM_TAG" val="63"/>
  <p:tag name="ISPRING_PRESENTATION_INFO_2" val="&lt;?xml version=&quot;1.0&quot; encoding=&quot;UTF-8&quot; standalone=&quot;no&quot; ?&gt;&#10;&lt;presentation2&gt;&#10;&#10;  &lt;slides&gt;&#10;    &lt;slide id=&quot;{35C6BD00-225B-4B62-81A6-2731D4D2E2C4}&quot; pptId=&quot;256&quot;/&gt;&#10;    &lt;slide id=&quot;{D0F9D334-AB02-4CD0-818A-08296F3C152C}&quot; pptId=&quot;257&quot;/&gt;&#10;    &lt;slide id=&quot;{7C5A4468-8EFE-41D9-BCD0-B8AB2D9D5145}&quot; pptId=&quot;259&quot;/&gt;&#10;    &lt;slide id=&quot;{3D720E6C-1C32-489D-885F-A8570DA26D0B}&quot; pptId=&quot;260&quot;/&gt;&#10;    &lt;slide id=&quot;{A8DDAD6E-99EC-4104-85BD-8B4F0EA2F792}&quot; pptId=&quot;263&quot;/&gt;&#10;    &lt;slide id=&quot;{46B6883D-F03C-4F21-896B-A22B1CB47806}&quot; pptId=&quot;262&quot;/&gt;&#10;    &lt;slide id=&quot;{A92CD494-E8D0-4C00-94DF-9F2567DB7050}&quot; pptId=&quot;267&quot;/&gt;&#10;    &lt;slide id=&quot;{B68E9200-496D-4171-A3B7-2531114D9DCF}&quot; pptId=&quot;261&quot;/&gt;&#10;    &lt;slide id=&quot;{CE925652-08B4-4185-AEFB-592276A184D1}&quot; pptId=&quot;264&quot;/&gt;&#10;    &lt;slide id=&quot;{118C412D-96F7-43C5-A420-5DCF92693E5C}&quot; pptId=&quot;265&quot;/&gt;&#10;    &lt;slide id=&quot;{5D1F79B3-81A1-48C6-9DC3-AC87DC804CDC}&quot; pptId=&quot;268&quot;/&gt;&#10;    &lt;slide id=&quot;{23B0E360-1BC9-4905-BB51-6F6991C2EF32}&quot; pptId=&quot;266&quot;/&gt;&#10;    &lt;slide id=&quot;{B74A58D1-C2C2-468E-B88E-1545879DD2FE}&quot; pptId=&quot;269&quot;/&gt;&#10;    &lt;slide id=&quot;{2A4A4F11-42B1-408F-9CEC-82E7C52558BF}&quot; pptId=&quot;271&quot;/&gt;&#10;    &lt;slide id=&quot;{9A3F15E4-C24B-4A33-AF6F-3378BB36E48F}&quot; pptId=&quot;273&quot;/&gt;&#10;    &lt;slide id=&quot;{437195E1-D640-425C-8CF4-21CF8217E0A4}&quot; pptId=&quot;274&quot;/&gt;&#10;    &lt;slide id=&quot;{C85242BE-131F-4C88-A538-B079E09F93BE}&quot; pptId=&quot;275&quot;/&gt;&#10;    &lt;slide id=&quot;{4999D80E-5292-4A69-9B4F-70760F3952D2}&quot; pptId=&quot;276&quot;/&gt;&#10;    &lt;slide id=&quot;{4C8DE667-31DF-45EE-8E64-7D9C8ECC79FA}&quot; pptId=&quot;277&quot;/&gt;&#10;    &lt;slide id=&quot;{EDB68E0C-E0C3-4A8E-B53F-19972F84C7F6}&quot; pptId=&quot;278&quot;/&gt;&#10;    &lt;slide id=&quot;{C1561F61-7310-4E5B-8351-AF158701E85B}&quot; pptId=&quot;279&quot;/&gt;&#10;    &lt;slide id=&quot;{42E2A825-9276-4697-8A45-E8516C98F468}&quot; pptId=&quot;272&quot;/&gt;&#10;    &lt;slide id=&quot;{13CC6B43-6CA7-4655-90DD-6362A5EB6625}&quot; pptId=&quot;258&quot;/&gt;&#10;  &lt;/slides&gt;&#10;&#10;  &lt;narration&gt;&#10;    &lt;audioTracks&gt;&#10;      &lt;audioTrack muted=&quot;false&quot; name=&quot;Audio 1&quot; resource=&quot;b7cba4a1&quot; slideId=&quot;{35C6BD00-225B-4B62-81A6-2731D4D2E2C4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&quot; resource=&quot;2694af70&quot; slideId=&quot;{D0F9D334-AB02-4CD0-818A-08296F3C152C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E925652-08B4-4185-AEFB-592276A184D1}"/>
  <p:tag name="GENSWF_ADVANCE_TIME" val="5"/>
  <p:tag name="TIMING" val="|0.001|2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18C412D-96F7-43C5-A420-5DCF92693E5C}"/>
  <p:tag name="GENSWF_ADVANCE_TIME" val="5"/>
  <p:tag name="TIMING" val="|0.001|1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D1F79B3-81A1-48C6-9DC3-AC87DC804CDC}"/>
  <p:tag name="GENSWF_ADVANCE_TIME" val="13.001"/>
  <p:tag name="TIMING" val="|0.001|1|0.5|1|0.5|1|0.5|1|0.5|1|0.5|1|0.5|1|0.5|1|0.5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3B0E360-1BC9-4905-BB51-6F6991C2EF32}"/>
  <p:tag name="GENSWF_ADVANCE_TIME" val="5"/>
  <p:tag name="TIMING" val="|0.001|0.5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74A58D1-C2C2-468E-B88E-1545879DD2FE}"/>
  <p:tag name="GENSWF_ADVANCE_TIME" val="5"/>
  <p:tag name="TIMING" val="|0.001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A4A4F11-42B1-408F-9CEC-82E7C52558BF}"/>
  <p:tag name="GENSWF_ADVANCE_TIME" val="5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A3F15E4-C24B-4A33-AF6F-3378BB36E48F}"/>
  <p:tag name="GENSWF_ADVANCE_TIME" val="5"/>
  <p:tag name="ISPRING_CUSTOM_TIMING_US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37195E1-D640-425C-8CF4-21CF8217E0A4}"/>
  <p:tag name="GENSWF_ADVANCE_TIME" val="8.001"/>
  <p:tag name="TIMING" val="|0.001|1|1|1|1|1|2|0.5"/>
  <p:tag name="ISPRING_CUSTOM_TIMING_US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85242BE-131F-4C88-A538-B079E09F93BE}"/>
  <p:tag name="GENSWF_ADVANCE_TIME" val="5"/>
  <p:tag name="TIMING" val="|0.001|0.5|0.5|0.5|0.5"/>
  <p:tag name="ISPRING_CUSTOM_TIMING_USED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999D80E-5292-4A69-9B4F-70760F3952D2}"/>
  <p:tag name="GENSWF_ADVANCE_TIME" val="5"/>
  <p:tag name="TIMING" val="|0.001|0.5|1|1|1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5C6BD00-225B-4B62-81A6-2731D4D2E2C4}"/>
  <p:tag name="GENSWF_ADVANCE_TIME" val="8.81"/>
  <p:tag name="ISPRING_CUSTOM_TIMING_USED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C8DE667-31DF-45EE-8E64-7D9C8ECC79FA}"/>
  <p:tag name="GENSWF_ADVANCE_TIME" val="5.001"/>
  <p:tag name="TIMING" val="|0.001|1|1|1|1"/>
  <p:tag name="ISPRING_CUSTOM_TIMING_USED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B68E0C-E0C3-4A8E-B53F-19972F84C7F6}"/>
  <p:tag name="GENSWF_ADVANCE_TIME" val="5.001"/>
  <p:tag name="TIMING" val="|0.001|1|1|1|1"/>
  <p:tag name="ISPRING_CUSTOM_TIMING_USED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1561F61-7310-4E5B-8351-AF158701E85B}"/>
  <p:tag name="GENSWF_ADVANCE_TIME" val="5"/>
  <p:tag name="TIMING" val="|0.001|1|1"/>
  <p:tag name="ISPRING_CUSTOM_TIMING_USED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2E2A825-9276-4697-8A45-E8516C98F468}"/>
  <p:tag name="GENSWF_ADVANCE_TIME" val="5"/>
  <p:tag name="ISPRING_CUSTOM_TIMING_USED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3CC6B43-6CA7-4655-90DD-6362A5EB6625}"/>
  <p:tag name="GENSWF_ADVANCE_TIME" val="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0F9D334-AB02-4CD0-818A-08296F3C152C}"/>
  <p:tag name="GENSWF_ADVANCE_TIME" val="6.392"/>
  <p:tag name="TIMING" val="|6.391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C5A4468-8EFE-41D9-BCD0-B8AB2D9D5145}"/>
  <p:tag name="GENSWF_ADVANCE_TIME" val="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D720E6C-1C32-489D-885F-A8570DA26D0B}"/>
  <p:tag name="GENSWF_ADVANCE_TIME" val="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8DDAD6E-99EC-4104-85BD-8B4F0EA2F792}"/>
  <p:tag name="GENSWF_ADVANCE_TIME" val="5"/>
  <p:tag name="TIMING" val="|0.001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6B6883D-F03C-4F21-896B-A22B1CB47806}"/>
  <p:tag name="GENSWF_ADVANCE_TIME" val="5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92CD494-E8D0-4C00-94DF-9F2567DB7050}"/>
  <p:tag name="GENSWF_ADVANCE_TIME" val="10.001"/>
  <p:tag name="TIMING" val="|0.001|1|0.5|1|0.5|1|0.5|1|1|1|0.5|1|0.5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68E9200-496D-4171-A3B7-2531114D9DCF}"/>
  <p:tag name="GENSWF_ADVANCE_TIME" val="8.001"/>
  <p:tag name="TIMING" val="|0.001|2|1|1|1|2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116</Words>
  <Application>Microsoft Office PowerPoint</Application>
  <PresentationFormat>On-screen Show (16:9)</PresentationFormat>
  <Paragraphs>59</Paragraphs>
  <Slides>23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VNI-Ariston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NƯỚC ĐỐI VỚI ĐỜI SỐNG CON NGƯỜI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LS</dc:creator>
  <cp:lastModifiedBy>Admin</cp:lastModifiedBy>
  <cp:revision>15</cp:revision>
  <dcterms:created xsi:type="dcterms:W3CDTF">2017-04-06T08:44:08Z</dcterms:created>
  <dcterms:modified xsi:type="dcterms:W3CDTF">2021-11-21T09:35:02Z</dcterms:modified>
</cp:coreProperties>
</file>