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9" r:id="rId2"/>
    <p:sldId id="266" r:id="rId3"/>
    <p:sldId id="287" r:id="rId4"/>
    <p:sldId id="297" r:id="rId5"/>
    <p:sldId id="298" r:id="rId6"/>
    <p:sldId id="264" r:id="rId7"/>
    <p:sldId id="284" r:id="rId8"/>
    <p:sldId id="288" r:id="rId9"/>
    <p:sldId id="281" r:id="rId10"/>
    <p:sldId id="290" r:id="rId11"/>
    <p:sldId id="291" r:id="rId12"/>
    <p:sldId id="300" r:id="rId13"/>
    <p:sldId id="271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426" autoAdjust="0"/>
    <p:restoredTop sz="91119" autoAdjust="0"/>
  </p:normalViewPr>
  <p:slideViewPr>
    <p:cSldViewPr>
      <p:cViewPr varScale="1">
        <p:scale>
          <a:sx n="67" d="100"/>
          <a:sy n="67" d="100"/>
        </p:scale>
        <p:origin x="1398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A0C24-F0E9-47C2-84F4-0A9A65F2996D}" type="datetimeFigureOut">
              <a:rPr lang="en-US" smtClean="0"/>
              <a:pPr/>
              <a:t>22/5/2022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CDB7F-85AF-45D6-BE36-9726E76002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A0C24-F0E9-47C2-84F4-0A9A65F2996D}" type="datetimeFigureOut">
              <a:rPr lang="en-US" smtClean="0"/>
              <a:pPr/>
              <a:t>22/5/2022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CDB7F-85AF-45D6-BE36-9726E76002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A0C24-F0E9-47C2-84F4-0A9A65F2996D}" type="datetimeFigureOut">
              <a:rPr lang="en-US" smtClean="0"/>
              <a:pPr/>
              <a:t>22/5/2022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CDB7F-85AF-45D6-BE36-9726E76002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A0C24-F0E9-47C2-84F4-0A9A65F2996D}" type="datetimeFigureOut">
              <a:rPr lang="en-US" smtClean="0"/>
              <a:pPr/>
              <a:t>22/5/2022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CDB7F-85AF-45D6-BE36-9726E76002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A0C24-F0E9-47C2-84F4-0A9A65F2996D}" type="datetimeFigureOut">
              <a:rPr lang="en-US" smtClean="0"/>
              <a:pPr/>
              <a:t>22/5/2022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CDB7F-85AF-45D6-BE36-9726E76002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A0C24-F0E9-47C2-84F4-0A9A65F2996D}" type="datetimeFigureOut">
              <a:rPr lang="en-US" smtClean="0"/>
              <a:pPr/>
              <a:t>22/5/2022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CDB7F-85AF-45D6-BE36-9726E76002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A0C24-F0E9-47C2-84F4-0A9A65F2996D}" type="datetimeFigureOut">
              <a:rPr lang="en-US" smtClean="0"/>
              <a:pPr/>
              <a:t>22/5/2022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CDB7F-85AF-45D6-BE36-9726E76002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A0C24-F0E9-47C2-84F4-0A9A65F2996D}" type="datetimeFigureOut">
              <a:rPr lang="en-US" smtClean="0"/>
              <a:pPr/>
              <a:t>22/5/2022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CDB7F-85AF-45D6-BE36-9726E76002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A0C24-F0E9-47C2-84F4-0A9A65F2996D}" type="datetimeFigureOut">
              <a:rPr lang="en-US" smtClean="0"/>
              <a:pPr/>
              <a:t>22/5/2022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CDB7F-85AF-45D6-BE36-9726E76002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A0C24-F0E9-47C2-84F4-0A9A65F2996D}" type="datetimeFigureOut">
              <a:rPr lang="en-US" smtClean="0"/>
              <a:pPr/>
              <a:t>22/5/2022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CDB7F-85AF-45D6-BE36-9726E76002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A0C24-F0E9-47C2-84F4-0A9A65F2996D}" type="datetimeFigureOut">
              <a:rPr lang="en-US" smtClean="0"/>
              <a:pPr/>
              <a:t>22/5/2022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CDB7F-85AF-45D6-BE36-9726E76002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9A0C24-F0E9-47C2-84F4-0A9A65F2996D}" type="datetimeFigureOut">
              <a:rPr lang="en-US" smtClean="0"/>
              <a:pPr/>
              <a:t>22/5/2022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3CDB7F-85AF-45D6-BE36-9726E760024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gif"/><Relationship Id="rId4" Type="http://schemas.openxmlformats.org/officeDocument/2006/relationships/image" Target="../media/image4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4" descr="素材天下 sucaitianxia.com-eps1312-2 [Converted]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81000" y="1676400"/>
            <a:ext cx="4343400" cy="4190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Untitled-6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5257800"/>
            <a:ext cx="91440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Untitled-5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228600" y="0"/>
            <a:ext cx="205105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Untitled-5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7162800" y="0"/>
            <a:ext cx="22098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457200" y="228600"/>
            <a:ext cx="838200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4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mừng</a:t>
            </a:r>
            <a:r>
              <a:rPr lang="en-US" sz="4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4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4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dự</a:t>
            </a:r>
            <a:endParaRPr lang="en-US" sz="4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81000" y="1371600"/>
            <a:ext cx="8763000" cy="427809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i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36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6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3600" b="1" i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6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36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6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vật</a:t>
            </a:r>
            <a:endParaRPr lang="en-US" sz="3600" b="1" i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3600" b="1" i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600" b="1" i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6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36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3600" b="1" i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36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36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36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6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?</a:t>
            </a:r>
          </a:p>
          <a:p>
            <a:pPr algn="ctr"/>
            <a:endParaRPr lang="en-US" sz="3600" b="1" i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b="1" i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200" b="1" i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: 5 </a:t>
            </a:r>
            <a:r>
              <a:rPr lang="en-US" sz="3200" b="1" i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tuổi</a:t>
            </a:r>
            <a:endParaRPr lang="en-US" sz="3200" b="1" i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3200" b="1" i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b="1" i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Gv</a:t>
            </a:r>
            <a:r>
              <a:rPr lang="en-US" sz="32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i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trần</a:t>
            </a:r>
            <a:r>
              <a:rPr lang="en-US" sz="32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32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Thu </a:t>
            </a:r>
            <a:r>
              <a:rPr lang="en-US" sz="3200" b="1" i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Châm</a:t>
            </a:r>
            <a:endParaRPr lang="en-US" sz="3200" b="1" i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3200" b="1" i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7" descr="4ac754b7_08a10ee9_49d780fc_flower014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315200" y="3124200"/>
            <a:ext cx="1316038" cy="1543050"/>
          </a:xfrm>
          <a:prstGeom prst="rect">
            <a:avLst/>
          </a:prstGeom>
          <a:noFill/>
        </p:spPr>
      </p:pic>
      <p:pic>
        <p:nvPicPr>
          <p:cNvPr id="14" name="Picture 7" descr="4ac754b7_08a10ee9_49d780fc_flower014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52600" y="2971800"/>
            <a:ext cx="1316038" cy="1543050"/>
          </a:xfrm>
          <a:prstGeom prst="rect">
            <a:avLst/>
          </a:prstGeom>
          <a:noFill/>
        </p:spPr>
      </p:pic>
      <p:pic>
        <p:nvPicPr>
          <p:cNvPr id="15" name="Picture 7" descr="4ac754b7_08a10ee9_49d780fc_flower014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9600" y="2971800"/>
            <a:ext cx="1316038" cy="1543050"/>
          </a:xfrm>
          <a:prstGeom prst="rect">
            <a:avLst/>
          </a:prstGeom>
          <a:noFill/>
        </p:spPr>
      </p:pic>
      <p:pic>
        <p:nvPicPr>
          <p:cNvPr id="16" name="Picture 7" descr="4ac754b7_08a10ee9_49d780fc_flower014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62800" y="4267200"/>
            <a:ext cx="1316038" cy="1543050"/>
          </a:xfrm>
          <a:prstGeom prst="rect">
            <a:avLst/>
          </a:prstGeom>
          <a:noFill/>
        </p:spPr>
      </p:pic>
      <p:pic>
        <p:nvPicPr>
          <p:cNvPr id="17" name="Picture 7" descr="4ac754b7_08a10ee9_49d780fc_flower014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72200" y="3276600"/>
            <a:ext cx="1316038" cy="15430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362200" y="152400"/>
            <a:ext cx="473244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Thử</a:t>
            </a:r>
            <a:r>
              <a:rPr lang="en-US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5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tài</a:t>
            </a:r>
            <a:r>
              <a:rPr lang="en-US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5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bé</a:t>
            </a:r>
            <a:r>
              <a:rPr lang="en-US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5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yêu</a:t>
            </a:r>
            <a:endParaRPr lang="en-U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9221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220" y="914294"/>
            <a:ext cx="3852579" cy="2643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4024" y="1002879"/>
            <a:ext cx="3590499" cy="2577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0501" y="3481512"/>
            <a:ext cx="4095750" cy="3054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miley Face 4"/>
          <p:cNvSpPr/>
          <p:nvPr/>
        </p:nvSpPr>
        <p:spPr>
          <a:xfrm>
            <a:off x="990600" y="4191000"/>
            <a:ext cx="2895600" cy="2133600"/>
          </a:xfrm>
          <a:prstGeom prst="smileyFac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pic>
        <p:nvPicPr>
          <p:cNvPr id="9224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424" y="3539494"/>
            <a:ext cx="3883025" cy="3001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8505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81000" y="609600"/>
            <a:ext cx="3505200" cy="2667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886200" y="609600"/>
            <a:ext cx="3505200" cy="2667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81000" y="3276600"/>
            <a:ext cx="3505200" cy="2438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886200" y="3276600"/>
            <a:ext cx="3505200" cy="24384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Đúng</a:t>
            </a:r>
            <a:r>
              <a:rPr lang="en-US" dirty="0" smtClean="0"/>
              <a:t> </a:t>
            </a:r>
            <a:r>
              <a:rPr lang="en-US" dirty="0" err="1" smtClean="0"/>
              <a:t>rồi</a:t>
            </a:r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09600"/>
            <a:ext cx="3505200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609600"/>
            <a:ext cx="3505200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1" y="3276600"/>
            <a:ext cx="35052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Smiley Face 7"/>
          <p:cNvSpPr/>
          <p:nvPr/>
        </p:nvSpPr>
        <p:spPr>
          <a:xfrm>
            <a:off x="4704995" y="4267200"/>
            <a:ext cx="1676400" cy="1295400"/>
          </a:xfrm>
          <a:prstGeom prst="smileyFac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7338" y="3309582"/>
            <a:ext cx="3554413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5961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Untitled-4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" y="0"/>
            <a:ext cx="9144000" cy="6858000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228600" y="1524000"/>
            <a:ext cx="8534400" cy="276998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Giáo</a:t>
            </a:r>
            <a:r>
              <a:rPr lang="en-US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5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dục</a:t>
            </a:r>
            <a:r>
              <a:rPr lang="en-US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: </a:t>
            </a:r>
          </a:p>
          <a:p>
            <a:pPr marL="342900" indent="-342900" algn="ctr">
              <a:buFontTx/>
              <a:buChar char="-"/>
            </a:pPr>
            <a:r>
              <a:rPr lang="en-US" sz="2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Ăn</a:t>
            </a:r>
            <a:r>
              <a:rPr lang="en-US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2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nhiều</a:t>
            </a:r>
            <a:r>
              <a:rPr lang="en-US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2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loại</a:t>
            </a:r>
            <a:r>
              <a:rPr lang="en-US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2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trái</a:t>
            </a:r>
            <a:r>
              <a:rPr lang="en-US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2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cây</a:t>
            </a:r>
            <a:r>
              <a:rPr lang="en-US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2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cho</a:t>
            </a:r>
            <a:r>
              <a:rPr lang="en-US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2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cơ</a:t>
            </a:r>
            <a:r>
              <a:rPr lang="en-US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2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thể</a:t>
            </a:r>
            <a:r>
              <a:rPr lang="en-US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2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khỏe</a:t>
            </a:r>
            <a:r>
              <a:rPr lang="en-US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2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mạnh,da</a:t>
            </a:r>
            <a:r>
              <a:rPr lang="en-US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2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dẻ</a:t>
            </a:r>
            <a:r>
              <a:rPr lang="en-US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2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hồng</a:t>
            </a:r>
            <a:r>
              <a:rPr lang="en-US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2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hào</a:t>
            </a:r>
            <a:r>
              <a:rPr lang="en-US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.</a:t>
            </a:r>
          </a:p>
          <a:p>
            <a:pPr marL="342900" indent="-342900" algn="ctr">
              <a:buFontTx/>
              <a:buChar char="-"/>
            </a:pPr>
            <a:r>
              <a:rPr lang="en-US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- </a:t>
            </a:r>
            <a:r>
              <a:rPr lang="en-US" sz="2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khi</a:t>
            </a:r>
            <a:r>
              <a:rPr lang="en-US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2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ăn</a:t>
            </a:r>
            <a:r>
              <a:rPr lang="en-US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2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phải</a:t>
            </a:r>
            <a:r>
              <a:rPr lang="en-US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2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rửa</a:t>
            </a:r>
            <a:r>
              <a:rPr lang="en-US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2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tay</a:t>
            </a:r>
            <a:r>
              <a:rPr lang="en-US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, </a:t>
            </a:r>
            <a:r>
              <a:rPr lang="en-US" sz="2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rửa</a:t>
            </a:r>
            <a:r>
              <a:rPr lang="en-US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2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quả</a:t>
            </a:r>
            <a:r>
              <a:rPr lang="en-US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, </a:t>
            </a:r>
            <a:r>
              <a:rPr lang="en-US" sz="2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gọt</a:t>
            </a:r>
            <a:r>
              <a:rPr lang="en-US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2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vỏ</a:t>
            </a:r>
            <a:r>
              <a:rPr lang="en-US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,</a:t>
            </a:r>
            <a:r>
              <a:rPr lang="en-US" sz="2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bỏ</a:t>
            </a:r>
            <a:r>
              <a:rPr lang="en-US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2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hạt</a:t>
            </a:r>
            <a:endParaRPr lang="en-US" sz="24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marL="342900" indent="-342900" algn="ctr">
              <a:buFontTx/>
              <a:buChar char="-"/>
            </a:pPr>
            <a:r>
              <a:rPr lang="en-US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- </a:t>
            </a:r>
            <a:r>
              <a:rPr lang="en-US" sz="2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muốn</a:t>
            </a:r>
            <a:r>
              <a:rPr lang="en-US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2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có</a:t>
            </a:r>
            <a:r>
              <a:rPr lang="en-US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2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quả</a:t>
            </a:r>
            <a:r>
              <a:rPr lang="en-US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2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ăn</a:t>
            </a:r>
            <a:r>
              <a:rPr lang="en-US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2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phải</a:t>
            </a:r>
            <a:r>
              <a:rPr lang="en-US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2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làm</a:t>
            </a:r>
            <a:r>
              <a:rPr lang="en-US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2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gì</a:t>
            </a:r>
            <a:r>
              <a:rPr lang="en-US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?</a:t>
            </a:r>
          </a:p>
          <a:p>
            <a:pPr algn="ctr"/>
            <a:endParaRPr lang="en-US" sz="2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76423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3891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16" name="WordArt 4"/>
            <p:cNvSpPr>
              <a:spLocks noChangeArrowheads="1" noChangeShapeType="1" noTextEdit="1"/>
            </p:cNvSpPr>
            <p:nvPr/>
          </p:nvSpPr>
          <p:spPr bwMode="auto">
            <a:xfrm>
              <a:off x="1968" y="432"/>
              <a:ext cx="2544" cy="1216"/>
            </a:xfrm>
            <a:prstGeom prst="rect">
              <a:avLst/>
            </a:prstGeom>
          </p:spPr>
          <p:txBody>
            <a:bodyPr wrap="none" fromWordArt="1">
              <a:prstTxWarp prst="textDeflate">
                <a:avLst>
                  <a:gd name="adj" fmla="val 26227"/>
                </a:avLst>
              </a:prstTxWarp>
            </a:bodyPr>
            <a:lstStyle/>
            <a:p>
              <a:pPr algn="ctr"/>
              <a:r>
                <a:rPr lang="vi-VN" sz="3600" b="1" kern="10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latin typeface="Times New Roman"/>
                  <a:cs typeface="Times New Roman"/>
                </a:rPr>
                <a:t>Chúc các cô sức khỏe </a:t>
              </a:r>
            </a:p>
            <a:p>
              <a:pPr algn="ctr"/>
              <a:r>
                <a:rPr lang="vi-VN" sz="3600" b="1" kern="10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latin typeface="Times New Roman"/>
                  <a:cs typeface="Times New Roman"/>
                </a:rPr>
                <a:t>Chúc các bé chăm ngoan </a:t>
              </a:r>
              <a:endParaRPr lang="en-US" sz="36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endParaRPr>
            </a:p>
          </p:txBody>
        </p:sp>
        <p:pic>
          <p:nvPicPr>
            <p:cNvPr id="38917" name="Picture 3" descr="Bamboo_Frame (3) [Converted].png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152" y="0"/>
              <a:ext cx="4128" cy="4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8918" name="Picture 4" descr="素材天下 sucaitianxia.com-eps1312-2 [Converted].pn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112" y="1536"/>
              <a:ext cx="2256" cy="23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8919" name="Picture 7" descr="4ac754b7_08a10ee9_49d780fc_flower014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5314950"/>
            <a:ext cx="1316038" cy="1543050"/>
          </a:xfrm>
          <a:prstGeom prst="rect">
            <a:avLst/>
          </a:prstGeom>
          <a:noFill/>
        </p:spPr>
      </p:pic>
      <p:pic>
        <p:nvPicPr>
          <p:cNvPr id="38920" name="Picture 8" descr="4ac754b3_64dbcbfc_49d780f6_flower006"/>
          <p:cNvPicPr preferRelativeResize="0"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152400"/>
            <a:ext cx="1549400" cy="22860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1217748" y="5710535"/>
            <a:ext cx="670850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all" spc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Bh</a:t>
            </a:r>
            <a:r>
              <a:rPr lang="en-US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: </a:t>
            </a:r>
            <a:r>
              <a:rPr lang="en-US" sz="5400" b="1" cap="all" spc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em</a:t>
            </a:r>
            <a:r>
              <a:rPr lang="en-US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5400" b="1" cap="all" spc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yêu</a:t>
            </a:r>
            <a:r>
              <a:rPr lang="en-US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5400" b="1" cap="all" spc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cây</a:t>
            </a:r>
            <a:r>
              <a:rPr lang="en-US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5400" b="1" cap="all" spc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xanh</a:t>
            </a:r>
            <a:endParaRPr lang="en-US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" y="152400"/>
            <a:ext cx="8636000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621087" y="3818731"/>
            <a:ext cx="1901825" cy="417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69375" y="52548"/>
            <a:ext cx="6935789" cy="6827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0"/>
            <a:ext cx="4572001" cy="6949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95" y="83592"/>
            <a:ext cx="3659305" cy="3659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7215" y="304800"/>
            <a:ext cx="4497469" cy="2574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95" y="3742897"/>
            <a:ext cx="4188152" cy="3115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2981" y="2667000"/>
            <a:ext cx="3577748" cy="3729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8057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2" descr="Kết quả hình ảnh cho quả xoà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52600" y="0"/>
            <a:ext cx="5410200" cy="3581400"/>
          </a:xfrm>
          <a:prstGeom prst="rect">
            <a:avLst/>
          </a:prstGeom>
          <a:noFill/>
        </p:spPr>
      </p:pic>
      <p:pic>
        <p:nvPicPr>
          <p:cNvPr id="3074" name="Picture 2" descr="E:\ \tải xuống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52600" y="3528646"/>
            <a:ext cx="5334000" cy="3282462"/>
          </a:xfrm>
          <a:prstGeom prst="rect">
            <a:avLst/>
          </a:prstGeom>
          <a:noFill/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5850" y="3429000"/>
            <a:ext cx="4381500" cy="328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09600"/>
            <a:ext cx="4271066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3722077"/>
            <a:ext cx="4705350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3027" y="305871"/>
            <a:ext cx="4298198" cy="3084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8266" y="15240"/>
            <a:ext cx="4415733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5427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905000" y="457200"/>
            <a:ext cx="510540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So </a:t>
            </a:r>
            <a:r>
              <a:rPr lang="en-US" sz="7200" b="1" cap="all" dirty="0" err="1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sánh</a:t>
            </a:r>
            <a:endParaRPr lang="en-US" sz="7200" b="1" cap="all" dirty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8064A2">
                      <a:shade val="20000"/>
                      <a:satMod val="245000"/>
                    </a:srgbClr>
                  </a:gs>
                  <a:gs pos="43000">
                    <a:srgbClr val="8064A2">
                      <a:satMod val="255000"/>
                    </a:srgbClr>
                  </a:gs>
                  <a:gs pos="48000">
                    <a:srgbClr val="8064A2">
                      <a:shade val="85000"/>
                      <a:satMod val="255000"/>
                    </a:srgbClr>
                  </a:gs>
                  <a:gs pos="100000">
                    <a:srgbClr val="8064A2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Kết quả hình ảnh cho quả xoài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117225" y="1980319"/>
            <a:ext cx="4767695" cy="3377302"/>
          </a:xfrm>
          <a:prstGeom prst="rect">
            <a:avLst/>
          </a:prstGeom>
          <a:noFill/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145276"/>
            <a:ext cx="3279025" cy="31501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2" t="4066" r="9682" b="4066"/>
          <a:stretch/>
        </p:blipFill>
        <p:spPr bwMode="auto">
          <a:xfrm>
            <a:off x="-6409" y="2175756"/>
            <a:ext cx="4123634" cy="3550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1615" y="2145276"/>
            <a:ext cx="5127625" cy="358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6798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386255"/>
            <a:ext cx="5697841" cy="5759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94945" y="10510"/>
            <a:ext cx="5697841" cy="6847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020" y="264369"/>
            <a:ext cx="8458200" cy="6339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Kết quả hình ảnh cho quả chuối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28600" y="1143000"/>
            <a:ext cx="4896612" cy="4953000"/>
          </a:xfrm>
          <a:prstGeom prst="rect">
            <a:avLst/>
          </a:prstGeom>
          <a:noFill/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4" r="29485"/>
          <a:stretch/>
        </p:blipFill>
        <p:spPr bwMode="auto">
          <a:xfrm>
            <a:off x="5189220" y="701040"/>
            <a:ext cx="3733800" cy="5463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81000"/>
            <a:ext cx="3507205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599" y="316172"/>
            <a:ext cx="4912583" cy="3036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293" y="3280027"/>
            <a:ext cx="4267200" cy="3257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5690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2" descr="quit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52428" y="1643501"/>
            <a:ext cx="5334000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6" descr="werty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1572" y="2000250"/>
            <a:ext cx="3863737" cy="3287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3276600" y="152400"/>
            <a:ext cx="285527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Mở</a:t>
            </a:r>
            <a:r>
              <a:rPr lang="en-US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rộng</a:t>
            </a:r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407</TotalTime>
  <Words>99</Words>
  <Application>Microsoft Office PowerPoint</Application>
  <PresentationFormat>On-screen Show (4:3)</PresentationFormat>
  <Paragraphs>19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Version 5.1 Build 2600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Microsoft Windows</dc:creator>
  <cp:lastModifiedBy>Admin</cp:lastModifiedBy>
  <cp:revision>39</cp:revision>
  <dcterms:created xsi:type="dcterms:W3CDTF">2017-11-05T04:23:10Z</dcterms:created>
  <dcterms:modified xsi:type="dcterms:W3CDTF">2022-05-22T01:09:22Z</dcterms:modified>
</cp:coreProperties>
</file>