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1" r:id="rId15"/>
    <p:sldId id="283" r:id="rId16"/>
    <p:sldId id="284" r:id="rId17"/>
    <p:sldId id="275" r:id="rId18"/>
    <p:sldId id="278" r:id="rId19"/>
  </p:sldIdLst>
  <p:sldSz cx="9144000" cy="6858000" type="screen4x3"/>
  <p:notesSz cx="6858000" cy="9144000"/>
  <p:custDataLst>
    <p:tags r:id="rId21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69" d="100"/>
          <a:sy n="69" d="100"/>
        </p:scale>
        <p:origin x="9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1608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24/10/2021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204176" cy="6858000"/>
          </a:xfrm>
          <a:prstGeom prst="rect">
            <a:avLst/>
          </a:prstGeom>
          <a:noFill/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39552" y="2142728"/>
            <a:ext cx="842493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VỰC PHÁT TRIỂN NHẬN THỨC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endParaRPr lang="en-US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3-4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tuổi</a:t>
            </a:r>
            <a:endParaRPr lang="en-US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Giáo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viên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Trần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Thu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Châm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363478"/>
            <a:ext cx="6482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TRƯỜNG MẦM NON THẠCH CẦU</a:t>
            </a:r>
            <a:endParaRPr lang="vi-VN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 smtClean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giỏi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trục</a:t>
            </a:r>
            <a:r>
              <a:rPr lang="en-US" sz="2400" dirty="0" smtClean="0"/>
              <a:t> </a:t>
            </a:r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tròn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Chỉ  </a:t>
            </a:r>
            <a:r>
              <a:rPr lang="en-US" sz="2400" dirty="0" err="1" smtClean="0"/>
              <a:t>lăn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đứng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cạnh</a:t>
            </a:r>
            <a:r>
              <a:rPr lang="en-US" sz="2400" dirty="0" smtClean="0"/>
              <a:t>,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góc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Đô</a:t>
            </a:r>
            <a:r>
              <a:rPr lang="en-US" sz="2400" dirty="0" smtClean="0"/>
              <a:t>́ </a:t>
            </a:r>
            <a:r>
              <a:rPr lang="en-US" sz="2400" dirty="0" err="1" smtClean="0"/>
              <a:t>biết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gi</a:t>
            </a:r>
            <a:r>
              <a:rPr lang="en-US" sz="2400" dirty="0" smtClean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2: </a:t>
            </a:r>
            <a:r>
              <a:rPr lang="en-US" sz="2400" dirty="0" err="1" smtClean="0"/>
              <a:t>Chắp</a:t>
            </a:r>
            <a:r>
              <a:rPr lang="en-US" sz="2400" dirty="0" smtClean="0"/>
              <a:t> </a:t>
            </a:r>
            <a:r>
              <a:rPr lang="en-US" sz="2400" dirty="0" err="1" smtClean="0"/>
              <a:t>ghép</a:t>
            </a:r>
            <a:r>
              <a:rPr lang="en-US" sz="2400" dirty="0" smtClean="0"/>
              <a:t> 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tạo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mới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333702114"/>
</p:tagLst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146</Words>
  <Application>Microsoft Office PowerPoint</Application>
  <PresentationFormat>On-screen Show (4:3)</PresentationFormat>
  <Paragraphs>25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.VnTifani Heavy</vt:lpstr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VU QUOC DO</cp:lastModifiedBy>
  <cp:revision>70</cp:revision>
  <dcterms:created xsi:type="dcterms:W3CDTF">2015-10-27T05:14:19Z</dcterms:created>
  <dcterms:modified xsi:type="dcterms:W3CDTF">2021-10-24T13:35:36Z</dcterms:modified>
</cp:coreProperties>
</file>