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4F894-35D1-4426-9730-BF5B143DB5D5}" type="datetimeFigureOut">
              <a:rPr lang="en-US" smtClean="0"/>
              <a:t>5/6/2022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EAA8B-67D7-405B-8BC9-68A61B4157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81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4F894-35D1-4426-9730-BF5B143DB5D5}" type="datetimeFigureOut">
              <a:rPr lang="en-US" smtClean="0"/>
              <a:t>5/6/2022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EAA8B-67D7-405B-8BC9-68A61B4157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714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4F894-35D1-4426-9730-BF5B143DB5D5}" type="datetimeFigureOut">
              <a:rPr lang="en-US" smtClean="0"/>
              <a:t>5/6/2022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EAA8B-67D7-405B-8BC9-68A61B4157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929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4F894-35D1-4426-9730-BF5B143DB5D5}" type="datetimeFigureOut">
              <a:rPr lang="en-US" smtClean="0"/>
              <a:t>5/6/2022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EAA8B-67D7-405B-8BC9-68A61B4157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058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4F894-35D1-4426-9730-BF5B143DB5D5}" type="datetimeFigureOut">
              <a:rPr lang="en-US" smtClean="0"/>
              <a:t>5/6/2022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EAA8B-67D7-405B-8BC9-68A61B4157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89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4F894-35D1-4426-9730-BF5B143DB5D5}" type="datetimeFigureOut">
              <a:rPr lang="en-US" smtClean="0"/>
              <a:t>5/6/2022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EAA8B-67D7-405B-8BC9-68A61B4157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765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4F894-35D1-4426-9730-BF5B143DB5D5}" type="datetimeFigureOut">
              <a:rPr lang="en-US" smtClean="0"/>
              <a:t>5/6/2022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EAA8B-67D7-405B-8BC9-68A61B4157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236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4F894-35D1-4426-9730-BF5B143DB5D5}" type="datetimeFigureOut">
              <a:rPr lang="en-US" smtClean="0"/>
              <a:t>5/6/2022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EAA8B-67D7-405B-8BC9-68A61B4157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187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4F894-35D1-4426-9730-BF5B143DB5D5}" type="datetimeFigureOut">
              <a:rPr lang="en-US" smtClean="0"/>
              <a:t>5/6/2022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EAA8B-67D7-405B-8BC9-68A61B4157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969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4F894-35D1-4426-9730-BF5B143DB5D5}" type="datetimeFigureOut">
              <a:rPr lang="en-US" smtClean="0"/>
              <a:t>5/6/2022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EAA8B-67D7-405B-8BC9-68A61B4157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163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4F894-35D1-4426-9730-BF5B143DB5D5}" type="datetimeFigureOut">
              <a:rPr lang="en-US" smtClean="0"/>
              <a:t>5/6/2022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EAA8B-67D7-405B-8BC9-68A61B4157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605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74F894-35D1-4426-9730-BF5B143DB5D5}" type="datetimeFigureOut">
              <a:rPr lang="en-US" smtClean="0"/>
              <a:t>5/6/2022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8EAA8B-67D7-405B-8BC9-68A61B4157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913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hyperlink" Target="http://www.trongraulamvuon.com/wp-content/uploads/2012/10/Kh&#7871;-ng&#7885;t-2.jpg" TargetMode="Externa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gi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0.gif"/><Relationship Id="rId12" Type="http://schemas.openxmlformats.org/officeDocument/2006/relationships/image" Target="../media/image10.png"/><Relationship Id="rId2" Type="http://schemas.openxmlformats.org/officeDocument/2006/relationships/audio" Target="file:///C:\Documents%20and%20Settings\Admin\Desktop\NH&#7840;C%20CH&#7910;%20&#272;&#7872;%208\BeYeuBienLam-ThaoMy_tnsn.mp3" TargetMode="External"/><Relationship Id="rId1" Type="http://schemas.openxmlformats.org/officeDocument/2006/relationships/audio" Target="TC.wav" TargetMode="External"/><Relationship Id="rId6" Type="http://schemas.openxmlformats.org/officeDocument/2006/relationships/image" Target="../media/image29.gif"/><Relationship Id="rId11" Type="http://schemas.openxmlformats.org/officeDocument/2006/relationships/image" Target="../media/image34.gif"/><Relationship Id="rId5" Type="http://schemas.openxmlformats.org/officeDocument/2006/relationships/image" Target="../media/image28.png"/><Relationship Id="rId10" Type="http://schemas.openxmlformats.org/officeDocument/2006/relationships/image" Target="../media/image33.gif"/><Relationship Id="rId4" Type="http://schemas.openxmlformats.org/officeDocument/2006/relationships/audio" Target="../media/audio1.wav"/><Relationship Id="rId9" Type="http://schemas.openxmlformats.org/officeDocument/2006/relationships/image" Target="../media/image32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Admin\Local%20Settings\Temporary%20Internet%20Files\Content.IE5\2I58NP1V\MS910220536%5b1%5d.wav" TargetMode="Externa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74812" y="1775013"/>
            <a:ext cx="12192000" cy="2138082"/>
          </a:xfrm>
        </p:spPr>
        <p:txBody>
          <a:bodyPr>
            <a:noAutofit/>
          </a:bodyPr>
          <a:lstStyle/>
          <a:p>
            <a:r>
              <a:rPr lang="en-US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  <a:br>
              <a:rPr lang="en-US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THẠCH CẦU</a:t>
            </a:r>
            <a:br>
              <a:rPr lang="en-US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KHÁM PHÁ XÃ HỘI</a:t>
            </a:r>
            <a:b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MÙA HÈ CỦA BÉ</a:t>
            </a:r>
            <a:b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729784"/>
            <a:ext cx="12192000" cy="3128215"/>
          </a:xfrm>
        </p:spPr>
        <p:txBody>
          <a:bodyPr>
            <a:normAutofit fontScale="92500" lnSpcReduction="10000"/>
          </a:bodyPr>
          <a:lstStyle/>
          <a:p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rần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Bích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Ngọc</a:t>
            </a:r>
            <a:endParaRPr lang="en-US" sz="3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3 – 4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3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2021 - 2022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5082" cy="995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484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6" name="Rectangle 6"/>
          <p:cNvSpPr>
            <a:spLocks noGrp="1" noChangeArrowheads="1"/>
          </p:cNvSpPr>
          <p:nvPr>
            <p:ph type="ctrTitle"/>
          </p:nvPr>
        </p:nvSpPr>
        <p:spPr>
          <a:xfrm>
            <a:off x="2209800" y="2130426"/>
            <a:ext cx="7772400" cy="1470025"/>
          </a:xfrm>
        </p:spPr>
        <p:txBody>
          <a:bodyPr anchor="ctr"/>
          <a:lstStyle/>
          <a:p>
            <a:endParaRPr lang="en-US" altLang="en-US" sz="4400"/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2895600" y="3886200"/>
            <a:ext cx="6400800" cy="1752600"/>
          </a:xfrm>
        </p:spPr>
        <p:txBody>
          <a:bodyPr/>
          <a:lstStyle/>
          <a:p>
            <a:endParaRPr lang="en-US" altLang="en-US" sz="3200"/>
          </a:p>
        </p:txBody>
      </p:sp>
      <p:pic>
        <p:nvPicPr>
          <p:cNvPr id="25605" name="Picture 5" descr="1375201124397367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7320770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AutoShape 5" descr="9k=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247" name="Picture 7" descr="banglang2m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0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9" name="Picture 9" descr="hoa%20Phuo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4572000" cy="342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1" name="Picture 11" descr="nhung-mua-hoa-dac-trung-theo-thang-cua-ha-no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429000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3" name="Picture 13" descr="700-463-mua-he-ve-bach-ho-binh-thuan-ngam-mua-hoa-sen-no-574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429000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9043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1" name="Picture 7" descr="xoa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73" name="AutoShape 9" descr="Z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1275" name="Picture 11" descr="qua%20nh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0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7" name="Picture 13" descr="1110912124359048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429000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85" name="Picture 21" descr="Trái khế ngọt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429000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2261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Picture 5" descr="Oncotympana_maculaticoll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5" name="Picture 7" descr="1567922310_buom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0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7" name="Picture 9" descr="H%C3%ACnh+%E1%BA%A3nh+con+chu%E1%BB%93n+chu%E1%BB%93n+(14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429000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9" name="Picture 11" descr="Honeybee_landing_on_milkthistle0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429000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6290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7" name="Picture 5" descr="4844579826121_9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0"/>
            <a:ext cx="4267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9" name="Picture 7" descr="50804895_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0"/>
            <a:ext cx="3581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1" name="Picture 9" descr="ANd9GcSW4smkTxXdDtxT7eIpCBmkDv-uuACEguwL3s0cnFgoirH_RUhZ6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0"/>
            <a:ext cx="304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8187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6391" name="Picture 7" descr="201211-17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761757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xit" presetSubtype="0" decel="100000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9" presetClass="exit" presetSubtype="0" decel="100000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16386" grpId="1"/>
      <p:bldP spid="16389" grpId="0" build="p"/>
      <p:bldP spid="16389" grpId="1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louds"/>
          <p:cNvPicPr>
            <a:picLocks noChangeAspect="1" noChangeArrowheads="1"/>
          </p:cNvPicPr>
          <p:nvPr/>
        </p:nvPicPr>
        <p:blipFill>
          <a:blip r:embed="rId5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"/>
            <a:ext cx="2590800" cy="1681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1524000" y="5791200"/>
            <a:ext cx="9144000" cy="1066800"/>
          </a:xfrm>
          <a:prstGeom prst="rect">
            <a:avLst/>
          </a:prstGeom>
          <a:gradFill rotWithShape="1">
            <a:gsLst>
              <a:gs pos="0">
                <a:schemeClr val="tx1">
                  <a:alpha val="0"/>
                </a:schemeClr>
              </a:gs>
              <a:gs pos="100000">
                <a:srgbClr val="99FF33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5" tIns="45713" rIns="91425" bIns="45713" anchor="ctr"/>
          <a:lstStyle/>
          <a:p>
            <a:pPr algn="ctr"/>
            <a:endParaRPr lang="uk-UA" altLang="en-US"/>
          </a:p>
        </p:txBody>
      </p:sp>
      <p:pic>
        <p:nvPicPr>
          <p:cNvPr id="23556" name="Picture 4" descr="flowerchange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1" y="-57150"/>
            <a:ext cx="449263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7" name="Picture 5" descr="flowerchange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1738" y="-57150"/>
            <a:ext cx="45085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8" name="Picture 6" descr="flowerchange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2963" y="-57150"/>
            <a:ext cx="45085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9" name="Picture 7" descr="flowerchange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9563" y="-57150"/>
            <a:ext cx="45085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60" name="Picture 8" descr="flowerchange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050" y="-57150"/>
            <a:ext cx="45085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61" name="Picture 9" descr="flowerchange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8951" y="-57150"/>
            <a:ext cx="449263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62" name="Picture 10" descr="flowerchange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850" y="-57150"/>
            <a:ext cx="45085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63" name="Picture 11" descr="flowerchange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0" y="-57150"/>
            <a:ext cx="45085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64" name="Picture 12" descr="flowerchange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0650" y="-57150"/>
            <a:ext cx="45085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65" name="Picture 13" descr="flowerchange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6138" y="-57150"/>
            <a:ext cx="449262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66" name="Picture 14" descr="flowerchange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450" y="-57150"/>
            <a:ext cx="45085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67" name="Picture 15" descr="flowerchange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3938" y="-57150"/>
            <a:ext cx="45085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68" name="Picture 16" descr="flowerchange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7838" y="-57150"/>
            <a:ext cx="449262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69" name="Picture 17" descr="sao roi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1" y="914400"/>
            <a:ext cx="188913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70" name="Picture 18" descr="sao roi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1" y="1123950"/>
            <a:ext cx="188913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71" name="Picture 19" descr="sao roi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1" y="1047750"/>
            <a:ext cx="188913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72" name="Picture 20" descr="sao roi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1" y="1276350"/>
            <a:ext cx="188913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73" name="Picture 21" descr="sao roi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1" y="1123950"/>
            <a:ext cx="188913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74" name="Picture 22" descr="sao roi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1" y="1123950"/>
            <a:ext cx="188913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75" name="Picture 23" descr="sao roi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2913" y="971550"/>
            <a:ext cx="3175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76" name="Picture 24" descr="sao roi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352550"/>
            <a:ext cx="3175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77" name="Picture 25" descr="sao roi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9613900" y="2540000"/>
            <a:ext cx="10541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78" name="Picture 26" descr="sao roi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352800" y="0"/>
            <a:ext cx="825500" cy="50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79" name="Picture 27" descr="sao roi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4953000" y="0"/>
            <a:ext cx="825500" cy="50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80" name="Picture 28" descr="sao roi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9613900" y="3149600"/>
            <a:ext cx="10541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81" name="Picture 29" descr="sao roi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9613900" y="3911600"/>
            <a:ext cx="10541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82" name="Picture 30" descr="sao roi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9613900" y="914400"/>
            <a:ext cx="10541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83" name="Picture 31" descr="sao roi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9613900" y="152400"/>
            <a:ext cx="825500" cy="50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84" name="Picture 32" descr="sao roi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905000" y="0"/>
            <a:ext cx="825500" cy="50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85" name="Picture 33" descr="sao roi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9613900" y="1397000"/>
            <a:ext cx="10541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86" name="Picture 34" descr="Magnolia-01-june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4953001"/>
            <a:ext cx="952500" cy="90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87" name="Picture 35" descr="Magnolia-01-june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0" y="5953126"/>
            <a:ext cx="952500" cy="90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88" name="Picture 36" descr="Magnolia-01-june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5410201"/>
            <a:ext cx="952500" cy="90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89" name="Picture 37" descr="Magnolia-01-june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5334001"/>
            <a:ext cx="952500" cy="90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90" name="Picture 38" descr="Magnolia-01-june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953126"/>
            <a:ext cx="952500" cy="90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91" name="Picture 39" descr="sao roi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536700" y="2692400"/>
            <a:ext cx="10541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92" name="Picture 40" descr="sao roi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371600" y="3302000"/>
            <a:ext cx="10541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93" name="Picture 41" descr="sao roi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536700" y="4064000"/>
            <a:ext cx="10541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94" name="Picture 42" descr="sao roi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536700" y="1066800"/>
            <a:ext cx="10541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95" name="Picture 43" descr="sao roi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536700" y="304800"/>
            <a:ext cx="825500" cy="50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96" name="Picture 44" descr="sao roi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536700" y="1549400"/>
            <a:ext cx="10541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97" name="Picture 45" descr="WaterLily-02-june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1" y="0"/>
            <a:ext cx="1958975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98" name="WordArt 46"/>
          <p:cNvSpPr>
            <a:spLocks noChangeArrowheads="1" noChangeShapeType="1" noTextEdit="1"/>
          </p:cNvSpPr>
          <p:nvPr/>
        </p:nvSpPr>
        <p:spPr bwMode="auto">
          <a:xfrm>
            <a:off x="2362200" y="2286000"/>
            <a:ext cx="7467600" cy="2743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60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CÁC BÉ CHĂM NGOAN, </a:t>
            </a:r>
          </a:p>
          <a:p>
            <a:pPr algn="ctr"/>
            <a:r>
              <a:rPr lang="en-US" sz="60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 GIỎI !</a:t>
            </a:r>
          </a:p>
        </p:txBody>
      </p:sp>
      <p:pic>
        <p:nvPicPr>
          <p:cNvPr id="23599" name="Picture 47" descr="WaterLily-02-june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1" y="0"/>
            <a:ext cx="1958975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600" name="Picture 48" descr="Star_GRY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2286000"/>
            <a:ext cx="10287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601" name="Picture 49" descr="Star_GRY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724400"/>
            <a:ext cx="10287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602" name="Picture 50" descr="Tuan9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6819900" y="2933700"/>
            <a:ext cx="68580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603" name="Picture 51" descr="Tuan9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517650" y="3041650"/>
            <a:ext cx="6858000" cy="77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604" name="TC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605" name="WordArt 53"/>
          <p:cNvSpPr>
            <a:spLocks noChangeArrowheads="1" noChangeShapeType="1" noTextEdit="1"/>
          </p:cNvSpPr>
          <p:nvPr/>
        </p:nvSpPr>
        <p:spPr bwMode="auto">
          <a:xfrm>
            <a:off x="3429000" y="1295401"/>
            <a:ext cx="5562600" cy="8286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608" name="BeYeuBienLam-ThaoMy_tnsn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7400" y="609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0582271"/>
      </p:ext>
    </p:extLst>
  </p:cSld>
  <p:clrMapOvr>
    <a:masterClrMapping/>
  </p:clrMapOvr>
  <p:transition spd="slow">
    <p:zoom/>
    <p:sndAc>
      <p:stSnd>
        <p:snd r:embed="rId4" name="applause.wav"/>
      </p:stSnd>
    </p:sndAc>
  </p:transition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604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236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 nodeType="clickPar">
                      <p:stCondLst>
                        <p:cond delay="0"/>
                      </p:stCondLst>
                      <p:childTnLst>
                        <p:par>
                          <p:cTn id="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160063" fill="hold"/>
                                        <p:tgtEl>
                                          <p:spTgt spid="2360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608"/>
                  </p:tgtEl>
                </p:cond>
              </p:nextCondLst>
            </p:seq>
            <p:audio>
              <p:cMediaNode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60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M%E1%BA%A3ng%20xanh%20%C4%91%C3%B4%20th%E1%BB%8B%20v%C3%A0%20s%E1%BB%A9c%20kh%E1%BB%8Fe%20c%E1%BB%99ng%20%C4%91%E1%BB%93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1981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 descr="2051310525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8347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muathula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4930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ha-noi-v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1293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M%E1%BA%A3ng%20xanh%20%C4%91%C3%B4%20th%E1%BB%8B%20v%C3%A0%20s%E1%BB%A9c%20kh%E1%BB%8Fe%20c%E1%BB%99ng%20%C4%91%E1%BB%93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2051310525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0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muathulad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429000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ha-noi-v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429000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6934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1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1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7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1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3" dur="2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1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5" name="Picture 5" descr="Vài điều cần biết để đối phó với say nắng mùa hè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36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8385076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3.33333E-6  C 0.06892 3.33333E-6  0.125 0.02847  0.125 0.06389  C 0.125 0.09907  0.06892 0.12777  3.61111E-6 0.12777  C -0.0691 0.12777  -0.125 0.09907  -0.125 0.06389  C -0.125 0.02847  -0.0691 3.33333E-6  3.61111E-6 3.33333E-6  Z " pathEditMode="relative">
                                      <p:cBhvr>
                                        <p:cTn id="6" dur="2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 descr="Nang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6605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9" name="Picture 7" descr="mua-don-gian-chi-la-mua-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MS910220536[1]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3909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2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79758" fill="hold"/>
                                        <p:tgtEl>
                                          <p:spTgt spid="820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02"/>
                  </p:tgtEl>
                </p:cond>
              </p:nextCondLst>
            </p:seq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20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40</Words>
  <Application>Microsoft Office PowerPoint</Application>
  <PresentationFormat>Widescreen</PresentationFormat>
  <Paragraphs>11</Paragraphs>
  <Slides>16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Office Theme</vt:lpstr>
      <vt:lpstr>ỦY BAN NHÂN DÂN QUẬN LONG BIÊN TRƯỜNG MẦM NON THẠCH CẦU      LĨNH VỰC KHÁM PHÁ XÃ HỘI  Đề tài: MÙA HÈ CỦA BÉ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</cp:revision>
  <dcterms:created xsi:type="dcterms:W3CDTF">2022-05-06T15:56:05Z</dcterms:created>
  <dcterms:modified xsi:type="dcterms:W3CDTF">2022-05-06T16:03:47Z</dcterms:modified>
</cp:coreProperties>
</file>