
<file path=[Content_Types].xml><?xml version="1.0" encoding="utf-8"?>
<Types xmlns="http://schemas.openxmlformats.org/package/2006/content-types">
  <Default Extension="mp3" ContentType="audio/mpeg"/>
  <Default Extension="png" ContentType="image/png"/>
  <Default Extension="webp" ContentType="image/web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6" r:id="rId3"/>
    <p:sldId id="272" r:id="rId4"/>
    <p:sldId id="286" r:id="rId5"/>
    <p:sldId id="275" r:id="rId6"/>
    <p:sldId id="26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6A8"/>
    <a:srgbClr val="4F8DBE"/>
    <a:srgbClr val="FBA9A1"/>
    <a:srgbClr val="FFB6AD"/>
    <a:srgbClr val="419C93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99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2022/10/29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369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744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29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387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91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 advClick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 advClick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 advClick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 advClick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 advClick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 advClick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eb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DBABFEA-212E-4E26-BC57-EED855C457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29">
            <a:extLst>
              <a:ext uri="{FF2B5EF4-FFF2-40B4-BE49-F238E27FC236}">
                <a16:creationId xmlns:a16="http://schemas.microsoft.com/office/drawing/2014/main" id="{2C70FDE8-6755-473E-9EE8-F4CF02FDBACA}"/>
              </a:ext>
            </a:extLst>
          </p:cNvPr>
          <p:cNvSpPr txBox="1"/>
          <p:nvPr/>
        </p:nvSpPr>
        <p:spPr>
          <a:xfrm>
            <a:off x="3010055" y="1873172"/>
            <a:ext cx="6648951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2022- 2023</a:t>
            </a:r>
          </a:p>
          <a:p>
            <a:pPr algn="ctr"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spc="300" dirty="0">
              <a:solidFill>
                <a:schemeClr val="bg1"/>
              </a:solidFill>
              <a:latin typeface="Sitka Heading" panose="02000505000000020004" pitchFamily="2" charset="0"/>
              <a:ea typeface="字魂35号-经典雅黑" panose="02000000000000000000" pitchFamily="2" charset="-122"/>
              <a:cs typeface="Montserrat Light" charset="0"/>
            </a:endParaRPr>
          </a:p>
        </p:txBody>
      </p:sp>
      <p:pic>
        <p:nvPicPr>
          <p:cNvPr id="13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id="{746BC84E-53DA-4657-8093-49D4BBE574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571" y="-1578429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0648" y="816258"/>
            <a:ext cx="6810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200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24B2C460-E254-45E7-8C54-7BD64E0C580E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6832BC40-57A1-4C4A-81DD-414E47DD3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BA505D8-0E82-4FBF-88DF-C0B7CDF05F88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AD89F5D4-C833-4F44-B17F-A341B13A5D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2"/>
          <a:stretch/>
        </p:blipFill>
        <p:spPr>
          <a:xfrm>
            <a:off x="-10268" y="4094922"/>
            <a:ext cx="2276555" cy="38653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843F95-91DE-05ED-2779-481418CFA6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55" y="498686"/>
            <a:ext cx="8447045" cy="5860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489551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4B1C5593-77CD-47C5-8716-A2035E7D28E1}"/>
              </a:ext>
            </a:extLst>
          </p:cNvPr>
          <p:cNvGrpSpPr/>
          <p:nvPr/>
        </p:nvGrpSpPr>
        <p:grpSpPr>
          <a:xfrm>
            <a:off x="0" y="224135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2B5EF8A9-95B6-49C5-88FA-4395532ED6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EDDF52D-1176-41E5-B0D7-05A557F3C71F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1ABD3ECE-F6B3-449C-BD0C-E45A30C60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150" y="3737670"/>
            <a:ext cx="3336364" cy="3282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10D441-677F-AF26-CDB9-8728DA51BF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7" y="449422"/>
            <a:ext cx="8381541" cy="6407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779595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E8C4DFBC-1EA4-4521-95CC-D08CF0F848A9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C7268828-260E-43E1-9967-685CC58EB4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0F2DFF2-8F27-4A7D-A02F-809BEE4AE5B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81CE7E1F-BD2B-4E09-8050-1E3881EA89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2"/>
          <a:stretch/>
        </p:blipFill>
        <p:spPr>
          <a:xfrm>
            <a:off x="9799585" y="123828"/>
            <a:ext cx="2557534" cy="43424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EB79E8-D4BC-6D9C-3FF9-627C4275A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5" y="278296"/>
            <a:ext cx="9422295" cy="6135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504707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7B9EE6CB-09F0-4D24-8C80-437CF3979AE6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0B2FEC0-F686-4EA6-A73F-F1819EAC5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2CD9C65-9152-4F44-BCE5-0AF195252425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F3BBE2D6-AB66-4F62-8FC5-242FCFF16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3315" flipH="1">
            <a:off x="-344342" y="778515"/>
            <a:ext cx="3184079" cy="25074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6696B8-1B5C-0837-2418-1ECA528E2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379867"/>
            <a:ext cx="8501271" cy="6028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671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2563473-427E-402E-8F43-C50752969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399AABC-2A84-4A0B-BF71-2B2496A28004}"/>
              </a:ext>
            </a:extLst>
          </p:cNvPr>
          <p:cNvSpPr/>
          <p:nvPr/>
        </p:nvSpPr>
        <p:spPr>
          <a:xfrm>
            <a:off x="4144099" y="1954356"/>
            <a:ext cx="3903802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Arial" panose="020B0604020202020204" pitchFamily="34" charset="0"/>
              </a:rPr>
              <a:t>TRÒ CHƠI: </a:t>
            </a:r>
          </a:p>
          <a:p>
            <a:pPr algn="dist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Arial" panose="020B0604020202020204" pitchFamily="34" charset="0"/>
              </a:rPr>
              <a:t>XÂU HOA </a:t>
            </a:r>
          </a:p>
          <a:p>
            <a:pPr algn="dist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Arial" panose="020B0604020202020204" pitchFamily="34" charset="0"/>
              </a:rPr>
              <a:t>TẶNG MẸ</a:t>
            </a:r>
            <a:endParaRPr lang="zh-CN" altLang="en-US" sz="4000" noProof="1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7240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57</Words>
  <Application>Microsoft Office PowerPoint</Application>
  <PresentationFormat>Widescreen</PresentationFormat>
  <Paragraphs>19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等线</vt:lpstr>
      <vt:lpstr>等线 Light</vt:lpstr>
      <vt:lpstr>Montserrat Light</vt:lpstr>
      <vt:lpstr>Sitka Heading</vt:lpstr>
      <vt:lpstr>Times New Roman</vt:lpstr>
      <vt:lpstr>字魂35号-经典雅黑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This PC</cp:lastModifiedBy>
  <cp:revision>307</cp:revision>
  <dcterms:created xsi:type="dcterms:W3CDTF">2018-02-23T07:21:57Z</dcterms:created>
  <dcterms:modified xsi:type="dcterms:W3CDTF">2022-10-29T02:18:11Z</dcterms:modified>
</cp:coreProperties>
</file>