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/>
    <p:restoredTop sz="94706"/>
  </p:normalViewPr>
  <p:slideViewPr>
    <p:cSldViewPr>
      <p:cViewPr varScale="1">
        <p:scale>
          <a:sx n="69" d="100"/>
          <a:sy n="69" d="100"/>
        </p:scale>
        <p:origin x="10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1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image" Target="../media/image39.jpg"/><Relationship Id="rId19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jp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openxmlformats.org/officeDocument/2006/relationships/image" Target="../media/image50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42.pn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4.jpg"/><Relationship Id="rId7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openxmlformats.org/officeDocument/2006/relationships/slide" Target="slide10.xml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15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11.xml"/><Relationship Id="rId10" Type="http://schemas.openxmlformats.org/officeDocument/2006/relationships/image" Target="../media/image58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48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48267"/>
            <a:ext cx="11125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153143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37"/>
            <a:ext cx="12162263" cy="6865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</a:t>
            </a:r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14" y="34290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3540</TotalTime>
  <Words>149</Words>
  <Application>Microsoft Office PowerPoint</Application>
  <PresentationFormat>Widescreen</PresentationFormat>
  <Paragraphs>29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This PC</cp:lastModifiedBy>
  <cp:revision>64</cp:revision>
  <dcterms:created xsi:type="dcterms:W3CDTF">2019-05-31T04:12:35Z</dcterms:created>
  <dcterms:modified xsi:type="dcterms:W3CDTF">2022-10-29T02:12:35Z</dcterms:modified>
</cp:coreProperties>
</file>