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3" r:id="rId4"/>
    <p:sldId id="267" r:id="rId5"/>
    <p:sldId id="259" r:id="rId6"/>
    <p:sldId id="269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1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5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2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F493-9E40-4137-8F8A-2EA21634393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E87A6-F17A-4911-A50E-A5FE4740C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181D1C-5DCF-4625-A5ED-C1A7A0533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" y="-40183"/>
            <a:ext cx="12192000" cy="6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018" y="517246"/>
            <a:ext cx="9144000" cy="598861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QUẬN LONG BIÊN</a:t>
            </a:r>
            <a:b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89DDB026-4D5B-445F-8EF3-88F8F53545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" y="-40183"/>
            <a:ext cx="1243781" cy="12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377693-4DFF-44E7-89FA-427B0FBF1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50" y="3724384"/>
            <a:ext cx="4651651" cy="3133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605D33E-113E-465D-AAC1-2BAC200C2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453"/>
            <a:ext cx="7224386" cy="257273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60123" y="5444058"/>
            <a:ext cx="268578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</a:t>
            </a:r>
            <a:b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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747" y="1302365"/>
            <a:ext cx="657128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NBTN: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24 - 36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vi-VN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" name="nhạc ảo thuậ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5149" y="5731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21595" y="0"/>
            <a:ext cx="6884827" cy="6544849"/>
            <a:chOff x="2221595" y="0"/>
            <a:chExt cx="6884827" cy="6544849"/>
          </a:xfrm>
        </p:grpSpPr>
        <p:sp>
          <p:nvSpPr>
            <p:cNvPr id="6" name="TextBox 5"/>
            <p:cNvSpPr txBox="1"/>
            <p:nvPr/>
          </p:nvSpPr>
          <p:spPr>
            <a:xfrm>
              <a:off x="3596362" y="0"/>
              <a:ext cx="4354286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Quả</a:t>
              </a:r>
              <a:r>
                <a:rPr lang="en-US" sz="6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6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trứng</a:t>
              </a:r>
              <a:endParaRPr lang="en-US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595" y="1455523"/>
              <a:ext cx="6884827" cy="5089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5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" y="0"/>
            <a:ext cx="11975124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05808" y="123735"/>
            <a:ext cx="10145485" cy="6134244"/>
            <a:chOff x="1058092" y="365036"/>
            <a:chExt cx="10145485" cy="61342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092" y="646249"/>
              <a:ext cx="7471954" cy="58530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849291" y="365036"/>
              <a:ext cx="4354286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Vỏ</a:t>
              </a:r>
              <a:r>
                <a:rPr lang="en-US" sz="6600" b="1" dirty="0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6600" b="1" dirty="0" err="1" smtClean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trứng</a:t>
              </a:r>
              <a:endParaRPr lang="en-US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6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029" cy="6857999"/>
          </a:xfrm>
        </p:spPr>
      </p:pic>
    </p:spTree>
    <p:extLst>
      <p:ext uri="{BB962C8B-B14F-4D97-AF65-F5344CB8AC3E}">
        <p14:creationId xmlns:p14="http://schemas.microsoft.com/office/powerpoint/2010/main" val="758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26" y="0"/>
            <a:ext cx="6172174" cy="3382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2026"/>
            <a:ext cx="6207095" cy="3475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0497" cy="33820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4" y="3382025"/>
            <a:ext cx="5984906" cy="3475973"/>
          </a:xfrm>
        </p:spPr>
      </p:pic>
    </p:spTree>
    <p:extLst>
      <p:ext uri="{BB962C8B-B14F-4D97-AF65-F5344CB8AC3E}">
        <p14:creationId xmlns:p14="http://schemas.microsoft.com/office/powerpoint/2010/main" val="75911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chiken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3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endParaRPr lang="vi-VN" dirty="0"/>
          </a:p>
        </p:txBody>
      </p:sp>
      <p:pic>
        <p:nvPicPr>
          <p:cNvPr id="4" name="phep-la-hang-ngay-bib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103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11"/>
          </a:xfrm>
        </p:spPr>
      </p:pic>
    </p:spTree>
    <p:extLst>
      <p:ext uri="{BB962C8B-B14F-4D97-AF65-F5344CB8AC3E}">
        <p14:creationId xmlns:p14="http://schemas.microsoft.com/office/powerpoint/2010/main" val="9920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40</Words>
  <Application>Microsoft Office PowerPoint</Application>
  <PresentationFormat>Widescreen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 2</vt:lpstr>
      <vt:lpstr>Office Theme</vt:lpstr>
      <vt:lpstr>      PHÒNG GIÁO DỤC VÀ ĐÀO TẠO QUẬN LONG BIÊN TRƯỜNG MẦM NON THẠCH CẦU</vt:lpstr>
      <vt:lpstr>PowerPoint Presentation</vt:lpstr>
      <vt:lpstr>PowerPoint Presentation</vt:lpstr>
      <vt:lpstr>PowerPoint Presentation</vt:lpstr>
      <vt:lpstr>PowerPoint Presentation</vt:lpstr>
      <vt:lpstr>Vận động chiken</vt:lpstr>
      <vt:lpstr>Chơi trò chơi: chuyển trứng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25</cp:revision>
  <dcterms:created xsi:type="dcterms:W3CDTF">2021-01-16T12:45:15Z</dcterms:created>
  <dcterms:modified xsi:type="dcterms:W3CDTF">2021-01-20T05:20:04Z</dcterms:modified>
</cp:coreProperties>
</file>