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8"/>
  </p:notesMasterIdLst>
  <p:sldIdLst>
    <p:sldId id="524" r:id="rId2"/>
    <p:sldId id="575" r:id="rId3"/>
    <p:sldId id="576" r:id="rId4"/>
    <p:sldId id="578" r:id="rId5"/>
    <p:sldId id="583" r:id="rId6"/>
    <p:sldId id="579" r:id="rId7"/>
    <p:sldId id="585" r:id="rId8"/>
    <p:sldId id="586" r:id="rId9"/>
    <p:sldId id="587" r:id="rId10"/>
    <p:sldId id="588" r:id="rId11"/>
    <p:sldId id="584" r:id="rId12"/>
    <p:sldId id="589" r:id="rId13"/>
    <p:sldId id="577" r:id="rId14"/>
    <p:sldId id="580" r:id="rId15"/>
    <p:sldId id="581" r:id="rId16"/>
    <p:sldId id="582" r:id="rId17"/>
  </p:sldIdLst>
  <p:sldSz cx="12192000" cy="6858000"/>
  <p:notesSz cx="6858000" cy="9144000"/>
  <p:custDataLst>
    <p:tags r:id="rId19"/>
  </p:custDataLst>
  <p:defaultTextStyle>
    <a:defPPr>
      <a:defRPr lang="zh-CN"/>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87" userDrawn="1">
          <p15:clr>
            <a:srgbClr val="A4A3A4"/>
          </p15:clr>
        </p15:guide>
        <p15:guide id="2" pos="644" userDrawn="1">
          <p15:clr>
            <a:srgbClr val="A4A3A4"/>
          </p15:clr>
        </p15:guide>
        <p15:guide id="3" pos="9596" userDrawn="1">
          <p15:clr>
            <a:srgbClr val="A4A3A4"/>
          </p15:clr>
        </p15:guide>
        <p15:guide id="4" orient="horz" pos="4876" userDrawn="1">
          <p15:clr>
            <a:srgbClr val="A4A3A4"/>
          </p15:clr>
        </p15:guide>
        <p15:guide id="5" orient="horz" pos="1368" userDrawn="1">
          <p15:clr>
            <a:srgbClr val="A4A3A4"/>
          </p15:clr>
        </p15:guide>
        <p15:guide id="6" orient="horz" pos="280" userDrawn="1">
          <p15:clr>
            <a:srgbClr val="A4A3A4"/>
          </p15:clr>
        </p15:guide>
        <p15:guide id="7" orient="horz" pos="5480" userDrawn="1">
          <p15:clr>
            <a:srgbClr val="A4A3A4"/>
          </p15:clr>
        </p15:guide>
        <p15:guide id="8" pos="5120" userDrawn="1">
          <p15:clr>
            <a:srgbClr val="A4A3A4"/>
          </p15:clr>
        </p15:guide>
        <p15:guide id="9" orient="horz" pos="2668" userDrawn="1">
          <p15:clr>
            <a:srgbClr val="A4A3A4"/>
          </p15:clr>
        </p15:guide>
        <p15:guide id="11" orient="horz" pos="3908" userDrawn="1">
          <p15:clr>
            <a:srgbClr val="A4A3A4"/>
          </p15:clr>
        </p15:guide>
        <p15:guide id="12" orient="horz" pos="2840" userDrawn="1">
          <p15:clr>
            <a:srgbClr val="A4A3A4"/>
          </p15:clr>
        </p15:guide>
        <p15:guide id="13" orient="horz" pos="3657" userDrawn="1">
          <p15:clr>
            <a:srgbClr val="A4A3A4"/>
          </p15:clr>
        </p15:guide>
        <p15:guide id="14" orient="horz" pos="1027" userDrawn="1">
          <p15:clr>
            <a:srgbClr val="A4A3A4"/>
          </p15:clr>
        </p15:guide>
        <p15:guide id="15" orient="horz" pos="4111" userDrawn="1">
          <p15:clr>
            <a:srgbClr val="A4A3A4"/>
          </p15:clr>
        </p15:guide>
        <p15:guide id="16" orient="horz" userDrawn="1">
          <p15:clr>
            <a:srgbClr val="A4A3A4"/>
          </p15:clr>
        </p15:guide>
        <p15:guide id="17" orient="horz" pos="2931" userDrawn="1">
          <p15:clr>
            <a:srgbClr val="A4A3A4"/>
          </p15:clr>
        </p15:guide>
        <p15:guide id="18" pos="483" userDrawn="1">
          <p15:clr>
            <a:srgbClr val="A4A3A4"/>
          </p15:clr>
        </p15:guide>
        <p15:guide id="19" pos="7197" userDrawn="1">
          <p15:clr>
            <a:srgbClr val="A4A3A4"/>
          </p15:clr>
        </p15:guide>
        <p15:guide id="20"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561"/>
    <a:srgbClr val="CC3C3C"/>
    <a:srgbClr val="519315"/>
    <a:srgbClr val="C91D90"/>
    <a:srgbClr val="FF3BBE"/>
    <a:srgbClr val="22ADDE"/>
    <a:srgbClr val="42C0FF"/>
    <a:srgbClr val="DF25A1"/>
    <a:srgbClr val="88A814"/>
    <a:srgbClr val="A3C7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9" autoAdjust="0"/>
    <p:restoredTop sz="94424" autoAdjust="0"/>
  </p:normalViewPr>
  <p:slideViewPr>
    <p:cSldViewPr snapToGrid="0" showGuides="1">
      <p:cViewPr varScale="1">
        <p:scale>
          <a:sx n="86" d="100"/>
          <a:sy n="86" d="100"/>
        </p:scale>
        <p:origin x="451" y="48"/>
      </p:cViewPr>
      <p:guideLst>
        <p:guide orient="horz" pos="3787"/>
        <p:guide pos="644"/>
        <p:guide pos="9596"/>
        <p:guide orient="horz" pos="4876"/>
        <p:guide orient="horz" pos="1368"/>
        <p:guide orient="horz" pos="280"/>
        <p:guide orient="horz" pos="5480"/>
        <p:guide pos="5120"/>
        <p:guide orient="horz" pos="2668"/>
        <p:guide orient="horz" pos="3908"/>
        <p:guide orient="horz" pos="2840"/>
        <p:guide orient="horz" pos="3657"/>
        <p:guide orient="horz" pos="1027"/>
        <p:guide orient="horz" pos="4111"/>
        <p:guide orient="horz"/>
        <p:guide orient="horz" pos="2931"/>
        <p:guide pos="483"/>
        <p:guide pos="719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7DA699EB-6B6F-4303-84E5-698CBBF28AE0}" type="datetimeFigureOut">
              <a:rPr lang="zh-CN" altLang="en-US" smtClean="0"/>
              <a:pPr/>
              <a:t>2022/5/21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7F1D5E53-1996-4A18-8378-BCF5C8046DA1}" type="slidenum">
              <a:rPr lang="zh-CN" altLang="en-US" smtClean="0"/>
              <a:pPr/>
              <a:t>‹#›</a:t>
            </a:fld>
            <a:endParaRPr lang="zh-CN" altLang="en-US" dirty="0"/>
          </a:p>
        </p:txBody>
      </p:sp>
    </p:spTree>
    <p:extLst>
      <p:ext uri="{BB962C8B-B14F-4D97-AF65-F5344CB8AC3E}">
        <p14:creationId xmlns:p14="http://schemas.microsoft.com/office/powerpoint/2010/main" val="3744765781"/>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微软雅黑" panose="020B0503020204020204" pitchFamily="34" charset="-122"/>
        <a:cs typeface="+mn-cs"/>
      </a:defRPr>
    </a:lvl1pPr>
    <a:lvl2pPr marL="457167" algn="l" defTabSz="914332" rtl="0" eaLnBrk="1" latinLnBrk="0" hangingPunct="1">
      <a:defRPr sz="1200" kern="1200">
        <a:solidFill>
          <a:schemeClr val="tx1"/>
        </a:solidFill>
        <a:latin typeface="+mn-lt"/>
        <a:ea typeface="微软雅黑" panose="020B0503020204020204" pitchFamily="34" charset="-122"/>
        <a:cs typeface="+mn-cs"/>
      </a:defRPr>
    </a:lvl2pPr>
    <a:lvl3pPr marL="914332" algn="l" defTabSz="914332" rtl="0" eaLnBrk="1" latinLnBrk="0" hangingPunct="1">
      <a:defRPr sz="1200" kern="1200">
        <a:solidFill>
          <a:schemeClr val="tx1"/>
        </a:solidFill>
        <a:latin typeface="+mn-lt"/>
        <a:ea typeface="微软雅黑" panose="020B0503020204020204" pitchFamily="34" charset="-122"/>
        <a:cs typeface="+mn-cs"/>
      </a:defRPr>
    </a:lvl3pPr>
    <a:lvl4pPr marL="1371498" algn="l" defTabSz="914332" rtl="0" eaLnBrk="1" latinLnBrk="0" hangingPunct="1">
      <a:defRPr sz="1200" kern="1200">
        <a:solidFill>
          <a:schemeClr val="tx1"/>
        </a:solidFill>
        <a:latin typeface="+mn-lt"/>
        <a:ea typeface="微软雅黑" panose="020B0503020204020204" pitchFamily="34" charset="-122"/>
        <a:cs typeface="+mn-cs"/>
      </a:defRPr>
    </a:lvl4pPr>
    <a:lvl5pPr marL="1828664" algn="l" defTabSz="914332" rtl="0" eaLnBrk="1" latinLnBrk="0" hangingPunct="1">
      <a:defRPr sz="1200" kern="1200">
        <a:solidFill>
          <a:schemeClr val="tx1"/>
        </a:solidFill>
        <a:latin typeface="+mn-lt"/>
        <a:ea typeface="微软雅黑" panose="020B0503020204020204" pitchFamily="34" charset="-122"/>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a:t>
            </a:fld>
            <a:endParaRPr lang="zh-CN" altLang="en-US" dirty="0"/>
          </a:p>
        </p:txBody>
      </p:sp>
    </p:spTree>
    <p:extLst>
      <p:ext uri="{BB962C8B-B14F-4D97-AF65-F5344CB8AC3E}">
        <p14:creationId xmlns:p14="http://schemas.microsoft.com/office/powerpoint/2010/main" val="973196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13</a:t>
            </a:fld>
            <a:endParaRPr lang="zh-CN" altLang="en-US" dirty="0"/>
          </a:p>
        </p:txBody>
      </p:sp>
    </p:spTree>
    <p:extLst>
      <p:ext uri="{BB962C8B-B14F-4D97-AF65-F5344CB8AC3E}">
        <p14:creationId xmlns:p14="http://schemas.microsoft.com/office/powerpoint/2010/main" val="110188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14</a:t>
            </a:fld>
            <a:endParaRPr lang="zh-CN" altLang="en-US" dirty="0"/>
          </a:p>
        </p:txBody>
      </p:sp>
    </p:spTree>
    <p:extLst>
      <p:ext uri="{BB962C8B-B14F-4D97-AF65-F5344CB8AC3E}">
        <p14:creationId xmlns:p14="http://schemas.microsoft.com/office/powerpoint/2010/main" val="287456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15</a:t>
            </a:fld>
            <a:endParaRPr lang="zh-CN" altLang="en-US" dirty="0"/>
          </a:p>
        </p:txBody>
      </p:sp>
    </p:spTree>
    <p:extLst>
      <p:ext uri="{BB962C8B-B14F-4D97-AF65-F5344CB8AC3E}">
        <p14:creationId xmlns:p14="http://schemas.microsoft.com/office/powerpoint/2010/main" val="52285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16</a:t>
            </a:fld>
            <a:endParaRPr lang="zh-CN" altLang="en-US" dirty="0"/>
          </a:p>
        </p:txBody>
      </p:sp>
    </p:spTree>
    <p:extLst>
      <p:ext uri="{BB962C8B-B14F-4D97-AF65-F5344CB8AC3E}">
        <p14:creationId xmlns:p14="http://schemas.microsoft.com/office/powerpoint/2010/main" val="343749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a:t>
            </a:fld>
            <a:endParaRPr lang="zh-CN" altLang="en-US" dirty="0"/>
          </a:p>
        </p:txBody>
      </p:sp>
    </p:spTree>
    <p:extLst>
      <p:ext uri="{BB962C8B-B14F-4D97-AF65-F5344CB8AC3E}">
        <p14:creationId xmlns:p14="http://schemas.microsoft.com/office/powerpoint/2010/main" val="404035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a:t>
            </a:fld>
            <a:endParaRPr lang="zh-CN" altLang="en-US" dirty="0"/>
          </a:p>
        </p:txBody>
      </p:sp>
    </p:spTree>
    <p:extLst>
      <p:ext uri="{BB962C8B-B14F-4D97-AF65-F5344CB8AC3E}">
        <p14:creationId xmlns:p14="http://schemas.microsoft.com/office/powerpoint/2010/main" val="422653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4</a:t>
            </a:fld>
            <a:endParaRPr lang="zh-CN" altLang="en-US" dirty="0"/>
          </a:p>
        </p:txBody>
      </p:sp>
    </p:spTree>
    <p:extLst>
      <p:ext uri="{BB962C8B-B14F-4D97-AF65-F5344CB8AC3E}">
        <p14:creationId xmlns:p14="http://schemas.microsoft.com/office/powerpoint/2010/main" val="1140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6</a:t>
            </a:fld>
            <a:endParaRPr lang="zh-CN" altLang="en-US" dirty="0"/>
          </a:p>
        </p:txBody>
      </p:sp>
    </p:spTree>
    <p:extLst>
      <p:ext uri="{BB962C8B-B14F-4D97-AF65-F5344CB8AC3E}">
        <p14:creationId xmlns:p14="http://schemas.microsoft.com/office/powerpoint/2010/main" val="178659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dirty="0"/>
          </a:p>
        </p:txBody>
      </p:sp>
    </p:spTree>
    <p:extLst>
      <p:ext uri="{BB962C8B-B14F-4D97-AF65-F5344CB8AC3E}">
        <p14:creationId xmlns:p14="http://schemas.microsoft.com/office/powerpoint/2010/main" val="287888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9</a:t>
            </a:fld>
            <a:endParaRPr lang="zh-CN" altLang="en-US" dirty="0"/>
          </a:p>
        </p:txBody>
      </p:sp>
    </p:spTree>
    <p:extLst>
      <p:ext uri="{BB962C8B-B14F-4D97-AF65-F5344CB8AC3E}">
        <p14:creationId xmlns:p14="http://schemas.microsoft.com/office/powerpoint/2010/main" val="2982250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10</a:t>
            </a:fld>
            <a:endParaRPr lang="zh-CN" altLang="en-US" dirty="0"/>
          </a:p>
        </p:txBody>
      </p:sp>
    </p:spTree>
    <p:extLst>
      <p:ext uri="{BB962C8B-B14F-4D97-AF65-F5344CB8AC3E}">
        <p14:creationId xmlns:p14="http://schemas.microsoft.com/office/powerpoint/2010/main" val="1441867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12</a:t>
            </a:fld>
            <a:endParaRPr lang="zh-CN" altLang="en-US" dirty="0"/>
          </a:p>
        </p:txBody>
      </p:sp>
    </p:spTree>
    <p:extLst>
      <p:ext uri="{BB962C8B-B14F-4D97-AF65-F5344CB8AC3E}">
        <p14:creationId xmlns:p14="http://schemas.microsoft.com/office/powerpoint/2010/main" val="16774063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1" y="0"/>
            <a:ext cx="12201841" cy="66821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295844"/>
            <a:ext cx="12192000" cy="3578518"/>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2380" y="1394141"/>
            <a:ext cx="775412" cy="768747"/>
          </a:xfrm>
          <a:prstGeom prst="rect">
            <a:avLst/>
          </a:prstGeom>
        </p:spPr>
      </p:pic>
      <p:pic>
        <p:nvPicPr>
          <p:cNvPr id="6"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012104">
            <a:off x="1528910" y="2828755"/>
            <a:ext cx="847435" cy="693179"/>
          </a:xfrm>
          <a:prstGeom prst="rect">
            <a:avLst/>
          </a:prstGeom>
        </p:spPr>
      </p:pic>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39023" y="5853490"/>
            <a:ext cx="730664" cy="771160"/>
          </a:xfrm>
          <a:prstGeom prst="rect">
            <a:avLst/>
          </a:prstGeom>
        </p:spPr>
      </p:pic>
      <p:pic>
        <p:nvPicPr>
          <p:cNvPr id="8" name="图片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376526">
            <a:off x="9708117" y="1940957"/>
            <a:ext cx="1066903" cy="799469"/>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23709">
            <a:off x="9068802" y="4272433"/>
            <a:ext cx="1066903" cy="799469"/>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940">
            <a:off x="7801415" y="1514931"/>
            <a:ext cx="562540" cy="422317"/>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7492339">
            <a:off x="7003628" y="1176725"/>
            <a:ext cx="467691" cy="351111"/>
          </a:xfrm>
          <a:prstGeom prst="rect">
            <a:avLst/>
          </a:prstGeom>
        </p:spPr>
      </p:pic>
      <p:pic>
        <p:nvPicPr>
          <p:cNvPr id="12" name="图片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4030247">
            <a:off x="1287981" y="2017925"/>
            <a:ext cx="566293" cy="445178"/>
          </a:xfrm>
          <a:prstGeom prst="rect">
            <a:avLst/>
          </a:prstGeom>
        </p:spPr>
      </p:pic>
      <p:pic>
        <p:nvPicPr>
          <p:cNvPr id="13" name="图片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77338" y="3978231"/>
            <a:ext cx="269024" cy="266711"/>
          </a:xfrm>
          <a:prstGeom prst="rect">
            <a:avLst/>
          </a:prstGeom>
        </p:spPr>
      </p:pic>
      <p:pic>
        <p:nvPicPr>
          <p:cNvPr id="14" name="图片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24174" y="4629574"/>
            <a:ext cx="269024" cy="266711"/>
          </a:xfrm>
          <a:prstGeom prst="rect">
            <a:avLst/>
          </a:prstGeom>
        </p:spPr>
      </p:pic>
      <p:pic>
        <p:nvPicPr>
          <p:cNvPr id="15" name="图片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068594">
            <a:off x="916086" y="2428428"/>
            <a:ext cx="245144" cy="192714"/>
          </a:xfrm>
          <a:prstGeom prst="rect">
            <a:avLst/>
          </a:prstGeom>
        </p:spPr>
      </p:pic>
      <p:pic>
        <p:nvPicPr>
          <p:cNvPr id="16" name="图片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1512529">
            <a:off x="6059325" y="5409202"/>
            <a:ext cx="431682" cy="339357"/>
          </a:xfrm>
          <a:prstGeom prst="rect">
            <a:avLst/>
          </a:prstGeom>
        </p:spPr>
      </p:pic>
      <p:pic>
        <p:nvPicPr>
          <p:cNvPr id="17" name="图片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14709741">
            <a:off x="2813368" y="6057112"/>
            <a:ext cx="596965" cy="417824"/>
          </a:xfrm>
          <a:prstGeom prst="rect">
            <a:avLst/>
          </a:prstGeom>
        </p:spPr>
      </p:pic>
      <p:pic>
        <p:nvPicPr>
          <p:cNvPr id="18" name="图片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6442851">
            <a:off x="2409415" y="6311262"/>
            <a:ext cx="229680" cy="160756"/>
          </a:xfrm>
          <a:prstGeom prst="rect">
            <a:avLst/>
          </a:prstGeom>
        </p:spPr>
      </p:pic>
      <p:pic>
        <p:nvPicPr>
          <p:cNvPr id="19" name="图片 1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rot="19971018">
            <a:off x="7561532" y="5463699"/>
            <a:ext cx="456961" cy="359230"/>
          </a:xfrm>
          <a:prstGeom prst="rect">
            <a:avLst/>
          </a:prstGeom>
        </p:spPr>
      </p:pic>
      <p:pic>
        <p:nvPicPr>
          <p:cNvPr id="20" name="图片 1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481491" y="6305304"/>
            <a:ext cx="193168" cy="203874"/>
          </a:xfrm>
          <a:prstGeom prst="rect">
            <a:avLst/>
          </a:prstGeom>
        </p:spPr>
      </p:pic>
    </p:spTree>
    <p:extLst>
      <p:ext uri="{BB962C8B-B14F-4D97-AF65-F5344CB8AC3E}">
        <p14:creationId xmlns:p14="http://schemas.microsoft.com/office/powerpoint/2010/main" val="12419225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 presetClass="entr" presetSubtype="8"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6" presetClass="emph" presetSubtype="0" repeatCount="indefinite" autoRev="1" fill="hold" nodeType="withEffect">
                                  <p:stCondLst>
                                    <p:cond delay="750"/>
                                  </p:stCondLst>
                                  <p:childTnLst>
                                    <p:animScale>
                                      <p:cBhvr>
                                        <p:cTn id="18" dur="1000" fill="hold"/>
                                        <p:tgtEl>
                                          <p:spTgt spid="6"/>
                                        </p:tgtEl>
                                      </p:cBhvr>
                                      <p:by x="112000" y="112000"/>
                                    </p:animScale>
                                  </p:childTnLst>
                                </p:cTn>
                              </p:par>
                              <p:par>
                                <p:cTn id="19" presetID="2" presetClass="entr" presetSubtype="8"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par>
                                <p:cTn id="23" presetID="6" presetClass="emph" presetSubtype="0" repeatCount="indefinite" autoRev="1" fill="hold" nodeType="withEffect">
                                  <p:stCondLst>
                                    <p:cond delay="750"/>
                                  </p:stCondLst>
                                  <p:childTnLst>
                                    <p:animScale>
                                      <p:cBhvr>
                                        <p:cTn id="24" dur="1000" fill="hold"/>
                                        <p:tgtEl>
                                          <p:spTgt spid="12"/>
                                        </p:tgtEl>
                                      </p:cBhvr>
                                      <p:by x="112000" y="112000"/>
                                    </p:animScale>
                                  </p:childTnLst>
                                </p:cTn>
                              </p:par>
                              <p:par>
                                <p:cTn id="25" presetID="2" presetClass="entr" presetSubtype="12"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0-#ppt_w/2"/>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6" presetClass="emph" presetSubtype="0" repeatCount="indefinite" autoRev="1" fill="hold" nodeType="withEffect">
                                  <p:stCondLst>
                                    <p:cond delay="1000"/>
                                  </p:stCondLst>
                                  <p:childTnLst>
                                    <p:animScale>
                                      <p:cBhvr>
                                        <p:cTn id="30" dur="1000" fill="hold"/>
                                        <p:tgtEl>
                                          <p:spTgt spid="17"/>
                                        </p:tgtEl>
                                      </p:cBhvr>
                                      <p:by x="112000" y="112000"/>
                                    </p:animScale>
                                  </p:childTnLst>
                                </p:cTn>
                              </p:par>
                              <p:par>
                                <p:cTn id="31" presetID="2" presetClass="entr" presetSubtype="4"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1+#ppt_h/2"/>
                                          </p:val>
                                        </p:tav>
                                        <p:tav tm="100000">
                                          <p:val>
                                            <p:strVal val="#ppt_y"/>
                                          </p:val>
                                        </p:tav>
                                      </p:tavLst>
                                    </p:anim>
                                  </p:childTnLst>
                                </p:cTn>
                              </p:par>
                              <p:par>
                                <p:cTn id="35" presetID="6" presetClass="emph" presetSubtype="0" repeatCount="indefinite" autoRev="1" fill="hold" nodeType="withEffect">
                                  <p:stCondLst>
                                    <p:cond delay="1000"/>
                                  </p:stCondLst>
                                  <p:childTnLst>
                                    <p:animScale>
                                      <p:cBhvr>
                                        <p:cTn id="36" dur="1000" fill="hold"/>
                                        <p:tgtEl>
                                          <p:spTgt spid="7"/>
                                        </p:tgtEl>
                                      </p:cBhvr>
                                      <p:by x="112000" y="112000"/>
                                    </p:animScale>
                                  </p:childTnLst>
                                </p:cTn>
                              </p:par>
                              <p:par>
                                <p:cTn id="37" presetID="2" presetClass="entr" presetSubtype="6" fill="hold"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1+#ppt_h/2"/>
                                          </p:val>
                                        </p:tav>
                                        <p:tav tm="100000">
                                          <p:val>
                                            <p:strVal val="#ppt_y"/>
                                          </p:val>
                                        </p:tav>
                                      </p:tavLst>
                                    </p:anim>
                                  </p:childTnLst>
                                </p:cTn>
                              </p:par>
                              <p:par>
                                <p:cTn id="41" presetID="6" presetClass="emph" presetSubtype="0" repeatCount="indefinite" autoRev="1" fill="hold" nodeType="withEffect">
                                  <p:stCondLst>
                                    <p:cond delay="500"/>
                                  </p:stCondLst>
                                  <p:childTnLst>
                                    <p:animScale>
                                      <p:cBhvr>
                                        <p:cTn id="42" dur="1000" fill="hold"/>
                                        <p:tgtEl>
                                          <p:spTgt spid="9"/>
                                        </p:tgtEl>
                                      </p:cBhvr>
                                      <p:by x="112000" y="112000"/>
                                    </p:animScale>
                                  </p:childTnLst>
                                </p:cTn>
                              </p:par>
                              <p:par>
                                <p:cTn id="43" presetID="2" presetClass="entr" presetSubtype="6" fill="hold" nodeType="withEffect">
                                  <p:stCondLst>
                                    <p:cond delay="75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1+#ppt_w/2"/>
                                          </p:val>
                                        </p:tav>
                                        <p:tav tm="100000">
                                          <p:val>
                                            <p:strVal val="#ppt_x"/>
                                          </p:val>
                                        </p:tav>
                                      </p:tavLst>
                                    </p:anim>
                                    <p:anim calcmode="lin" valueType="num">
                                      <p:cBhvr additive="base">
                                        <p:cTn id="46" dur="750" fill="hold"/>
                                        <p:tgtEl>
                                          <p:spTgt spid="16"/>
                                        </p:tgtEl>
                                        <p:attrNameLst>
                                          <p:attrName>ppt_y</p:attrName>
                                        </p:attrNameLst>
                                      </p:cBhvr>
                                      <p:tavLst>
                                        <p:tav tm="0">
                                          <p:val>
                                            <p:strVal val="1+#ppt_h/2"/>
                                          </p:val>
                                        </p:tav>
                                        <p:tav tm="100000">
                                          <p:val>
                                            <p:strVal val="#ppt_y"/>
                                          </p:val>
                                        </p:tav>
                                      </p:tavLst>
                                    </p:anim>
                                  </p:childTnLst>
                                </p:cTn>
                              </p:par>
                              <p:par>
                                <p:cTn id="47" presetID="6" presetClass="emph" presetSubtype="0" repeatCount="indefinite" autoRev="1" fill="hold" nodeType="withEffect">
                                  <p:stCondLst>
                                    <p:cond delay="750"/>
                                  </p:stCondLst>
                                  <p:childTnLst>
                                    <p:animScale>
                                      <p:cBhvr>
                                        <p:cTn id="48" dur="1000" fill="hold"/>
                                        <p:tgtEl>
                                          <p:spTgt spid="16"/>
                                        </p:tgtEl>
                                      </p:cBhvr>
                                      <p:by x="112000" y="112000"/>
                                    </p:animScale>
                                  </p:childTnLst>
                                </p:cTn>
                              </p:par>
                              <p:par>
                                <p:cTn id="49" presetID="2" presetClass="entr" presetSubtype="3"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1+#ppt_w/2"/>
                                          </p:val>
                                        </p:tav>
                                        <p:tav tm="100000">
                                          <p:val>
                                            <p:strVal val="#ppt_x"/>
                                          </p:val>
                                        </p:tav>
                                      </p:tavLst>
                                    </p:anim>
                                    <p:anim calcmode="lin" valueType="num">
                                      <p:cBhvr additive="base">
                                        <p:cTn id="52" dur="1000" fill="hold"/>
                                        <p:tgtEl>
                                          <p:spTgt spid="8"/>
                                        </p:tgtEl>
                                        <p:attrNameLst>
                                          <p:attrName>ppt_y</p:attrName>
                                        </p:attrNameLst>
                                      </p:cBhvr>
                                      <p:tavLst>
                                        <p:tav tm="0">
                                          <p:val>
                                            <p:strVal val="0-#ppt_h/2"/>
                                          </p:val>
                                        </p:tav>
                                        <p:tav tm="100000">
                                          <p:val>
                                            <p:strVal val="#ppt_y"/>
                                          </p:val>
                                        </p:tav>
                                      </p:tavLst>
                                    </p:anim>
                                  </p:childTnLst>
                                </p:cTn>
                              </p:par>
                              <p:par>
                                <p:cTn id="53" presetID="6" presetClass="emph" presetSubtype="0" repeatCount="indefinite" autoRev="1" fill="hold" nodeType="withEffect">
                                  <p:stCondLst>
                                    <p:cond delay="500"/>
                                  </p:stCondLst>
                                  <p:childTnLst>
                                    <p:animScale>
                                      <p:cBhvr>
                                        <p:cTn id="54" dur="1000" fill="hold"/>
                                        <p:tgtEl>
                                          <p:spTgt spid="8"/>
                                        </p:tgtEl>
                                      </p:cBhvr>
                                      <p:by x="112000" y="112000"/>
                                    </p:animScale>
                                  </p:childTnLst>
                                </p:cTn>
                              </p:par>
                              <p:par>
                                <p:cTn id="55" presetID="2" presetClass="entr" presetSubtype="2" fill="hold" nodeType="withEffect">
                                  <p:stCondLst>
                                    <p:cond delay="75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1000" fill="hold"/>
                                        <p:tgtEl>
                                          <p:spTgt spid="10"/>
                                        </p:tgtEl>
                                        <p:attrNameLst>
                                          <p:attrName>ppt_x</p:attrName>
                                        </p:attrNameLst>
                                      </p:cBhvr>
                                      <p:tavLst>
                                        <p:tav tm="0">
                                          <p:val>
                                            <p:strVal val="1+#ppt_w/2"/>
                                          </p:val>
                                        </p:tav>
                                        <p:tav tm="100000">
                                          <p:val>
                                            <p:strVal val="#ppt_x"/>
                                          </p:val>
                                        </p:tav>
                                      </p:tavLst>
                                    </p:anim>
                                    <p:anim calcmode="lin" valueType="num">
                                      <p:cBhvr additive="base">
                                        <p:cTn id="58" dur="1000" fill="hold"/>
                                        <p:tgtEl>
                                          <p:spTgt spid="10"/>
                                        </p:tgtEl>
                                        <p:attrNameLst>
                                          <p:attrName>ppt_y</p:attrName>
                                        </p:attrNameLst>
                                      </p:cBhvr>
                                      <p:tavLst>
                                        <p:tav tm="0">
                                          <p:val>
                                            <p:strVal val="#ppt_y"/>
                                          </p:val>
                                        </p:tav>
                                        <p:tav tm="100000">
                                          <p:val>
                                            <p:strVal val="#ppt_y"/>
                                          </p:val>
                                        </p:tav>
                                      </p:tavLst>
                                    </p:anim>
                                  </p:childTnLst>
                                </p:cTn>
                              </p:par>
                              <p:par>
                                <p:cTn id="59" presetID="6" presetClass="emph" presetSubtype="0" repeatCount="indefinite" autoRev="1" fill="hold" nodeType="withEffect">
                                  <p:stCondLst>
                                    <p:cond delay="750"/>
                                  </p:stCondLst>
                                  <p:childTnLst>
                                    <p:animScale>
                                      <p:cBhvr>
                                        <p:cTn id="60" dur="1000" fill="hold"/>
                                        <p:tgtEl>
                                          <p:spTgt spid="10"/>
                                        </p:tgtEl>
                                      </p:cBhvr>
                                      <p:by x="112000" y="112000"/>
                                    </p:animScale>
                                  </p:childTnLst>
                                </p:cTn>
                              </p:par>
                              <p:par>
                                <p:cTn id="61" presetID="2" presetClass="entr" presetSubtype="9" fill="hold" nodeType="withEffect">
                                  <p:stCondLst>
                                    <p:cond delay="100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1000" fill="hold"/>
                                        <p:tgtEl>
                                          <p:spTgt spid="5"/>
                                        </p:tgtEl>
                                        <p:attrNameLst>
                                          <p:attrName>ppt_x</p:attrName>
                                        </p:attrNameLst>
                                      </p:cBhvr>
                                      <p:tavLst>
                                        <p:tav tm="0">
                                          <p:val>
                                            <p:strVal val="0-#ppt_w/2"/>
                                          </p:val>
                                        </p:tav>
                                        <p:tav tm="100000">
                                          <p:val>
                                            <p:strVal val="#ppt_x"/>
                                          </p:val>
                                        </p:tav>
                                      </p:tavLst>
                                    </p:anim>
                                    <p:anim calcmode="lin" valueType="num">
                                      <p:cBhvr additive="base">
                                        <p:cTn id="64" dur="1000" fill="hold"/>
                                        <p:tgtEl>
                                          <p:spTgt spid="5"/>
                                        </p:tgtEl>
                                        <p:attrNameLst>
                                          <p:attrName>ppt_y</p:attrName>
                                        </p:attrNameLst>
                                      </p:cBhvr>
                                      <p:tavLst>
                                        <p:tav tm="0">
                                          <p:val>
                                            <p:strVal val="0-#ppt_h/2"/>
                                          </p:val>
                                        </p:tav>
                                        <p:tav tm="100000">
                                          <p:val>
                                            <p:strVal val="#ppt_y"/>
                                          </p:val>
                                        </p:tav>
                                      </p:tavLst>
                                    </p:anim>
                                  </p:childTnLst>
                                </p:cTn>
                              </p:par>
                              <p:par>
                                <p:cTn id="65" presetID="6" presetClass="emph" presetSubtype="0" repeatCount="indefinite" autoRev="1" fill="hold" nodeType="withEffect">
                                  <p:stCondLst>
                                    <p:cond delay="1000"/>
                                  </p:stCondLst>
                                  <p:childTnLst>
                                    <p:animScale>
                                      <p:cBhvr>
                                        <p:cTn id="66" dur="1000" fill="hold"/>
                                        <p:tgtEl>
                                          <p:spTgt spid="5"/>
                                        </p:tgtEl>
                                      </p:cBhvr>
                                      <p:by x="112000" y="11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sp>
        <p:nvSpPr>
          <p:cNvPr id="3" name="矩形 2"/>
          <p:cNvSpPr/>
          <p:nvPr userDrawn="1"/>
        </p:nvSpPr>
        <p:spPr>
          <a:xfrm>
            <a:off x="188686" y="151039"/>
            <a:ext cx="11814628" cy="65559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Tree>
    <p:extLst>
      <p:ext uri="{BB962C8B-B14F-4D97-AF65-F5344CB8AC3E}">
        <p14:creationId xmlns:p14="http://schemas.microsoft.com/office/powerpoint/2010/main" val="5752136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DA96E64-783D-463C-BA44-F5AF67B46485}" type="datetimeFigureOut">
              <a:rPr lang="zh-CN" altLang="en-US" smtClean="0"/>
              <a:pPr/>
              <a:t>2022/5/21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8C676CA-DACA-4216-AE75-62203F837763}" type="slidenum">
              <a:rPr lang="zh-CN" altLang="en-US" smtClean="0"/>
              <a:pPr/>
              <a:t>‹#›</a:t>
            </a:fld>
            <a:endParaRPr lang="zh-CN" altLang="en-US"/>
          </a:p>
        </p:txBody>
      </p:sp>
    </p:spTree>
    <p:extLst>
      <p:ext uri="{BB962C8B-B14F-4D97-AF65-F5344CB8AC3E}">
        <p14:creationId xmlns:p14="http://schemas.microsoft.com/office/powerpoint/2010/main" val="2367712327"/>
      </p:ext>
    </p:extLst>
  </p:cSld>
  <p:clrMap bg1="lt1" tx1="dk1" bg2="lt2" tx2="dk2" accent1="accent1" accent2="accent2" accent3="accent3" accent4="accent4" accent5="accent5" accent6="accent6" hlink="hlink" folHlink="folHlink"/>
  <p:sldLayoutIdLst>
    <p:sldLayoutId id="2147483714" r:id="rId1"/>
    <p:sldLayoutId id="2147483724"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tags" Target="../tags/tag5.xml"/><Relationship Id="rId11" Type="http://schemas.openxmlformats.org/officeDocument/2006/relationships/image" Target="../media/image18.png"/><Relationship Id="rId5" Type="http://schemas.openxmlformats.org/officeDocument/2006/relationships/tags" Target="../tags/tag4.xml"/><Relationship Id="rId10" Type="http://schemas.openxmlformats.org/officeDocument/2006/relationships/notesSlide" Target="../notesSlides/notesSlide1.xml"/><Relationship Id="rId4" Type="http://schemas.openxmlformats.org/officeDocument/2006/relationships/tags" Target="../tags/tag3.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_d - 大调卡农">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5995988" y="7278688"/>
            <a:ext cx="609600" cy="609600"/>
          </a:xfrm>
          <a:prstGeom prst="rect">
            <a:avLst/>
          </a:prstGeom>
        </p:spPr>
      </p:pic>
      <p:sp>
        <p:nvSpPr>
          <p:cNvPr id="3" name="PA_文本框 2"/>
          <p:cNvSpPr txBox="1"/>
          <p:nvPr>
            <p:custDataLst>
              <p:tags r:id="rId4"/>
            </p:custDataLst>
          </p:nvPr>
        </p:nvSpPr>
        <p:spPr>
          <a:xfrm>
            <a:off x="1996306" y="3075057"/>
            <a:ext cx="8608959" cy="707886"/>
          </a:xfrm>
          <a:prstGeom prst="rect">
            <a:avLst/>
          </a:prstGeom>
          <a:noFill/>
        </p:spPr>
        <p:txBody>
          <a:bodyPr wrap="none" rtlCol="0">
            <a:spAutoFit/>
          </a:bodyPr>
          <a:lstStyle/>
          <a:p>
            <a:pPr algn="ct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Truyện</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Kiến</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thi</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 an </a:t>
            </a: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toàn</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4000" dirty="0" err="1">
                <a:solidFill>
                  <a:srgbClr val="002060"/>
                </a:solidFill>
                <a:latin typeface="Tahoma" panose="020B0604030504040204" pitchFamily="34" charset="0"/>
                <a:ea typeface="Tahoma" panose="020B0604030504040204" pitchFamily="34" charset="0"/>
                <a:cs typeface="Tahoma" panose="020B0604030504040204" pitchFamily="34" charset="0"/>
              </a:rPr>
              <a:t>thông</a:t>
            </a:r>
            <a:r>
              <a:rPr lang="en-US" altLang="zh-CN" sz="40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zh-CN" altLang="en-US" sz="4000" dirty="0">
              <a:solidFill>
                <a:srgbClr val="002060"/>
              </a:solidFill>
              <a:latin typeface="Tahoma" panose="020B0604030504040204" pitchFamily="34" charset="0"/>
              <a:ea typeface="微软雅黑" panose="020B0503020204020204" pitchFamily="34" charset="-122"/>
              <a:cs typeface="Tahoma" panose="020B0604030504040204" pitchFamily="34" charset="0"/>
            </a:endParaRPr>
          </a:p>
        </p:txBody>
      </p:sp>
      <p:sp>
        <p:nvSpPr>
          <p:cNvPr id="4" name="PA_文本框 3"/>
          <p:cNvSpPr txBox="1"/>
          <p:nvPr>
            <p:custDataLst>
              <p:tags r:id="rId5"/>
            </p:custDataLst>
          </p:nvPr>
        </p:nvSpPr>
        <p:spPr>
          <a:xfrm>
            <a:off x="3407347" y="204964"/>
            <a:ext cx="5377305" cy="830997"/>
          </a:xfrm>
          <a:prstGeom prst="rect">
            <a:avLst/>
          </a:prstGeom>
          <a:noFill/>
        </p:spPr>
        <p:txBody>
          <a:bodyPr wrap="none" rtlCol="0">
            <a:spAutoFit/>
          </a:bodyPr>
          <a:lstStyle/>
          <a:p>
            <a:pPr algn="ctr"/>
            <a:r>
              <a:rPr lang="en-US" altLang="zh-CN" sz="2400" dirty="0">
                <a:solidFill>
                  <a:srgbClr val="002060"/>
                </a:solidFill>
                <a:latin typeface="Tahoma" panose="020B0604030504040204" pitchFamily="34" charset="0"/>
                <a:ea typeface="Tahoma" panose="020B0604030504040204" pitchFamily="34" charset="0"/>
                <a:cs typeface="Tahoma" panose="020B0604030504040204" pitchFamily="34" charset="0"/>
              </a:rPr>
              <a:t>ỦY BAN NHÂN DÂN QUẬN LONG BIÊN</a:t>
            </a:r>
          </a:p>
          <a:p>
            <a:pPr algn="ctr"/>
            <a:r>
              <a:rPr lang="en-US" altLang="zh-CN" sz="2400" dirty="0">
                <a:solidFill>
                  <a:srgbClr val="002060"/>
                </a:solidFill>
                <a:latin typeface="Tahoma" panose="020B0604030504040204" pitchFamily="34" charset="0"/>
                <a:ea typeface="Tahoma" panose="020B0604030504040204" pitchFamily="34" charset="0"/>
                <a:cs typeface="Tahoma" panose="020B0604030504040204" pitchFamily="34" charset="0"/>
              </a:rPr>
              <a:t>TRƯỜNG MẦM NON THẠCH CẦU </a:t>
            </a:r>
            <a:endParaRPr lang="zh-CN" altLang="en-US" sz="2400" dirty="0">
              <a:solidFill>
                <a:srgbClr val="002060"/>
              </a:solidFill>
              <a:latin typeface="Tahoma" panose="020B0604030504040204" pitchFamily="34" charset="0"/>
              <a:ea typeface="微软雅黑" panose="020B0503020204020204" pitchFamily="34" charset="-122"/>
              <a:cs typeface="Tahoma" panose="020B0604030504040204" pitchFamily="34" charset="0"/>
            </a:endParaRPr>
          </a:p>
        </p:txBody>
      </p:sp>
      <p:sp>
        <p:nvSpPr>
          <p:cNvPr id="5" name="PA_文本框 4"/>
          <p:cNvSpPr txBox="1"/>
          <p:nvPr>
            <p:custDataLst>
              <p:tags r:id="rId6"/>
            </p:custDataLst>
          </p:nvPr>
        </p:nvSpPr>
        <p:spPr>
          <a:xfrm>
            <a:off x="3833318" y="4177763"/>
            <a:ext cx="4951334" cy="830997"/>
          </a:xfrm>
          <a:prstGeom prst="rect">
            <a:avLst/>
          </a:prstGeom>
          <a:noFill/>
        </p:spPr>
        <p:txBody>
          <a:bodyPr wrap="square" rtlCol="0">
            <a:spAutoFit/>
          </a:bodyPr>
          <a:lstStyle/>
          <a:p>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Lứa</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tuổi</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Mẫu</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( 5 – 6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tuổi</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a:p>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viên</a:t>
            </a:r>
            <a:r>
              <a:rPr lang="en-US" altLang="zh-CN"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Nguyễn Thu Trang</a:t>
            </a:r>
          </a:p>
        </p:txBody>
      </p:sp>
      <p:sp>
        <p:nvSpPr>
          <p:cNvPr id="9" name="PA_文本框 2">
            <a:extLst>
              <a:ext uri="{FF2B5EF4-FFF2-40B4-BE49-F238E27FC236}">
                <a16:creationId xmlns:a16="http://schemas.microsoft.com/office/drawing/2014/main" id="{377B1870-8931-419A-BB08-2462008F5D53}"/>
              </a:ext>
            </a:extLst>
          </p:cNvPr>
          <p:cNvSpPr txBox="1"/>
          <p:nvPr>
            <p:custDataLst>
              <p:tags r:id="rId7"/>
            </p:custDataLst>
          </p:nvPr>
        </p:nvSpPr>
        <p:spPr>
          <a:xfrm>
            <a:off x="3462398" y="2086697"/>
            <a:ext cx="5817618" cy="954107"/>
          </a:xfrm>
          <a:prstGeom prst="rect">
            <a:avLst/>
          </a:prstGeom>
          <a:noFill/>
        </p:spPr>
        <p:txBody>
          <a:bodyPr wrap="none" rtlCol="0">
            <a:spAutoFit/>
          </a:bodyPr>
          <a:lstStyle/>
          <a:p>
            <a:pPr algn="ctr"/>
            <a:r>
              <a:rPr lang="en-US" altLang="zh-CN" sz="2800" dirty="0">
                <a:solidFill>
                  <a:srgbClr val="00B050"/>
                </a:solidFill>
                <a:latin typeface="Tahoma" panose="020B0604030504040204" pitchFamily="34" charset="0"/>
                <a:ea typeface="Tahoma" panose="020B0604030504040204" pitchFamily="34" charset="0"/>
                <a:cs typeface="Tahoma" panose="020B0604030504040204" pitchFamily="34" charset="0"/>
              </a:rPr>
              <a:t>LĨNH VỰC PHÁT TRIỂN NGÔN NGỮ</a:t>
            </a:r>
          </a:p>
          <a:p>
            <a:pPr algn="ctr"/>
            <a:r>
              <a:rPr lang="en-US" altLang="zh-CN" sz="2800" dirty="0" err="1">
                <a:solidFill>
                  <a:srgbClr val="00B050"/>
                </a:solidFill>
                <a:latin typeface="Tahoma" panose="020B0604030504040204" pitchFamily="34" charset="0"/>
                <a:ea typeface="Tahoma" panose="020B0604030504040204" pitchFamily="34" charset="0"/>
                <a:cs typeface="Tahoma" panose="020B0604030504040204" pitchFamily="34" charset="0"/>
              </a:rPr>
              <a:t>Hoạt</a:t>
            </a:r>
            <a:r>
              <a:rPr lang="en-US" altLang="zh-CN" sz="28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zh-CN" sz="2800" dirty="0" err="1">
                <a:solidFill>
                  <a:srgbClr val="00B050"/>
                </a:solidFill>
                <a:latin typeface="Tahoma" panose="020B0604030504040204" pitchFamily="34" charset="0"/>
                <a:ea typeface="Tahoma" panose="020B0604030504040204" pitchFamily="34" charset="0"/>
                <a:cs typeface="Tahoma" panose="020B0604030504040204" pitchFamily="34" charset="0"/>
              </a:rPr>
              <a:t>động</a:t>
            </a:r>
            <a:r>
              <a:rPr lang="en-US" altLang="zh-CN" sz="2800" dirty="0">
                <a:solidFill>
                  <a:srgbClr val="00B050"/>
                </a:solidFill>
                <a:latin typeface="Tahoma" panose="020B0604030504040204" pitchFamily="34" charset="0"/>
                <a:ea typeface="Tahoma" panose="020B0604030504040204" pitchFamily="34" charset="0"/>
                <a:cs typeface="Tahoma" panose="020B0604030504040204" pitchFamily="34" charset="0"/>
              </a:rPr>
              <a:t> : LQVH</a:t>
            </a:r>
            <a:endParaRPr lang="zh-CN" altLang="en-US" sz="2800" dirty="0">
              <a:solidFill>
                <a:srgbClr val="00B050"/>
              </a:solidFill>
              <a:latin typeface="Tahoma" panose="020B0604030504040204" pitchFamily="34" charset="0"/>
              <a:ea typeface="微软雅黑" panose="020B0503020204020204" pitchFamily="34" charset="-122"/>
              <a:cs typeface="Tahoma" panose="020B0604030504040204" pitchFamily="34" charset="0"/>
            </a:endParaRPr>
          </a:p>
        </p:txBody>
      </p:sp>
      <p:sp>
        <p:nvSpPr>
          <p:cNvPr id="10" name="PA_文本框 2">
            <a:extLst>
              <a:ext uri="{FF2B5EF4-FFF2-40B4-BE49-F238E27FC236}">
                <a16:creationId xmlns:a16="http://schemas.microsoft.com/office/drawing/2014/main" id="{40766BE7-C52C-468D-890B-B6A396F114E5}"/>
              </a:ext>
            </a:extLst>
          </p:cNvPr>
          <p:cNvSpPr txBox="1"/>
          <p:nvPr>
            <p:custDataLst>
              <p:tags r:id="rId8"/>
            </p:custDataLst>
          </p:nvPr>
        </p:nvSpPr>
        <p:spPr>
          <a:xfrm>
            <a:off x="4542321" y="5561148"/>
            <a:ext cx="3339377" cy="461665"/>
          </a:xfrm>
          <a:prstGeom prst="rect">
            <a:avLst/>
          </a:prstGeom>
          <a:noFill/>
        </p:spPr>
        <p:txBody>
          <a:bodyPr wrap="none" rtlCol="0">
            <a:spAutoFit/>
          </a:bodyPr>
          <a:lstStyle/>
          <a:p>
            <a:pPr algn="ctr"/>
            <a:r>
              <a:rPr lang="en-US" altLang="zh-CN" sz="2400" dirty="0" err="1">
                <a:solidFill>
                  <a:srgbClr val="C00000"/>
                </a:solidFill>
                <a:latin typeface="Tahoma" panose="020B0604030504040204" pitchFamily="34" charset="0"/>
                <a:ea typeface="Tahoma" panose="020B0604030504040204" pitchFamily="34" charset="0"/>
                <a:cs typeface="Tahoma" panose="020B0604030504040204" pitchFamily="34" charset="0"/>
              </a:rPr>
              <a:t>Năm</a:t>
            </a:r>
            <a:r>
              <a:rPr lang="en-US" altLang="zh-CN"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altLang="zh-CN" sz="2400" dirty="0">
                <a:solidFill>
                  <a:srgbClr val="C00000"/>
                </a:solidFill>
                <a:latin typeface="Tahoma" panose="020B0604030504040204" pitchFamily="34" charset="0"/>
                <a:ea typeface="Tahoma" panose="020B0604030504040204" pitchFamily="34" charset="0"/>
                <a:cs typeface="Tahoma" panose="020B0604030504040204" pitchFamily="34" charset="0"/>
              </a:rPr>
              <a:t> : 2021 - 2022</a:t>
            </a:r>
            <a:endParaRPr lang="zh-CN" altLang="en-US" sz="2400" dirty="0">
              <a:solidFill>
                <a:srgbClr val="C00000"/>
              </a:solidFill>
              <a:latin typeface="Tahoma" panose="020B0604030504040204" pitchFamily="34" charset="0"/>
              <a:ea typeface="微软雅黑" panose="020B0503020204020204" pitchFamily="34" charset="-122"/>
              <a:cs typeface="Tahoma" panose="020B0604030504040204" pitchFamily="34" charset="0"/>
            </a:endParaRPr>
          </a:p>
        </p:txBody>
      </p:sp>
      <p:pic>
        <p:nvPicPr>
          <p:cNvPr id="11" name="Picture 11">
            <a:extLst>
              <a:ext uri="{FF2B5EF4-FFF2-40B4-BE49-F238E27FC236}">
                <a16:creationId xmlns:a16="http://schemas.microsoft.com/office/drawing/2014/main" id="{70E05373-E95D-4020-AE45-9908152CECA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24856" y="1066019"/>
            <a:ext cx="15518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4122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32"/>
                </p:tgtEl>
              </p:cMediaNode>
            </p:audio>
          </p:childTnLst>
        </p:cTn>
      </p:par>
    </p:tnLst>
    <p:bldLst>
      <p:bldP spid="3" grpId="0"/>
      <p:bldP spid="4" grpId="0"/>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364732"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Đàm</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thoại</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5C8EEEC-5B0C-43FE-A267-25AA0F6EE91E}"/>
              </a:ext>
            </a:extLst>
          </p:cNvPr>
          <p:cNvSpPr txBox="1"/>
          <p:nvPr/>
        </p:nvSpPr>
        <p:spPr>
          <a:xfrm>
            <a:off x="1801250" y="2163428"/>
            <a:ext cx="8020025" cy="3046988"/>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vừa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cs typeface="Times New Roman" panose="02020603050405020304" pitchFamily="18" charset="0"/>
              </a:rPr>
              <a:t> ai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Họ</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đang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 </a:t>
            </a:r>
          </a:p>
          <a:p>
            <a:pPr marL="342900" indent="-342900">
              <a:buFontTx/>
              <a:buChar char="-"/>
            </a:pPr>
            <a:r>
              <a:rPr lang="en-US" sz="2400" dirty="0">
                <a:solidFill>
                  <a:srgbClr val="002060"/>
                </a:solidFill>
                <a:latin typeface="Times New Roman" panose="02020603050405020304" pitchFamily="18" charset="0"/>
                <a:cs typeface="Times New Roman" panose="02020603050405020304" pitchFamily="18" charset="0"/>
              </a:rPr>
              <a:t>Khi </a:t>
            </a:r>
            <a:r>
              <a:rPr lang="en-US" sz="2400" dirty="0" err="1">
                <a:solidFill>
                  <a:srgbClr val="002060"/>
                </a:solidFill>
                <a:latin typeface="Times New Roman" panose="02020603050405020304" pitchFamily="18" charset="0"/>
                <a:cs typeface="Times New Roman" panose="02020603050405020304" pitchFamily="18" charset="0"/>
              </a:rPr>
              <a:t>bắt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đầu</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diễn</a:t>
            </a:r>
            <a:r>
              <a:rPr lang="en-US" sz="2400" dirty="0">
                <a:solidFill>
                  <a:srgbClr val="002060"/>
                </a:solidFill>
                <a:latin typeface="Times New Roman" panose="02020603050405020304" pitchFamily="18" charset="0"/>
                <a:cs typeface="Times New Roman" panose="02020603050405020304" pitchFamily="18" charset="0"/>
              </a:rPr>
              <a:t> ra </a:t>
            </a:r>
            <a:r>
              <a:rPr lang="en-US" sz="2400" dirty="0" err="1">
                <a:solidFill>
                  <a:srgbClr val="002060"/>
                </a:solidFill>
                <a:latin typeface="Times New Roman" panose="02020603050405020304" pitchFamily="18" charset="0"/>
                <a:cs typeface="Times New Roman" panose="02020603050405020304" pitchFamily="18" charset="0"/>
              </a:rPr>
              <a:t>như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Vì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sao</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thắng</a:t>
            </a:r>
            <a:r>
              <a:rPr lang="en-US" sz="2400" dirty="0">
                <a:solidFill>
                  <a:srgbClr val="002060"/>
                </a:solidFill>
                <a:latin typeface="Times New Roman" panose="02020603050405020304" pitchFamily="18" charset="0"/>
                <a:cs typeface="Times New Roman" panose="02020603050405020304" pitchFamily="18" charset="0"/>
              </a:rPr>
              <a:t> ?</a:t>
            </a:r>
          </a:p>
          <a:p>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803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4628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082603"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Giáo</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dục</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48B9F1B-3370-4842-9CD1-92BA2F105A01}"/>
              </a:ext>
            </a:extLst>
          </p:cNvPr>
          <p:cNvSpPr txBox="1"/>
          <p:nvPr/>
        </p:nvSpPr>
        <p:spPr>
          <a:xfrm>
            <a:off x="2301986" y="1871131"/>
            <a:ext cx="8020025" cy="3046988"/>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vừa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 đúng rồi đấy các con ạ. qua câu truyện vừa kể các bạn trong gia đình nhà Kiến rất ngoan phải không nào? Các bạn đã biết chấp hành đúng luật an toàn giao thông. Nhất là các bạn Kiến Kim đã nhớ và nghe lời cô giáo dặn, thực hiện đúng luật an toàn giao thông . điều đó đảm bảo an toàn cho chính bản thân các con và những người xung quanh đấy. Các con đã rõ chưa nào</a:t>
            </a:r>
            <a:endParaRPr lang="en-US" sz="2400" dirty="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23617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601939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lide(fromBottom)">
                                      <p:cBhvr>
                                        <p:cTn id="12" dur="500"/>
                                        <p:tgtEl>
                                          <p:spTgt spid="53"/>
                                        </p:tgtEl>
                                      </p:cBhvr>
                                    </p:animEffect>
                                  </p:childTnLst>
                                </p:cTn>
                              </p:par>
                              <p:par>
                                <p:cTn id="13" presetID="12" presetClass="entr" presetSubtype="4" fill="hold" nodeType="withEffect">
                                  <p:stCondLst>
                                    <p:cond delay="50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slide(fromBottom)">
                                      <p:cBhvr>
                                        <p:cTn id="18" dur="500"/>
                                        <p:tgtEl>
                                          <p:spTgt spid="37"/>
                                        </p:tgtEl>
                                      </p:cBhvr>
                                    </p:animEffect>
                                  </p:childTnLst>
                                </p:cTn>
                              </p:par>
                              <p:par>
                                <p:cTn id="19" presetID="12" presetClass="entr" presetSubtype="4" fill="hold" nodeType="withEffect">
                                  <p:stCondLst>
                                    <p:cond delay="500"/>
                                  </p:stCondLst>
                                  <p:childTnLst>
                                    <p:set>
                                      <p:cBhvr>
                                        <p:cTn id="20" dur="1" fill="hold">
                                          <p:stCondLst>
                                            <p:cond delay="0"/>
                                          </p:stCondLst>
                                        </p:cTn>
                                        <p:tgtEl>
                                          <p:spTgt spid="58"/>
                                        </p:tgtEl>
                                        <p:attrNameLst>
                                          <p:attrName>style.visibility</p:attrName>
                                        </p:attrNameLst>
                                      </p:cBhvr>
                                      <p:to>
                                        <p:strVal val="visible"/>
                                      </p:to>
                                    </p:set>
                                    <p:animEffect transition="in" filter="slide(fromBottom)">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351908"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3.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Kết</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thúc</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3829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3867436" y="437289"/>
            <a:ext cx="5019946"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VIDEO GV KẾT THÚC</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56072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3867436" y="437289"/>
            <a:ext cx="5318746"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TÀI LIỆU THAM KHẢO</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56184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3ACBF926-B9FD-4D4B-B249-51F2A97F6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640300" y="0"/>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462885" y="380143"/>
            <a:ext cx="3659958"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Mục</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đích</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yêu</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cầu</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422EB25-936A-4574-8A6F-F738E2A75A66}"/>
              </a:ext>
            </a:extLst>
          </p:cNvPr>
          <p:cNvSpPr txBox="1"/>
          <p:nvPr/>
        </p:nvSpPr>
        <p:spPr>
          <a:xfrm>
            <a:off x="1071753" y="3198711"/>
            <a:ext cx="2485748"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Kĩ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46FC2630-3C20-4599-9EDF-7E4DD68A354C}"/>
              </a:ext>
            </a:extLst>
          </p:cNvPr>
          <p:cNvSpPr txBox="1"/>
          <p:nvPr/>
        </p:nvSpPr>
        <p:spPr>
          <a:xfrm>
            <a:off x="1177086" y="3782318"/>
            <a:ext cx="10421984" cy="1200329"/>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Rèn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nhớ</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rõ</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ràng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lạc</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trò</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chơi</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A236FCEC-D2F8-4E96-8D70-991D9700A94B}"/>
              </a:ext>
            </a:extLst>
          </p:cNvPr>
          <p:cNvSpPr txBox="1"/>
          <p:nvPr/>
        </p:nvSpPr>
        <p:spPr>
          <a:xfrm>
            <a:off x="873056" y="1299468"/>
            <a:ext cx="2485748"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97E96042-2947-4083-A77C-A64C9970D410}"/>
              </a:ext>
            </a:extLst>
          </p:cNvPr>
          <p:cNvSpPr txBox="1"/>
          <p:nvPr/>
        </p:nvSpPr>
        <p:spPr>
          <a:xfrm>
            <a:off x="1173733" y="1758286"/>
            <a:ext cx="10421984" cy="1569660"/>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nhớ</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an </a:t>
            </a:r>
            <a:r>
              <a:rPr lang="en-US" sz="2400" dirty="0" err="1">
                <a:solidFill>
                  <a:srgbClr val="002060"/>
                </a:solidFill>
                <a:latin typeface="Times New Roman" panose="02020603050405020304" pitchFamily="18" charset="0"/>
                <a:cs typeface="Times New Roman" panose="02020603050405020304" pitchFamily="18" charset="0"/>
              </a:rPr>
              <a:t>toàn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Hiểu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nội</a:t>
            </a:r>
            <a:r>
              <a:rPr lang="en-US" sz="2400" dirty="0">
                <a:solidFill>
                  <a:srgbClr val="002060"/>
                </a:solidFill>
                <a:latin typeface="Times New Roman" panose="02020603050405020304" pitchFamily="18" charset="0"/>
                <a:cs typeface="Times New Roman" panose="02020603050405020304" pitchFamily="18" charset="0"/>
              </a:rPr>
              <a:t> dung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vi-VN" sz="2400" dirty="0">
                <a:solidFill>
                  <a:srgbClr val="002060"/>
                </a:solidFill>
                <a:latin typeface="Times New Roman" panose="02020603050405020304" pitchFamily="18" charset="0"/>
                <a:cs typeface="Times New Roman" panose="02020603050405020304" pitchFamily="18" charset="0"/>
              </a:rPr>
              <a:t>Trẻ biết một số luật giao thông như: đi bên phải, không vượt đèn đỏ, không đi ngược chiều ….để khi tham gia giao thông đảm bảo an toàn.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6A8A3ACB-5380-41D7-88AC-6E99FD579C7C}"/>
              </a:ext>
            </a:extLst>
          </p:cNvPr>
          <p:cNvSpPr txBox="1"/>
          <p:nvPr/>
        </p:nvSpPr>
        <p:spPr>
          <a:xfrm>
            <a:off x="1054818" y="4993338"/>
            <a:ext cx="2485748"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3.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30" name="TextBox 29">
            <a:extLst>
              <a:ext uri="{FF2B5EF4-FFF2-40B4-BE49-F238E27FC236}">
                <a16:creationId xmlns:a16="http://schemas.microsoft.com/office/drawing/2014/main" id="{65E7682D-D3DC-420D-9962-5B9CEF1D97D1}"/>
              </a:ext>
            </a:extLst>
          </p:cNvPr>
          <p:cNvSpPr txBox="1"/>
          <p:nvPr/>
        </p:nvSpPr>
        <p:spPr>
          <a:xfrm>
            <a:off x="1219189" y="5523079"/>
            <a:ext cx="5872606" cy="461665"/>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Trẻ</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thú</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tham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641799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2" presetClass="entr" presetSubtype="4" accel="50000" decel="50000" fill="hold" grpId="0" nodeType="after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additive="base">
                                        <p:cTn id="14" dur="500" fill="hold"/>
                                        <p:tgtEl>
                                          <p:spTgt spid="99"/>
                                        </p:tgtEl>
                                        <p:attrNameLst>
                                          <p:attrName>ppt_x</p:attrName>
                                        </p:attrNameLst>
                                      </p:cBhvr>
                                      <p:tavLst>
                                        <p:tav tm="0">
                                          <p:val>
                                            <p:strVal val="#ppt_x"/>
                                          </p:val>
                                        </p:tav>
                                        <p:tav tm="100000">
                                          <p:val>
                                            <p:strVal val="#ppt_x"/>
                                          </p:val>
                                        </p:tav>
                                      </p:tavLst>
                                    </p:anim>
                                    <p:anim calcmode="lin" valueType="num">
                                      <p:cBhvr additive="base">
                                        <p:cTn id="15" dur="500" fill="hold"/>
                                        <p:tgtEl>
                                          <p:spTgt spid="9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slide(fromBottom)">
                                      <p:cBhvr>
                                        <p:cTn id="19" dur="500"/>
                                        <p:tgtEl>
                                          <p:spTgt spid="53"/>
                                        </p:tgtEl>
                                      </p:cBhvr>
                                    </p:animEffect>
                                  </p:childTnLst>
                                </p:cTn>
                              </p:par>
                              <p:par>
                                <p:cTn id="20" presetID="12" presetClass="entr" presetSubtype="4"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slide(fromBottom)">
                                      <p:cBhvr>
                                        <p:cTn id="22" dur="500"/>
                                        <p:tgtEl>
                                          <p:spTgt spid="48"/>
                                        </p:tgtEl>
                                      </p:cBhvr>
                                    </p:animEffect>
                                  </p:childTnLst>
                                </p:cTn>
                              </p:par>
                              <p:par>
                                <p:cTn id="23" presetID="12" presetClass="entr" presetSubtype="4" fill="hold" nodeType="withEffect">
                                  <p:stCondLst>
                                    <p:cond delay="250"/>
                                  </p:stCondLst>
                                  <p:childTnLst>
                                    <p:set>
                                      <p:cBhvr>
                                        <p:cTn id="24" dur="1" fill="hold">
                                          <p:stCondLst>
                                            <p:cond delay="0"/>
                                          </p:stCondLst>
                                        </p:cTn>
                                        <p:tgtEl>
                                          <p:spTgt spid="37"/>
                                        </p:tgtEl>
                                        <p:attrNameLst>
                                          <p:attrName>style.visibility</p:attrName>
                                        </p:attrNameLst>
                                      </p:cBhvr>
                                      <p:to>
                                        <p:strVal val="visible"/>
                                      </p:to>
                                    </p:set>
                                    <p:animEffect transition="in" filter="slide(fromBottom)">
                                      <p:cBhvr>
                                        <p:cTn id="25" dur="500"/>
                                        <p:tgtEl>
                                          <p:spTgt spid="37"/>
                                        </p:tgtEl>
                                      </p:cBhvr>
                                    </p:animEffect>
                                  </p:childTnLst>
                                </p:cTn>
                              </p:par>
                              <p:par>
                                <p:cTn id="26" presetID="12" presetClass="entr" presetSubtype="4" fill="hold" nodeType="withEffect">
                                  <p:stCondLst>
                                    <p:cond delay="500"/>
                                  </p:stCondLst>
                                  <p:childTnLst>
                                    <p:set>
                                      <p:cBhvr>
                                        <p:cTn id="27" dur="1" fill="hold">
                                          <p:stCondLst>
                                            <p:cond delay="0"/>
                                          </p:stCondLst>
                                        </p:cTn>
                                        <p:tgtEl>
                                          <p:spTgt spid="58"/>
                                        </p:tgtEl>
                                        <p:attrNameLst>
                                          <p:attrName>style.visibility</p:attrName>
                                        </p:attrNameLst>
                                      </p:cBhvr>
                                      <p:to>
                                        <p:strVal val="visible"/>
                                      </p:to>
                                    </p:set>
                                    <p:animEffect transition="in" filter="slide(fromBottom)">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3867436" y="437289"/>
            <a:ext cx="5400178"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VIDEO GV GIỚI THIỆU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6316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2" presetClass="entr" presetSubtype="4" accel="50000" decel="50000" fill="hold" grpId="0" nodeType="after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additive="base">
                                        <p:cTn id="14" dur="500" fill="hold"/>
                                        <p:tgtEl>
                                          <p:spTgt spid="99"/>
                                        </p:tgtEl>
                                        <p:attrNameLst>
                                          <p:attrName>ppt_x</p:attrName>
                                        </p:attrNameLst>
                                      </p:cBhvr>
                                      <p:tavLst>
                                        <p:tav tm="0">
                                          <p:val>
                                            <p:strVal val="#ppt_x"/>
                                          </p:val>
                                        </p:tav>
                                        <p:tav tm="100000">
                                          <p:val>
                                            <p:strVal val="#ppt_x"/>
                                          </p:val>
                                        </p:tav>
                                      </p:tavLst>
                                    </p:anim>
                                    <p:anim calcmode="lin" valueType="num">
                                      <p:cBhvr additive="base">
                                        <p:cTn id="15" dur="500" fill="hold"/>
                                        <p:tgtEl>
                                          <p:spTgt spid="9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slide(fromBottom)">
                                      <p:cBhvr>
                                        <p:cTn id="19" dur="500"/>
                                        <p:tgtEl>
                                          <p:spTgt spid="53"/>
                                        </p:tgtEl>
                                      </p:cBhvr>
                                    </p:animEffect>
                                  </p:childTnLst>
                                </p:cTn>
                              </p:par>
                              <p:par>
                                <p:cTn id="20" presetID="12" presetClass="entr" presetSubtype="4"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slide(fromBottom)">
                                      <p:cBhvr>
                                        <p:cTn id="22" dur="500"/>
                                        <p:tgtEl>
                                          <p:spTgt spid="48"/>
                                        </p:tgtEl>
                                      </p:cBhvr>
                                    </p:animEffect>
                                  </p:childTnLst>
                                </p:cTn>
                              </p:par>
                              <p:par>
                                <p:cTn id="23" presetID="12" presetClass="entr" presetSubtype="4" fill="hold" nodeType="withEffect">
                                  <p:stCondLst>
                                    <p:cond delay="250"/>
                                  </p:stCondLst>
                                  <p:childTnLst>
                                    <p:set>
                                      <p:cBhvr>
                                        <p:cTn id="24" dur="1" fill="hold">
                                          <p:stCondLst>
                                            <p:cond delay="0"/>
                                          </p:stCondLst>
                                        </p:cTn>
                                        <p:tgtEl>
                                          <p:spTgt spid="37"/>
                                        </p:tgtEl>
                                        <p:attrNameLst>
                                          <p:attrName>style.visibility</p:attrName>
                                        </p:attrNameLst>
                                      </p:cBhvr>
                                      <p:to>
                                        <p:strVal val="visible"/>
                                      </p:to>
                                    </p:set>
                                    <p:animEffect transition="in" filter="slide(fromBottom)">
                                      <p:cBhvr>
                                        <p:cTn id="25" dur="500"/>
                                        <p:tgtEl>
                                          <p:spTgt spid="37"/>
                                        </p:tgtEl>
                                      </p:cBhvr>
                                    </p:animEffect>
                                  </p:childTnLst>
                                </p:cTn>
                              </p:par>
                              <p:par>
                                <p:cTn id="26" presetID="12" presetClass="entr" presetSubtype="4" fill="hold" nodeType="withEffect">
                                  <p:stCondLst>
                                    <p:cond delay="500"/>
                                  </p:stCondLst>
                                  <p:childTnLst>
                                    <p:set>
                                      <p:cBhvr>
                                        <p:cTn id="27" dur="1" fill="hold">
                                          <p:stCondLst>
                                            <p:cond delay="0"/>
                                          </p:stCondLst>
                                        </p:cTn>
                                        <p:tgtEl>
                                          <p:spTgt spid="58"/>
                                        </p:tgtEl>
                                        <p:attrNameLst>
                                          <p:attrName>style.visibility</p:attrName>
                                        </p:attrNameLst>
                                      </p:cBhvr>
                                      <p:to>
                                        <p:strVal val="visible"/>
                                      </p:to>
                                    </p:set>
                                    <p:animEffect transition="in" filter="slide(fromBottom)">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390380"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1.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Ổn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định</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pic>
        <p:nvPicPr>
          <p:cNvPr id="25" name="图片 12">
            <a:extLst>
              <a:ext uri="{FF2B5EF4-FFF2-40B4-BE49-F238E27FC236}">
                <a16:creationId xmlns:a16="http://schemas.microsoft.com/office/drawing/2014/main" id="{CBE1391F-113A-48D2-AE99-7297D45D4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7561" y="1594018"/>
            <a:ext cx="8437927" cy="4324546"/>
          </a:xfrm>
          <a:prstGeom prst="rect">
            <a:avLst/>
          </a:prstGeom>
        </p:spPr>
      </p:pic>
      <p:sp>
        <p:nvSpPr>
          <p:cNvPr id="29" name="矩形 3">
            <a:extLst>
              <a:ext uri="{FF2B5EF4-FFF2-40B4-BE49-F238E27FC236}">
                <a16:creationId xmlns:a16="http://schemas.microsoft.com/office/drawing/2014/main" id="{254BA48D-2A91-46D8-8CB0-06F6B26A1A77}"/>
              </a:ext>
            </a:extLst>
          </p:cNvPr>
          <p:cNvSpPr>
            <a:spLocks noChangeArrowheads="1"/>
          </p:cNvSpPr>
          <p:nvPr/>
        </p:nvSpPr>
        <p:spPr bwMode="auto">
          <a:xfrm>
            <a:off x="3460576" y="5987294"/>
            <a:ext cx="5463337"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Bài</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hát</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Em</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đi</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qua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ngã</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tư</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đường</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phố</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p>
          <a:p>
            <a:pPr algn="ctr" eaLnBrk="1" hangingPunct="1">
              <a:spcBef>
                <a:spcPct val="0"/>
              </a:spcBef>
              <a:buFont typeface="Arial" charset="0"/>
              <a:buNone/>
            </a:pP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ST :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Hoàng</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Văn</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Yến</a:t>
            </a:r>
            <a:r>
              <a:rPr lang="en-US" altLang="zh-C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5290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83DEA-7BAB-46E5-9108-28D49BFA68EC}"/>
              </a:ext>
            </a:extLst>
          </p:cNvPr>
          <p:cNvPicPr>
            <a:picLocks noChangeAspect="1"/>
          </p:cNvPicPr>
          <p:nvPr/>
        </p:nvPicPr>
        <p:blipFill>
          <a:blip r:embed="rId2"/>
          <a:stretch>
            <a:fillRect/>
          </a:stretch>
        </p:blipFill>
        <p:spPr>
          <a:xfrm>
            <a:off x="752332" y="1930422"/>
            <a:ext cx="5109541" cy="2838634"/>
          </a:xfrm>
          <a:prstGeom prst="rect">
            <a:avLst/>
          </a:prstGeom>
        </p:spPr>
      </p:pic>
      <p:pic>
        <p:nvPicPr>
          <p:cNvPr id="8" name="Picture 7">
            <a:extLst>
              <a:ext uri="{FF2B5EF4-FFF2-40B4-BE49-F238E27FC236}">
                <a16:creationId xmlns:a16="http://schemas.microsoft.com/office/drawing/2014/main" id="{09B0931B-B799-4CAD-B416-B81EA94B12CD}"/>
              </a:ext>
            </a:extLst>
          </p:cNvPr>
          <p:cNvPicPr>
            <a:picLocks noChangeAspect="1"/>
          </p:cNvPicPr>
          <p:nvPr/>
        </p:nvPicPr>
        <p:blipFill>
          <a:blip r:embed="rId3"/>
          <a:stretch>
            <a:fillRect/>
          </a:stretch>
        </p:blipFill>
        <p:spPr>
          <a:xfrm>
            <a:off x="6685066" y="1930422"/>
            <a:ext cx="4870831" cy="2838634"/>
          </a:xfrm>
          <a:prstGeom prst="rect">
            <a:avLst/>
          </a:prstGeom>
        </p:spPr>
      </p:pic>
    </p:spTree>
    <p:extLst>
      <p:ext uri="{BB962C8B-B14F-4D97-AF65-F5344CB8AC3E}">
        <p14:creationId xmlns:p14="http://schemas.microsoft.com/office/powerpoint/2010/main" val="6443117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19641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2.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Bài</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mới</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
        <p:nvSpPr>
          <p:cNvPr id="25" name="矩形 3">
            <a:extLst>
              <a:ext uri="{FF2B5EF4-FFF2-40B4-BE49-F238E27FC236}">
                <a16:creationId xmlns:a16="http://schemas.microsoft.com/office/drawing/2014/main" id="{0684238B-A157-40CD-AE5B-08572C82BA19}"/>
              </a:ext>
            </a:extLst>
          </p:cNvPr>
          <p:cNvSpPr>
            <a:spLocks noChangeArrowheads="1"/>
          </p:cNvSpPr>
          <p:nvPr/>
        </p:nvSpPr>
        <p:spPr bwMode="auto">
          <a:xfrm>
            <a:off x="2628472" y="1606009"/>
            <a:ext cx="8050006"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Truyện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Kiến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thi</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an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toàn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giao</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thông</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5691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8290CCD1-339B-4F7A-B10A-2868A84A78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3463" y="812897"/>
            <a:ext cx="8437927" cy="4324546"/>
          </a:xfrm>
          <a:prstGeom prst="rect">
            <a:avLst/>
          </a:prstGeom>
        </p:spPr>
      </p:pic>
      <p:pic>
        <p:nvPicPr>
          <p:cNvPr id="4" name="Video truyện Kiến thi an toàn giao thông">
            <a:hlinkClick r:id="" action="ppaction://media"/>
            <a:extLst>
              <a:ext uri="{FF2B5EF4-FFF2-40B4-BE49-F238E27FC236}">
                <a16:creationId xmlns:a16="http://schemas.microsoft.com/office/drawing/2014/main" id="{4C4D058C-57B7-4454-8260-604A030EFE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14025" y="1103133"/>
            <a:ext cx="6358915" cy="3746230"/>
          </a:xfrm>
          <a:prstGeom prst="rect">
            <a:avLst/>
          </a:prstGeom>
        </p:spPr>
      </p:pic>
    </p:spTree>
    <p:extLst>
      <p:ext uri="{BB962C8B-B14F-4D97-AF65-F5344CB8AC3E}">
        <p14:creationId xmlns:p14="http://schemas.microsoft.com/office/powerpoint/2010/main" val="178681193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65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fullScrn="1">
              <p:cMediaNode vol="80000" showWhenStopped="0">
                <p:cTn id="18"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2773466" y="38289"/>
            <a:ext cx="7305129"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5230840" y="437289"/>
            <a:ext cx="2364732"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Đàm</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thoại</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B3D1B10-A78D-4534-A9C9-447CCB396476}"/>
              </a:ext>
            </a:extLst>
          </p:cNvPr>
          <p:cNvSpPr txBox="1"/>
          <p:nvPr/>
        </p:nvSpPr>
        <p:spPr>
          <a:xfrm>
            <a:off x="1173733" y="1758286"/>
            <a:ext cx="5469663" cy="830997"/>
          </a:xfrm>
          <a:prstGeom prst="rect">
            <a:avLst/>
          </a:prstGeom>
          <a:noFill/>
        </p:spPr>
        <p:txBody>
          <a:bodyPr wrap="square" rtlCol="0">
            <a:spAutoFit/>
          </a:bodyPr>
          <a:lstStyle/>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vừa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p>
          <a:p>
            <a:pPr marL="342900" indent="-342900">
              <a:buFontTx/>
              <a:buChar char="-"/>
            </a:pP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1426955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slide(fromBottom)">
                                      <p:cBhvr>
                                        <p:cTn id="16" dur="500"/>
                                        <p:tgtEl>
                                          <p:spTgt spid="53"/>
                                        </p:tgtEl>
                                      </p:cBhvr>
                                    </p:animEffect>
                                  </p:childTnLst>
                                </p:cTn>
                              </p:par>
                              <p:par>
                                <p:cTn id="17" presetID="12" presetClass="entr" presetSubtype="4" fill="hold" nodeType="withEffect">
                                  <p:stCondLst>
                                    <p:cond delay="50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par>
                                <p:cTn id="20" presetID="12" presetClass="entr" presetSubtype="4"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slide(fromBottom)">
                                      <p:cBhvr>
                                        <p:cTn id="22" dur="500"/>
                                        <p:tgtEl>
                                          <p:spTgt spid="37"/>
                                        </p:tgtEl>
                                      </p:cBhvr>
                                    </p:animEffect>
                                  </p:childTnLst>
                                </p:cTn>
                              </p:par>
                              <p:par>
                                <p:cTn id="23" presetID="12" presetClass="entr" presetSubtype="4" fill="hold"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slide(fromBottom)">
                                      <p:cBhvr>
                                        <p:cTn id="25" dur="500"/>
                                        <p:tgtEl>
                                          <p:spTgt spid="58"/>
                                        </p:tgtEl>
                                      </p:cBhvr>
                                    </p:animEffect>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ppt_x"/>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descr="图片包含 蛋糕, 餐桌&#10;&#10;已生成高可信度的说明">
            <a:extLst>
              <a:ext uri="{FF2B5EF4-FFF2-40B4-BE49-F238E27FC236}">
                <a16:creationId xmlns:a16="http://schemas.microsoft.com/office/drawing/2014/main" id="{48075E74-5E88-471F-A8D1-3674A25E1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8" b="3104"/>
          <a:stretch/>
        </p:blipFill>
        <p:spPr>
          <a:xfrm>
            <a:off x="867541" y="38289"/>
            <a:ext cx="10553127" cy="1444324"/>
          </a:xfrm>
          <a:prstGeom prst="rect">
            <a:avLst/>
          </a:prstGeom>
        </p:spPr>
      </p:pic>
      <p:grpSp>
        <p:nvGrpSpPr>
          <p:cNvPr id="37" name="Group 81"/>
          <p:cNvGrpSpPr/>
          <p:nvPr/>
        </p:nvGrpSpPr>
        <p:grpSpPr>
          <a:xfrm>
            <a:off x="8362372" y="4957307"/>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1019950" y="5774362"/>
            <a:ext cx="541867" cy="582082"/>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16710" y="552307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780145" y="541768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rgbClr val="002060"/>
                </a:solidFill>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918563"/>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solidFill>
                <a:srgbClr val="002060"/>
              </a:solidFill>
              <a:latin typeface="微软雅黑" panose="020B0503020204020204" pitchFamily="34" charset="-122"/>
              <a:ea typeface="微软雅黑" panose="020B0503020204020204" pitchFamily="34" charset="-122"/>
            </a:endParaRPr>
          </a:p>
        </p:txBody>
      </p:sp>
      <p:sp>
        <p:nvSpPr>
          <p:cNvPr id="25" name="矩形 3">
            <a:extLst>
              <a:ext uri="{FF2B5EF4-FFF2-40B4-BE49-F238E27FC236}">
                <a16:creationId xmlns:a16="http://schemas.microsoft.com/office/drawing/2014/main" id="{0684238B-A157-40CD-AE5B-08572C82BA19}"/>
              </a:ext>
            </a:extLst>
          </p:cNvPr>
          <p:cNvSpPr>
            <a:spLocks noChangeArrowheads="1"/>
          </p:cNvSpPr>
          <p:nvPr/>
        </p:nvSpPr>
        <p:spPr bwMode="auto">
          <a:xfrm>
            <a:off x="2462967" y="437289"/>
            <a:ext cx="8050006"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Truyện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Kiến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thi</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an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toàn</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giao</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r>
              <a:rPr lang="en-US" altLang="zh-CN" sz="36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thông</a:t>
            </a:r>
            <a:r>
              <a:rPr lang="en-US" altLang="zh-CN"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Impact" pitchFamily="34" charset="0"/>
              </a:rPr>
              <a:t> ”</a:t>
            </a:r>
            <a:endParaRPr lang="zh-C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12489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lide(fromBottom)">
                                      <p:cBhvr>
                                        <p:cTn id="12" dur="500"/>
                                        <p:tgtEl>
                                          <p:spTgt spid="53"/>
                                        </p:tgtEl>
                                      </p:cBhvr>
                                    </p:animEffect>
                                  </p:childTnLst>
                                </p:cTn>
                              </p:par>
                              <p:par>
                                <p:cTn id="13" presetID="12" presetClass="entr" presetSubtype="4" fill="hold" nodeType="withEffect">
                                  <p:stCondLst>
                                    <p:cond delay="50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slide(fromBottom)">
                                      <p:cBhvr>
                                        <p:cTn id="18" dur="500"/>
                                        <p:tgtEl>
                                          <p:spTgt spid="37"/>
                                        </p:tgtEl>
                                      </p:cBhvr>
                                    </p:animEffect>
                                  </p:childTnLst>
                                </p:cTn>
                              </p:par>
                              <p:par>
                                <p:cTn id="19" presetID="12" presetClass="entr" presetSubtype="4" fill="hold" nodeType="withEffect">
                                  <p:stCondLst>
                                    <p:cond delay="500"/>
                                  </p:stCondLst>
                                  <p:childTnLst>
                                    <p:set>
                                      <p:cBhvr>
                                        <p:cTn id="20" dur="1" fill="hold">
                                          <p:stCondLst>
                                            <p:cond delay="0"/>
                                          </p:stCondLst>
                                        </p:cTn>
                                        <p:tgtEl>
                                          <p:spTgt spid="58"/>
                                        </p:tgtEl>
                                        <p:attrNameLst>
                                          <p:attrName>style.visibility</p:attrName>
                                        </p:attrNameLst>
                                      </p:cBhvr>
                                      <p:to>
                                        <p:strVal val="visible"/>
                                      </p:to>
                                    </p:set>
                                    <p:animEffect transition="in" filter="slide(fromBottom)">
                                      <p:cBhvr>
                                        <p:cTn id="21" dur="500"/>
                                        <p:tgtEl>
                                          <p:spTgt spid="58"/>
                                        </p:tgtEl>
                                      </p:cBhvr>
                                    </p:animEffect>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000" fill="hold"/>
                                        <p:tgtEl>
                                          <p:spTgt spid="31"/>
                                        </p:tgtEl>
                                        <p:attrNameLst>
                                          <p:attrName>ppt_x</p:attrName>
                                        </p:attrNameLst>
                                      </p:cBhvr>
                                      <p:tavLst>
                                        <p:tav tm="0">
                                          <p:val>
                                            <p:strVal val="#ppt_x"/>
                                          </p:val>
                                        </p:tav>
                                        <p:tav tm="100000">
                                          <p:val>
                                            <p:strVal val="#ppt_x"/>
                                          </p:val>
                                        </p:tav>
                                      </p:tavLst>
                                    </p:anim>
                                    <p:anim calcmode="lin" valueType="num">
                                      <p:cBhvr additive="base">
                                        <p:cTn id="26" dur="1000" fill="hold"/>
                                        <p:tgtEl>
                                          <p:spTgt spid="31"/>
                                        </p:tgtEl>
                                        <p:attrNameLst>
                                          <p:attrName>ppt_y</p:attrName>
                                        </p:attrNameLst>
                                      </p:cBhvr>
                                      <p:tavLst>
                                        <p:tav tm="0">
                                          <p:val>
                                            <p:strVal val="0-#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cfe325ac88af4cb1e315171a86c19382325f4f"/>
  <p:tag name="ISPRING_PRESENTATION_TITLE" val="梦幻绿色教育通用课件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5875</TotalTime>
  <Words>440</Words>
  <Application>Microsoft Office PowerPoint</Application>
  <PresentationFormat>Widescreen</PresentationFormat>
  <Paragraphs>55</Paragraphs>
  <Slides>16</Slides>
  <Notes>13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微软雅黑</vt:lpstr>
      <vt:lpstr>Arial</vt:lpstr>
      <vt:lpstr>Calibri</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梦幻绿色教育通用课件PPT模板</dc:title>
  <dc:creator>Http://Dian1.taobao.com</dc:creator>
  <dc:description>Http://Dian1.taobao.com</dc:description>
  <cp:lastModifiedBy>Trang Nguyễn</cp:lastModifiedBy>
  <cp:revision>16</cp:revision>
  <dcterms:created xsi:type="dcterms:W3CDTF">2014-10-29T09:18:14Z</dcterms:created>
  <dcterms:modified xsi:type="dcterms:W3CDTF">2022-05-21T14:25:34Z</dcterms:modified>
</cp:coreProperties>
</file>