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260" r:id="rId3"/>
    <p:sldId id="267" r:id="rId4"/>
    <p:sldId id="262" r:id="rId5"/>
    <p:sldId id="263" r:id="rId6"/>
    <p:sldId id="268" r:id="rId7"/>
    <p:sldId id="269" r:id="rId8"/>
    <p:sldId id="270" r:id="rId9"/>
    <p:sldId id="264" r:id="rId10"/>
    <p:sldId id="271" r:id="rId11"/>
    <p:sldId id="273" r:id="rId12"/>
    <p:sldId id="265" r:id="rId13"/>
    <p:sldId id="27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7C7D"/>
    <a:srgbClr val="FDEBB0"/>
    <a:srgbClr val="FCD5B5"/>
    <a:srgbClr val="FAC090"/>
    <a:srgbClr val="FF9409"/>
    <a:srgbClr val="FEF9DC"/>
    <a:srgbClr val="FEF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182" autoAdjust="0"/>
  </p:normalViewPr>
  <p:slideViewPr>
    <p:cSldViewPr snapToGrid="0">
      <p:cViewPr varScale="1">
        <p:scale>
          <a:sx n="78" d="100"/>
          <a:sy n="78" d="100"/>
        </p:scale>
        <p:origin x="15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D53C164-F3C7-4FEE-8799-75A23E4533F5}" type="datetimeFigureOut">
              <a:rPr lang="zh-CN" altLang="en-US" smtClean="0"/>
              <a:pPr/>
              <a:t>2022/3/27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9BABEF33-434B-40DE-935B-300954A35B3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20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202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89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969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85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0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12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724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001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087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403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34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lIns="121917" tIns="60958" rIns="121917" bIns="60958"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 sz="3200"/>
            </a:lvl1pPr>
            <a:lvl2pPr marL="608795" indent="0" algn="ctr">
              <a:buNone/>
              <a:defRPr sz="2700"/>
            </a:lvl2pPr>
            <a:lvl3pPr marL="1217623" indent="0" algn="ctr">
              <a:buNone/>
              <a:defRPr sz="2400"/>
            </a:lvl3pPr>
            <a:lvl4pPr marL="1826426" indent="0" algn="ctr">
              <a:buNone/>
              <a:defRPr sz="2100"/>
            </a:lvl4pPr>
            <a:lvl5pPr marL="2435242" indent="0" algn="ctr">
              <a:buNone/>
              <a:defRPr sz="2100"/>
            </a:lvl5pPr>
            <a:lvl6pPr marL="3044039" indent="0" algn="ctr">
              <a:buNone/>
              <a:defRPr sz="2100"/>
            </a:lvl6pPr>
            <a:lvl7pPr marL="3652837" indent="0" algn="ctr">
              <a:buNone/>
              <a:defRPr sz="2100"/>
            </a:lvl7pPr>
            <a:lvl8pPr marL="4261649" indent="0" algn="ctr">
              <a:buNone/>
              <a:defRPr sz="2100"/>
            </a:lvl8pPr>
            <a:lvl9pPr marL="4870456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0470A828-212B-4738-8CEC-EE95E1C229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58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Click="0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tags" Target="../tags/tag5.xml"/><Relationship Id="rId11" Type="http://schemas.openxmlformats.org/officeDocument/2006/relationships/image" Target="../media/image3.jpeg"/><Relationship Id="rId5" Type="http://schemas.openxmlformats.org/officeDocument/2006/relationships/tags" Target="../tags/tag4.xml"/><Relationship Id="rId10" Type="http://schemas.openxmlformats.org/officeDocument/2006/relationships/image" Target="../media/image2.png"/><Relationship Id="rId4" Type="http://schemas.openxmlformats.org/officeDocument/2006/relationships/tags" Target="../tags/tag3.xml"/><Relationship Id="rId9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6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d - 大调卡农">
            <a:hlinkClick r:id="" action="ppaction://media"/>
            <a:extLst>
              <a:ext uri="{FF2B5EF4-FFF2-40B4-BE49-F238E27FC236}">
                <a16:creationId xmlns:a16="http://schemas.microsoft.com/office/drawing/2014/main" id="{5DFFFE79-2D34-414C-9041-BD593E77E66A}"/>
              </a:ext>
            </a:extLst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95988" y="7278688"/>
            <a:ext cx="609600" cy="609600"/>
          </a:xfrm>
          <a:prstGeom prst="rect">
            <a:avLst/>
          </a:prstGeom>
        </p:spPr>
      </p:pic>
      <p:sp>
        <p:nvSpPr>
          <p:cNvPr id="5" name="PA_文本框 2">
            <a:extLst>
              <a:ext uri="{FF2B5EF4-FFF2-40B4-BE49-F238E27FC236}">
                <a16:creationId xmlns:a16="http://schemas.microsoft.com/office/drawing/2014/main" id="{2032EBAE-8672-40F9-92AF-73800D2FCDC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043602" y="3075057"/>
            <a:ext cx="4514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zh-CN" sz="4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zh-CN" sz="4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zh-CN" sz="4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lịch</a:t>
            </a:r>
            <a:r>
              <a:rPr lang="en-US" altLang="zh-CN" sz="4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endParaRPr lang="zh-CN" altLang="en-US" sz="4000" dirty="0">
              <a:solidFill>
                <a:srgbClr val="002060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6" name="PA_文本框 3">
            <a:extLst>
              <a:ext uri="{FF2B5EF4-FFF2-40B4-BE49-F238E27FC236}">
                <a16:creationId xmlns:a16="http://schemas.microsoft.com/office/drawing/2014/main" id="{45968299-FDAA-40E5-91DD-B648421A7BA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407347" y="204964"/>
            <a:ext cx="5377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ỦY BAN NHÂN DÂN QUẬN LONG BIÊN</a:t>
            </a:r>
          </a:p>
          <a:p>
            <a:pPr algn="ctr"/>
            <a:r>
              <a:rPr lang="en-US" altLang="zh-CN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 MẦM NON THẠCH CẦU </a:t>
            </a:r>
            <a:endParaRPr lang="zh-CN" altLang="en-US" sz="2400" dirty="0">
              <a:solidFill>
                <a:srgbClr val="002060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7" name="PA_文本框 4">
            <a:extLst>
              <a:ext uri="{FF2B5EF4-FFF2-40B4-BE49-F238E27FC236}">
                <a16:creationId xmlns:a16="http://schemas.microsoft.com/office/drawing/2014/main" id="{A1C1B45F-79CE-4F2D-8DF1-E964F8C320F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833318" y="4177763"/>
            <a:ext cx="4951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Lứa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zh-CN" sz="24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( 5 – 6 </a:t>
            </a:r>
            <a:r>
              <a:rPr lang="en-US" altLang="zh-CN" sz="24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</a:t>
            </a:r>
          </a:p>
          <a:p>
            <a:r>
              <a:rPr lang="en-US" altLang="zh-CN" sz="24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Nguyễn Thu Trang</a:t>
            </a:r>
          </a:p>
        </p:txBody>
      </p:sp>
      <p:sp>
        <p:nvSpPr>
          <p:cNvPr id="8" name="PA_文本框 2">
            <a:extLst>
              <a:ext uri="{FF2B5EF4-FFF2-40B4-BE49-F238E27FC236}">
                <a16:creationId xmlns:a16="http://schemas.microsoft.com/office/drawing/2014/main" id="{9B06EB56-7B2D-41BF-9408-8E81286D386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022376" y="2086697"/>
            <a:ext cx="66976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LĨNH VỰC PHÁT TRIỂN TÌNH CẢM QHXH</a:t>
            </a:r>
          </a:p>
          <a:p>
            <a:pPr algn="ctr"/>
            <a:r>
              <a:rPr lang="en-US" altLang="zh-CN" sz="28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altLang="zh-CN" sz="28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altLang="zh-CN" sz="28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KNS</a:t>
            </a:r>
            <a:endParaRPr lang="zh-CN" altLang="en-US" sz="2800" dirty="0">
              <a:solidFill>
                <a:srgbClr val="00B050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9" name="PA_文本框 2">
            <a:extLst>
              <a:ext uri="{FF2B5EF4-FFF2-40B4-BE49-F238E27FC236}">
                <a16:creationId xmlns:a16="http://schemas.microsoft.com/office/drawing/2014/main" id="{61BC25B9-D09C-4DF1-9CE8-1D1FF9576AA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542321" y="5561148"/>
            <a:ext cx="3339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altLang="zh-CN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altLang="zh-CN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2021 - 2022</a:t>
            </a:r>
            <a:endParaRPr lang="zh-CN" altLang="en-US" sz="2400" dirty="0">
              <a:solidFill>
                <a:srgbClr val="C00000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112D752C-E8D1-4224-8819-791197A393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56" y="1066019"/>
            <a:ext cx="15518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68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59A2312-E4E1-45B7-9114-0757F8947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2FF8E2E-34D1-413E-AE3E-765ED23C64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90856D4-4CC1-4194-9322-4F8413E8A5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586" y="569888"/>
            <a:ext cx="2894610" cy="15630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8852" y="1160388"/>
            <a:ext cx="6096000" cy="17045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TH2: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ạ”.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“Ạ”.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những ngôi sao hoạt hình dễ thương Hình ảnh | Định dạng hình ảnh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814" l="4070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6547">
            <a:off x="323160" y="2861371"/>
            <a:ext cx="4076141" cy="377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iệp hội doanh nghiệp tỉnh Gia Lai">
            <a:extLst>
              <a:ext uri="{FF2B5EF4-FFF2-40B4-BE49-F238E27FC236}">
                <a16:creationId xmlns:a16="http://schemas.microsoft.com/office/drawing/2014/main" id="{21212116-0FCF-4577-9A4A-A8C662807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261" y="3429000"/>
            <a:ext cx="2992874" cy="281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859437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42 0.00371 C -0.15742 0.03681 -0.11693 0.06366 -0.06706 0.06366 C -0.00846 0.06366 0.01276 0.0338 0.02174 0.01574 L 0.03073 -0.00833 C 0.03984 -0.02639 0.06237 -0.05625 0.12865 -0.05625 C 0.17083 -0.05625 0.21901 -0.0294 0.21901 0.00371 C 0.21901 0.03681 0.17083 0.06366 0.12865 0.06366 C 0.06237 0.06366 0.03984 0.0338 0.03073 0.01574 L 0.02174 -0.00833 C 0.01276 -0.02639 -0.00846 -0.05625 -0.06706 -0.05625 C -0.11693 -0.05625 -0.15742 -0.0294 -0.15742 0.00371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8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7BF031E-F55A-4B9E-B45B-44B3C537A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C0295-E956-481A-BF52-7F222479F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09A517C-A1B8-4071-AB88-0D9C48159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04" y="163928"/>
            <a:ext cx="7479173" cy="52238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72035" y="277584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4.Giải quyết tình huống: Thực hành: </a:t>
            </a:r>
            <a:r>
              <a:rPr lang="en-US" b="1" dirty="0"/>
              <a:t>“</a:t>
            </a:r>
            <a:r>
              <a:rPr lang="vi-VN" b="1" dirty="0"/>
              <a:t>Bé là người lịch sự</a:t>
            </a:r>
            <a:r>
              <a:rPr lang="en-US" b="1" dirty="0"/>
              <a:t>”</a:t>
            </a:r>
            <a:endParaRPr lang="vi-VN" b="1" dirty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50726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4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970" y="3176686"/>
            <a:ext cx="3928421" cy="3928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16249" y="870157"/>
            <a:ext cx="4377377" cy="461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5. Củng cố: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“Ạ”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lắm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đâu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câu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phép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53438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6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D18F60F-277A-4F79-B7F6-82E85ABEC6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9830EC-9E44-420E-B360-17CB29277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2A0F578-F10C-4D6D-B993-AC3D70FA9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22" y="1683826"/>
            <a:ext cx="5137355" cy="51373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8898" y="821540"/>
            <a:ext cx="7452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+mj-lt"/>
              </a:rPr>
              <a:t>Hãy là những bạn nhỏ lịch sự !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5546254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4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33" y="4129369"/>
            <a:ext cx="2469210" cy="27286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1145" y="250521"/>
            <a:ext cx="10784910" cy="378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5987378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58" y="3787160"/>
            <a:ext cx="3855078" cy="321256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818957"/>
              </p:ext>
            </p:extLst>
          </p:nvPr>
        </p:nvGraphicFramePr>
        <p:xfrm>
          <a:off x="199877" y="811949"/>
          <a:ext cx="9445568" cy="4802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4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6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650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STT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LƯỢNG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GHI CHÚ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Ben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rối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5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7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mếu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cười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Mỗi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vải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gắn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tường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oto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37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Mũ đội đầu nhân vật: mũ cừu, mũ khỉ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Mỗi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 thưởng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 SL HS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sticker/con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/…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Sao </a:t>
                      </a:r>
                      <a:r>
                        <a:rPr lang="en-US" sz="1800" dirty="0" err="1">
                          <a:effectLst/>
                        </a:rPr>
                        <a:t>Vàng</a:t>
                      </a:r>
                      <a:r>
                        <a:rPr lang="en-US" sz="1800" dirty="0">
                          <a:effectLst/>
                        </a:rPr>
                        <a:t> to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01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8411" y="313151"/>
            <a:ext cx="2480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II) Chuẩn bị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34294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741DD8F-D179-493D-BA2A-6D65DD29A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219">
            <a:off x="8433947" y="4882688"/>
            <a:ext cx="3641257" cy="18591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9392" y="209550"/>
            <a:ext cx="10182933" cy="690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b="1" dirty="0">
                <a:latin typeface="+mj-lt"/>
              </a:rPr>
              <a:t>III) Cách tiến hành</a:t>
            </a:r>
          </a:p>
          <a:p>
            <a:pPr>
              <a:lnSpc>
                <a:spcPct val="130000"/>
              </a:lnSpc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vi-VN" dirty="0">
                <a:latin typeface="+mj-lt"/>
              </a:rPr>
              <a:t> Cho trẻ chơi trò chơi: « Thượng đế cần»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thử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>
              <a:lnSpc>
                <a:spcPct val="130000"/>
              </a:lnSpc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pPr>
              <a:lnSpc>
                <a:spcPct val="130000"/>
              </a:lnSpc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pPr>
              <a:lnSpc>
                <a:spcPct val="130000"/>
              </a:lnSpc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đẹp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Giậm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“Yeah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yeah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</a:t>
            </a:r>
          </a:p>
          <a:p>
            <a:pPr>
              <a:lnSpc>
                <a:spcPct val="13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44974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443753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976" y="0"/>
            <a:ext cx="11574048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Khám phá </a:t>
            </a:r>
          </a:p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Ben lịch 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à…”.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ạ”.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Ben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ạ”.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hay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“Ạ”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ạ”.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+mj-lt"/>
                <a:cs typeface="Times New Roman" pitchFamily="18" charset="0"/>
              </a:rPr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199654000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9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9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7041E2D-D53A-4DF3-98D9-3BF2D150D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EE04C5C-4DEA-4078-AD66-B00C74E8C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13" name="图片 15">
            <a:extLst>
              <a:ext uri="{FF2B5EF4-FFF2-40B4-BE49-F238E27FC236}">
                <a16:creationId xmlns:a16="http://schemas.microsoft.com/office/drawing/2014/main" id="{40FC9AE6-6C5D-4AE2-974A-BD313B6B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32" y="2092309"/>
            <a:ext cx="5873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8">
            <a:extLst>
              <a:ext uri="{FF2B5EF4-FFF2-40B4-BE49-F238E27FC236}">
                <a16:creationId xmlns:a16="http://schemas.microsoft.com/office/drawing/2014/main" id="{D2486168-4D30-4314-9678-E7C1877E4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995" y="2892409"/>
            <a:ext cx="67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19">
            <a:extLst>
              <a:ext uri="{FF2B5EF4-FFF2-40B4-BE49-F238E27FC236}">
                <a16:creationId xmlns:a16="http://schemas.microsoft.com/office/drawing/2014/main" id="{1A161425-8202-4C25-A788-74A13A0D3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032" y="2876534"/>
            <a:ext cx="670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20">
            <a:extLst>
              <a:ext uri="{FF2B5EF4-FFF2-40B4-BE49-F238E27FC236}">
                <a16:creationId xmlns:a16="http://schemas.microsoft.com/office/drawing/2014/main" id="{3BCC8FE1-9942-48AE-BE9D-EA4EFA5A3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6695" y="2825734"/>
            <a:ext cx="6848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04</a:t>
            </a:r>
            <a:endParaRPr lang="zh-CN" altLang="en-US" sz="3600" dirty="0">
              <a:solidFill>
                <a:schemeClr val="bg1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21">
            <a:extLst>
              <a:ext uri="{FF2B5EF4-FFF2-40B4-BE49-F238E27FC236}">
                <a16:creationId xmlns:a16="http://schemas.microsoft.com/office/drawing/2014/main" id="{5C5F2755-F548-4540-91B8-3A4B7E980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220" y="2906697"/>
            <a:ext cx="590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4339" y="322923"/>
            <a:ext cx="6809876" cy="2166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3.Nội dung</a:t>
            </a:r>
          </a:p>
          <a:p>
            <a:pPr>
              <a:lnSpc>
                <a:spcPct val="150000"/>
              </a:lnSpc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* Đàm thoại về nội dung câu truyện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2,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0777" y1="16327" x2="40777" y2="16327"/>
                        <a14:foregroundMark x1="51456" y1="15510" x2="57282" y2="15510"/>
                        <a14:foregroundMark x1="62621" y1="17551" x2="63107" y2="20000"/>
                        <a14:foregroundMark x1="36408" y1="17959" x2="43204" y2="11429"/>
                        <a14:foregroundMark x1="38835" y1="53469" x2="52427" y2="56735"/>
                        <a14:foregroundMark x1="59709" y1="53061" x2="69417" y2="55918"/>
                        <a14:foregroundMark x1="64078" y1="80408" x2="71845" y2="76735"/>
                        <a14:foregroundMark x1="43204" y1="81633" x2="52913" y2="80408"/>
                        <a14:foregroundMark x1="33010" y1="80408" x2="41748" y2="78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28" y="2019094"/>
            <a:ext cx="3227409" cy="398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appy Cartoon Bull Waving Smiling Stock Photos &amp; Happy Cartoon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482" l="0" r="9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6" y="2092309"/>
            <a:ext cx="3364772" cy="399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055088" y="6076831"/>
            <a:ext cx="230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Ben Ben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66701" y="6018925"/>
            <a:ext cx="207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Bê Bê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38962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4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0AE75E9-AE92-448C-A8B4-32D52E579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68D798C-1219-4478-889B-360F707B3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24" name="图片 52">
            <a:extLst>
              <a:ext uri="{FF2B5EF4-FFF2-40B4-BE49-F238E27FC236}">
                <a16:creationId xmlns:a16="http://schemas.microsoft.com/office/drawing/2014/main" id="{FCD0BE9B-0746-4167-8FC4-4DD07875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760500"/>
            <a:ext cx="5508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53">
            <a:extLst>
              <a:ext uri="{FF2B5EF4-FFF2-40B4-BE49-F238E27FC236}">
                <a16:creationId xmlns:a16="http://schemas.microsoft.com/office/drawing/2014/main" id="{2EAF6CCE-6EF9-4940-A667-F0AE52E54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676487"/>
            <a:ext cx="4333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54">
            <a:extLst>
              <a:ext uri="{FF2B5EF4-FFF2-40B4-BE49-F238E27FC236}">
                <a16:creationId xmlns:a16="http://schemas.microsoft.com/office/drawing/2014/main" id="{92273C2B-A921-428E-9C9C-0201C25F1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606762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55">
            <a:extLst>
              <a:ext uri="{FF2B5EF4-FFF2-40B4-BE49-F238E27FC236}">
                <a16:creationId xmlns:a16="http://schemas.microsoft.com/office/drawing/2014/main" id="{C1211BDB-B53A-472E-A5FD-2CCCD6513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575137"/>
            <a:ext cx="4587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DE66222D-FA7E-44C3-8400-3914D7DCE1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5073" y="0"/>
            <a:ext cx="3476927" cy="678181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11275" y="1038639"/>
            <a:ext cx="7403798" cy="2777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3.Bạn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(Bê Bê học cách trở thành người lịch sự giống Ben Ben)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( Nói đầy đủ câu và phải có chữ «ạ»cuối câu thể hiện phép lịch sự)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663" y="4411213"/>
            <a:ext cx="69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bài học: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là người lịch 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037319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3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B9C9FB6-7A50-4A92-9B30-3286FDE37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1BECEEA-09FC-42BF-B66A-7B68A4206C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6A6767-884F-48DB-991C-BDFB581C2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3819"/>
            <a:ext cx="2514214" cy="251421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BC72756-3081-4529-8321-8D682B507CBB}"/>
              </a:ext>
            </a:extLst>
          </p:cNvPr>
          <p:cNvSpPr txBox="1"/>
          <p:nvPr/>
        </p:nvSpPr>
        <p:spPr>
          <a:xfrm>
            <a:off x="5917187" y="1397675"/>
            <a:ext cx="3879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174" y="691710"/>
            <a:ext cx="11255740" cy="212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4. Thực hành:</a:t>
            </a:r>
          </a:p>
          <a:p>
            <a:pPr>
              <a:lnSpc>
                <a:spcPct val="150000"/>
              </a:lnSpc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 Nhận biết em là người lịch sự: Trò chơi: « Em là người lịch sự»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> </a:t>
            </a:r>
            <a:endParaRPr lang="vi-VN" dirty="0"/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Sao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Sao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những ngôi sao hoạt hình dễ thương Hình ảnh | Định dạng hình ảnh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814" l="4070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662">
            <a:off x="4975614" y="2837086"/>
            <a:ext cx="4080386" cy="423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iệp hội doanh nghiệp tỉnh Gia La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38" y="3896584"/>
            <a:ext cx="1536475" cy="144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ang cá nhâ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84" l="0" r="99417">
                        <a14:foregroundMark x1="45773" y1="38291" x2="45773" y2="38291"/>
                        <a14:foregroundMark x1="43586" y1="27373" x2="48834" y2="29905"/>
                        <a14:foregroundMark x1="25948" y1="43987" x2="41983" y2="51582"/>
                        <a14:foregroundMark x1="73469" y1="46519" x2="83382" y2="39873"/>
                        <a14:foregroundMark x1="63411" y1="50633" x2="69534" y2="29905"/>
                        <a14:foregroundMark x1="66472" y1="37342" x2="66472" y2="29114"/>
                        <a14:foregroundMark x1="63411" y1="27373" x2="58892" y2="23259"/>
                        <a14:foregroundMark x1="79592" y1="43196" x2="79592" y2="35759"/>
                        <a14:foregroundMark x1="43586" y1="37342" x2="41254" y2="27373"/>
                        <a14:foregroundMark x1="41983" y1="47310" x2="37464" y2="49842"/>
                        <a14:foregroundMark x1="40525" y1="77215" x2="41254" y2="79747"/>
                        <a14:foregroundMark x1="40525" y1="91456" x2="38192" y2="73892"/>
                        <a14:foregroundMark x1="33528" y1="87342" x2="39650" y2="73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171" y="3697235"/>
            <a:ext cx="1933743" cy="16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3694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57" y="3589641"/>
            <a:ext cx="3466305" cy="3466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3879" y="751022"/>
            <a:ext cx="11699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TH1: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4098" name="Picture 2" descr="lưỡi dễ thương ngộ nghĩnh thò ra sao Hình ảnh | Định dạng hình ảnh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4" b="96977" l="0" r="99535">
                        <a14:foregroundMark x1="51860" y1="10233" x2="51860" y2="10233"/>
                        <a14:foregroundMark x1="51860" y1="10233" x2="49302" y2="8721"/>
                        <a14:foregroundMark x1="48837" y1="13140" x2="45930" y2="7209"/>
                        <a14:foregroundMark x1="12209" y1="39767" x2="8488" y2="40116"/>
                        <a14:foregroundMark x1="92209" y1="40116" x2="88953" y2="42326"/>
                        <a14:foregroundMark x1="76163" y1="84186" x2="73140" y2="85000"/>
                        <a14:foregroundMark x1="26047" y1="86860" x2="26860" y2="84186"/>
                        <a14:foregroundMark x1="40233" y1="46047" x2="44419" y2="53953"/>
                        <a14:foregroundMark x1="57442" y1="46047" x2="60814" y2="55814"/>
                        <a14:foregroundMark x1="57093" y1="46860" x2="55233" y2="50233"/>
                        <a14:foregroundMark x1="55233" y1="50581" x2="60116" y2="45698"/>
                        <a14:foregroundMark x1="39884" y1="52093" x2="40233" y2="47907"/>
                        <a14:foregroundMark x1="40233" y1="47907" x2="40698" y2="41977"/>
                        <a14:foregroundMark x1="47326" y1="60698" x2="50000" y2="62558"/>
                        <a14:foregroundMark x1="51512" y1="62558" x2="54884" y2="57674"/>
                        <a14:foregroundMark x1="50349" y1="57674" x2="43605" y2="60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69" y="1674731"/>
            <a:ext cx="3789161" cy="33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Trang cá nhâ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84" l="0" r="99417">
                        <a14:foregroundMark x1="45773" y1="38291" x2="45773" y2="38291"/>
                        <a14:foregroundMark x1="43586" y1="27373" x2="48834" y2="29905"/>
                        <a14:foregroundMark x1="25948" y1="43987" x2="41983" y2="51582"/>
                        <a14:foregroundMark x1="73469" y1="46519" x2="83382" y2="39873"/>
                        <a14:foregroundMark x1="63411" y1="50633" x2="69534" y2="29905"/>
                        <a14:foregroundMark x1="66472" y1="37342" x2="66472" y2="29114"/>
                        <a14:foregroundMark x1="63411" y1="27373" x2="58892" y2="23259"/>
                        <a14:foregroundMark x1="79592" y1="43196" x2="79592" y2="35759"/>
                        <a14:foregroundMark x1="43586" y1="37342" x2="41254" y2="27373"/>
                        <a14:foregroundMark x1="41983" y1="47310" x2="37464" y2="49842"/>
                        <a14:foregroundMark x1="40525" y1="77215" x2="41254" y2="79747"/>
                        <a14:foregroundMark x1="40525" y1="91456" x2="38192" y2="73892"/>
                        <a14:foregroundMark x1="33528" y1="87342" x2="39650" y2="73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759" y="1985104"/>
            <a:ext cx="3070193" cy="266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763841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06968 C -0.04453 0.14953 -0.02018 0.08055 -0.10872 0.09652 C -0.11055 0.09676 -0.11016 0.10254 -0.11081 0.10555 C -0.10964 0.13819 -0.1082 0.16666 -0.08815 0.17847 C -0.07891 0.19259 -0.07604 0.20023 -0.06354 0.20393 C -0.05117 0.21296 -0.03997 0.21643 -0.02656 0.21851 C -0.0194 0.21782 -0.01211 0.21828 -0.00495 0.21666 C 0.0056 0.21435 -0.01003 0.20995 0.00221 0.21481 C 0.00625 0.22013 0.00768 0.22407 0.01042 0.23125 C 0.01211 0.24652 0.01315 0.25115 0.01042 0.27152 C 0.00964 0.27708 0.00104 0.28402 -0.00182 0.28426 C -0.0224 0.28588 -0.04297 0.28541 -0.06354 0.28611 C -0.06927 0.28958 -0.07292 0.29236 -0.07786 0.29884 C -0.08151 0.32523 -0.07891 0.33541 -0.06458 0.33912 C -0.0612 0.34305 -0.0582 0.34606 -0.0543 0.34814 C -0.04648 0.3574 -0.03789 0.36064 -0.02865 0.36296 C -0.00677 0.37731 -0.02513 0.37222 0.01966 0.37013 C 0.02878 0.36481 0.0345 0.35324 0.04232 0.34467 C 0.04714 0.32708 0.05026 0.31365 0.06185 0.3081 C 0.06732 0.30555 0.07279 0.30578 0.07825 0.30254 C 0.08477 0.30324 0.09154 0.30023 0.09766 0.30439 C 0.10156 0.30694 0.10677 0.32546 0.10807 0.33356 C 0.10885 0.33842 0.11016 0.34814 0.11016 0.34838 C 0.1095 0.35879 0.11055 0.38588 0.10391 0.39375 C 0.10169 0.40532 0.09648 0.40879 0.09062 0.41458 C 0.08581 0.42013 0.08281 0.42546 0.07721 0.42754 C 0.07214 0.43333 0.06797 0.43333 0.06185 0.43472 C 0.04388 0.44745 0.02904 0.43842 0.00742 0.43657 C 0.0013 0.42963 -0.00378 0.42083 -0.01016 0.41458 C -0.01432 0.41111 -0.01927 0.40879 -0.02344 0.40463 C -0.03281 0.39537 -0.02331 0.40162 -0.0306 0.39722 C -0.0375 0.39791 -0.0444 0.39676 -0.05117 0.39907 C -0.05234 0.39953 -0.05326 0.40231 -0.05326 0.40463 C -0.05391 0.43588 -0.05521 0.45069 -0.04193 0.46759 C -0.03776 0.48032 -0.03464 0.48263 -0.0276 0.48773 C -0.01927 0.50254 -0.00143 0.49907 0.00937 0.50046 C 0.0207 0.50439 0.03099 0.50185 0.03516 0.52523 C 0.03477 0.53125 0.0362 0.53865 0.03411 0.54351 C 0.03242 0.54745 0.02591 0.54722 0.02591 0.54745 C 0.00964 0.54583 0.00833 0.54676 -0.00286 0.54166 C -0.00925 0.53426 -0.01693 0.53055 -0.02448 0.52893 C -0.02826 0.52453 -0.03685 0.51967 -0.03685 0.5199 C -0.05286 0.49606 -0.0319 0.5243 -0.04714 0.50972 C -0.05872 0.4993 -0.03971 0.50787 -0.05534 0.50231 C -0.06484 0.49189 -0.0724 0.47754 -0.08307 0.47129 C -0.08854 0.46458 -0.0957 0.45763 -0.09948 0.44745 C -0.10352 0.43657 -0.1056 0.42361 -0.10977 0.41296 C -0.11094 0.40301 -0.11146 0.39027 -0.11484 0.38078 C -0.11667 0.35787 -0.11953 0.33171 -0.11081 0.31365 C -0.11003 0.31203 -0.1099 0.30902 -0.10872 0.3081 C -0.10534 0.30509 -0.10117 0.30578 -0.0974 0.30439 C -0.09036 0.29907 -0.08737 0.29722 -0.07995 0.29537 C -0.06029 0.29699 -0.04102 0.29907 -0.0224 0.3118 C -0.01315 0.31828 -0.00664 0.32754 0.00325 0.33009 C 0.0095 0.33333 0.01523 0.33518 0.02174 0.33726 C 0.04297 0.33472 0.03216 0.33842 0.04232 0.32638 C 0.04466 0.30972 0.04128 0.32662 0.04635 0.31527 C 0.047 0.31388 0.04687 0.31157 0.0474 0.30995 C 0.05026 0.3 0.05143 0.29699 0.0526 0.28611 C 0.05156 0.26666 0.05182 0.24676 0.04948 0.22777 C 0.0487 0.22176 0.03958 0.20301 0.03711 0.19838 C 0.02422 0.17338 0.00703 0.14907 -0.01107 0.13796 C -0.01979 0.12638 -0.0293 0.12199 -0.03984 0.11759 C -0.05703 0.11828 -0.07422 0.11643 -0.09128 0.11967 C -0.0957 0.12037 -0.09948 0.12592 -0.10365 0.12893 C -0.11458 0.13703 -0.12526 0.14583 -0.13646 0.15277 C -0.1401 0.15926 -0.14323 0.15949 -0.14779 0.16388 C -0.15391 0.1699 -0.16029 0.17569 -0.16628 0.18194 C -0.17578 0.19189 -0.16914 0.18726 -0.17565 0.1912 C -0.17943 0.20115 -0.18906 0.20763 -0.19518 0.21319 C -0.21068 0.20949 -0.20964 0.21319 -0.2168 0.1949 C -0.21758 0.17754 -0.21719 0.17777 -0.21875 0.16388 C -0.21979 0.15463 -0.22188 0.13611 -0.22188 0.13634 C -0.22057 0.09027 -0.2224 0.03287 -0.21159 -0.01135 C -0.2082 -0.05232 -0.21367 -0.04051 -0.20547 -0.0551 C -0.20391 -0.06158 -0.20286 -0.06875 -0.2013 -0.07524 C -0.20052 -0.07871 -0.1957 -0.08843 -0.19518 -0.08982 C -0.19401 -0.09283 -0.19375 -0.09723 -0.19206 -0.09908 C -0.18997 -0.10139 -0.18724 -0.10024 -0.1849 -0.10093 C -0.18047 -0.10324 -0.17708 -0.10649 -0.1724 -0.10811 C -0.1431 -0.10602 -0.15182 -0.10718 -0.13242 -0.09723 C -0.12305 -0.08056 -0.13802 -0.10649 -0.12318 -0.08449 C -0.12096 -0.08125 -0.11914 -0.07686 -0.11693 -0.07338 C -0.11536 -0.07084 -0.11354 -0.06852 -0.11185 -0.06621 C -0.11042 -0.06181 -0.10951 -0.05718 -0.10768 -0.05324 C -0.10378 -0.04468 -0.09779 -0.03912 -0.0944 -0.02963 C -0.09063 -0.01922 -0.08568 -0.00834 -0.08307 0.00324 C -0.08112 0.01203 -0.08021 0.02037 -0.07786 0.02893 C -0.07474 0.05601 -0.06953 0.09143 -0.05221 0.09814 C -0.04023 0.09606 -0.03516 0.09097 -0.02656 0.07638 C -0.02617 0.07453 -0.02617 0.07245 -0.02552 0.07083 C -0.02474 0.06898 -0.02305 0.06898 -0.0224 0.06713 C -0.02122 0.06319 -0.02148 0.05833 -0.02044 0.05439 C -0.01979 0.05162 -0.01836 0.04953 -0.01732 0.04722 C -0.01484 0.03402 -0.01836 0.05046 -0.01315 0.03426 C -0.0112 0.02801 -0.0099 0.02083 -0.00807 0.01435 C -0.00599 -0.00463 -0.00117 -0.0257 0.00221 -0.04422 C 0.00325 -0.09005 0.01419 -0.16158 -0.00495 -0.19561 C -0.025 -0.19329 -0.03307 -0.19862 -0.04714 -0.18287 C -0.05143 -0.17061 -0.04583 -0.1838 -0.05534 -0.17362 C -0.05586 -0.17315 -0.05911 -0.16343 -0.05938 -0.16274 C -0.06185 -0.13449 -0.06432 -0.12431 -0.05326 -0.1044 C -0.05156 -0.09584 -0.04727 -0.09561 -0.04401 -0.08797 C -0.03958 -0.07778 -0.04063 -0.07709 -0.03372 -0.06968 C -0.03242 -0.06088 -0.0306 -0.05533 -0.0276 -0.04792 C -0.02682 -0.04399 -0.025 -0.04074 -0.02448 -0.03681 C -0.0237 -0.03102 -0.02396 -0.02477 -0.02344 -0.01875 C -0.02201 -0.00232 -0.01953 0.01458 -0.01732 0.03078 C -0.01797 0.03796 -0.01745 0.04606 -0.0194 0.05254 C -0.02201 0.06157 -0.03099 0.06388 -0.03581 0.06713 C -0.0543 0.09513 -0.03086 0.06273 -0.04818 0.07824 C -0.06875 0.09652 -0.05104 0.08773 -0.0625 0.09282 C -0.07044 0.10625 -0.06133 0.09213 -0.06862 0.1 C -0.08151 0.11296 -0.07318 0.10856 -0.08307 0.11226 C -0.08698 0.11759 -0.08984 0.11851 -0.0944 0.12176 C -0.09987 0.12893 -0.10547 0.12893 -0.11185 0.1324 C -0.1405 0.13078 -0.14831 0.14051 -0.16211 0.10185 C -0.16523 0.08148 -0.16693 0.04282 -0.15286 0.03611 C -0.14922 0.03426 -0.14544 0.03495 -0.14167 0.03426 C -0.12214 0.0199 -0.1026 0.03194 -0.08307 0.03796 C -0.0763 0.04398 -0.06862 0.04606 -0.06146 0.05069 C -0.0556 0.05439 -0.04948 0.06319 -0.04401 0.06898 C -0.03503 0.09027 -0.02031 0.09583 -0.00703 0.10555 C 0.00977 0.10416 0.02825 0.1125 0.04336 0.1 C 0.0457 0.09791 0.0474 0.09375 0.04948 0.09097 C 0.0526 0.0868 0.05872 0.07824 0.05872 0.07847 C 0.06107 0.06828 0.06354 0.05972 0.06693 0.05069 C 0.06536 0.02361 0.06914 0.0162 0.05872 0.00509 C 0.05365 -0.01551 0.05898 -0.00324 0.04635 -0.01135 C 0.04349 -0.0132 0.04102 -0.01713 0.03815 -0.01875 C 0.02878 -0.02431 0.01797 -0.02547 0.00833 -0.02963 C 0.00143 -0.03264 -0.00508 -0.03658 -0.01211 -0.03866 C -0.02682 -0.0375 -0.04167 -0.03843 -0.05638 -0.03519 C -0.05859 -0.03473 -0.0599 -0.03033 -0.06146 -0.02778 C -0.06641 -0.01945 -0.07201 -0.01088 -0.07682 -0.00232 C -0.0793 0.01898 -0.07552 0.01481 -0.08411 0.01782 C -0.08581 0.00926 -0.0888 0.00277 -0.09023 -0.00579 C -0.09089 -0.00949 -0.09232 -0.0169 -0.09232 -0.01667 C -0.09193 -0.02732 -0.09284 -0.03797 -0.09128 -0.04792 C -0.09076 -0.05116 -0.08529 -0.05811 -0.08307 -0.06065 C -0.07539 -0.06945 -0.06523 -0.06945 -0.05638 -0.07338 C -0.05365 -0.07269 -0.05065 -0.07362 -0.04818 -0.07153 C -0.04336 -0.06737 -0.0375 -0.04561 -0.03477 -0.03681 C -0.02708 -0.01204 -0.02161 0.01388 -0.01523 0.03981 C -0.01341 0.06273 -0.01172 0.08611 -0.01419 0.10833 C -0.01523 0.11828 -0.02161 0.12638 -0.02552 0.1324 C -0.02682 0.13449 -0.02969 0.13796 -0.02969 0.13819 L -0.0224 0.09282 L -0.04297 0.30625 " pathEditMode="relative" rAng="0" ptsTypes="AAAAAAAAAAAAAAAAAAAAAAAAAAAAAAAAA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9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1CC5266-749E-4895-86DF-AC33F941E2A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14.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1516</Words>
  <Application>Microsoft Office PowerPoint</Application>
  <PresentationFormat>Widescreen</PresentationFormat>
  <Paragraphs>124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inpin heiti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01.14.01</dc:title>
  <dc:creator>WIN7</dc:creator>
  <cp:lastModifiedBy>Trang Nguyễn</cp:lastModifiedBy>
  <cp:revision>226</cp:revision>
  <dcterms:created xsi:type="dcterms:W3CDTF">2017-08-18T03:02:00Z</dcterms:created>
  <dcterms:modified xsi:type="dcterms:W3CDTF">2022-03-27T02:18:53Z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