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5" r:id="rId6"/>
    <p:sldId id="276" r:id="rId7"/>
    <p:sldId id="279" r:id="rId8"/>
    <p:sldId id="277" r:id="rId9"/>
    <p:sldId id="283" r:id="rId10"/>
    <p:sldId id="281" r:id="rId11"/>
    <p:sldId id="282" r:id="rId12"/>
    <p:sldId id="287" r:id="rId13"/>
    <p:sldId id="286" r:id="rId14"/>
    <p:sldId id="285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1C1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748EC-9872-414D-99F6-9EB4E9A68BB7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F9DEB-1E06-4C8D-A15D-DD8B9DDE042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328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777902-3C91-4EBD-8E40-890C6BD08541}" type="slidenum">
              <a:rPr lang="vi-VN" altLang="en-US"/>
              <a:pPr eaLnBrk="1" hangingPunct="1"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58DBEC-73E3-43BD-8754-750C595823E8}" type="slidenum">
              <a:rPr lang="vi-VN" altLang="en-US"/>
              <a:pPr eaLnBrk="1" hangingPunct="1"/>
              <a:t>15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DA01-EAF6-48B7-B873-B13C9C8F952C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175A0BF-56C4-4069-B4AF-4389A36802D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9349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5A2F-3C96-4540-AC65-17FE28FF48A2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1BC1E-635C-4A85-BA0B-027FBC32176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964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75BA-879C-4507-A649-E359D8F719B0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95629-2393-4ABB-B82A-A12EDCFDEA6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290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1DA3-2EB4-46F5-80B2-4BFAA834D635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C890ACA-9502-4FC9-953A-17F01913FD1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149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656D-E6BB-4B49-9FA1-F5BCC30B6B32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2968-3D8A-4C0D-ADBD-A9DBA20CEC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1530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9888-BE06-4896-AB05-C7F0419B013D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5E8B-D060-416E-8C54-77181F690E7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1291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ACD8-F33F-4439-AD6F-74F6A36B2308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33910A47-D1B5-4DF5-A324-187D43CF4A8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06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C653-16D8-492A-9FB6-A1AB613E29BE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A4D3D-88C8-45B5-AC0B-AB6A6C1FFF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194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E370-04D4-4A71-BC5E-87816B238D24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C49B-D1CB-41F0-BCE9-861ACC5DC76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7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C265-DF1B-46A3-8FAD-4DB28493E946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B43D7-8986-4374-9CC8-30575251B33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275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E5E75-2680-4511-B210-EE66D259DAB9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0C59-981B-4F4A-BB91-6EF590FA18B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799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D7F1E49-32C9-4A95-B6AB-090CA946659C}" type="datetimeFigureOut">
              <a:rPr lang="en-US"/>
              <a:pPr>
                <a:defRPr/>
              </a:pPr>
              <a:t>10/24/2021</a:t>
            </a:fld>
            <a:endParaRPr lang="vi-V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FB833"/>
                </a:solidFill>
              </a:defRPr>
            </a:lvl1pPr>
          </a:lstStyle>
          <a:p>
            <a:fld id="{6D5141EA-BCB7-497B-8015-8C7DF60A1592}" type="slidenum">
              <a:rPr lang="vi-VN" altLang="en-US"/>
              <a:pPr/>
              <a:t>‹#›</a:t>
            </a:fld>
            <a:endParaRPr lang="vi-V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14" r:id="rId4"/>
    <p:sldLayoutId id="2147483820" r:id="rId5"/>
    <p:sldLayoutId id="2147483815" r:id="rId6"/>
    <p:sldLayoutId id="2147483821" r:id="rId7"/>
    <p:sldLayoutId id="2147483822" r:id="rId8"/>
    <p:sldLayoutId id="2147483823" r:id="rId9"/>
    <p:sldLayoutId id="2147483816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Ngay%20Vui%20Cua%20Be%20-%20Nhac%20Thieu%20Nhi.mp3" TargetMode="External"/><Relationship Id="rId6" Type="http://schemas.openxmlformats.org/officeDocument/2006/relationships/image" Target="../media/image6.png"/><Relationship Id="rId5" Type="http://schemas.openxmlformats.org/officeDocument/2006/relationships/hyperlink" Target="Giao%20&#225;n%20BT%20SUA.doc" TargetMode="Externa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wmf"/><Relationship Id="rId7" Type="http://schemas.openxmlformats.org/officeDocument/2006/relationships/image" Target="../media/image49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audio" Target="../media/audio4.wav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openxmlformats.org/officeDocument/2006/relationships/image" Target="../media/image51.gif"/><Relationship Id="rId9" Type="http://schemas.openxmlformats.org/officeDocument/2006/relationships/image" Target="../media/image5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9.wmf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Tranh sưu tầm\hinh d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304800"/>
            <a:ext cx="9982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3810000" cy="5334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000" b="1" kern="10" dirty="0" smtClean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THẠCH CẦU</a:t>
            </a:r>
            <a:endParaRPr lang="en-US" sz="2000" b="1" kern="10" dirty="0">
              <a:ln w="1143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6" name="WordArt 10">
            <a:hlinkClick r:id="rId5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334000" cy="1295400"/>
          </a:xfrm>
          <a:prstGeom prst="rect">
            <a:avLst/>
          </a:prstGeom>
        </p:spPr>
        <p:txBody>
          <a:bodyPr spcFirstLastPara="1" wrap="none" fromWordArt="1">
            <a:prstTxWarp prst="textDe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cap="all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  <a:hlinkClick r:id="rId5" action="ppaction://hlinkfile"/>
              </a:rPr>
              <a:t>BÀI GIẢNG</a:t>
            </a:r>
            <a:endParaRPr lang="en-US" sz="4400" b="1" kern="10" cap="all" dirty="0">
              <a:ln>
                <a:solidFill>
                  <a:srgbClr val="FF0000"/>
                </a:solidFill>
              </a:ln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562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làm quen với toán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286000" y="3505200"/>
            <a:ext cx="441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Số 4 ngộ nghĩnh - tiết 1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2895600" y="4191000"/>
            <a:ext cx="304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25 - 30 phút</a:t>
            </a: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2971800" y="47244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kern="10" dirty="0" smtClean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Túc</a:t>
            </a:r>
            <a:endParaRPr lang="en-US" sz="2800" kern="10" dirty="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5410200" y="60198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400" b="1" kern="10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PHÒNG GIÁO DỤC VÀ ĐÀO TẠO QUẬN LONG BIÊN</a:t>
            </a:r>
            <a:endParaRPr lang="en-US" sz="2400" b="1" kern="10" spc="5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Action Button: End 30">
            <a:hlinkClick r:id="" action="ppaction://hlinkshowjump?jump=lastslide" highlightClick="1"/>
          </p:cNvPr>
          <p:cNvSpPr/>
          <p:nvPr/>
        </p:nvSpPr>
        <p:spPr>
          <a:xfrm>
            <a:off x="8382000" y="6477000"/>
            <a:ext cx="7620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52" name="Group 346"/>
          <p:cNvGrpSpPr>
            <a:grpSpLocks/>
          </p:cNvGrpSpPr>
          <p:nvPr/>
        </p:nvGrpSpPr>
        <p:grpSpPr bwMode="auto">
          <a:xfrm>
            <a:off x="-863600" y="2249488"/>
            <a:ext cx="2133600" cy="4572000"/>
            <a:chOff x="1371600" y="2895600"/>
            <a:chExt cx="1403350" cy="1825625"/>
          </a:xfrm>
        </p:grpSpPr>
        <p:sp>
          <p:nvSpPr>
            <p:cNvPr id="1026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371600" y="2895600"/>
              <a:ext cx="1403350" cy="182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4" name="Group 211"/>
            <p:cNvGrpSpPr>
              <a:grpSpLocks/>
            </p:cNvGrpSpPr>
            <p:nvPr/>
          </p:nvGrpSpPr>
          <p:grpSpPr bwMode="auto">
            <a:xfrm>
              <a:off x="1371600" y="2955925"/>
              <a:ext cx="1403350" cy="1765300"/>
              <a:chOff x="864" y="1862"/>
              <a:chExt cx="884" cy="1112"/>
            </a:xfrm>
          </p:grpSpPr>
          <p:sp>
            <p:nvSpPr>
              <p:cNvPr id="10400" name="Freeform 12"/>
              <p:cNvSpPr>
                <a:spLocks/>
              </p:cNvSpPr>
              <p:nvPr/>
            </p:nvSpPr>
            <p:spPr bwMode="auto">
              <a:xfrm>
                <a:off x="1044" y="2044"/>
                <a:ext cx="532" cy="798"/>
              </a:xfrm>
              <a:custGeom>
                <a:avLst/>
                <a:gdLst>
                  <a:gd name="T0" fmla="*/ 320 w 532"/>
                  <a:gd name="T1" fmla="*/ 406 h 798"/>
                  <a:gd name="T2" fmla="*/ 332 w 532"/>
                  <a:gd name="T3" fmla="*/ 350 h 798"/>
                  <a:gd name="T4" fmla="*/ 376 w 532"/>
                  <a:gd name="T5" fmla="*/ 278 h 798"/>
                  <a:gd name="T6" fmla="*/ 428 w 532"/>
                  <a:gd name="T7" fmla="*/ 232 h 798"/>
                  <a:gd name="T8" fmla="*/ 514 w 532"/>
                  <a:gd name="T9" fmla="*/ 200 h 798"/>
                  <a:gd name="T10" fmla="*/ 506 w 532"/>
                  <a:gd name="T11" fmla="*/ 196 h 798"/>
                  <a:gd name="T12" fmla="*/ 426 w 532"/>
                  <a:gd name="T13" fmla="*/ 224 h 798"/>
                  <a:gd name="T14" fmla="*/ 370 w 532"/>
                  <a:gd name="T15" fmla="*/ 260 h 798"/>
                  <a:gd name="T16" fmla="*/ 368 w 532"/>
                  <a:gd name="T17" fmla="*/ 188 h 798"/>
                  <a:gd name="T18" fmla="*/ 342 w 532"/>
                  <a:gd name="T19" fmla="*/ 142 h 798"/>
                  <a:gd name="T20" fmla="*/ 364 w 532"/>
                  <a:gd name="T21" fmla="*/ 204 h 798"/>
                  <a:gd name="T22" fmla="*/ 358 w 532"/>
                  <a:gd name="T23" fmla="*/ 272 h 798"/>
                  <a:gd name="T24" fmla="*/ 304 w 532"/>
                  <a:gd name="T25" fmla="*/ 368 h 798"/>
                  <a:gd name="T26" fmla="*/ 282 w 532"/>
                  <a:gd name="T27" fmla="*/ 420 h 798"/>
                  <a:gd name="T28" fmla="*/ 266 w 532"/>
                  <a:gd name="T29" fmla="*/ 432 h 798"/>
                  <a:gd name="T30" fmla="*/ 256 w 532"/>
                  <a:gd name="T31" fmla="*/ 394 h 798"/>
                  <a:gd name="T32" fmla="*/ 222 w 532"/>
                  <a:gd name="T33" fmla="*/ 242 h 798"/>
                  <a:gd name="T34" fmla="*/ 192 w 532"/>
                  <a:gd name="T35" fmla="*/ 0 h 798"/>
                  <a:gd name="T36" fmla="*/ 202 w 532"/>
                  <a:gd name="T37" fmla="*/ 206 h 798"/>
                  <a:gd name="T38" fmla="*/ 214 w 532"/>
                  <a:gd name="T39" fmla="*/ 286 h 798"/>
                  <a:gd name="T40" fmla="*/ 206 w 532"/>
                  <a:gd name="T41" fmla="*/ 312 h 798"/>
                  <a:gd name="T42" fmla="*/ 190 w 532"/>
                  <a:gd name="T43" fmla="*/ 296 h 798"/>
                  <a:gd name="T44" fmla="*/ 148 w 532"/>
                  <a:gd name="T45" fmla="*/ 242 h 798"/>
                  <a:gd name="T46" fmla="*/ 58 w 532"/>
                  <a:gd name="T47" fmla="*/ 168 h 798"/>
                  <a:gd name="T48" fmla="*/ 0 w 532"/>
                  <a:gd name="T49" fmla="*/ 142 h 798"/>
                  <a:gd name="T50" fmla="*/ 116 w 532"/>
                  <a:gd name="T51" fmla="*/ 228 h 798"/>
                  <a:gd name="T52" fmla="*/ 182 w 532"/>
                  <a:gd name="T53" fmla="*/ 316 h 798"/>
                  <a:gd name="T54" fmla="*/ 216 w 532"/>
                  <a:gd name="T55" fmla="*/ 406 h 798"/>
                  <a:gd name="T56" fmla="*/ 220 w 532"/>
                  <a:gd name="T57" fmla="*/ 438 h 798"/>
                  <a:gd name="T58" fmla="*/ 204 w 532"/>
                  <a:gd name="T59" fmla="*/ 428 h 798"/>
                  <a:gd name="T60" fmla="*/ 106 w 532"/>
                  <a:gd name="T61" fmla="*/ 394 h 798"/>
                  <a:gd name="T62" fmla="*/ 14 w 532"/>
                  <a:gd name="T63" fmla="*/ 400 h 798"/>
                  <a:gd name="T64" fmla="*/ 90 w 532"/>
                  <a:gd name="T65" fmla="*/ 398 h 798"/>
                  <a:gd name="T66" fmla="*/ 156 w 532"/>
                  <a:gd name="T67" fmla="*/ 414 h 798"/>
                  <a:gd name="T68" fmla="*/ 216 w 532"/>
                  <a:gd name="T69" fmla="*/ 462 h 798"/>
                  <a:gd name="T70" fmla="*/ 226 w 532"/>
                  <a:gd name="T71" fmla="*/ 508 h 798"/>
                  <a:gd name="T72" fmla="*/ 210 w 532"/>
                  <a:gd name="T73" fmla="*/ 632 h 798"/>
                  <a:gd name="T74" fmla="*/ 186 w 532"/>
                  <a:gd name="T75" fmla="*/ 698 h 798"/>
                  <a:gd name="T76" fmla="*/ 124 w 532"/>
                  <a:gd name="T77" fmla="*/ 782 h 798"/>
                  <a:gd name="T78" fmla="*/ 80 w 532"/>
                  <a:gd name="T79" fmla="*/ 798 h 798"/>
                  <a:gd name="T80" fmla="*/ 422 w 532"/>
                  <a:gd name="T81" fmla="*/ 792 h 798"/>
                  <a:gd name="T82" fmla="*/ 356 w 532"/>
                  <a:gd name="T83" fmla="*/ 722 h 798"/>
                  <a:gd name="T84" fmla="*/ 326 w 532"/>
                  <a:gd name="T85" fmla="*/ 658 h 798"/>
                  <a:gd name="T86" fmla="*/ 304 w 532"/>
                  <a:gd name="T87" fmla="*/ 560 h 798"/>
                  <a:gd name="T88" fmla="*/ 312 w 532"/>
                  <a:gd name="T89" fmla="*/ 480 h 798"/>
                  <a:gd name="T90" fmla="*/ 368 w 532"/>
                  <a:gd name="T91" fmla="*/ 426 h 798"/>
                  <a:gd name="T92" fmla="*/ 408 w 532"/>
                  <a:gd name="T93" fmla="*/ 418 h 798"/>
                  <a:gd name="T94" fmla="*/ 450 w 532"/>
                  <a:gd name="T95" fmla="*/ 452 h 798"/>
                  <a:gd name="T96" fmla="*/ 456 w 532"/>
                  <a:gd name="T97" fmla="*/ 454 h 798"/>
                  <a:gd name="T98" fmla="*/ 428 w 532"/>
                  <a:gd name="T99" fmla="*/ 414 h 798"/>
                  <a:gd name="T100" fmla="*/ 470 w 532"/>
                  <a:gd name="T101" fmla="*/ 386 h 798"/>
                  <a:gd name="T102" fmla="*/ 502 w 532"/>
                  <a:gd name="T103" fmla="*/ 346 h 798"/>
                  <a:gd name="T104" fmla="*/ 488 w 532"/>
                  <a:gd name="T105" fmla="*/ 358 h 798"/>
                  <a:gd name="T106" fmla="*/ 412 w 532"/>
                  <a:gd name="T107" fmla="*/ 402 h 798"/>
                  <a:gd name="T108" fmla="*/ 330 w 532"/>
                  <a:gd name="T109" fmla="*/ 416 h 7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2"/>
                  <a:gd name="T166" fmla="*/ 0 h 798"/>
                  <a:gd name="T167" fmla="*/ 532 w 532"/>
                  <a:gd name="T168" fmla="*/ 798 h 7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2" h="798">
                    <a:moveTo>
                      <a:pt x="330" y="416"/>
                    </a:moveTo>
                    <a:lnTo>
                      <a:pt x="330" y="416"/>
                    </a:lnTo>
                    <a:lnTo>
                      <a:pt x="324" y="412"/>
                    </a:lnTo>
                    <a:lnTo>
                      <a:pt x="320" y="406"/>
                    </a:lnTo>
                    <a:lnTo>
                      <a:pt x="318" y="398"/>
                    </a:lnTo>
                    <a:lnTo>
                      <a:pt x="318" y="386"/>
                    </a:lnTo>
                    <a:lnTo>
                      <a:pt x="324" y="372"/>
                    </a:lnTo>
                    <a:lnTo>
                      <a:pt x="332" y="350"/>
                    </a:lnTo>
                    <a:lnTo>
                      <a:pt x="344" y="326"/>
                    </a:lnTo>
                    <a:lnTo>
                      <a:pt x="364" y="294"/>
                    </a:lnTo>
                    <a:lnTo>
                      <a:pt x="376" y="278"/>
                    </a:lnTo>
                    <a:lnTo>
                      <a:pt x="388" y="264"/>
                    </a:lnTo>
                    <a:lnTo>
                      <a:pt x="400" y="252"/>
                    </a:lnTo>
                    <a:lnTo>
                      <a:pt x="414" y="242"/>
                    </a:lnTo>
                    <a:lnTo>
                      <a:pt x="428" y="232"/>
                    </a:lnTo>
                    <a:lnTo>
                      <a:pt x="442" y="224"/>
                    </a:lnTo>
                    <a:lnTo>
                      <a:pt x="470" y="212"/>
                    </a:lnTo>
                    <a:lnTo>
                      <a:pt x="494" y="204"/>
                    </a:lnTo>
                    <a:lnTo>
                      <a:pt x="514" y="200"/>
                    </a:lnTo>
                    <a:lnTo>
                      <a:pt x="532" y="196"/>
                    </a:lnTo>
                    <a:lnTo>
                      <a:pt x="520" y="194"/>
                    </a:lnTo>
                    <a:lnTo>
                      <a:pt x="506" y="196"/>
                    </a:lnTo>
                    <a:lnTo>
                      <a:pt x="492" y="198"/>
                    </a:lnTo>
                    <a:lnTo>
                      <a:pt x="480" y="200"/>
                    </a:lnTo>
                    <a:lnTo>
                      <a:pt x="452" y="210"/>
                    </a:lnTo>
                    <a:lnTo>
                      <a:pt x="426" y="224"/>
                    </a:lnTo>
                    <a:lnTo>
                      <a:pt x="404" y="236"/>
                    </a:lnTo>
                    <a:lnTo>
                      <a:pt x="386" y="248"/>
                    </a:lnTo>
                    <a:lnTo>
                      <a:pt x="370" y="260"/>
                    </a:lnTo>
                    <a:lnTo>
                      <a:pt x="372" y="246"/>
                    </a:lnTo>
                    <a:lnTo>
                      <a:pt x="374" y="232"/>
                    </a:lnTo>
                    <a:lnTo>
                      <a:pt x="372" y="208"/>
                    </a:lnTo>
                    <a:lnTo>
                      <a:pt x="368" y="188"/>
                    </a:lnTo>
                    <a:lnTo>
                      <a:pt x="362" y="172"/>
                    </a:lnTo>
                    <a:lnTo>
                      <a:pt x="356" y="160"/>
                    </a:lnTo>
                    <a:lnTo>
                      <a:pt x="348" y="150"/>
                    </a:lnTo>
                    <a:lnTo>
                      <a:pt x="342" y="142"/>
                    </a:lnTo>
                    <a:lnTo>
                      <a:pt x="352" y="164"/>
                    </a:lnTo>
                    <a:lnTo>
                      <a:pt x="360" y="186"/>
                    </a:lnTo>
                    <a:lnTo>
                      <a:pt x="364" y="204"/>
                    </a:lnTo>
                    <a:lnTo>
                      <a:pt x="366" y="224"/>
                    </a:lnTo>
                    <a:lnTo>
                      <a:pt x="366" y="240"/>
                    </a:lnTo>
                    <a:lnTo>
                      <a:pt x="362" y="256"/>
                    </a:lnTo>
                    <a:lnTo>
                      <a:pt x="358" y="272"/>
                    </a:lnTo>
                    <a:lnTo>
                      <a:pt x="352" y="288"/>
                    </a:lnTo>
                    <a:lnTo>
                      <a:pt x="336" y="316"/>
                    </a:lnTo>
                    <a:lnTo>
                      <a:pt x="320" y="342"/>
                    </a:lnTo>
                    <a:lnTo>
                      <a:pt x="304" y="368"/>
                    </a:lnTo>
                    <a:lnTo>
                      <a:pt x="298" y="382"/>
                    </a:lnTo>
                    <a:lnTo>
                      <a:pt x="292" y="396"/>
                    </a:lnTo>
                    <a:lnTo>
                      <a:pt x="282" y="420"/>
                    </a:lnTo>
                    <a:lnTo>
                      <a:pt x="278" y="428"/>
                    </a:lnTo>
                    <a:lnTo>
                      <a:pt x="272" y="432"/>
                    </a:lnTo>
                    <a:lnTo>
                      <a:pt x="270" y="434"/>
                    </a:lnTo>
                    <a:lnTo>
                      <a:pt x="266" y="432"/>
                    </a:lnTo>
                    <a:lnTo>
                      <a:pt x="264" y="428"/>
                    </a:lnTo>
                    <a:lnTo>
                      <a:pt x="262" y="420"/>
                    </a:lnTo>
                    <a:lnTo>
                      <a:pt x="256" y="394"/>
                    </a:lnTo>
                    <a:lnTo>
                      <a:pt x="248" y="356"/>
                    </a:lnTo>
                    <a:lnTo>
                      <a:pt x="226" y="268"/>
                    </a:lnTo>
                    <a:lnTo>
                      <a:pt x="222" y="242"/>
                    </a:lnTo>
                    <a:lnTo>
                      <a:pt x="216" y="206"/>
                    </a:lnTo>
                    <a:lnTo>
                      <a:pt x="204" y="116"/>
                    </a:lnTo>
                    <a:lnTo>
                      <a:pt x="192" y="0"/>
                    </a:lnTo>
                    <a:lnTo>
                      <a:pt x="190" y="20"/>
                    </a:lnTo>
                    <a:lnTo>
                      <a:pt x="190" y="50"/>
                    </a:lnTo>
                    <a:lnTo>
                      <a:pt x="194" y="126"/>
                    </a:lnTo>
                    <a:lnTo>
                      <a:pt x="202" y="206"/>
                    </a:lnTo>
                    <a:lnTo>
                      <a:pt x="206" y="240"/>
                    </a:lnTo>
                    <a:lnTo>
                      <a:pt x="212" y="268"/>
                    </a:lnTo>
                    <a:lnTo>
                      <a:pt x="214" y="286"/>
                    </a:lnTo>
                    <a:lnTo>
                      <a:pt x="214" y="300"/>
                    </a:lnTo>
                    <a:lnTo>
                      <a:pt x="212" y="308"/>
                    </a:lnTo>
                    <a:lnTo>
                      <a:pt x="210" y="310"/>
                    </a:lnTo>
                    <a:lnTo>
                      <a:pt x="206" y="312"/>
                    </a:lnTo>
                    <a:lnTo>
                      <a:pt x="202" y="310"/>
                    </a:lnTo>
                    <a:lnTo>
                      <a:pt x="198" y="306"/>
                    </a:lnTo>
                    <a:lnTo>
                      <a:pt x="190" y="296"/>
                    </a:lnTo>
                    <a:lnTo>
                      <a:pt x="180" y="282"/>
                    </a:lnTo>
                    <a:lnTo>
                      <a:pt x="164" y="262"/>
                    </a:lnTo>
                    <a:lnTo>
                      <a:pt x="148" y="242"/>
                    </a:lnTo>
                    <a:lnTo>
                      <a:pt x="132" y="226"/>
                    </a:lnTo>
                    <a:lnTo>
                      <a:pt x="116" y="210"/>
                    </a:lnTo>
                    <a:lnTo>
                      <a:pt x="84" y="186"/>
                    </a:lnTo>
                    <a:lnTo>
                      <a:pt x="58" y="168"/>
                    </a:lnTo>
                    <a:lnTo>
                      <a:pt x="34" y="156"/>
                    </a:lnTo>
                    <a:lnTo>
                      <a:pt x="16" y="148"/>
                    </a:lnTo>
                    <a:lnTo>
                      <a:pt x="0" y="142"/>
                    </a:lnTo>
                    <a:lnTo>
                      <a:pt x="34" y="162"/>
                    </a:lnTo>
                    <a:lnTo>
                      <a:pt x="66" y="182"/>
                    </a:lnTo>
                    <a:lnTo>
                      <a:pt x="92" y="204"/>
                    </a:lnTo>
                    <a:lnTo>
                      <a:pt x="116" y="228"/>
                    </a:lnTo>
                    <a:lnTo>
                      <a:pt x="136" y="250"/>
                    </a:lnTo>
                    <a:lnTo>
                      <a:pt x="154" y="272"/>
                    </a:lnTo>
                    <a:lnTo>
                      <a:pt x="170" y="294"/>
                    </a:lnTo>
                    <a:lnTo>
                      <a:pt x="182" y="316"/>
                    </a:lnTo>
                    <a:lnTo>
                      <a:pt x="192" y="336"/>
                    </a:lnTo>
                    <a:lnTo>
                      <a:pt x="200" y="354"/>
                    </a:lnTo>
                    <a:lnTo>
                      <a:pt x="212" y="386"/>
                    </a:lnTo>
                    <a:lnTo>
                      <a:pt x="216" y="406"/>
                    </a:lnTo>
                    <a:lnTo>
                      <a:pt x="218" y="414"/>
                    </a:lnTo>
                    <a:lnTo>
                      <a:pt x="220" y="432"/>
                    </a:lnTo>
                    <a:lnTo>
                      <a:pt x="220" y="438"/>
                    </a:lnTo>
                    <a:lnTo>
                      <a:pt x="218" y="440"/>
                    </a:lnTo>
                    <a:lnTo>
                      <a:pt x="218" y="438"/>
                    </a:lnTo>
                    <a:lnTo>
                      <a:pt x="204" y="428"/>
                    </a:lnTo>
                    <a:lnTo>
                      <a:pt x="186" y="418"/>
                    </a:lnTo>
                    <a:lnTo>
                      <a:pt x="162" y="408"/>
                    </a:lnTo>
                    <a:lnTo>
                      <a:pt x="136" y="400"/>
                    </a:lnTo>
                    <a:lnTo>
                      <a:pt x="106" y="394"/>
                    </a:lnTo>
                    <a:lnTo>
                      <a:pt x="76" y="392"/>
                    </a:lnTo>
                    <a:lnTo>
                      <a:pt x="44" y="394"/>
                    </a:lnTo>
                    <a:lnTo>
                      <a:pt x="30" y="396"/>
                    </a:lnTo>
                    <a:lnTo>
                      <a:pt x="14" y="400"/>
                    </a:lnTo>
                    <a:lnTo>
                      <a:pt x="36" y="398"/>
                    </a:lnTo>
                    <a:lnTo>
                      <a:pt x="60" y="396"/>
                    </a:lnTo>
                    <a:lnTo>
                      <a:pt x="90" y="398"/>
                    </a:lnTo>
                    <a:lnTo>
                      <a:pt x="106" y="400"/>
                    </a:lnTo>
                    <a:lnTo>
                      <a:pt x="122" y="402"/>
                    </a:lnTo>
                    <a:lnTo>
                      <a:pt x="140" y="408"/>
                    </a:lnTo>
                    <a:lnTo>
                      <a:pt x="156" y="414"/>
                    </a:lnTo>
                    <a:lnTo>
                      <a:pt x="172" y="422"/>
                    </a:lnTo>
                    <a:lnTo>
                      <a:pt x="188" y="434"/>
                    </a:lnTo>
                    <a:lnTo>
                      <a:pt x="202" y="446"/>
                    </a:lnTo>
                    <a:lnTo>
                      <a:pt x="216" y="462"/>
                    </a:lnTo>
                    <a:lnTo>
                      <a:pt x="220" y="472"/>
                    </a:lnTo>
                    <a:lnTo>
                      <a:pt x="222" y="482"/>
                    </a:lnTo>
                    <a:lnTo>
                      <a:pt x="226" y="508"/>
                    </a:lnTo>
                    <a:lnTo>
                      <a:pt x="226" y="538"/>
                    </a:lnTo>
                    <a:lnTo>
                      <a:pt x="222" y="570"/>
                    </a:lnTo>
                    <a:lnTo>
                      <a:pt x="216" y="602"/>
                    </a:lnTo>
                    <a:lnTo>
                      <a:pt x="210" y="632"/>
                    </a:lnTo>
                    <a:lnTo>
                      <a:pt x="202" y="658"/>
                    </a:lnTo>
                    <a:lnTo>
                      <a:pt x="196" y="676"/>
                    </a:lnTo>
                    <a:lnTo>
                      <a:pt x="186" y="698"/>
                    </a:lnTo>
                    <a:lnTo>
                      <a:pt x="176" y="716"/>
                    </a:lnTo>
                    <a:lnTo>
                      <a:pt x="158" y="746"/>
                    </a:lnTo>
                    <a:lnTo>
                      <a:pt x="140" y="766"/>
                    </a:lnTo>
                    <a:lnTo>
                      <a:pt x="124" y="782"/>
                    </a:lnTo>
                    <a:lnTo>
                      <a:pt x="108" y="790"/>
                    </a:lnTo>
                    <a:lnTo>
                      <a:pt x="96" y="796"/>
                    </a:lnTo>
                    <a:lnTo>
                      <a:pt x="86" y="798"/>
                    </a:lnTo>
                    <a:lnTo>
                      <a:pt x="80" y="798"/>
                    </a:lnTo>
                    <a:lnTo>
                      <a:pt x="398" y="784"/>
                    </a:lnTo>
                    <a:lnTo>
                      <a:pt x="422" y="792"/>
                    </a:lnTo>
                    <a:lnTo>
                      <a:pt x="402" y="774"/>
                    </a:lnTo>
                    <a:lnTo>
                      <a:pt x="380" y="750"/>
                    </a:lnTo>
                    <a:lnTo>
                      <a:pt x="368" y="736"/>
                    </a:lnTo>
                    <a:lnTo>
                      <a:pt x="356" y="722"/>
                    </a:lnTo>
                    <a:lnTo>
                      <a:pt x="348" y="706"/>
                    </a:lnTo>
                    <a:lnTo>
                      <a:pt x="340" y="690"/>
                    </a:lnTo>
                    <a:lnTo>
                      <a:pt x="326" y="658"/>
                    </a:lnTo>
                    <a:lnTo>
                      <a:pt x="314" y="622"/>
                    </a:lnTo>
                    <a:lnTo>
                      <a:pt x="310" y="602"/>
                    </a:lnTo>
                    <a:lnTo>
                      <a:pt x="306" y="582"/>
                    </a:lnTo>
                    <a:lnTo>
                      <a:pt x="304" y="560"/>
                    </a:lnTo>
                    <a:lnTo>
                      <a:pt x="302" y="540"/>
                    </a:lnTo>
                    <a:lnTo>
                      <a:pt x="304" y="518"/>
                    </a:lnTo>
                    <a:lnTo>
                      <a:pt x="306" y="500"/>
                    </a:lnTo>
                    <a:lnTo>
                      <a:pt x="312" y="480"/>
                    </a:lnTo>
                    <a:lnTo>
                      <a:pt x="322" y="464"/>
                    </a:lnTo>
                    <a:lnTo>
                      <a:pt x="334" y="450"/>
                    </a:lnTo>
                    <a:lnTo>
                      <a:pt x="350" y="436"/>
                    </a:lnTo>
                    <a:lnTo>
                      <a:pt x="368" y="426"/>
                    </a:lnTo>
                    <a:lnTo>
                      <a:pt x="392" y="418"/>
                    </a:lnTo>
                    <a:lnTo>
                      <a:pt x="400" y="418"/>
                    </a:lnTo>
                    <a:lnTo>
                      <a:pt x="408" y="41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442" y="442"/>
                    </a:lnTo>
                    <a:lnTo>
                      <a:pt x="450" y="452"/>
                    </a:lnTo>
                    <a:lnTo>
                      <a:pt x="456" y="460"/>
                    </a:lnTo>
                    <a:lnTo>
                      <a:pt x="462" y="470"/>
                    </a:lnTo>
                    <a:lnTo>
                      <a:pt x="456" y="454"/>
                    </a:lnTo>
                    <a:lnTo>
                      <a:pt x="450" y="442"/>
                    </a:lnTo>
                    <a:lnTo>
                      <a:pt x="444" y="432"/>
                    </a:lnTo>
                    <a:lnTo>
                      <a:pt x="438" y="424"/>
                    </a:lnTo>
                    <a:lnTo>
                      <a:pt x="428" y="414"/>
                    </a:lnTo>
                    <a:lnTo>
                      <a:pt x="424" y="412"/>
                    </a:lnTo>
                    <a:lnTo>
                      <a:pt x="450" y="400"/>
                    </a:lnTo>
                    <a:lnTo>
                      <a:pt x="470" y="386"/>
                    </a:lnTo>
                    <a:lnTo>
                      <a:pt x="484" y="374"/>
                    </a:lnTo>
                    <a:lnTo>
                      <a:pt x="492" y="364"/>
                    </a:lnTo>
                    <a:lnTo>
                      <a:pt x="498" y="354"/>
                    </a:lnTo>
                    <a:lnTo>
                      <a:pt x="502" y="346"/>
                    </a:lnTo>
                    <a:lnTo>
                      <a:pt x="502" y="338"/>
                    </a:lnTo>
                    <a:lnTo>
                      <a:pt x="496" y="350"/>
                    </a:lnTo>
                    <a:lnTo>
                      <a:pt x="488" y="358"/>
                    </a:lnTo>
                    <a:lnTo>
                      <a:pt x="478" y="368"/>
                    </a:lnTo>
                    <a:lnTo>
                      <a:pt x="466" y="376"/>
                    </a:lnTo>
                    <a:lnTo>
                      <a:pt x="440" y="390"/>
                    </a:lnTo>
                    <a:lnTo>
                      <a:pt x="412" y="402"/>
                    </a:lnTo>
                    <a:lnTo>
                      <a:pt x="386" y="410"/>
                    </a:lnTo>
                    <a:lnTo>
                      <a:pt x="360" y="414"/>
                    </a:lnTo>
                    <a:lnTo>
                      <a:pt x="342" y="416"/>
                    </a:lnTo>
                    <a:lnTo>
                      <a:pt x="330" y="416"/>
                    </a:lnTo>
                    <a:close/>
                  </a:path>
                </a:pathLst>
              </a:custGeom>
              <a:solidFill>
                <a:srgbClr val="C38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13"/>
              <p:cNvSpPr>
                <a:spLocks/>
              </p:cNvSpPr>
              <p:nvPr/>
            </p:nvSpPr>
            <p:spPr bwMode="auto">
              <a:xfrm>
                <a:off x="864" y="2800"/>
                <a:ext cx="884" cy="174"/>
              </a:xfrm>
              <a:custGeom>
                <a:avLst/>
                <a:gdLst>
                  <a:gd name="T0" fmla="*/ 0 w 884"/>
                  <a:gd name="T1" fmla="*/ 174 h 174"/>
                  <a:gd name="T2" fmla="*/ 0 w 884"/>
                  <a:gd name="T3" fmla="*/ 174 h 174"/>
                  <a:gd name="T4" fmla="*/ 8 w 884"/>
                  <a:gd name="T5" fmla="*/ 166 h 174"/>
                  <a:gd name="T6" fmla="*/ 28 w 884"/>
                  <a:gd name="T7" fmla="*/ 148 h 174"/>
                  <a:gd name="T8" fmla="*/ 64 w 884"/>
                  <a:gd name="T9" fmla="*/ 122 h 174"/>
                  <a:gd name="T10" fmla="*/ 86 w 884"/>
                  <a:gd name="T11" fmla="*/ 106 h 174"/>
                  <a:gd name="T12" fmla="*/ 112 w 884"/>
                  <a:gd name="T13" fmla="*/ 90 h 174"/>
                  <a:gd name="T14" fmla="*/ 142 w 884"/>
                  <a:gd name="T15" fmla="*/ 74 h 174"/>
                  <a:gd name="T16" fmla="*/ 174 w 884"/>
                  <a:gd name="T17" fmla="*/ 60 h 174"/>
                  <a:gd name="T18" fmla="*/ 210 w 884"/>
                  <a:gd name="T19" fmla="*/ 44 h 174"/>
                  <a:gd name="T20" fmla="*/ 248 w 884"/>
                  <a:gd name="T21" fmla="*/ 32 h 174"/>
                  <a:gd name="T22" fmla="*/ 290 w 884"/>
                  <a:gd name="T23" fmla="*/ 20 h 174"/>
                  <a:gd name="T24" fmla="*/ 334 w 884"/>
                  <a:gd name="T25" fmla="*/ 10 h 174"/>
                  <a:gd name="T26" fmla="*/ 382 w 884"/>
                  <a:gd name="T27" fmla="*/ 4 h 174"/>
                  <a:gd name="T28" fmla="*/ 434 w 884"/>
                  <a:gd name="T29" fmla="*/ 0 h 174"/>
                  <a:gd name="T30" fmla="*/ 434 w 884"/>
                  <a:gd name="T31" fmla="*/ 0 h 174"/>
                  <a:gd name="T32" fmla="*/ 488 w 884"/>
                  <a:gd name="T33" fmla="*/ 0 h 174"/>
                  <a:gd name="T34" fmla="*/ 540 w 884"/>
                  <a:gd name="T35" fmla="*/ 4 h 174"/>
                  <a:gd name="T36" fmla="*/ 588 w 884"/>
                  <a:gd name="T37" fmla="*/ 10 h 174"/>
                  <a:gd name="T38" fmla="*/ 632 w 884"/>
                  <a:gd name="T39" fmla="*/ 22 h 174"/>
                  <a:gd name="T40" fmla="*/ 672 w 884"/>
                  <a:gd name="T41" fmla="*/ 34 h 174"/>
                  <a:gd name="T42" fmla="*/ 708 w 884"/>
                  <a:gd name="T43" fmla="*/ 48 h 174"/>
                  <a:gd name="T44" fmla="*/ 742 w 884"/>
                  <a:gd name="T45" fmla="*/ 64 h 174"/>
                  <a:gd name="T46" fmla="*/ 772 w 884"/>
                  <a:gd name="T47" fmla="*/ 82 h 174"/>
                  <a:gd name="T48" fmla="*/ 798 w 884"/>
                  <a:gd name="T49" fmla="*/ 98 h 174"/>
                  <a:gd name="T50" fmla="*/ 822 w 884"/>
                  <a:gd name="T51" fmla="*/ 116 h 174"/>
                  <a:gd name="T52" fmla="*/ 840 w 884"/>
                  <a:gd name="T53" fmla="*/ 130 h 174"/>
                  <a:gd name="T54" fmla="*/ 856 w 884"/>
                  <a:gd name="T55" fmla="*/ 144 h 174"/>
                  <a:gd name="T56" fmla="*/ 878 w 884"/>
                  <a:gd name="T57" fmla="*/ 166 h 174"/>
                  <a:gd name="T58" fmla="*/ 884 w 884"/>
                  <a:gd name="T59" fmla="*/ 174 h 174"/>
                  <a:gd name="T60" fmla="*/ 0 w 884"/>
                  <a:gd name="T61" fmla="*/ 174 h 17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4"/>
                  <a:gd name="T94" fmla="*/ 0 h 174"/>
                  <a:gd name="T95" fmla="*/ 884 w 884"/>
                  <a:gd name="T96" fmla="*/ 174 h 17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4" h="174">
                    <a:moveTo>
                      <a:pt x="0" y="174"/>
                    </a:moveTo>
                    <a:lnTo>
                      <a:pt x="0" y="174"/>
                    </a:lnTo>
                    <a:lnTo>
                      <a:pt x="8" y="166"/>
                    </a:lnTo>
                    <a:lnTo>
                      <a:pt x="28" y="148"/>
                    </a:lnTo>
                    <a:lnTo>
                      <a:pt x="64" y="122"/>
                    </a:lnTo>
                    <a:lnTo>
                      <a:pt x="86" y="106"/>
                    </a:lnTo>
                    <a:lnTo>
                      <a:pt x="112" y="90"/>
                    </a:lnTo>
                    <a:lnTo>
                      <a:pt x="142" y="74"/>
                    </a:lnTo>
                    <a:lnTo>
                      <a:pt x="174" y="60"/>
                    </a:lnTo>
                    <a:lnTo>
                      <a:pt x="210" y="44"/>
                    </a:lnTo>
                    <a:lnTo>
                      <a:pt x="248" y="32"/>
                    </a:lnTo>
                    <a:lnTo>
                      <a:pt x="290" y="20"/>
                    </a:lnTo>
                    <a:lnTo>
                      <a:pt x="334" y="10"/>
                    </a:lnTo>
                    <a:lnTo>
                      <a:pt x="382" y="4"/>
                    </a:lnTo>
                    <a:lnTo>
                      <a:pt x="434" y="0"/>
                    </a:lnTo>
                    <a:lnTo>
                      <a:pt x="488" y="0"/>
                    </a:lnTo>
                    <a:lnTo>
                      <a:pt x="540" y="4"/>
                    </a:lnTo>
                    <a:lnTo>
                      <a:pt x="588" y="10"/>
                    </a:lnTo>
                    <a:lnTo>
                      <a:pt x="632" y="22"/>
                    </a:lnTo>
                    <a:lnTo>
                      <a:pt x="672" y="34"/>
                    </a:lnTo>
                    <a:lnTo>
                      <a:pt x="708" y="48"/>
                    </a:lnTo>
                    <a:lnTo>
                      <a:pt x="742" y="64"/>
                    </a:lnTo>
                    <a:lnTo>
                      <a:pt x="772" y="82"/>
                    </a:lnTo>
                    <a:lnTo>
                      <a:pt x="798" y="98"/>
                    </a:lnTo>
                    <a:lnTo>
                      <a:pt x="822" y="116"/>
                    </a:lnTo>
                    <a:lnTo>
                      <a:pt x="840" y="130"/>
                    </a:lnTo>
                    <a:lnTo>
                      <a:pt x="856" y="144"/>
                    </a:lnTo>
                    <a:lnTo>
                      <a:pt x="878" y="166"/>
                    </a:lnTo>
                    <a:lnTo>
                      <a:pt x="884" y="174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14"/>
              <p:cNvSpPr>
                <a:spLocks/>
              </p:cNvSpPr>
              <p:nvPr/>
            </p:nvSpPr>
            <p:spPr bwMode="auto">
              <a:xfrm>
                <a:off x="1142" y="2058"/>
                <a:ext cx="48" cy="46"/>
              </a:xfrm>
              <a:custGeom>
                <a:avLst/>
                <a:gdLst>
                  <a:gd name="T0" fmla="*/ 0 w 48"/>
                  <a:gd name="T1" fmla="*/ 0 h 46"/>
                  <a:gd name="T2" fmla="*/ 0 w 48"/>
                  <a:gd name="T3" fmla="*/ 0 h 46"/>
                  <a:gd name="T4" fmla="*/ 0 w 48"/>
                  <a:gd name="T5" fmla="*/ 8 h 46"/>
                  <a:gd name="T6" fmla="*/ 2 w 48"/>
                  <a:gd name="T7" fmla="*/ 14 h 46"/>
                  <a:gd name="T8" fmla="*/ 6 w 48"/>
                  <a:gd name="T9" fmla="*/ 22 h 46"/>
                  <a:gd name="T10" fmla="*/ 12 w 48"/>
                  <a:gd name="T11" fmla="*/ 30 h 46"/>
                  <a:gd name="T12" fmla="*/ 20 w 48"/>
                  <a:gd name="T13" fmla="*/ 38 h 46"/>
                  <a:gd name="T14" fmla="*/ 32 w 48"/>
                  <a:gd name="T15" fmla="*/ 44 h 46"/>
                  <a:gd name="T16" fmla="*/ 48 w 48"/>
                  <a:gd name="T17" fmla="*/ 46 h 46"/>
                  <a:gd name="T18" fmla="*/ 48 w 48"/>
                  <a:gd name="T19" fmla="*/ 46 h 46"/>
                  <a:gd name="T20" fmla="*/ 48 w 48"/>
                  <a:gd name="T21" fmla="*/ 40 h 46"/>
                  <a:gd name="T22" fmla="*/ 46 w 48"/>
                  <a:gd name="T23" fmla="*/ 32 h 46"/>
                  <a:gd name="T24" fmla="*/ 42 w 48"/>
                  <a:gd name="T25" fmla="*/ 26 h 46"/>
                  <a:gd name="T26" fmla="*/ 36 w 48"/>
                  <a:gd name="T27" fmla="*/ 18 h 46"/>
                  <a:gd name="T28" fmla="*/ 28 w 48"/>
                  <a:gd name="T29" fmla="*/ 10 h 46"/>
                  <a:gd name="T30" fmla="*/ 16 w 48"/>
                  <a:gd name="T31" fmla="*/ 4 h 46"/>
                  <a:gd name="T32" fmla="*/ 0 w 48"/>
                  <a:gd name="T33" fmla="*/ 0 h 46"/>
                  <a:gd name="T34" fmla="*/ 0 w 48"/>
                  <a:gd name="T35" fmla="*/ 0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46"/>
                  <a:gd name="T56" fmla="*/ 48 w 48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4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0"/>
                    </a:lnTo>
                    <a:lnTo>
                      <a:pt x="20" y="38"/>
                    </a:lnTo>
                    <a:lnTo>
                      <a:pt x="32" y="44"/>
                    </a:lnTo>
                    <a:lnTo>
                      <a:pt x="48" y="46"/>
                    </a:lnTo>
                    <a:lnTo>
                      <a:pt x="48" y="40"/>
                    </a:lnTo>
                    <a:lnTo>
                      <a:pt x="46" y="32"/>
                    </a:lnTo>
                    <a:lnTo>
                      <a:pt x="42" y="26"/>
                    </a:lnTo>
                    <a:lnTo>
                      <a:pt x="36" y="18"/>
                    </a:lnTo>
                    <a:lnTo>
                      <a:pt x="28" y="10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5"/>
              <p:cNvSpPr>
                <a:spLocks/>
              </p:cNvSpPr>
              <p:nvPr/>
            </p:nvSpPr>
            <p:spPr bwMode="auto">
              <a:xfrm>
                <a:off x="1194" y="2070"/>
                <a:ext cx="20" cy="52"/>
              </a:xfrm>
              <a:custGeom>
                <a:avLst/>
                <a:gdLst>
                  <a:gd name="T0" fmla="*/ 16 w 20"/>
                  <a:gd name="T1" fmla="*/ 52 h 52"/>
                  <a:gd name="T2" fmla="*/ 16 w 20"/>
                  <a:gd name="T3" fmla="*/ 52 h 52"/>
                  <a:gd name="T4" fmla="*/ 12 w 20"/>
                  <a:gd name="T5" fmla="*/ 48 h 52"/>
                  <a:gd name="T6" fmla="*/ 4 w 20"/>
                  <a:gd name="T7" fmla="*/ 36 h 52"/>
                  <a:gd name="T8" fmla="*/ 2 w 20"/>
                  <a:gd name="T9" fmla="*/ 28 h 52"/>
                  <a:gd name="T10" fmla="*/ 0 w 20"/>
                  <a:gd name="T11" fmla="*/ 20 h 52"/>
                  <a:gd name="T12" fmla="*/ 2 w 20"/>
                  <a:gd name="T13" fmla="*/ 10 h 52"/>
                  <a:gd name="T14" fmla="*/ 6 w 20"/>
                  <a:gd name="T15" fmla="*/ 0 h 52"/>
                  <a:gd name="T16" fmla="*/ 6 w 20"/>
                  <a:gd name="T17" fmla="*/ 0 h 52"/>
                  <a:gd name="T18" fmla="*/ 10 w 20"/>
                  <a:gd name="T19" fmla="*/ 2 h 52"/>
                  <a:gd name="T20" fmla="*/ 16 w 20"/>
                  <a:gd name="T21" fmla="*/ 12 h 52"/>
                  <a:gd name="T22" fmla="*/ 18 w 20"/>
                  <a:gd name="T23" fmla="*/ 20 h 52"/>
                  <a:gd name="T24" fmla="*/ 20 w 20"/>
                  <a:gd name="T25" fmla="*/ 28 h 52"/>
                  <a:gd name="T26" fmla="*/ 20 w 20"/>
                  <a:gd name="T27" fmla="*/ 40 h 52"/>
                  <a:gd name="T28" fmla="*/ 16 w 20"/>
                  <a:gd name="T29" fmla="*/ 52 h 52"/>
                  <a:gd name="T30" fmla="*/ 16 w 20"/>
                  <a:gd name="T31" fmla="*/ 52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52"/>
                  <a:gd name="T50" fmla="*/ 20 w 20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52">
                    <a:moveTo>
                      <a:pt x="16" y="52"/>
                    </a:moveTo>
                    <a:lnTo>
                      <a:pt x="16" y="52"/>
                    </a:lnTo>
                    <a:lnTo>
                      <a:pt x="12" y="48"/>
                    </a:lnTo>
                    <a:lnTo>
                      <a:pt x="4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12"/>
                    </a:lnTo>
                    <a:lnTo>
                      <a:pt x="18" y="20"/>
                    </a:lnTo>
                    <a:lnTo>
                      <a:pt x="20" y="28"/>
                    </a:lnTo>
                    <a:lnTo>
                      <a:pt x="20" y="40"/>
                    </a:ln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6"/>
              <p:cNvSpPr>
                <a:spLocks/>
              </p:cNvSpPr>
              <p:nvPr/>
            </p:nvSpPr>
            <p:spPr bwMode="auto">
              <a:xfrm>
                <a:off x="1168" y="2114"/>
                <a:ext cx="52" cy="26"/>
              </a:xfrm>
              <a:custGeom>
                <a:avLst/>
                <a:gdLst>
                  <a:gd name="T0" fmla="*/ 52 w 52"/>
                  <a:gd name="T1" fmla="*/ 26 h 26"/>
                  <a:gd name="T2" fmla="*/ 52 w 52"/>
                  <a:gd name="T3" fmla="*/ 26 h 26"/>
                  <a:gd name="T4" fmla="*/ 50 w 52"/>
                  <a:gd name="T5" fmla="*/ 20 h 26"/>
                  <a:gd name="T6" fmla="*/ 46 w 52"/>
                  <a:gd name="T7" fmla="*/ 14 h 26"/>
                  <a:gd name="T8" fmla="*/ 40 w 52"/>
                  <a:gd name="T9" fmla="*/ 8 h 26"/>
                  <a:gd name="T10" fmla="*/ 32 w 52"/>
                  <a:gd name="T11" fmla="*/ 4 h 26"/>
                  <a:gd name="T12" fmla="*/ 24 w 52"/>
                  <a:gd name="T13" fmla="*/ 0 h 26"/>
                  <a:gd name="T14" fmla="*/ 12 w 52"/>
                  <a:gd name="T15" fmla="*/ 2 h 26"/>
                  <a:gd name="T16" fmla="*/ 0 w 52"/>
                  <a:gd name="T17" fmla="*/ 6 h 26"/>
                  <a:gd name="T18" fmla="*/ 0 w 52"/>
                  <a:gd name="T19" fmla="*/ 6 h 26"/>
                  <a:gd name="T20" fmla="*/ 4 w 52"/>
                  <a:gd name="T21" fmla="*/ 10 h 26"/>
                  <a:gd name="T22" fmla="*/ 14 w 52"/>
                  <a:gd name="T23" fmla="*/ 18 h 26"/>
                  <a:gd name="T24" fmla="*/ 22 w 52"/>
                  <a:gd name="T25" fmla="*/ 22 h 26"/>
                  <a:gd name="T26" fmla="*/ 30 w 52"/>
                  <a:gd name="T27" fmla="*/ 24 h 26"/>
                  <a:gd name="T28" fmla="*/ 42 w 52"/>
                  <a:gd name="T29" fmla="*/ 26 h 26"/>
                  <a:gd name="T30" fmla="*/ 52 w 52"/>
                  <a:gd name="T31" fmla="*/ 26 h 26"/>
                  <a:gd name="T32" fmla="*/ 52 w 52"/>
                  <a:gd name="T33" fmla="*/ 26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6"/>
                  <a:gd name="T53" fmla="*/ 52 w 5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6">
                    <a:moveTo>
                      <a:pt x="52" y="26"/>
                    </a:moveTo>
                    <a:lnTo>
                      <a:pt x="52" y="26"/>
                    </a:lnTo>
                    <a:lnTo>
                      <a:pt x="50" y="20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2" y="4"/>
                    </a:lnTo>
                    <a:lnTo>
                      <a:pt x="24" y="0"/>
                    </a:lnTo>
                    <a:lnTo>
                      <a:pt x="12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14" y="18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4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7"/>
              <p:cNvSpPr>
                <a:spLocks/>
              </p:cNvSpPr>
              <p:nvPr/>
            </p:nvSpPr>
            <p:spPr bwMode="auto">
              <a:xfrm>
                <a:off x="1070" y="2106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8 h 62"/>
                  <a:gd name="T6" fmla="*/ 0 w 46"/>
                  <a:gd name="T7" fmla="*/ 18 h 62"/>
                  <a:gd name="T8" fmla="*/ 2 w 46"/>
                  <a:gd name="T9" fmla="*/ 28 h 62"/>
                  <a:gd name="T10" fmla="*/ 6 w 46"/>
                  <a:gd name="T11" fmla="*/ 38 h 62"/>
                  <a:gd name="T12" fmla="*/ 16 w 46"/>
                  <a:gd name="T13" fmla="*/ 48 h 62"/>
                  <a:gd name="T14" fmla="*/ 28 w 46"/>
                  <a:gd name="T15" fmla="*/ 56 h 62"/>
                  <a:gd name="T16" fmla="*/ 36 w 46"/>
                  <a:gd name="T17" fmla="*/ 58 h 62"/>
                  <a:gd name="T18" fmla="*/ 46 w 46"/>
                  <a:gd name="T19" fmla="*/ 62 h 62"/>
                  <a:gd name="T20" fmla="*/ 46 w 46"/>
                  <a:gd name="T21" fmla="*/ 62 h 62"/>
                  <a:gd name="T22" fmla="*/ 46 w 46"/>
                  <a:gd name="T23" fmla="*/ 54 h 62"/>
                  <a:gd name="T24" fmla="*/ 46 w 46"/>
                  <a:gd name="T25" fmla="*/ 46 h 62"/>
                  <a:gd name="T26" fmla="*/ 44 w 46"/>
                  <a:gd name="T27" fmla="*/ 36 h 62"/>
                  <a:gd name="T28" fmla="*/ 38 w 46"/>
                  <a:gd name="T29" fmla="*/ 26 h 62"/>
                  <a:gd name="T30" fmla="*/ 30 w 46"/>
                  <a:gd name="T31" fmla="*/ 16 h 62"/>
                  <a:gd name="T32" fmla="*/ 18 w 46"/>
                  <a:gd name="T33" fmla="*/ 8 h 62"/>
                  <a:gd name="T34" fmla="*/ 0 w 46"/>
                  <a:gd name="T35" fmla="*/ 0 h 62"/>
                  <a:gd name="T36" fmla="*/ 0 w 46"/>
                  <a:gd name="T37" fmla="*/ 0 h 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62"/>
                  <a:gd name="T59" fmla="*/ 46 w 46"/>
                  <a:gd name="T60" fmla="*/ 62 h 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2" y="28"/>
                    </a:lnTo>
                    <a:lnTo>
                      <a:pt x="6" y="38"/>
                    </a:lnTo>
                    <a:lnTo>
                      <a:pt x="16" y="48"/>
                    </a:lnTo>
                    <a:lnTo>
                      <a:pt x="28" y="56"/>
                    </a:lnTo>
                    <a:lnTo>
                      <a:pt x="36" y="58"/>
                    </a:lnTo>
                    <a:lnTo>
                      <a:pt x="46" y="62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4" y="36"/>
                    </a:lnTo>
                    <a:lnTo>
                      <a:pt x="38" y="26"/>
                    </a:lnTo>
                    <a:lnTo>
                      <a:pt x="30" y="16"/>
                    </a:lnTo>
                    <a:lnTo>
                      <a:pt x="1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8"/>
              <p:cNvSpPr>
                <a:spLocks/>
              </p:cNvSpPr>
              <p:nvPr/>
            </p:nvSpPr>
            <p:spPr bwMode="auto">
              <a:xfrm>
                <a:off x="1124" y="2130"/>
                <a:ext cx="20" cy="60"/>
              </a:xfrm>
              <a:custGeom>
                <a:avLst/>
                <a:gdLst>
                  <a:gd name="T0" fmla="*/ 12 w 20"/>
                  <a:gd name="T1" fmla="*/ 60 h 60"/>
                  <a:gd name="T2" fmla="*/ 12 w 20"/>
                  <a:gd name="T3" fmla="*/ 60 h 60"/>
                  <a:gd name="T4" fmla="*/ 8 w 20"/>
                  <a:gd name="T5" fmla="*/ 56 h 60"/>
                  <a:gd name="T6" fmla="*/ 2 w 20"/>
                  <a:gd name="T7" fmla="*/ 42 h 60"/>
                  <a:gd name="T8" fmla="*/ 0 w 20"/>
                  <a:gd name="T9" fmla="*/ 32 h 60"/>
                  <a:gd name="T10" fmla="*/ 0 w 20"/>
                  <a:gd name="T11" fmla="*/ 22 h 60"/>
                  <a:gd name="T12" fmla="*/ 2 w 20"/>
                  <a:gd name="T13" fmla="*/ 10 h 60"/>
                  <a:gd name="T14" fmla="*/ 10 w 20"/>
                  <a:gd name="T15" fmla="*/ 0 h 60"/>
                  <a:gd name="T16" fmla="*/ 10 w 20"/>
                  <a:gd name="T17" fmla="*/ 0 h 60"/>
                  <a:gd name="T18" fmla="*/ 12 w 20"/>
                  <a:gd name="T19" fmla="*/ 4 h 60"/>
                  <a:gd name="T20" fmla="*/ 18 w 20"/>
                  <a:gd name="T21" fmla="*/ 16 h 60"/>
                  <a:gd name="T22" fmla="*/ 20 w 20"/>
                  <a:gd name="T23" fmla="*/ 26 h 60"/>
                  <a:gd name="T24" fmla="*/ 20 w 20"/>
                  <a:gd name="T25" fmla="*/ 36 h 60"/>
                  <a:gd name="T26" fmla="*/ 18 w 20"/>
                  <a:gd name="T27" fmla="*/ 48 h 60"/>
                  <a:gd name="T28" fmla="*/ 12 w 20"/>
                  <a:gd name="T29" fmla="*/ 60 h 60"/>
                  <a:gd name="T30" fmla="*/ 12 w 20"/>
                  <a:gd name="T31" fmla="*/ 60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60"/>
                  <a:gd name="T50" fmla="*/ 20 w 20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60">
                    <a:moveTo>
                      <a:pt x="12" y="60"/>
                    </a:moveTo>
                    <a:lnTo>
                      <a:pt x="12" y="60"/>
                    </a:lnTo>
                    <a:lnTo>
                      <a:pt x="8" y="56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8" y="16"/>
                    </a:lnTo>
                    <a:lnTo>
                      <a:pt x="20" y="26"/>
                    </a:lnTo>
                    <a:lnTo>
                      <a:pt x="20" y="36"/>
                    </a:lnTo>
                    <a:lnTo>
                      <a:pt x="18" y="48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9"/>
              <p:cNvSpPr>
                <a:spLocks/>
              </p:cNvSpPr>
              <p:nvPr/>
            </p:nvSpPr>
            <p:spPr bwMode="auto">
              <a:xfrm>
                <a:off x="1088" y="2178"/>
                <a:ext cx="56" cy="34"/>
              </a:xfrm>
              <a:custGeom>
                <a:avLst/>
                <a:gdLst>
                  <a:gd name="T0" fmla="*/ 56 w 56"/>
                  <a:gd name="T1" fmla="*/ 34 h 34"/>
                  <a:gd name="T2" fmla="*/ 56 w 56"/>
                  <a:gd name="T3" fmla="*/ 34 h 34"/>
                  <a:gd name="T4" fmla="*/ 54 w 56"/>
                  <a:gd name="T5" fmla="*/ 28 h 34"/>
                  <a:gd name="T6" fmla="*/ 50 w 56"/>
                  <a:gd name="T7" fmla="*/ 22 h 34"/>
                  <a:gd name="T8" fmla="*/ 46 w 56"/>
                  <a:gd name="T9" fmla="*/ 14 h 34"/>
                  <a:gd name="T10" fmla="*/ 38 w 56"/>
                  <a:gd name="T11" fmla="*/ 8 h 34"/>
                  <a:gd name="T12" fmla="*/ 28 w 56"/>
                  <a:gd name="T13" fmla="*/ 2 h 34"/>
                  <a:gd name="T14" fmla="*/ 16 w 56"/>
                  <a:gd name="T15" fmla="*/ 0 h 34"/>
                  <a:gd name="T16" fmla="*/ 0 w 56"/>
                  <a:gd name="T17" fmla="*/ 4 h 34"/>
                  <a:gd name="T18" fmla="*/ 0 w 56"/>
                  <a:gd name="T19" fmla="*/ 4 h 34"/>
                  <a:gd name="T20" fmla="*/ 4 w 56"/>
                  <a:gd name="T21" fmla="*/ 8 h 34"/>
                  <a:gd name="T22" fmla="*/ 14 w 56"/>
                  <a:gd name="T23" fmla="*/ 20 h 34"/>
                  <a:gd name="T24" fmla="*/ 22 w 56"/>
                  <a:gd name="T25" fmla="*/ 26 h 34"/>
                  <a:gd name="T26" fmla="*/ 32 w 56"/>
                  <a:gd name="T27" fmla="*/ 30 h 34"/>
                  <a:gd name="T28" fmla="*/ 44 w 56"/>
                  <a:gd name="T29" fmla="*/ 34 h 34"/>
                  <a:gd name="T30" fmla="*/ 56 w 56"/>
                  <a:gd name="T31" fmla="*/ 34 h 34"/>
                  <a:gd name="T32" fmla="*/ 56 w 56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4"/>
                  <a:gd name="T53" fmla="*/ 56 w 56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4">
                    <a:moveTo>
                      <a:pt x="56" y="34"/>
                    </a:moveTo>
                    <a:lnTo>
                      <a:pt x="56" y="34"/>
                    </a:lnTo>
                    <a:lnTo>
                      <a:pt x="54" y="28"/>
                    </a:lnTo>
                    <a:lnTo>
                      <a:pt x="50" y="22"/>
                    </a:lnTo>
                    <a:lnTo>
                      <a:pt x="46" y="14"/>
                    </a:lnTo>
                    <a:lnTo>
                      <a:pt x="38" y="8"/>
                    </a:lnTo>
                    <a:lnTo>
                      <a:pt x="28" y="2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14" y="20"/>
                    </a:lnTo>
                    <a:lnTo>
                      <a:pt x="22" y="26"/>
                    </a:lnTo>
                    <a:lnTo>
                      <a:pt x="32" y="30"/>
                    </a:lnTo>
                    <a:lnTo>
                      <a:pt x="44" y="34"/>
                    </a:lnTo>
                    <a:lnTo>
                      <a:pt x="56" y="3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20"/>
              <p:cNvSpPr>
                <a:spLocks/>
              </p:cNvSpPr>
              <p:nvPr/>
            </p:nvSpPr>
            <p:spPr bwMode="auto">
              <a:xfrm>
                <a:off x="1318" y="2254"/>
                <a:ext cx="46" cy="46"/>
              </a:xfrm>
              <a:custGeom>
                <a:avLst/>
                <a:gdLst>
                  <a:gd name="T0" fmla="*/ 0 w 46"/>
                  <a:gd name="T1" fmla="*/ 0 h 46"/>
                  <a:gd name="T2" fmla="*/ 0 w 46"/>
                  <a:gd name="T3" fmla="*/ 0 h 46"/>
                  <a:gd name="T4" fmla="*/ 0 w 46"/>
                  <a:gd name="T5" fmla="*/ 8 h 46"/>
                  <a:gd name="T6" fmla="*/ 2 w 46"/>
                  <a:gd name="T7" fmla="*/ 14 h 46"/>
                  <a:gd name="T8" fmla="*/ 4 w 46"/>
                  <a:gd name="T9" fmla="*/ 22 h 46"/>
                  <a:gd name="T10" fmla="*/ 10 w 46"/>
                  <a:gd name="T11" fmla="*/ 30 h 46"/>
                  <a:gd name="T12" fmla="*/ 18 w 46"/>
                  <a:gd name="T13" fmla="*/ 38 h 46"/>
                  <a:gd name="T14" fmla="*/ 30 w 46"/>
                  <a:gd name="T15" fmla="*/ 44 h 46"/>
                  <a:gd name="T16" fmla="*/ 46 w 46"/>
                  <a:gd name="T17" fmla="*/ 46 h 46"/>
                  <a:gd name="T18" fmla="*/ 46 w 46"/>
                  <a:gd name="T19" fmla="*/ 46 h 46"/>
                  <a:gd name="T20" fmla="*/ 46 w 46"/>
                  <a:gd name="T21" fmla="*/ 40 h 46"/>
                  <a:gd name="T22" fmla="*/ 44 w 46"/>
                  <a:gd name="T23" fmla="*/ 34 h 46"/>
                  <a:gd name="T24" fmla="*/ 40 w 46"/>
                  <a:gd name="T25" fmla="*/ 26 h 46"/>
                  <a:gd name="T26" fmla="*/ 36 w 46"/>
                  <a:gd name="T27" fmla="*/ 18 h 46"/>
                  <a:gd name="T28" fmla="*/ 28 w 46"/>
                  <a:gd name="T29" fmla="*/ 10 h 46"/>
                  <a:gd name="T30" fmla="*/ 16 w 46"/>
                  <a:gd name="T31" fmla="*/ 4 h 46"/>
                  <a:gd name="T32" fmla="*/ 0 w 46"/>
                  <a:gd name="T33" fmla="*/ 0 h 46"/>
                  <a:gd name="T34" fmla="*/ 0 w 46"/>
                  <a:gd name="T35" fmla="*/ 0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46"/>
                  <a:gd name="T56" fmla="*/ 46 w 46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4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4" y="22"/>
                    </a:lnTo>
                    <a:lnTo>
                      <a:pt x="10" y="30"/>
                    </a:lnTo>
                    <a:lnTo>
                      <a:pt x="18" y="38"/>
                    </a:lnTo>
                    <a:lnTo>
                      <a:pt x="30" y="44"/>
                    </a:lnTo>
                    <a:lnTo>
                      <a:pt x="46" y="46"/>
                    </a:lnTo>
                    <a:lnTo>
                      <a:pt x="46" y="40"/>
                    </a:lnTo>
                    <a:lnTo>
                      <a:pt x="44" y="34"/>
                    </a:lnTo>
                    <a:lnTo>
                      <a:pt x="40" y="26"/>
                    </a:lnTo>
                    <a:lnTo>
                      <a:pt x="36" y="18"/>
                    </a:lnTo>
                    <a:lnTo>
                      <a:pt x="28" y="10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21"/>
              <p:cNvSpPr>
                <a:spLocks/>
              </p:cNvSpPr>
              <p:nvPr/>
            </p:nvSpPr>
            <p:spPr bwMode="auto">
              <a:xfrm>
                <a:off x="1368" y="2266"/>
                <a:ext cx="18" cy="52"/>
              </a:xfrm>
              <a:custGeom>
                <a:avLst/>
                <a:gdLst>
                  <a:gd name="T0" fmla="*/ 16 w 18"/>
                  <a:gd name="T1" fmla="*/ 52 h 52"/>
                  <a:gd name="T2" fmla="*/ 16 w 18"/>
                  <a:gd name="T3" fmla="*/ 52 h 52"/>
                  <a:gd name="T4" fmla="*/ 12 w 18"/>
                  <a:gd name="T5" fmla="*/ 48 h 52"/>
                  <a:gd name="T6" fmla="*/ 4 w 18"/>
                  <a:gd name="T7" fmla="*/ 36 h 52"/>
                  <a:gd name="T8" fmla="*/ 2 w 18"/>
                  <a:gd name="T9" fmla="*/ 30 h 52"/>
                  <a:gd name="T10" fmla="*/ 0 w 18"/>
                  <a:gd name="T11" fmla="*/ 20 h 52"/>
                  <a:gd name="T12" fmla="*/ 2 w 18"/>
                  <a:gd name="T13" fmla="*/ 10 h 52"/>
                  <a:gd name="T14" fmla="*/ 6 w 18"/>
                  <a:gd name="T15" fmla="*/ 0 h 52"/>
                  <a:gd name="T16" fmla="*/ 6 w 18"/>
                  <a:gd name="T17" fmla="*/ 0 h 52"/>
                  <a:gd name="T18" fmla="*/ 10 w 18"/>
                  <a:gd name="T19" fmla="*/ 4 h 52"/>
                  <a:gd name="T20" fmla="*/ 16 w 18"/>
                  <a:gd name="T21" fmla="*/ 14 h 52"/>
                  <a:gd name="T22" fmla="*/ 18 w 18"/>
                  <a:gd name="T23" fmla="*/ 22 h 52"/>
                  <a:gd name="T24" fmla="*/ 18 w 18"/>
                  <a:gd name="T25" fmla="*/ 30 h 52"/>
                  <a:gd name="T26" fmla="*/ 18 w 18"/>
                  <a:gd name="T27" fmla="*/ 40 h 52"/>
                  <a:gd name="T28" fmla="*/ 16 w 18"/>
                  <a:gd name="T29" fmla="*/ 52 h 52"/>
                  <a:gd name="T30" fmla="*/ 16 w 18"/>
                  <a:gd name="T31" fmla="*/ 52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52"/>
                  <a:gd name="T50" fmla="*/ 18 w 1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52">
                    <a:moveTo>
                      <a:pt x="16" y="52"/>
                    </a:moveTo>
                    <a:lnTo>
                      <a:pt x="16" y="52"/>
                    </a:lnTo>
                    <a:lnTo>
                      <a:pt x="12" y="48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16" y="14"/>
                    </a:lnTo>
                    <a:lnTo>
                      <a:pt x="18" y="22"/>
                    </a:lnTo>
                    <a:lnTo>
                      <a:pt x="18" y="30"/>
                    </a:lnTo>
                    <a:lnTo>
                      <a:pt x="18" y="40"/>
                    </a:ln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22"/>
              <p:cNvSpPr>
                <a:spLocks/>
              </p:cNvSpPr>
              <p:nvPr/>
            </p:nvSpPr>
            <p:spPr bwMode="auto">
              <a:xfrm>
                <a:off x="1342" y="2312"/>
                <a:ext cx="52" cy="24"/>
              </a:xfrm>
              <a:custGeom>
                <a:avLst/>
                <a:gdLst>
                  <a:gd name="T0" fmla="*/ 52 w 52"/>
                  <a:gd name="T1" fmla="*/ 24 h 24"/>
                  <a:gd name="T2" fmla="*/ 52 w 52"/>
                  <a:gd name="T3" fmla="*/ 24 h 24"/>
                  <a:gd name="T4" fmla="*/ 48 w 52"/>
                  <a:gd name="T5" fmla="*/ 18 h 24"/>
                  <a:gd name="T6" fmla="*/ 44 w 52"/>
                  <a:gd name="T7" fmla="*/ 12 h 24"/>
                  <a:gd name="T8" fmla="*/ 40 w 52"/>
                  <a:gd name="T9" fmla="*/ 8 h 24"/>
                  <a:gd name="T10" fmla="*/ 32 w 52"/>
                  <a:gd name="T11" fmla="*/ 2 h 24"/>
                  <a:gd name="T12" fmla="*/ 24 w 52"/>
                  <a:gd name="T13" fmla="*/ 0 h 24"/>
                  <a:gd name="T14" fmla="*/ 12 w 52"/>
                  <a:gd name="T15" fmla="*/ 0 h 24"/>
                  <a:gd name="T16" fmla="*/ 0 w 52"/>
                  <a:gd name="T17" fmla="*/ 4 h 24"/>
                  <a:gd name="T18" fmla="*/ 0 w 52"/>
                  <a:gd name="T19" fmla="*/ 4 h 24"/>
                  <a:gd name="T20" fmla="*/ 4 w 52"/>
                  <a:gd name="T21" fmla="*/ 8 h 24"/>
                  <a:gd name="T22" fmla="*/ 14 w 52"/>
                  <a:gd name="T23" fmla="*/ 16 h 24"/>
                  <a:gd name="T24" fmla="*/ 22 w 52"/>
                  <a:gd name="T25" fmla="*/ 20 h 24"/>
                  <a:gd name="T26" fmla="*/ 30 w 52"/>
                  <a:gd name="T27" fmla="*/ 24 h 24"/>
                  <a:gd name="T28" fmla="*/ 40 w 52"/>
                  <a:gd name="T29" fmla="*/ 24 h 24"/>
                  <a:gd name="T30" fmla="*/ 52 w 52"/>
                  <a:gd name="T31" fmla="*/ 24 h 24"/>
                  <a:gd name="T32" fmla="*/ 52 w 52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4"/>
                  <a:gd name="T53" fmla="*/ 52 w 5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4">
                    <a:moveTo>
                      <a:pt x="52" y="24"/>
                    </a:moveTo>
                    <a:lnTo>
                      <a:pt x="52" y="24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14" y="16"/>
                    </a:lnTo>
                    <a:lnTo>
                      <a:pt x="22" y="20"/>
                    </a:lnTo>
                    <a:lnTo>
                      <a:pt x="30" y="24"/>
                    </a:lnTo>
                    <a:lnTo>
                      <a:pt x="40" y="24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23"/>
              <p:cNvSpPr>
                <a:spLocks/>
              </p:cNvSpPr>
              <p:nvPr/>
            </p:nvSpPr>
            <p:spPr bwMode="auto">
              <a:xfrm>
                <a:off x="1478" y="2116"/>
                <a:ext cx="44" cy="66"/>
              </a:xfrm>
              <a:custGeom>
                <a:avLst/>
                <a:gdLst>
                  <a:gd name="T0" fmla="*/ 0 w 44"/>
                  <a:gd name="T1" fmla="*/ 0 h 66"/>
                  <a:gd name="T2" fmla="*/ 0 w 44"/>
                  <a:gd name="T3" fmla="*/ 0 h 66"/>
                  <a:gd name="T4" fmla="*/ 0 w 44"/>
                  <a:gd name="T5" fmla="*/ 8 h 66"/>
                  <a:gd name="T6" fmla="*/ 0 w 44"/>
                  <a:gd name="T7" fmla="*/ 18 h 66"/>
                  <a:gd name="T8" fmla="*/ 0 w 44"/>
                  <a:gd name="T9" fmla="*/ 28 h 66"/>
                  <a:gd name="T10" fmla="*/ 6 w 44"/>
                  <a:gd name="T11" fmla="*/ 38 h 66"/>
                  <a:gd name="T12" fmla="*/ 12 w 44"/>
                  <a:gd name="T13" fmla="*/ 50 h 66"/>
                  <a:gd name="T14" fmla="*/ 26 w 44"/>
                  <a:gd name="T15" fmla="*/ 58 h 66"/>
                  <a:gd name="T16" fmla="*/ 34 w 44"/>
                  <a:gd name="T17" fmla="*/ 62 h 66"/>
                  <a:gd name="T18" fmla="*/ 44 w 44"/>
                  <a:gd name="T19" fmla="*/ 66 h 66"/>
                  <a:gd name="T20" fmla="*/ 44 w 44"/>
                  <a:gd name="T21" fmla="*/ 66 h 66"/>
                  <a:gd name="T22" fmla="*/ 44 w 44"/>
                  <a:gd name="T23" fmla="*/ 58 h 66"/>
                  <a:gd name="T24" fmla="*/ 44 w 44"/>
                  <a:gd name="T25" fmla="*/ 50 h 66"/>
                  <a:gd name="T26" fmla="*/ 42 w 44"/>
                  <a:gd name="T27" fmla="*/ 40 h 66"/>
                  <a:gd name="T28" fmla="*/ 38 w 44"/>
                  <a:gd name="T29" fmla="*/ 30 h 66"/>
                  <a:gd name="T30" fmla="*/ 30 w 44"/>
                  <a:gd name="T31" fmla="*/ 20 h 66"/>
                  <a:gd name="T32" fmla="*/ 18 w 44"/>
                  <a:gd name="T33" fmla="*/ 10 h 66"/>
                  <a:gd name="T34" fmla="*/ 0 w 44"/>
                  <a:gd name="T35" fmla="*/ 0 h 66"/>
                  <a:gd name="T36" fmla="*/ 0 w 44"/>
                  <a:gd name="T37" fmla="*/ 0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66"/>
                  <a:gd name="T59" fmla="*/ 44 w 44"/>
                  <a:gd name="T60" fmla="*/ 66 h 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6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6" y="38"/>
                    </a:lnTo>
                    <a:lnTo>
                      <a:pt x="12" y="50"/>
                    </a:lnTo>
                    <a:lnTo>
                      <a:pt x="26" y="58"/>
                    </a:lnTo>
                    <a:lnTo>
                      <a:pt x="34" y="62"/>
                    </a:lnTo>
                    <a:lnTo>
                      <a:pt x="44" y="66"/>
                    </a:lnTo>
                    <a:lnTo>
                      <a:pt x="44" y="58"/>
                    </a:lnTo>
                    <a:lnTo>
                      <a:pt x="44" y="50"/>
                    </a:lnTo>
                    <a:lnTo>
                      <a:pt x="42" y="40"/>
                    </a:lnTo>
                    <a:lnTo>
                      <a:pt x="38" y="30"/>
                    </a:lnTo>
                    <a:lnTo>
                      <a:pt x="30" y="20"/>
                    </a:lnTo>
                    <a:lnTo>
                      <a:pt x="1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24"/>
              <p:cNvSpPr>
                <a:spLocks/>
              </p:cNvSpPr>
              <p:nvPr/>
            </p:nvSpPr>
            <p:spPr bwMode="auto">
              <a:xfrm>
                <a:off x="1528" y="2144"/>
                <a:ext cx="22" cy="64"/>
              </a:xfrm>
              <a:custGeom>
                <a:avLst/>
                <a:gdLst>
                  <a:gd name="T0" fmla="*/ 12 w 22"/>
                  <a:gd name="T1" fmla="*/ 64 h 64"/>
                  <a:gd name="T2" fmla="*/ 12 w 22"/>
                  <a:gd name="T3" fmla="*/ 64 h 64"/>
                  <a:gd name="T4" fmla="*/ 8 w 22"/>
                  <a:gd name="T5" fmla="*/ 58 h 64"/>
                  <a:gd name="T6" fmla="*/ 4 w 22"/>
                  <a:gd name="T7" fmla="*/ 50 h 64"/>
                  <a:gd name="T8" fmla="*/ 2 w 22"/>
                  <a:gd name="T9" fmla="*/ 42 h 64"/>
                  <a:gd name="T10" fmla="*/ 0 w 22"/>
                  <a:gd name="T11" fmla="*/ 34 h 64"/>
                  <a:gd name="T12" fmla="*/ 2 w 22"/>
                  <a:gd name="T13" fmla="*/ 22 h 64"/>
                  <a:gd name="T14" fmla="*/ 6 w 22"/>
                  <a:gd name="T15" fmla="*/ 12 h 64"/>
                  <a:gd name="T16" fmla="*/ 14 w 22"/>
                  <a:gd name="T17" fmla="*/ 0 h 64"/>
                  <a:gd name="T18" fmla="*/ 14 w 22"/>
                  <a:gd name="T19" fmla="*/ 0 h 64"/>
                  <a:gd name="T20" fmla="*/ 16 w 22"/>
                  <a:gd name="T21" fmla="*/ 6 h 64"/>
                  <a:gd name="T22" fmla="*/ 20 w 22"/>
                  <a:gd name="T23" fmla="*/ 18 h 64"/>
                  <a:gd name="T24" fmla="*/ 22 w 22"/>
                  <a:gd name="T25" fmla="*/ 28 h 64"/>
                  <a:gd name="T26" fmla="*/ 22 w 22"/>
                  <a:gd name="T27" fmla="*/ 38 h 64"/>
                  <a:gd name="T28" fmla="*/ 18 w 22"/>
                  <a:gd name="T29" fmla="*/ 50 h 64"/>
                  <a:gd name="T30" fmla="*/ 12 w 22"/>
                  <a:gd name="T31" fmla="*/ 64 h 64"/>
                  <a:gd name="T32" fmla="*/ 12 w 22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64"/>
                  <a:gd name="T53" fmla="*/ 22 w 2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64">
                    <a:moveTo>
                      <a:pt x="12" y="64"/>
                    </a:moveTo>
                    <a:lnTo>
                      <a:pt x="12" y="64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6" y="12"/>
                    </a:lnTo>
                    <a:lnTo>
                      <a:pt x="14" y="0"/>
                    </a:lnTo>
                    <a:lnTo>
                      <a:pt x="16" y="6"/>
                    </a:lnTo>
                    <a:lnTo>
                      <a:pt x="20" y="18"/>
                    </a:lnTo>
                    <a:lnTo>
                      <a:pt x="22" y="28"/>
                    </a:lnTo>
                    <a:lnTo>
                      <a:pt x="22" y="38"/>
                    </a:lnTo>
                    <a:lnTo>
                      <a:pt x="18" y="50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25"/>
              <p:cNvSpPr>
                <a:spLocks/>
              </p:cNvSpPr>
              <p:nvPr/>
            </p:nvSpPr>
            <p:spPr bwMode="auto">
              <a:xfrm>
                <a:off x="1492" y="2192"/>
                <a:ext cx="54" cy="38"/>
              </a:xfrm>
              <a:custGeom>
                <a:avLst/>
                <a:gdLst>
                  <a:gd name="T0" fmla="*/ 54 w 54"/>
                  <a:gd name="T1" fmla="*/ 38 h 38"/>
                  <a:gd name="T2" fmla="*/ 54 w 54"/>
                  <a:gd name="T3" fmla="*/ 38 h 38"/>
                  <a:gd name="T4" fmla="*/ 52 w 54"/>
                  <a:gd name="T5" fmla="*/ 32 h 38"/>
                  <a:gd name="T6" fmla="*/ 50 w 54"/>
                  <a:gd name="T7" fmla="*/ 24 h 38"/>
                  <a:gd name="T8" fmla="*/ 44 w 54"/>
                  <a:gd name="T9" fmla="*/ 16 h 38"/>
                  <a:gd name="T10" fmla="*/ 38 w 54"/>
                  <a:gd name="T11" fmla="*/ 8 h 38"/>
                  <a:gd name="T12" fmla="*/ 28 w 54"/>
                  <a:gd name="T13" fmla="*/ 4 h 38"/>
                  <a:gd name="T14" fmla="*/ 16 w 54"/>
                  <a:gd name="T15" fmla="*/ 0 h 38"/>
                  <a:gd name="T16" fmla="*/ 0 w 54"/>
                  <a:gd name="T17" fmla="*/ 2 h 38"/>
                  <a:gd name="T18" fmla="*/ 0 w 54"/>
                  <a:gd name="T19" fmla="*/ 2 h 38"/>
                  <a:gd name="T20" fmla="*/ 2 w 54"/>
                  <a:gd name="T21" fmla="*/ 8 h 38"/>
                  <a:gd name="T22" fmla="*/ 12 w 54"/>
                  <a:gd name="T23" fmla="*/ 20 h 38"/>
                  <a:gd name="T24" fmla="*/ 20 w 54"/>
                  <a:gd name="T25" fmla="*/ 26 h 38"/>
                  <a:gd name="T26" fmla="*/ 30 w 54"/>
                  <a:gd name="T27" fmla="*/ 32 h 38"/>
                  <a:gd name="T28" fmla="*/ 42 w 54"/>
                  <a:gd name="T29" fmla="*/ 36 h 38"/>
                  <a:gd name="T30" fmla="*/ 54 w 54"/>
                  <a:gd name="T31" fmla="*/ 38 h 38"/>
                  <a:gd name="T32" fmla="*/ 54 w 54"/>
                  <a:gd name="T33" fmla="*/ 3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38"/>
                  <a:gd name="T53" fmla="*/ 54 w 5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38">
                    <a:moveTo>
                      <a:pt x="54" y="38"/>
                    </a:moveTo>
                    <a:lnTo>
                      <a:pt x="54" y="38"/>
                    </a:lnTo>
                    <a:lnTo>
                      <a:pt x="52" y="32"/>
                    </a:lnTo>
                    <a:lnTo>
                      <a:pt x="50" y="24"/>
                    </a:lnTo>
                    <a:lnTo>
                      <a:pt x="44" y="16"/>
                    </a:lnTo>
                    <a:lnTo>
                      <a:pt x="38" y="8"/>
                    </a:lnTo>
                    <a:lnTo>
                      <a:pt x="28" y="4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12" y="20"/>
                    </a:lnTo>
                    <a:lnTo>
                      <a:pt x="20" y="26"/>
                    </a:lnTo>
                    <a:lnTo>
                      <a:pt x="30" y="32"/>
                    </a:lnTo>
                    <a:lnTo>
                      <a:pt x="42" y="36"/>
                    </a:ln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26"/>
              <p:cNvSpPr>
                <a:spLocks/>
              </p:cNvSpPr>
              <p:nvPr/>
            </p:nvSpPr>
            <p:spPr bwMode="auto">
              <a:xfrm>
                <a:off x="1408" y="1988"/>
                <a:ext cx="30" cy="66"/>
              </a:xfrm>
              <a:custGeom>
                <a:avLst/>
                <a:gdLst>
                  <a:gd name="T0" fmla="*/ 28 w 30"/>
                  <a:gd name="T1" fmla="*/ 0 h 66"/>
                  <a:gd name="T2" fmla="*/ 28 w 30"/>
                  <a:gd name="T3" fmla="*/ 0 h 66"/>
                  <a:gd name="T4" fmla="*/ 20 w 30"/>
                  <a:gd name="T5" fmla="*/ 4 h 66"/>
                  <a:gd name="T6" fmla="*/ 14 w 30"/>
                  <a:gd name="T7" fmla="*/ 8 h 66"/>
                  <a:gd name="T8" fmla="*/ 8 w 30"/>
                  <a:gd name="T9" fmla="*/ 14 h 66"/>
                  <a:gd name="T10" fmla="*/ 4 w 30"/>
                  <a:gd name="T11" fmla="*/ 24 h 66"/>
                  <a:gd name="T12" fmla="*/ 0 w 30"/>
                  <a:gd name="T13" fmla="*/ 36 h 66"/>
                  <a:gd name="T14" fmla="*/ 2 w 30"/>
                  <a:gd name="T15" fmla="*/ 48 h 66"/>
                  <a:gd name="T16" fmla="*/ 6 w 30"/>
                  <a:gd name="T17" fmla="*/ 66 h 66"/>
                  <a:gd name="T18" fmla="*/ 6 w 30"/>
                  <a:gd name="T19" fmla="*/ 66 h 66"/>
                  <a:gd name="T20" fmla="*/ 12 w 30"/>
                  <a:gd name="T21" fmla="*/ 62 h 66"/>
                  <a:gd name="T22" fmla="*/ 18 w 30"/>
                  <a:gd name="T23" fmla="*/ 58 h 66"/>
                  <a:gd name="T24" fmla="*/ 22 w 30"/>
                  <a:gd name="T25" fmla="*/ 50 h 66"/>
                  <a:gd name="T26" fmla="*/ 28 w 30"/>
                  <a:gd name="T27" fmla="*/ 42 h 66"/>
                  <a:gd name="T28" fmla="*/ 30 w 30"/>
                  <a:gd name="T29" fmla="*/ 30 h 66"/>
                  <a:gd name="T30" fmla="*/ 30 w 30"/>
                  <a:gd name="T31" fmla="*/ 16 h 66"/>
                  <a:gd name="T32" fmla="*/ 28 w 30"/>
                  <a:gd name="T33" fmla="*/ 0 h 66"/>
                  <a:gd name="T34" fmla="*/ 28 w 30"/>
                  <a:gd name="T35" fmla="*/ 0 h 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66"/>
                  <a:gd name="T56" fmla="*/ 30 w 30"/>
                  <a:gd name="T57" fmla="*/ 66 h 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66">
                    <a:moveTo>
                      <a:pt x="28" y="0"/>
                    </a:moveTo>
                    <a:lnTo>
                      <a:pt x="28" y="0"/>
                    </a:lnTo>
                    <a:lnTo>
                      <a:pt x="20" y="4"/>
                    </a:lnTo>
                    <a:lnTo>
                      <a:pt x="14" y="8"/>
                    </a:lnTo>
                    <a:lnTo>
                      <a:pt x="8" y="14"/>
                    </a:lnTo>
                    <a:lnTo>
                      <a:pt x="4" y="24"/>
                    </a:lnTo>
                    <a:lnTo>
                      <a:pt x="0" y="36"/>
                    </a:lnTo>
                    <a:lnTo>
                      <a:pt x="2" y="48"/>
                    </a:lnTo>
                    <a:lnTo>
                      <a:pt x="6" y="66"/>
                    </a:lnTo>
                    <a:lnTo>
                      <a:pt x="12" y="62"/>
                    </a:lnTo>
                    <a:lnTo>
                      <a:pt x="18" y="58"/>
                    </a:lnTo>
                    <a:lnTo>
                      <a:pt x="22" y="50"/>
                    </a:lnTo>
                    <a:lnTo>
                      <a:pt x="28" y="42"/>
                    </a:lnTo>
                    <a:lnTo>
                      <a:pt x="30" y="30"/>
                    </a:lnTo>
                    <a:lnTo>
                      <a:pt x="30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27"/>
              <p:cNvSpPr>
                <a:spLocks/>
              </p:cNvSpPr>
              <p:nvPr/>
            </p:nvSpPr>
            <p:spPr bwMode="auto">
              <a:xfrm>
                <a:off x="1406" y="2046"/>
                <a:ext cx="44" cy="34"/>
              </a:xfrm>
              <a:custGeom>
                <a:avLst/>
                <a:gdLst>
                  <a:gd name="T0" fmla="*/ 0 w 44"/>
                  <a:gd name="T1" fmla="*/ 34 h 34"/>
                  <a:gd name="T2" fmla="*/ 0 w 44"/>
                  <a:gd name="T3" fmla="*/ 34 h 34"/>
                  <a:gd name="T4" fmla="*/ 2 w 44"/>
                  <a:gd name="T5" fmla="*/ 28 h 34"/>
                  <a:gd name="T6" fmla="*/ 10 w 44"/>
                  <a:gd name="T7" fmla="*/ 16 h 34"/>
                  <a:gd name="T8" fmla="*/ 16 w 44"/>
                  <a:gd name="T9" fmla="*/ 10 h 34"/>
                  <a:gd name="T10" fmla="*/ 24 w 44"/>
                  <a:gd name="T11" fmla="*/ 4 h 34"/>
                  <a:gd name="T12" fmla="*/ 32 w 44"/>
                  <a:gd name="T13" fmla="*/ 2 h 34"/>
                  <a:gd name="T14" fmla="*/ 44 w 44"/>
                  <a:gd name="T15" fmla="*/ 0 h 34"/>
                  <a:gd name="T16" fmla="*/ 44 w 44"/>
                  <a:gd name="T17" fmla="*/ 0 h 34"/>
                  <a:gd name="T18" fmla="*/ 42 w 44"/>
                  <a:gd name="T19" fmla="*/ 6 h 34"/>
                  <a:gd name="T20" fmla="*/ 36 w 44"/>
                  <a:gd name="T21" fmla="*/ 16 h 34"/>
                  <a:gd name="T22" fmla="*/ 30 w 44"/>
                  <a:gd name="T23" fmla="*/ 22 h 34"/>
                  <a:gd name="T24" fmla="*/ 24 w 44"/>
                  <a:gd name="T25" fmla="*/ 26 h 34"/>
                  <a:gd name="T26" fmla="*/ 14 w 44"/>
                  <a:gd name="T27" fmla="*/ 32 h 34"/>
                  <a:gd name="T28" fmla="*/ 0 w 44"/>
                  <a:gd name="T29" fmla="*/ 34 h 34"/>
                  <a:gd name="T30" fmla="*/ 0 w 44"/>
                  <a:gd name="T31" fmla="*/ 34 h 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34"/>
                  <a:gd name="T50" fmla="*/ 44 w 44"/>
                  <a:gd name="T51" fmla="*/ 34 h 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34">
                    <a:moveTo>
                      <a:pt x="0" y="34"/>
                    </a:moveTo>
                    <a:lnTo>
                      <a:pt x="0" y="34"/>
                    </a:lnTo>
                    <a:lnTo>
                      <a:pt x="2" y="28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4" y="0"/>
                    </a:lnTo>
                    <a:lnTo>
                      <a:pt x="42" y="6"/>
                    </a:lnTo>
                    <a:lnTo>
                      <a:pt x="36" y="16"/>
                    </a:lnTo>
                    <a:lnTo>
                      <a:pt x="30" y="22"/>
                    </a:lnTo>
                    <a:lnTo>
                      <a:pt x="24" y="26"/>
                    </a:lnTo>
                    <a:lnTo>
                      <a:pt x="14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28"/>
              <p:cNvSpPr>
                <a:spLocks/>
              </p:cNvSpPr>
              <p:nvPr/>
            </p:nvSpPr>
            <p:spPr bwMode="auto">
              <a:xfrm>
                <a:off x="1384" y="2040"/>
                <a:ext cx="22" cy="58"/>
              </a:xfrm>
              <a:custGeom>
                <a:avLst/>
                <a:gdLst>
                  <a:gd name="T0" fmla="*/ 10 w 22"/>
                  <a:gd name="T1" fmla="*/ 58 h 58"/>
                  <a:gd name="T2" fmla="*/ 10 w 22"/>
                  <a:gd name="T3" fmla="*/ 58 h 58"/>
                  <a:gd name="T4" fmla="*/ 14 w 22"/>
                  <a:gd name="T5" fmla="*/ 52 h 58"/>
                  <a:gd name="T6" fmla="*/ 18 w 22"/>
                  <a:gd name="T7" fmla="*/ 46 h 58"/>
                  <a:gd name="T8" fmla="*/ 20 w 22"/>
                  <a:gd name="T9" fmla="*/ 38 h 58"/>
                  <a:gd name="T10" fmla="*/ 22 w 22"/>
                  <a:gd name="T11" fmla="*/ 30 h 58"/>
                  <a:gd name="T12" fmla="*/ 20 w 22"/>
                  <a:gd name="T13" fmla="*/ 20 h 58"/>
                  <a:gd name="T14" fmla="*/ 16 w 22"/>
                  <a:gd name="T15" fmla="*/ 10 h 58"/>
                  <a:gd name="T16" fmla="*/ 6 w 22"/>
                  <a:gd name="T17" fmla="*/ 0 h 58"/>
                  <a:gd name="T18" fmla="*/ 6 w 22"/>
                  <a:gd name="T19" fmla="*/ 0 h 58"/>
                  <a:gd name="T20" fmla="*/ 4 w 22"/>
                  <a:gd name="T21" fmla="*/ 4 h 58"/>
                  <a:gd name="T22" fmla="*/ 0 w 22"/>
                  <a:gd name="T23" fmla="*/ 18 h 58"/>
                  <a:gd name="T24" fmla="*/ 0 w 22"/>
                  <a:gd name="T25" fmla="*/ 28 h 58"/>
                  <a:gd name="T26" fmla="*/ 2 w 22"/>
                  <a:gd name="T27" fmla="*/ 36 h 58"/>
                  <a:gd name="T28" fmla="*/ 4 w 22"/>
                  <a:gd name="T29" fmla="*/ 48 h 58"/>
                  <a:gd name="T30" fmla="*/ 10 w 22"/>
                  <a:gd name="T31" fmla="*/ 58 h 58"/>
                  <a:gd name="T32" fmla="*/ 10 w 22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58"/>
                  <a:gd name="T53" fmla="*/ 22 w 22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58">
                    <a:moveTo>
                      <a:pt x="10" y="58"/>
                    </a:moveTo>
                    <a:lnTo>
                      <a:pt x="10" y="58"/>
                    </a:lnTo>
                    <a:lnTo>
                      <a:pt x="14" y="52"/>
                    </a:lnTo>
                    <a:lnTo>
                      <a:pt x="18" y="46"/>
                    </a:lnTo>
                    <a:lnTo>
                      <a:pt x="20" y="38"/>
                    </a:lnTo>
                    <a:lnTo>
                      <a:pt x="22" y="30"/>
                    </a:lnTo>
                    <a:lnTo>
                      <a:pt x="20" y="2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2" y="36"/>
                    </a:lnTo>
                    <a:lnTo>
                      <a:pt x="4" y="48"/>
                    </a:lnTo>
                    <a:lnTo>
                      <a:pt x="10" y="5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29"/>
              <p:cNvSpPr>
                <a:spLocks/>
              </p:cNvSpPr>
              <p:nvPr/>
            </p:nvSpPr>
            <p:spPr bwMode="auto">
              <a:xfrm>
                <a:off x="1074" y="2498"/>
                <a:ext cx="34" cy="52"/>
              </a:xfrm>
              <a:custGeom>
                <a:avLst/>
                <a:gdLst>
                  <a:gd name="T0" fmla="*/ 0 w 34"/>
                  <a:gd name="T1" fmla="*/ 52 h 52"/>
                  <a:gd name="T2" fmla="*/ 0 w 34"/>
                  <a:gd name="T3" fmla="*/ 52 h 52"/>
                  <a:gd name="T4" fmla="*/ 6 w 34"/>
                  <a:gd name="T5" fmla="*/ 50 h 52"/>
                  <a:gd name="T6" fmla="*/ 14 w 34"/>
                  <a:gd name="T7" fmla="*/ 48 h 52"/>
                  <a:gd name="T8" fmla="*/ 20 w 34"/>
                  <a:gd name="T9" fmla="*/ 44 h 52"/>
                  <a:gd name="T10" fmla="*/ 26 w 34"/>
                  <a:gd name="T11" fmla="*/ 38 h 52"/>
                  <a:gd name="T12" fmla="*/ 32 w 34"/>
                  <a:gd name="T13" fmla="*/ 28 h 52"/>
                  <a:gd name="T14" fmla="*/ 34 w 34"/>
                  <a:gd name="T15" fmla="*/ 16 h 52"/>
                  <a:gd name="T16" fmla="*/ 34 w 34"/>
                  <a:gd name="T17" fmla="*/ 0 h 52"/>
                  <a:gd name="T18" fmla="*/ 34 w 34"/>
                  <a:gd name="T19" fmla="*/ 0 h 52"/>
                  <a:gd name="T20" fmla="*/ 28 w 34"/>
                  <a:gd name="T21" fmla="*/ 2 h 52"/>
                  <a:gd name="T22" fmla="*/ 24 w 34"/>
                  <a:gd name="T23" fmla="*/ 6 h 52"/>
                  <a:gd name="T24" fmla="*/ 16 w 34"/>
                  <a:gd name="T25" fmla="*/ 10 h 52"/>
                  <a:gd name="T26" fmla="*/ 10 w 34"/>
                  <a:gd name="T27" fmla="*/ 16 h 52"/>
                  <a:gd name="T28" fmla="*/ 4 w 34"/>
                  <a:gd name="T29" fmla="*/ 24 h 52"/>
                  <a:gd name="T30" fmla="*/ 2 w 34"/>
                  <a:gd name="T31" fmla="*/ 36 h 52"/>
                  <a:gd name="T32" fmla="*/ 0 w 34"/>
                  <a:gd name="T33" fmla="*/ 52 h 52"/>
                  <a:gd name="T34" fmla="*/ 0 w 34"/>
                  <a:gd name="T35" fmla="*/ 52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52"/>
                  <a:gd name="T56" fmla="*/ 34 w 34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52">
                    <a:moveTo>
                      <a:pt x="0" y="52"/>
                    </a:moveTo>
                    <a:lnTo>
                      <a:pt x="0" y="52"/>
                    </a:lnTo>
                    <a:lnTo>
                      <a:pt x="6" y="50"/>
                    </a:lnTo>
                    <a:lnTo>
                      <a:pt x="14" y="48"/>
                    </a:lnTo>
                    <a:lnTo>
                      <a:pt x="20" y="44"/>
                    </a:lnTo>
                    <a:lnTo>
                      <a:pt x="26" y="38"/>
                    </a:lnTo>
                    <a:lnTo>
                      <a:pt x="32" y="28"/>
                    </a:lnTo>
                    <a:lnTo>
                      <a:pt x="34" y="16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30"/>
              <p:cNvSpPr>
                <a:spLocks/>
              </p:cNvSpPr>
              <p:nvPr/>
            </p:nvSpPr>
            <p:spPr bwMode="auto">
              <a:xfrm>
                <a:off x="1076" y="2478"/>
                <a:ext cx="46" cy="20"/>
              </a:xfrm>
              <a:custGeom>
                <a:avLst/>
                <a:gdLst>
                  <a:gd name="T0" fmla="*/ 46 w 46"/>
                  <a:gd name="T1" fmla="*/ 0 h 20"/>
                  <a:gd name="T2" fmla="*/ 46 w 46"/>
                  <a:gd name="T3" fmla="*/ 0 h 20"/>
                  <a:gd name="T4" fmla="*/ 42 w 46"/>
                  <a:gd name="T5" fmla="*/ 4 h 20"/>
                  <a:gd name="T6" fmla="*/ 34 w 46"/>
                  <a:gd name="T7" fmla="*/ 12 h 20"/>
                  <a:gd name="T8" fmla="*/ 26 w 46"/>
                  <a:gd name="T9" fmla="*/ 16 h 20"/>
                  <a:gd name="T10" fmla="*/ 18 w 46"/>
                  <a:gd name="T11" fmla="*/ 20 h 20"/>
                  <a:gd name="T12" fmla="*/ 10 w 46"/>
                  <a:gd name="T13" fmla="*/ 20 h 20"/>
                  <a:gd name="T14" fmla="*/ 0 w 46"/>
                  <a:gd name="T15" fmla="*/ 18 h 20"/>
                  <a:gd name="T16" fmla="*/ 0 w 46"/>
                  <a:gd name="T17" fmla="*/ 18 h 20"/>
                  <a:gd name="T18" fmla="*/ 2 w 46"/>
                  <a:gd name="T19" fmla="*/ 14 h 20"/>
                  <a:gd name="T20" fmla="*/ 10 w 46"/>
                  <a:gd name="T21" fmla="*/ 6 h 20"/>
                  <a:gd name="T22" fmla="*/ 16 w 46"/>
                  <a:gd name="T23" fmla="*/ 4 h 20"/>
                  <a:gd name="T24" fmla="*/ 24 w 46"/>
                  <a:gd name="T25" fmla="*/ 0 h 20"/>
                  <a:gd name="T26" fmla="*/ 34 w 46"/>
                  <a:gd name="T27" fmla="*/ 0 h 20"/>
                  <a:gd name="T28" fmla="*/ 46 w 46"/>
                  <a:gd name="T29" fmla="*/ 0 h 20"/>
                  <a:gd name="T30" fmla="*/ 46 w 46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20"/>
                  <a:gd name="T50" fmla="*/ 46 w 46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20">
                    <a:moveTo>
                      <a:pt x="46" y="0"/>
                    </a:moveTo>
                    <a:lnTo>
                      <a:pt x="46" y="0"/>
                    </a:lnTo>
                    <a:lnTo>
                      <a:pt x="42" y="4"/>
                    </a:lnTo>
                    <a:lnTo>
                      <a:pt x="34" y="12"/>
                    </a:lnTo>
                    <a:lnTo>
                      <a:pt x="26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31"/>
              <p:cNvSpPr>
                <a:spLocks/>
              </p:cNvSpPr>
              <p:nvPr/>
            </p:nvSpPr>
            <p:spPr bwMode="auto">
              <a:xfrm>
                <a:off x="1118" y="2466"/>
                <a:ext cx="22" cy="50"/>
              </a:xfrm>
              <a:custGeom>
                <a:avLst/>
                <a:gdLst>
                  <a:gd name="T0" fmla="*/ 18 w 22"/>
                  <a:gd name="T1" fmla="*/ 0 h 50"/>
                  <a:gd name="T2" fmla="*/ 18 w 22"/>
                  <a:gd name="T3" fmla="*/ 0 h 50"/>
                  <a:gd name="T4" fmla="*/ 14 w 22"/>
                  <a:gd name="T5" fmla="*/ 4 h 50"/>
                  <a:gd name="T6" fmla="*/ 10 w 22"/>
                  <a:gd name="T7" fmla="*/ 8 h 50"/>
                  <a:gd name="T8" fmla="*/ 4 w 22"/>
                  <a:gd name="T9" fmla="*/ 14 h 50"/>
                  <a:gd name="T10" fmla="*/ 2 w 22"/>
                  <a:gd name="T11" fmla="*/ 22 h 50"/>
                  <a:gd name="T12" fmla="*/ 0 w 22"/>
                  <a:gd name="T13" fmla="*/ 30 h 50"/>
                  <a:gd name="T14" fmla="*/ 2 w 22"/>
                  <a:gd name="T15" fmla="*/ 40 h 50"/>
                  <a:gd name="T16" fmla="*/ 8 w 22"/>
                  <a:gd name="T17" fmla="*/ 50 h 50"/>
                  <a:gd name="T18" fmla="*/ 8 w 22"/>
                  <a:gd name="T19" fmla="*/ 50 h 50"/>
                  <a:gd name="T20" fmla="*/ 12 w 22"/>
                  <a:gd name="T21" fmla="*/ 46 h 50"/>
                  <a:gd name="T22" fmla="*/ 18 w 22"/>
                  <a:gd name="T23" fmla="*/ 36 h 50"/>
                  <a:gd name="T24" fmla="*/ 20 w 22"/>
                  <a:gd name="T25" fmla="*/ 28 h 50"/>
                  <a:gd name="T26" fmla="*/ 22 w 22"/>
                  <a:gd name="T27" fmla="*/ 20 h 50"/>
                  <a:gd name="T28" fmla="*/ 20 w 22"/>
                  <a:gd name="T29" fmla="*/ 10 h 50"/>
                  <a:gd name="T30" fmla="*/ 18 w 22"/>
                  <a:gd name="T31" fmla="*/ 0 h 50"/>
                  <a:gd name="T32" fmla="*/ 18 w 22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50"/>
                  <a:gd name="T53" fmla="*/ 22 w 2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50">
                    <a:moveTo>
                      <a:pt x="18" y="0"/>
                    </a:moveTo>
                    <a:lnTo>
                      <a:pt x="18" y="0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2" y="40"/>
                    </a:lnTo>
                    <a:lnTo>
                      <a:pt x="8" y="50"/>
                    </a:lnTo>
                    <a:lnTo>
                      <a:pt x="12" y="46"/>
                    </a:lnTo>
                    <a:lnTo>
                      <a:pt x="18" y="36"/>
                    </a:lnTo>
                    <a:lnTo>
                      <a:pt x="20" y="28"/>
                    </a:lnTo>
                    <a:lnTo>
                      <a:pt x="22" y="20"/>
                    </a:lnTo>
                    <a:lnTo>
                      <a:pt x="2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32"/>
              <p:cNvSpPr>
                <a:spLocks/>
              </p:cNvSpPr>
              <p:nvPr/>
            </p:nvSpPr>
            <p:spPr bwMode="auto">
              <a:xfrm>
                <a:off x="1062" y="2010"/>
                <a:ext cx="36" cy="52"/>
              </a:xfrm>
              <a:custGeom>
                <a:avLst/>
                <a:gdLst>
                  <a:gd name="T0" fmla="*/ 0 w 36"/>
                  <a:gd name="T1" fmla="*/ 0 h 52"/>
                  <a:gd name="T2" fmla="*/ 0 w 36"/>
                  <a:gd name="T3" fmla="*/ 0 h 52"/>
                  <a:gd name="T4" fmla="*/ 0 w 36"/>
                  <a:gd name="T5" fmla="*/ 8 h 52"/>
                  <a:gd name="T6" fmla="*/ 0 w 36"/>
                  <a:gd name="T7" fmla="*/ 14 h 52"/>
                  <a:gd name="T8" fmla="*/ 0 w 36"/>
                  <a:gd name="T9" fmla="*/ 22 h 52"/>
                  <a:gd name="T10" fmla="*/ 4 w 36"/>
                  <a:gd name="T11" fmla="*/ 30 h 52"/>
                  <a:gd name="T12" fmla="*/ 10 w 36"/>
                  <a:gd name="T13" fmla="*/ 40 h 52"/>
                  <a:gd name="T14" fmla="*/ 20 w 36"/>
                  <a:gd name="T15" fmla="*/ 46 h 52"/>
                  <a:gd name="T16" fmla="*/ 34 w 36"/>
                  <a:gd name="T17" fmla="*/ 52 h 52"/>
                  <a:gd name="T18" fmla="*/ 34 w 36"/>
                  <a:gd name="T19" fmla="*/ 52 h 52"/>
                  <a:gd name="T20" fmla="*/ 36 w 36"/>
                  <a:gd name="T21" fmla="*/ 46 h 52"/>
                  <a:gd name="T22" fmla="*/ 36 w 36"/>
                  <a:gd name="T23" fmla="*/ 40 h 52"/>
                  <a:gd name="T24" fmla="*/ 34 w 36"/>
                  <a:gd name="T25" fmla="*/ 32 h 52"/>
                  <a:gd name="T26" fmla="*/ 30 w 36"/>
                  <a:gd name="T27" fmla="*/ 24 h 52"/>
                  <a:gd name="T28" fmla="*/ 24 w 36"/>
                  <a:gd name="T29" fmla="*/ 16 h 52"/>
                  <a:gd name="T30" fmla="*/ 14 w 36"/>
                  <a:gd name="T31" fmla="*/ 8 h 52"/>
                  <a:gd name="T32" fmla="*/ 0 w 36"/>
                  <a:gd name="T33" fmla="*/ 0 h 52"/>
                  <a:gd name="T34" fmla="*/ 0 w 36"/>
                  <a:gd name="T35" fmla="*/ 0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52"/>
                  <a:gd name="T56" fmla="*/ 36 w 36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4" y="30"/>
                    </a:lnTo>
                    <a:lnTo>
                      <a:pt x="10" y="40"/>
                    </a:lnTo>
                    <a:lnTo>
                      <a:pt x="20" y="46"/>
                    </a:lnTo>
                    <a:lnTo>
                      <a:pt x="34" y="52"/>
                    </a:lnTo>
                    <a:lnTo>
                      <a:pt x="36" y="46"/>
                    </a:lnTo>
                    <a:lnTo>
                      <a:pt x="36" y="40"/>
                    </a:lnTo>
                    <a:lnTo>
                      <a:pt x="34" y="32"/>
                    </a:lnTo>
                    <a:lnTo>
                      <a:pt x="30" y="24"/>
                    </a:lnTo>
                    <a:lnTo>
                      <a:pt x="24" y="16"/>
                    </a:lnTo>
                    <a:lnTo>
                      <a:pt x="1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33"/>
              <p:cNvSpPr>
                <a:spLocks/>
              </p:cNvSpPr>
              <p:nvPr/>
            </p:nvSpPr>
            <p:spPr bwMode="auto">
              <a:xfrm>
                <a:off x="1102" y="2032"/>
                <a:ext cx="18" cy="50"/>
              </a:xfrm>
              <a:custGeom>
                <a:avLst/>
                <a:gdLst>
                  <a:gd name="T0" fmla="*/ 8 w 18"/>
                  <a:gd name="T1" fmla="*/ 50 h 50"/>
                  <a:gd name="T2" fmla="*/ 8 w 18"/>
                  <a:gd name="T3" fmla="*/ 50 h 50"/>
                  <a:gd name="T4" fmla="*/ 6 w 18"/>
                  <a:gd name="T5" fmla="*/ 46 h 50"/>
                  <a:gd name="T6" fmla="*/ 2 w 18"/>
                  <a:gd name="T7" fmla="*/ 34 h 50"/>
                  <a:gd name="T8" fmla="*/ 0 w 18"/>
                  <a:gd name="T9" fmla="*/ 26 h 50"/>
                  <a:gd name="T10" fmla="*/ 2 w 18"/>
                  <a:gd name="T11" fmla="*/ 18 h 50"/>
                  <a:gd name="T12" fmla="*/ 4 w 18"/>
                  <a:gd name="T13" fmla="*/ 10 h 50"/>
                  <a:gd name="T14" fmla="*/ 10 w 18"/>
                  <a:gd name="T15" fmla="*/ 0 h 50"/>
                  <a:gd name="T16" fmla="*/ 10 w 18"/>
                  <a:gd name="T17" fmla="*/ 0 h 50"/>
                  <a:gd name="T18" fmla="*/ 12 w 18"/>
                  <a:gd name="T19" fmla="*/ 4 h 50"/>
                  <a:gd name="T20" fmla="*/ 16 w 18"/>
                  <a:gd name="T21" fmla="*/ 16 h 50"/>
                  <a:gd name="T22" fmla="*/ 18 w 18"/>
                  <a:gd name="T23" fmla="*/ 22 h 50"/>
                  <a:gd name="T24" fmla="*/ 16 w 18"/>
                  <a:gd name="T25" fmla="*/ 30 h 50"/>
                  <a:gd name="T26" fmla="*/ 14 w 18"/>
                  <a:gd name="T27" fmla="*/ 40 h 50"/>
                  <a:gd name="T28" fmla="*/ 8 w 18"/>
                  <a:gd name="T29" fmla="*/ 50 h 50"/>
                  <a:gd name="T30" fmla="*/ 8 w 18"/>
                  <a:gd name="T31" fmla="*/ 50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50"/>
                  <a:gd name="T50" fmla="*/ 18 w 18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50">
                    <a:moveTo>
                      <a:pt x="8" y="50"/>
                    </a:moveTo>
                    <a:lnTo>
                      <a:pt x="8" y="50"/>
                    </a:lnTo>
                    <a:lnTo>
                      <a:pt x="6" y="46"/>
                    </a:lnTo>
                    <a:lnTo>
                      <a:pt x="2" y="34"/>
                    </a:lnTo>
                    <a:lnTo>
                      <a:pt x="0" y="26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6" y="16"/>
                    </a:lnTo>
                    <a:lnTo>
                      <a:pt x="18" y="22"/>
                    </a:lnTo>
                    <a:lnTo>
                      <a:pt x="16" y="30"/>
                    </a:lnTo>
                    <a:lnTo>
                      <a:pt x="14" y="40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34"/>
              <p:cNvSpPr>
                <a:spLocks/>
              </p:cNvSpPr>
              <p:nvPr/>
            </p:nvSpPr>
            <p:spPr bwMode="auto">
              <a:xfrm>
                <a:off x="1074" y="2070"/>
                <a:ext cx="42" cy="30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0 w 42"/>
                  <a:gd name="T5" fmla="*/ 24 h 30"/>
                  <a:gd name="T6" fmla="*/ 38 w 42"/>
                  <a:gd name="T7" fmla="*/ 20 h 30"/>
                  <a:gd name="T8" fmla="*/ 34 w 42"/>
                  <a:gd name="T9" fmla="*/ 12 h 30"/>
                  <a:gd name="T10" fmla="*/ 30 w 42"/>
                  <a:gd name="T11" fmla="*/ 8 h 30"/>
                  <a:gd name="T12" fmla="*/ 22 w 42"/>
                  <a:gd name="T13" fmla="*/ 2 h 30"/>
                  <a:gd name="T14" fmla="*/ 12 w 42"/>
                  <a:gd name="T15" fmla="*/ 0 h 30"/>
                  <a:gd name="T16" fmla="*/ 0 w 42"/>
                  <a:gd name="T17" fmla="*/ 2 h 30"/>
                  <a:gd name="T18" fmla="*/ 0 w 42"/>
                  <a:gd name="T19" fmla="*/ 2 h 30"/>
                  <a:gd name="T20" fmla="*/ 2 w 42"/>
                  <a:gd name="T21" fmla="*/ 6 h 30"/>
                  <a:gd name="T22" fmla="*/ 10 w 42"/>
                  <a:gd name="T23" fmla="*/ 16 h 30"/>
                  <a:gd name="T24" fmla="*/ 16 w 42"/>
                  <a:gd name="T25" fmla="*/ 20 h 30"/>
                  <a:gd name="T26" fmla="*/ 22 w 42"/>
                  <a:gd name="T27" fmla="*/ 26 h 30"/>
                  <a:gd name="T28" fmla="*/ 32 w 42"/>
                  <a:gd name="T29" fmla="*/ 30 h 30"/>
                  <a:gd name="T30" fmla="*/ 42 w 42"/>
                  <a:gd name="T31" fmla="*/ 30 h 30"/>
                  <a:gd name="T32" fmla="*/ 42 w 42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30"/>
                  <a:gd name="T53" fmla="*/ 42 w 42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0" y="24"/>
                    </a:lnTo>
                    <a:lnTo>
                      <a:pt x="38" y="20"/>
                    </a:lnTo>
                    <a:lnTo>
                      <a:pt x="34" y="12"/>
                    </a:lnTo>
                    <a:lnTo>
                      <a:pt x="30" y="8"/>
                    </a:lnTo>
                    <a:lnTo>
                      <a:pt x="22" y="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0" y="16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32" y="30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35"/>
              <p:cNvSpPr>
                <a:spLocks/>
              </p:cNvSpPr>
              <p:nvPr/>
            </p:nvSpPr>
            <p:spPr bwMode="auto">
              <a:xfrm>
                <a:off x="1284" y="2036"/>
                <a:ext cx="28" cy="62"/>
              </a:xfrm>
              <a:custGeom>
                <a:avLst/>
                <a:gdLst>
                  <a:gd name="T0" fmla="*/ 26 w 28"/>
                  <a:gd name="T1" fmla="*/ 0 h 62"/>
                  <a:gd name="T2" fmla="*/ 26 w 28"/>
                  <a:gd name="T3" fmla="*/ 0 h 62"/>
                  <a:gd name="T4" fmla="*/ 20 w 28"/>
                  <a:gd name="T5" fmla="*/ 2 h 62"/>
                  <a:gd name="T6" fmla="*/ 14 w 28"/>
                  <a:gd name="T7" fmla="*/ 8 h 62"/>
                  <a:gd name="T8" fmla="*/ 8 w 28"/>
                  <a:gd name="T9" fmla="*/ 14 h 62"/>
                  <a:gd name="T10" fmla="*/ 2 w 28"/>
                  <a:gd name="T11" fmla="*/ 22 h 62"/>
                  <a:gd name="T12" fmla="*/ 0 w 28"/>
                  <a:gd name="T13" fmla="*/ 32 h 62"/>
                  <a:gd name="T14" fmla="*/ 0 w 28"/>
                  <a:gd name="T15" fmla="*/ 46 h 62"/>
                  <a:gd name="T16" fmla="*/ 4 w 28"/>
                  <a:gd name="T17" fmla="*/ 62 h 62"/>
                  <a:gd name="T18" fmla="*/ 4 w 28"/>
                  <a:gd name="T19" fmla="*/ 62 h 62"/>
                  <a:gd name="T20" fmla="*/ 10 w 28"/>
                  <a:gd name="T21" fmla="*/ 58 h 62"/>
                  <a:gd name="T22" fmla="*/ 16 w 28"/>
                  <a:gd name="T23" fmla="*/ 54 h 62"/>
                  <a:gd name="T24" fmla="*/ 20 w 28"/>
                  <a:gd name="T25" fmla="*/ 48 h 62"/>
                  <a:gd name="T26" fmla="*/ 26 w 28"/>
                  <a:gd name="T27" fmla="*/ 40 h 62"/>
                  <a:gd name="T28" fmla="*/ 28 w 28"/>
                  <a:gd name="T29" fmla="*/ 28 h 62"/>
                  <a:gd name="T30" fmla="*/ 28 w 28"/>
                  <a:gd name="T31" fmla="*/ 16 h 62"/>
                  <a:gd name="T32" fmla="*/ 26 w 28"/>
                  <a:gd name="T33" fmla="*/ 0 h 62"/>
                  <a:gd name="T34" fmla="*/ 26 w 28"/>
                  <a:gd name="T35" fmla="*/ 0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62"/>
                  <a:gd name="T56" fmla="*/ 28 w 28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62">
                    <a:moveTo>
                      <a:pt x="26" y="0"/>
                    </a:moveTo>
                    <a:lnTo>
                      <a:pt x="26" y="0"/>
                    </a:lnTo>
                    <a:lnTo>
                      <a:pt x="20" y="2"/>
                    </a:lnTo>
                    <a:lnTo>
                      <a:pt x="14" y="8"/>
                    </a:lnTo>
                    <a:lnTo>
                      <a:pt x="8" y="14"/>
                    </a:lnTo>
                    <a:lnTo>
                      <a:pt x="2" y="22"/>
                    </a:lnTo>
                    <a:lnTo>
                      <a:pt x="0" y="32"/>
                    </a:lnTo>
                    <a:lnTo>
                      <a:pt x="0" y="46"/>
                    </a:lnTo>
                    <a:lnTo>
                      <a:pt x="4" y="62"/>
                    </a:lnTo>
                    <a:lnTo>
                      <a:pt x="10" y="58"/>
                    </a:lnTo>
                    <a:lnTo>
                      <a:pt x="16" y="54"/>
                    </a:lnTo>
                    <a:lnTo>
                      <a:pt x="20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8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36"/>
              <p:cNvSpPr>
                <a:spLocks/>
              </p:cNvSpPr>
              <p:nvPr/>
            </p:nvSpPr>
            <p:spPr bwMode="auto">
              <a:xfrm>
                <a:off x="1282" y="2092"/>
                <a:ext cx="42" cy="30"/>
              </a:xfrm>
              <a:custGeom>
                <a:avLst/>
                <a:gdLst>
                  <a:gd name="T0" fmla="*/ 0 w 42"/>
                  <a:gd name="T1" fmla="*/ 30 h 30"/>
                  <a:gd name="T2" fmla="*/ 0 w 42"/>
                  <a:gd name="T3" fmla="*/ 30 h 30"/>
                  <a:gd name="T4" fmla="*/ 2 w 42"/>
                  <a:gd name="T5" fmla="*/ 24 h 30"/>
                  <a:gd name="T6" fmla="*/ 8 w 42"/>
                  <a:gd name="T7" fmla="*/ 14 h 30"/>
                  <a:gd name="T8" fmla="*/ 14 w 42"/>
                  <a:gd name="T9" fmla="*/ 8 h 30"/>
                  <a:gd name="T10" fmla="*/ 20 w 42"/>
                  <a:gd name="T11" fmla="*/ 4 h 30"/>
                  <a:gd name="T12" fmla="*/ 30 w 42"/>
                  <a:gd name="T13" fmla="*/ 0 h 30"/>
                  <a:gd name="T14" fmla="*/ 42 w 42"/>
                  <a:gd name="T15" fmla="*/ 0 h 30"/>
                  <a:gd name="T16" fmla="*/ 42 w 42"/>
                  <a:gd name="T17" fmla="*/ 0 h 30"/>
                  <a:gd name="T18" fmla="*/ 40 w 42"/>
                  <a:gd name="T19" fmla="*/ 4 h 30"/>
                  <a:gd name="T20" fmla="*/ 34 w 42"/>
                  <a:gd name="T21" fmla="*/ 14 h 30"/>
                  <a:gd name="T22" fmla="*/ 28 w 42"/>
                  <a:gd name="T23" fmla="*/ 20 h 30"/>
                  <a:gd name="T24" fmla="*/ 20 w 42"/>
                  <a:gd name="T25" fmla="*/ 24 h 30"/>
                  <a:gd name="T26" fmla="*/ 10 w 42"/>
                  <a:gd name="T27" fmla="*/ 28 h 30"/>
                  <a:gd name="T28" fmla="*/ 0 w 42"/>
                  <a:gd name="T29" fmla="*/ 30 h 30"/>
                  <a:gd name="T30" fmla="*/ 0 w 42"/>
                  <a:gd name="T31" fmla="*/ 30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30"/>
                  <a:gd name="T50" fmla="*/ 42 w 42"/>
                  <a:gd name="T51" fmla="*/ 30 h 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30">
                    <a:moveTo>
                      <a:pt x="0" y="30"/>
                    </a:moveTo>
                    <a:lnTo>
                      <a:pt x="0" y="30"/>
                    </a:lnTo>
                    <a:lnTo>
                      <a:pt x="2" y="24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34" y="14"/>
                    </a:lnTo>
                    <a:lnTo>
                      <a:pt x="28" y="20"/>
                    </a:lnTo>
                    <a:lnTo>
                      <a:pt x="20" y="24"/>
                    </a:lnTo>
                    <a:lnTo>
                      <a:pt x="10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37"/>
              <p:cNvSpPr>
                <a:spLocks/>
              </p:cNvSpPr>
              <p:nvPr/>
            </p:nvSpPr>
            <p:spPr bwMode="auto">
              <a:xfrm>
                <a:off x="1260" y="2084"/>
                <a:ext cx="20" cy="54"/>
              </a:xfrm>
              <a:custGeom>
                <a:avLst/>
                <a:gdLst>
                  <a:gd name="T0" fmla="*/ 10 w 20"/>
                  <a:gd name="T1" fmla="*/ 54 h 54"/>
                  <a:gd name="T2" fmla="*/ 10 w 20"/>
                  <a:gd name="T3" fmla="*/ 54 h 54"/>
                  <a:gd name="T4" fmla="*/ 14 w 20"/>
                  <a:gd name="T5" fmla="*/ 50 h 54"/>
                  <a:gd name="T6" fmla="*/ 16 w 20"/>
                  <a:gd name="T7" fmla="*/ 44 h 54"/>
                  <a:gd name="T8" fmla="*/ 20 w 20"/>
                  <a:gd name="T9" fmla="*/ 38 h 54"/>
                  <a:gd name="T10" fmla="*/ 20 w 20"/>
                  <a:gd name="T11" fmla="*/ 28 h 54"/>
                  <a:gd name="T12" fmla="*/ 20 w 20"/>
                  <a:gd name="T13" fmla="*/ 20 h 54"/>
                  <a:gd name="T14" fmla="*/ 14 w 20"/>
                  <a:gd name="T15" fmla="*/ 10 h 54"/>
                  <a:gd name="T16" fmla="*/ 6 w 20"/>
                  <a:gd name="T17" fmla="*/ 0 h 54"/>
                  <a:gd name="T18" fmla="*/ 6 w 20"/>
                  <a:gd name="T19" fmla="*/ 0 h 54"/>
                  <a:gd name="T20" fmla="*/ 4 w 20"/>
                  <a:gd name="T21" fmla="*/ 4 h 54"/>
                  <a:gd name="T22" fmla="*/ 0 w 20"/>
                  <a:gd name="T23" fmla="*/ 18 h 54"/>
                  <a:gd name="T24" fmla="*/ 0 w 20"/>
                  <a:gd name="T25" fmla="*/ 26 h 54"/>
                  <a:gd name="T26" fmla="*/ 0 w 20"/>
                  <a:gd name="T27" fmla="*/ 36 h 54"/>
                  <a:gd name="T28" fmla="*/ 4 w 20"/>
                  <a:gd name="T29" fmla="*/ 46 h 54"/>
                  <a:gd name="T30" fmla="*/ 10 w 20"/>
                  <a:gd name="T31" fmla="*/ 54 h 54"/>
                  <a:gd name="T32" fmla="*/ 10 w 20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4"/>
                  <a:gd name="T53" fmla="*/ 20 w 2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4">
                    <a:moveTo>
                      <a:pt x="10" y="54"/>
                    </a:moveTo>
                    <a:lnTo>
                      <a:pt x="10" y="54"/>
                    </a:lnTo>
                    <a:lnTo>
                      <a:pt x="14" y="50"/>
                    </a:lnTo>
                    <a:lnTo>
                      <a:pt x="16" y="44"/>
                    </a:lnTo>
                    <a:lnTo>
                      <a:pt x="20" y="38"/>
                    </a:lnTo>
                    <a:lnTo>
                      <a:pt x="20" y="28"/>
                    </a:lnTo>
                    <a:lnTo>
                      <a:pt x="20" y="20"/>
                    </a:lnTo>
                    <a:lnTo>
                      <a:pt x="14" y="1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38"/>
              <p:cNvSpPr>
                <a:spLocks/>
              </p:cNvSpPr>
              <p:nvPr/>
            </p:nvSpPr>
            <p:spPr bwMode="auto">
              <a:xfrm>
                <a:off x="1226" y="1942"/>
                <a:ext cx="32" cy="78"/>
              </a:xfrm>
              <a:custGeom>
                <a:avLst/>
                <a:gdLst>
                  <a:gd name="T0" fmla="*/ 14 w 32"/>
                  <a:gd name="T1" fmla="*/ 0 h 78"/>
                  <a:gd name="T2" fmla="*/ 14 w 32"/>
                  <a:gd name="T3" fmla="*/ 0 h 78"/>
                  <a:gd name="T4" fmla="*/ 10 w 32"/>
                  <a:gd name="T5" fmla="*/ 6 h 78"/>
                  <a:gd name="T6" fmla="*/ 4 w 32"/>
                  <a:gd name="T7" fmla="*/ 14 h 78"/>
                  <a:gd name="T8" fmla="*/ 2 w 32"/>
                  <a:gd name="T9" fmla="*/ 24 h 78"/>
                  <a:gd name="T10" fmla="*/ 0 w 32"/>
                  <a:gd name="T11" fmla="*/ 34 h 78"/>
                  <a:gd name="T12" fmla="*/ 0 w 32"/>
                  <a:gd name="T13" fmla="*/ 48 h 78"/>
                  <a:gd name="T14" fmla="*/ 6 w 32"/>
                  <a:gd name="T15" fmla="*/ 62 h 78"/>
                  <a:gd name="T16" fmla="*/ 10 w 32"/>
                  <a:gd name="T17" fmla="*/ 70 h 78"/>
                  <a:gd name="T18" fmla="*/ 18 w 32"/>
                  <a:gd name="T19" fmla="*/ 78 h 78"/>
                  <a:gd name="T20" fmla="*/ 18 w 32"/>
                  <a:gd name="T21" fmla="*/ 78 h 78"/>
                  <a:gd name="T22" fmla="*/ 22 w 32"/>
                  <a:gd name="T23" fmla="*/ 72 h 78"/>
                  <a:gd name="T24" fmla="*/ 26 w 32"/>
                  <a:gd name="T25" fmla="*/ 64 h 78"/>
                  <a:gd name="T26" fmla="*/ 30 w 32"/>
                  <a:gd name="T27" fmla="*/ 56 h 78"/>
                  <a:gd name="T28" fmla="*/ 32 w 32"/>
                  <a:gd name="T29" fmla="*/ 44 h 78"/>
                  <a:gd name="T30" fmla="*/ 30 w 32"/>
                  <a:gd name="T31" fmla="*/ 30 h 78"/>
                  <a:gd name="T32" fmla="*/ 24 w 32"/>
                  <a:gd name="T33" fmla="*/ 16 h 78"/>
                  <a:gd name="T34" fmla="*/ 14 w 32"/>
                  <a:gd name="T35" fmla="*/ 0 h 78"/>
                  <a:gd name="T36" fmla="*/ 14 w 32"/>
                  <a:gd name="T37" fmla="*/ 0 h 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78"/>
                  <a:gd name="T59" fmla="*/ 32 w 32"/>
                  <a:gd name="T60" fmla="*/ 78 h 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78">
                    <a:moveTo>
                      <a:pt x="14" y="0"/>
                    </a:moveTo>
                    <a:lnTo>
                      <a:pt x="14" y="0"/>
                    </a:lnTo>
                    <a:lnTo>
                      <a:pt x="10" y="6"/>
                    </a:lnTo>
                    <a:lnTo>
                      <a:pt x="4" y="14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6" y="62"/>
                    </a:lnTo>
                    <a:lnTo>
                      <a:pt x="10" y="70"/>
                    </a:lnTo>
                    <a:lnTo>
                      <a:pt x="18" y="78"/>
                    </a:lnTo>
                    <a:lnTo>
                      <a:pt x="22" y="72"/>
                    </a:lnTo>
                    <a:lnTo>
                      <a:pt x="26" y="64"/>
                    </a:lnTo>
                    <a:lnTo>
                      <a:pt x="30" y="56"/>
                    </a:lnTo>
                    <a:lnTo>
                      <a:pt x="32" y="44"/>
                    </a:lnTo>
                    <a:lnTo>
                      <a:pt x="30" y="30"/>
                    </a:lnTo>
                    <a:lnTo>
                      <a:pt x="2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39"/>
              <p:cNvSpPr>
                <a:spLocks/>
              </p:cNvSpPr>
              <p:nvPr/>
            </p:nvSpPr>
            <p:spPr bwMode="auto">
              <a:xfrm>
                <a:off x="1246" y="1998"/>
                <a:ext cx="34" cy="52"/>
              </a:xfrm>
              <a:custGeom>
                <a:avLst/>
                <a:gdLst>
                  <a:gd name="T0" fmla="*/ 0 w 34"/>
                  <a:gd name="T1" fmla="*/ 52 h 52"/>
                  <a:gd name="T2" fmla="*/ 0 w 34"/>
                  <a:gd name="T3" fmla="*/ 52 h 52"/>
                  <a:gd name="T4" fmla="*/ 0 w 34"/>
                  <a:gd name="T5" fmla="*/ 46 h 52"/>
                  <a:gd name="T6" fmla="*/ 2 w 34"/>
                  <a:gd name="T7" fmla="*/ 30 h 52"/>
                  <a:gd name="T8" fmla="*/ 6 w 34"/>
                  <a:gd name="T9" fmla="*/ 22 h 52"/>
                  <a:gd name="T10" fmla="*/ 12 w 34"/>
                  <a:gd name="T11" fmla="*/ 12 h 52"/>
                  <a:gd name="T12" fmla="*/ 22 w 34"/>
                  <a:gd name="T13" fmla="*/ 6 h 52"/>
                  <a:gd name="T14" fmla="*/ 34 w 34"/>
                  <a:gd name="T15" fmla="*/ 0 h 52"/>
                  <a:gd name="T16" fmla="*/ 34 w 34"/>
                  <a:gd name="T17" fmla="*/ 0 h 52"/>
                  <a:gd name="T18" fmla="*/ 34 w 34"/>
                  <a:gd name="T19" fmla="*/ 6 h 52"/>
                  <a:gd name="T20" fmla="*/ 30 w 34"/>
                  <a:gd name="T21" fmla="*/ 18 h 52"/>
                  <a:gd name="T22" fmla="*/ 26 w 34"/>
                  <a:gd name="T23" fmla="*/ 28 h 52"/>
                  <a:gd name="T24" fmla="*/ 20 w 34"/>
                  <a:gd name="T25" fmla="*/ 36 h 52"/>
                  <a:gd name="T26" fmla="*/ 12 w 34"/>
                  <a:gd name="T27" fmla="*/ 44 h 52"/>
                  <a:gd name="T28" fmla="*/ 0 w 34"/>
                  <a:gd name="T29" fmla="*/ 52 h 52"/>
                  <a:gd name="T30" fmla="*/ 0 w 34"/>
                  <a:gd name="T31" fmla="*/ 52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52"/>
                  <a:gd name="T50" fmla="*/ 34 w 34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52">
                    <a:moveTo>
                      <a:pt x="0" y="52"/>
                    </a:moveTo>
                    <a:lnTo>
                      <a:pt x="0" y="52"/>
                    </a:lnTo>
                    <a:lnTo>
                      <a:pt x="0" y="46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22" y="6"/>
                    </a:lnTo>
                    <a:lnTo>
                      <a:pt x="34" y="0"/>
                    </a:lnTo>
                    <a:lnTo>
                      <a:pt x="34" y="6"/>
                    </a:lnTo>
                    <a:lnTo>
                      <a:pt x="30" y="18"/>
                    </a:lnTo>
                    <a:lnTo>
                      <a:pt x="26" y="28"/>
                    </a:lnTo>
                    <a:lnTo>
                      <a:pt x="20" y="36"/>
                    </a:lnTo>
                    <a:lnTo>
                      <a:pt x="12" y="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40"/>
              <p:cNvSpPr>
                <a:spLocks/>
              </p:cNvSpPr>
              <p:nvPr/>
            </p:nvSpPr>
            <p:spPr bwMode="auto">
              <a:xfrm>
                <a:off x="1158" y="1862"/>
                <a:ext cx="18" cy="42"/>
              </a:xfrm>
              <a:custGeom>
                <a:avLst/>
                <a:gdLst>
                  <a:gd name="T0" fmla="*/ 14 w 18"/>
                  <a:gd name="T1" fmla="*/ 0 h 42"/>
                  <a:gd name="T2" fmla="*/ 14 w 18"/>
                  <a:gd name="T3" fmla="*/ 0 h 42"/>
                  <a:gd name="T4" fmla="*/ 10 w 18"/>
                  <a:gd name="T5" fmla="*/ 2 h 42"/>
                  <a:gd name="T6" fmla="*/ 4 w 18"/>
                  <a:gd name="T7" fmla="*/ 10 h 42"/>
                  <a:gd name="T8" fmla="*/ 2 w 18"/>
                  <a:gd name="T9" fmla="*/ 16 h 42"/>
                  <a:gd name="T10" fmla="*/ 0 w 18"/>
                  <a:gd name="T11" fmla="*/ 24 h 42"/>
                  <a:gd name="T12" fmla="*/ 2 w 18"/>
                  <a:gd name="T13" fmla="*/ 32 h 42"/>
                  <a:gd name="T14" fmla="*/ 6 w 18"/>
                  <a:gd name="T15" fmla="*/ 42 h 42"/>
                  <a:gd name="T16" fmla="*/ 6 w 18"/>
                  <a:gd name="T17" fmla="*/ 42 h 42"/>
                  <a:gd name="T18" fmla="*/ 8 w 18"/>
                  <a:gd name="T19" fmla="*/ 40 h 42"/>
                  <a:gd name="T20" fmla="*/ 14 w 18"/>
                  <a:gd name="T21" fmla="*/ 32 h 42"/>
                  <a:gd name="T22" fmla="*/ 18 w 18"/>
                  <a:gd name="T23" fmla="*/ 26 h 42"/>
                  <a:gd name="T24" fmla="*/ 18 w 18"/>
                  <a:gd name="T25" fmla="*/ 18 h 42"/>
                  <a:gd name="T26" fmla="*/ 18 w 18"/>
                  <a:gd name="T27" fmla="*/ 10 h 42"/>
                  <a:gd name="T28" fmla="*/ 14 w 18"/>
                  <a:gd name="T29" fmla="*/ 0 h 42"/>
                  <a:gd name="T30" fmla="*/ 14 w 18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42"/>
                  <a:gd name="T50" fmla="*/ 18 w 18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42">
                    <a:moveTo>
                      <a:pt x="14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2"/>
                    </a:lnTo>
                    <a:lnTo>
                      <a:pt x="8" y="40"/>
                    </a:lnTo>
                    <a:lnTo>
                      <a:pt x="14" y="32"/>
                    </a:lnTo>
                    <a:lnTo>
                      <a:pt x="18" y="26"/>
                    </a:lnTo>
                    <a:lnTo>
                      <a:pt x="18" y="18"/>
                    </a:lnTo>
                    <a:lnTo>
                      <a:pt x="1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41"/>
              <p:cNvSpPr>
                <a:spLocks/>
              </p:cNvSpPr>
              <p:nvPr/>
            </p:nvSpPr>
            <p:spPr bwMode="auto">
              <a:xfrm>
                <a:off x="1160" y="1890"/>
                <a:ext cx="26" cy="24"/>
              </a:xfrm>
              <a:custGeom>
                <a:avLst/>
                <a:gdLst>
                  <a:gd name="T0" fmla="*/ 0 w 26"/>
                  <a:gd name="T1" fmla="*/ 24 h 24"/>
                  <a:gd name="T2" fmla="*/ 0 w 26"/>
                  <a:gd name="T3" fmla="*/ 24 h 24"/>
                  <a:gd name="T4" fmla="*/ 2 w 26"/>
                  <a:gd name="T5" fmla="*/ 20 h 24"/>
                  <a:gd name="T6" fmla="*/ 6 w 26"/>
                  <a:gd name="T7" fmla="*/ 12 h 24"/>
                  <a:gd name="T8" fmla="*/ 8 w 26"/>
                  <a:gd name="T9" fmla="*/ 8 h 24"/>
                  <a:gd name="T10" fmla="*/ 12 w 26"/>
                  <a:gd name="T11" fmla="*/ 4 h 24"/>
                  <a:gd name="T12" fmla="*/ 18 w 26"/>
                  <a:gd name="T13" fmla="*/ 2 h 24"/>
                  <a:gd name="T14" fmla="*/ 26 w 26"/>
                  <a:gd name="T15" fmla="*/ 0 h 24"/>
                  <a:gd name="T16" fmla="*/ 26 w 26"/>
                  <a:gd name="T17" fmla="*/ 0 h 24"/>
                  <a:gd name="T18" fmla="*/ 26 w 26"/>
                  <a:gd name="T19" fmla="*/ 2 h 24"/>
                  <a:gd name="T20" fmla="*/ 22 w 26"/>
                  <a:gd name="T21" fmla="*/ 10 h 24"/>
                  <a:gd name="T22" fmla="*/ 14 w 26"/>
                  <a:gd name="T23" fmla="*/ 18 h 24"/>
                  <a:gd name="T24" fmla="*/ 8 w 26"/>
                  <a:gd name="T25" fmla="*/ 20 h 24"/>
                  <a:gd name="T26" fmla="*/ 0 w 26"/>
                  <a:gd name="T27" fmla="*/ 24 h 24"/>
                  <a:gd name="T28" fmla="*/ 0 w 26"/>
                  <a:gd name="T29" fmla="*/ 24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24"/>
                  <a:gd name="T47" fmla="*/ 26 w 26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20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2" y="1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42"/>
              <p:cNvSpPr>
                <a:spLocks/>
              </p:cNvSpPr>
              <p:nvPr/>
            </p:nvSpPr>
            <p:spPr bwMode="auto">
              <a:xfrm>
                <a:off x="1212" y="2014"/>
                <a:ext cx="32" cy="60"/>
              </a:xfrm>
              <a:custGeom>
                <a:avLst/>
                <a:gdLst>
                  <a:gd name="T0" fmla="*/ 28 w 32"/>
                  <a:gd name="T1" fmla="*/ 60 h 60"/>
                  <a:gd name="T2" fmla="*/ 28 w 32"/>
                  <a:gd name="T3" fmla="*/ 60 h 60"/>
                  <a:gd name="T4" fmla="*/ 30 w 32"/>
                  <a:gd name="T5" fmla="*/ 52 h 60"/>
                  <a:gd name="T6" fmla="*/ 32 w 32"/>
                  <a:gd name="T7" fmla="*/ 44 h 60"/>
                  <a:gd name="T8" fmla="*/ 32 w 32"/>
                  <a:gd name="T9" fmla="*/ 36 h 60"/>
                  <a:gd name="T10" fmla="*/ 28 w 32"/>
                  <a:gd name="T11" fmla="*/ 26 h 60"/>
                  <a:gd name="T12" fmla="*/ 24 w 32"/>
                  <a:gd name="T13" fmla="*/ 16 h 60"/>
                  <a:gd name="T14" fmla="*/ 14 w 32"/>
                  <a:gd name="T15" fmla="*/ 6 h 60"/>
                  <a:gd name="T16" fmla="*/ 0 w 32"/>
                  <a:gd name="T17" fmla="*/ 0 h 60"/>
                  <a:gd name="T18" fmla="*/ 0 w 32"/>
                  <a:gd name="T19" fmla="*/ 0 h 60"/>
                  <a:gd name="T20" fmla="*/ 0 w 32"/>
                  <a:gd name="T21" fmla="*/ 6 h 60"/>
                  <a:gd name="T22" fmla="*/ 2 w 32"/>
                  <a:gd name="T23" fmla="*/ 22 h 60"/>
                  <a:gd name="T24" fmla="*/ 6 w 32"/>
                  <a:gd name="T25" fmla="*/ 32 h 60"/>
                  <a:gd name="T26" fmla="*/ 10 w 32"/>
                  <a:gd name="T27" fmla="*/ 42 h 60"/>
                  <a:gd name="T28" fmla="*/ 18 w 32"/>
                  <a:gd name="T29" fmla="*/ 50 h 60"/>
                  <a:gd name="T30" fmla="*/ 28 w 32"/>
                  <a:gd name="T31" fmla="*/ 60 h 60"/>
                  <a:gd name="T32" fmla="*/ 28 w 32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60"/>
                  <a:gd name="T53" fmla="*/ 32 w 3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60">
                    <a:moveTo>
                      <a:pt x="28" y="60"/>
                    </a:moveTo>
                    <a:lnTo>
                      <a:pt x="28" y="60"/>
                    </a:lnTo>
                    <a:lnTo>
                      <a:pt x="30" y="52"/>
                    </a:lnTo>
                    <a:lnTo>
                      <a:pt x="32" y="44"/>
                    </a:lnTo>
                    <a:lnTo>
                      <a:pt x="32" y="36"/>
                    </a:lnTo>
                    <a:lnTo>
                      <a:pt x="28" y="26"/>
                    </a:lnTo>
                    <a:lnTo>
                      <a:pt x="24" y="16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22"/>
                    </a:lnTo>
                    <a:lnTo>
                      <a:pt x="6" y="32"/>
                    </a:lnTo>
                    <a:lnTo>
                      <a:pt x="10" y="42"/>
                    </a:lnTo>
                    <a:lnTo>
                      <a:pt x="18" y="50"/>
                    </a:lnTo>
                    <a:lnTo>
                      <a:pt x="28" y="6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43"/>
              <p:cNvSpPr>
                <a:spLocks/>
              </p:cNvSpPr>
              <p:nvPr/>
            </p:nvSpPr>
            <p:spPr bwMode="auto">
              <a:xfrm>
                <a:off x="1192" y="2170"/>
                <a:ext cx="28" cy="62"/>
              </a:xfrm>
              <a:custGeom>
                <a:avLst/>
                <a:gdLst>
                  <a:gd name="T0" fmla="*/ 24 w 28"/>
                  <a:gd name="T1" fmla="*/ 0 h 62"/>
                  <a:gd name="T2" fmla="*/ 24 w 28"/>
                  <a:gd name="T3" fmla="*/ 0 h 62"/>
                  <a:gd name="T4" fmla="*/ 18 w 28"/>
                  <a:gd name="T5" fmla="*/ 4 h 62"/>
                  <a:gd name="T6" fmla="*/ 12 w 28"/>
                  <a:gd name="T7" fmla="*/ 8 h 62"/>
                  <a:gd name="T8" fmla="*/ 8 w 28"/>
                  <a:gd name="T9" fmla="*/ 16 h 62"/>
                  <a:gd name="T10" fmla="*/ 2 w 28"/>
                  <a:gd name="T11" fmla="*/ 24 h 62"/>
                  <a:gd name="T12" fmla="*/ 0 w 28"/>
                  <a:gd name="T13" fmla="*/ 34 h 62"/>
                  <a:gd name="T14" fmla="*/ 0 w 28"/>
                  <a:gd name="T15" fmla="*/ 48 h 62"/>
                  <a:gd name="T16" fmla="*/ 4 w 28"/>
                  <a:gd name="T17" fmla="*/ 62 h 62"/>
                  <a:gd name="T18" fmla="*/ 4 w 28"/>
                  <a:gd name="T19" fmla="*/ 62 h 62"/>
                  <a:gd name="T20" fmla="*/ 10 w 28"/>
                  <a:gd name="T21" fmla="*/ 60 h 62"/>
                  <a:gd name="T22" fmla="*/ 14 w 28"/>
                  <a:gd name="T23" fmla="*/ 56 h 62"/>
                  <a:gd name="T24" fmla="*/ 20 w 28"/>
                  <a:gd name="T25" fmla="*/ 48 h 62"/>
                  <a:gd name="T26" fmla="*/ 24 w 28"/>
                  <a:gd name="T27" fmla="*/ 40 h 62"/>
                  <a:gd name="T28" fmla="*/ 28 w 28"/>
                  <a:gd name="T29" fmla="*/ 30 h 62"/>
                  <a:gd name="T30" fmla="*/ 28 w 28"/>
                  <a:gd name="T31" fmla="*/ 16 h 62"/>
                  <a:gd name="T32" fmla="*/ 24 w 28"/>
                  <a:gd name="T33" fmla="*/ 0 h 62"/>
                  <a:gd name="T34" fmla="*/ 24 w 28"/>
                  <a:gd name="T35" fmla="*/ 0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62"/>
                  <a:gd name="T56" fmla="*/ 28 w 28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62">
                    <a:moveTo>
                      <a:pt x="24" y="0"/>
                    </a:moveTo>
                    <a:lnTo>
                      <a:pt x="24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4" y="62"/>
                    </a:lnTo>
                    <a:lnTo>
                      <a:pt x="10" y="60"/>
                    </a:lnTo>
                    <a:lnTo>
                      <a:pt x="14" y="56"/>
                    </a:lnTo>
                    <a:lnTo>
                      <a:pt x="20" y="48"/>
                    </a:lnTo>
                    <a:lnTo>
                      <a:pt x="24" y="40"/>
                    </a:lnTo>
                    <a:lnTo>
                      <a:pt x="28" y="30"/>
                    </a:lnTo>
                    <a:lnTo>
                      <a:pt x="28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44"/>
              <p:cNvSpPr>
                <a:spLocks/>
              </p:cNvSpPr>
              <p:nvPr/>
            </p:nvSpPr>
            <p:spPr bwMode="auto">
              <a:xfrm>
                <a:off x="1190" y="2226"/>
                <a:ext cx="42" cy="32"/>
              </a:xfrm>
              <a:custGeom>
                <a:avLst/>
                <a:gdLst>
                  <a:gd name="T0" fmla="*/ 0 w 42"/>
                  <a:gd name="T1" fmla="*/ 32 h 32"/>
                  <a:gd name="T2" fmla="*/ 0 w 42"/>
                  <a:gd name="T3" fmla="*/ 32 h 32"/>
                  <a:gd name="T4" fmla="*/ 2 w 42"/>
                  <a:gd name="T5" fmla="*/ 26 h 32"/>
                  <a:gd name="T6" fmla="*/ 8 w 42"/>
                  <a:gd name="T7" fmla="*/ 16 h 32"/>
                  <a:gd name="T8" fmla="*/ 14 w 42"/>
                  <a:gd name="T9" fmla="*/ 10 h 32"/>
                  <a:gd name="T10" fmla="*/ 20 w 42"/>
                  <a:gd name="T11" fmla="*/ 4 h 32"/>
                  <a:gd name="T12" fmla="*/ 30 w 42"/>
                  <a:gd name="T13" fmla="*/ 2 h 32"/>
                  <a:gd name="T14" fmla="*/ 42 w 42"/>
                  <a:gd name="T15" fmla="*/ 0 h 32"/>
                  <a:gd name="T16" fmla="*/ 42 w 42"/>
                  <a:gd name="T17" fmla="*/ 0 h 32"/>
                  <a:gd name="T18" fmla="*/ 40 w 42"/>
                  <a:gd name="T19" fmla="*/ 4 h 32"/>
                  <a:gd name="T20" fmla="*/ 34 w 42"/>
                  <a:gd name="T21" fmla="*/ 14 h 32"/>
                  <a:gd name="T22" fmla="*/ 28 w 42"/>
                  <a:gd name="T23" fmla="*/ 20 h 32"/>
                  <a:gd name="T24" fmla="*/ 20 w 42"/>
                  <a:gd name="T25" fmla="*/ 26 h 32"/>
                  <a:gd name="T26" fmla="*/ 12 w 42"/>
                  <a:gd name="T27" fmla="*/ 30 h 32"/>
                  <a:gd name="T28" fmla="*/ 0 w 42"/>
                  <a:gd name="T29" fmla="*/ 32 h 32"/>
                  <a:gd name="T30" fmla="*/ 0 w 42"/>
                  <a:gd name="T31" fmla="*/ 32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32"/>
                  <a:gd name="T50" fmla="*/ 42 w 42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32">
                    <a:moveTo>
                      <a:pt x="0" y="32"/>
                    </a:moveTo>
                    <a:lnTo>
                      <a:pt x="0" y="32"/>
                    </a:lnTo>
                    <a:lnTo>
                      <a:pt x="2" y="26"/>
                    </a:lnTo>
                    <a:lnTo>
                      <a:pt x="8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34" y="14"/>
                    </a:lnTo>
                    <a:lnTo>
                      <a:pt x="28" y="20"/>
                    </a:lnTo>
                    <a:lnTo>
                      <a:pt x="20" y="26"/>
                    </a:lnTo>
                    <a:lnTo>
                      <a:pt x="12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45"/>
              <p:cNvSpPr>
                <a:spLocks/>
              </p:cNvSpPr>
              <p:nvPr/>
            </p:nvSpPr>
            <p:spPr bwMode="auto">
              <a:xfrm>
                <a:off x="1168" y="2220"/>
                <a:ext cx="20" cy="54"/>
              </a:xfrm>
              <a:custGeom>
                <a:avLst/>
                <a:gdLst>
                  <a:gd name="T0" fmla="*/ 10 w 20"/>
                  <a:gd name="T1" fmla="*/ 54 h 54"/>
                  <a:gd name="T2" fmla="*/ 10 w 20"/>
                  <a:gd name="T3" fmla="*/ 54 h 54"/>
                  <a:gd name="T4" fmla="*/ 14 w 20"/>
                  <a:gd name="T5" fmla="*/ 50 h 54"/>
                  <a:gd name="T6" fmla="*/ 18 w 20"/>
                  <a:gd name="T7" fmla="*/ 44 h 54"/>
                  <a:gd name="T8" fmla="*/ 20 w 20"/>
                  <a:gd name="T9" fmla="*/ 36 h 54"/>
                  <a:gd name="T10" fmla="*/ 20 w 20"/>
                  <a:gd name="T11" fmla="*/ 28 h 54"/>
                  <a:gd name="T12" fmla="*/ 20 w 20"/>
                  <a:gd name="T13" fmla="*/ 18 h 54"/>
                  <a:gd name="T14" fmla="*/ 14 w 20"/>
                  <a:gd name="T15" fmla="*/ 10 h 54"/>
                  <a:gd name="T16" fmla="*/ 6 w 20"/>
                  <a:gd name="T17" fmla="*/ 0 h 54"/>
                  <a:gd name="T18" fmla="*/ 6 w 20"/>
                  <a:gd name="T19" fmla="*/ 0 h 54"/>
                  <a:gd name="T20" fmla="*/ 4 w 20"/>
                  <a:gd name="T21" fmla="*/ 4 h 54"/>
                  <a:gd name="T22" fmla="*/ 0 w 20"/>
                  <a:gd name="T23" fmla="*/ 18 h 54"/>
                  <a:gd name="T24" fmla="*/ 0 w 20"/>
                  <a:gd name="T25" fmla="*/ 26 h 54"/>
                  <a:gd name="T26" fmla="*/ 2 w 20"/>
                  <a:gd name="T27" fmla="*/ 36 h 54"/>
                  <a:gd name="T28" fmla="*/ 4 w 20"/>
                  <a:gd name="T29" fmla="*/ 46 h 54"/>
                  <a:gd name="T30" fmla="*/ 10 w 20"/>
                  <a:gd name="T31" fmla="*/ 54 h 54"/>
                  <a:gd name="T32" fmla="*/ 10 w 20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54"/>
                  <a:gd name="T53" fmla="*/ 20 w 2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54">
                    <a:moveTo>
                      <a:pt x="10" y="54"/>
                    </a:moveTo>
                    <a:lnTo>
                      <a:pt x="10" y="54"/>
                    </a:lnTo>
                    <a:lnTo>
                      <a:pt x="14" y="50"/>
                    </a:lnTo>
                    <a:lnTo>
                      <a:pt x="18" y="44"/>
                    </a:lnTo>
                    <a:lnTo>
                      <a:pt x="20" y="36"/>
                    </a:lnTo>
                    <a:lnTo>
                      <a:pt x="20" y="28"/>
                    </a:lnTo>
                    <a:lnTo>
                      <a:pt x="20" y="18"/>
                    </a:lnTo>
                    <a:lnTo>
                      <a:pt x="14" y="1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4" y="46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46"/>
              <p:cNvSpPr>
                <a:spLocks/>
              </p:cNvSpPr>
              <p:nvPr/>
            </p:nvSpPr>
            <p:spPr bwMode="auto">
              <a:xfrm>
                <a:off x="1446" y="2184"/>
                <a:ext cx="34" cy="66"/>
              </a:xfrm>
              <a:custGeom>
                <a:avLst/>
                <a:gdLst>
                  <a:gd name="T0" fmla="*/ 32 w 34"/>
                  <a:gd name="T1" fmla="*/ 0 h 66"/>
                  <a:gd name="T2" fmla="*/ 32 w 34"/>
                  <a:gd name="T3" fmla="*/ 0 h 66"/>
                  <a:gd name="T4" fmla="*/ 24 w 34"/>
                  <a:gd name="T5" fmla="*/ 4 h 66"/>
                  <a:gd name="T6" fmla="*/ 18 w 34"/>
                  <a:gd name="T7" fmla="*/ 8 h 66"/>
                  <a:gd name="T8" fmla="*/ 12 w 34"/>
                  <a:gd name="T9" fmla="*/ 14 h 66"/>
                  <a:gd name="T10" fmla="*/ 6 w 34"/>
                  <a:gd name="T11" fmla="*/ 24 h 66"/>
                  <a:gd name="T12" fmla="*/ 2 w 34"/>
                  <a:gd name="T13" fmla="*/ 34 h 66"/>
                  <a:gd name="T14" fmla="*/ 0 w 34"/>
                  <a:gd name="T15" fmla="*/ 50 h 66"/>
                  <a:gd name="T16" fmla="*/ 4 w 34"/>
                  <a:gd name="T17" fmla="*/ 66 h 66"/>
                  <a:gd name="T18" fmla="*/ 4 w 34"/>
                  <a:gd name="T19" fmla="*/ 66 h 66"/>
                  <a:gd name="T20" fmla="*/ 12 w 34"/>
                  <a:gd name="T21" fmla="*/ 64 h 66"/>
                  <a:gd name="T22" fmla="*/ 16 w 34"/>
                  <a:gd name="T23" fmla="*/ 58 h 66"/>
                  <a:gd name="T24" fmla="*/ 24 w 34"/>
                  <a:gd name="T25" fmla="*/ 52 h 66"/>
                  <a:gd name="T26" fmla="*/ 30 w 34"/>
                  <a:gd name="T27" fmla="*/ 44 h 66"/>
                  <a:gd name="T28" fmla="*/ 34 w 34"/>
                  <a:gd name="T29" fmla="*/ 32 h 66"/>
                  <a:gd name="T30" fmla="*/ 34 w 34"/>
                  <a:gd name="T31" fmla="*/ 18 h 66"/>
                  <a:gd name="T32" fmla="*/ 32 w 34"/>
                  <a:gd name="T33" fmla="*/ 0 h 66"/>
                  <a:gd name="T34" fmla="*/ 32 w 34"/>
                  <a:gd name="T35" fmla="*/ 0 h 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66"/>
                  <a:gd name="T56" fmla="*/ 34 w 34"/>
                  <a:gd name="T57" fmla="*/ 66 h 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66">
                    <a:moveTo>
                      <a:pt x="32" y="0"/>
                    </a:moveTo>
                    <a:lnTo>
                      <a:pt x="3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4"/>
                    </a:lnTo>
                    <a:lnTo>
                      <a:pt x="2" y="34"/>
                    </a:lnTo>
                    <a:lnTo>
                      <a:pt x="0" y="50"/>
                    </a:lnTo>
                    <a:lnTo>
                      <a:pt x="4" y="66"/>
                    </a:lnTo>
                    <a:lnTo>
                      <a:pt x="12" y="64"/>
                    </a:lnTo>
                    <a:lnTo>
                      <a:pt x="16" y="58"/>
                    </a:lnTo>
                    <a:lnTo>
                      <a:pt x="24" y="52"/>
                    </a:lnTo>
                    <a:lnTo>
                      <a:pt x="30" y="44"/>
                    </a:lnTo>
                    <a:lnTo>
                      <a:pt x="34" y="32"/>
                    </a:lnTo>
                    <a:lnTo>
                      <a:pt x="34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Freeform 47"/>
              <p:cNvSpPr>
                <a:spLocks/>
              </p:cNvSpPr>
              <p:nvPr/>
            </p:nvSpPr>
            <p:spPr bwMode="auto">
              <a:xfrm>
                <a:off x="1442" y="2246"/>
                <a:ext cx="48" cy="32"/>
              </a:xfrm>
              <a:custGeom>
                <a:avLst/>
                <a:gdLst>
                  <a:gd name="T0" fmla="*/ 0 w 48"/>
                  <a:gd name="T1" fmla="*/ 32 h 32"/>
                  <a:gd name="T2" fmla="*/ 0 w 48"/>
                  <a:gd name="T3" fmla="*/ 32 h 32"/>
                  <a:gd name="T4" fmla="*/ 2 w 48"/>
                  <a:gd name="T5" fmla="*/ 26 h 32"/>
                  <a:gd name="T6" fmla="*/ 10 w 48"/>
                  <a:gd name="T7" fmla="*/ 14 h 32"/>
                  <a:gd name="T8" fmla="*/ 16 w 48"/>
                  <a:gd name="T9" fmla="*/ 8 h 32"/>
                  <a:gd name="T10" fmla="*/ 24 w 48"/>
                  <a:gd name="T11" fmla="*/ 2 h 32"/>
                  <a:gd name="T12" fmla="*/ 36 w 48"/>
                  <a:gd name="T13" fmla="*/ 0 h 32"/>
                  <a:gd name="T14" fmla="*/ 48 w 48"/>
                  <a:gd name="T15" fmla="*/ 0 h 32"/>
                  <a:gd name="T16" fmla="*/ 48 w 48"/>
                  <a:gd name="T17" fmla="*/ 0 h 32"/>
                  <a:gd name="T18" fmla="*/ 46 w 48"/>
                  <a:gd name="T19" fmla="*/ 4 h 32"/>
                  <a:gd name="T20" fmla="*/ 38 w 48"/>
                  <a:gd name="T21" fmla="*/ 16 h 32"/>
                  <a:gd name="T22" fmla="*/ 32 w 48"/>
                  <a:gd name="T23" fmla="*/ 20 h 32"/>
                  <a:gd name="T24" fmla="*/ 24 w 48"/>
                  <a:gd name="T25" fmla="*/ 26 h 32"/>
                  <a:gd name="T26" fmla="*/ 12 w 48"/>
                  <a:gd name="T27" fmla="*/ 30 h 32"/>
                  <a:gd name="T28" fmla="*/ 0 w 48"/>
                  <a:gd name="T29" fmla="*/ 32 h 32"/>
                  <a:gd name="T30" fmla="*/ 0 w 48"/>
                  <a:gd name="T31" fmla="*/ 32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32"/>
                  <a:gd name="T50" fmla="*/ 48 w 48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32">
                    <a:moveTo>
                      <a:pt x="0" y="32"/>
                    </a:moveTo>
                    <a:lnTo>
                      <a:pt x="0" y="32"/>
                    </a:lnTo>
                    <a:lnTo>
                      <a:pt x="2" y="26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4" y="2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38" y="16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2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48"/>
              <p:cNvSpPr>
                <a:spLocks/>
              </p:cNvSpPr>
              <p:nvPr/>
            </p:nvSpPr>
            <p:spPr bwMode="auto">
              <a:xfrm>
                <a:off x="1418" y="2234"/>
                <a:ext cx="24" cy="62"/>
              </a:xfrm>
              <a:custGeom>
                <a:avLst/>
                <a:gdLst>
                  <a:gd name="T0" fmla="*/ 10 w 24"/>
                  <a:gd name="T1" fmla="*/ 62 h 62"/>
                  <a:gd name="T2" fmla="*/ 10 w 24"/>
                  <a:gd name="T3" fmla="*/ 62 h 62"/>
                  <a:gd name="T4" fmla="*/ 14 w 24"/>
                  <a:gd name="T5" fmla="*/ 56 h 62"/>
                  <a:gd name="T6" fmla="*/ 18 w 24"/>
                  <a:gd name="T7" fmla="*/ 50 h 62"/>
                  <a:gd name="T8" fmla="*/ 22 w 24"/>
                  <a:gd name="T9" fmla="*/ 42 h 62"/>
                  <a:gd name="T10" fmla="*/ 24 w 24"/>
                  <a:gd name="T11" fmla="*/ 32 h 62"/>
                  <a:gd name="T12" fmla="*/ 22 w 24"/>
                  <a:gd name="T13" fmla="*/ 22 h 62"/>
                  <a:gd name="T14" fmla="*/ 18 w 24"/>
                  <a:gd name="T15" fmla="*/ 12 h 62"/>
                  <a:gd name="T16" fmla="*/ 8 w 24"/>
                  <a:gd name="T17" fmla="*/ 0 h 62"/>
                  <a:gd name="T18" fmla="*/ 8 w 24"/>
                  <a:gd name="T19" fmla="*/ 0 h 62"/>
                  <a:gd name="T20" fmla="*/ 6 w 24"/>
                  <a:gd name="T21" fmla="*/ 6 h 62"/>
                  <a:gd name="T22" fmla="*/ 2 w 24"/>
                  <a:gd name="T23" fmla="*/ 20 h 62"/>
                  <a:gd name="T24" fmla="*/ 0 w 24"/>
                  <a:gd name="T25" fmla="*/ 28 h 62"/>
                  <a:gd name="T26" fmla="*/ 2 w 24"/>
                  <a:gd name="T27" fmla="*/ 40 h 62"/>
                  <a:gd name="T28" fmla="*/ 4 w 24"/>
                  <a:gd name="T29" fmla="*/ 50 h 62"/>
                  <a:gd name="T30" fmla="*/ 10 w 24"/>
                  <a:gd name="T31" fmla="*/ 62 h 62"/>
                  <a:gd name="T32" fmla="*/ 10 w 24"/>
                  <a:gd name="T33" fmla="*/ 62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62"/>
                  <a:gd name="T53" fmla="*/ 24 w 2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62">
                    <a:moveTo>
                      <a:pt x="10" y="62"/>
                    </a:moveTo>
                    <a:lnTo>
                      <a:pt x="10" y="62"/>
                    </a:lnTo>
                    <a:lnTo>
                      <a:pt x="14" y="56"/>
                    </a:lnTo>
                    <a:lnTo>
                      <a:pt x="18" y="50"/>
                    </a:lnTo>
                    <a:lnTo>
                      <a:pt x="22" y="42"/>
                    </a:lnTo>
                    <a:lnTo>
                      <a:pt x="24" y="32"/>
                    </a:lnTo>
                    <a:lnTo>
                      <a:pt x="22" y="22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10" y="6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49"/>
              <p:cNvSpPr>
                <a:spLocks/>
              </p:cNvSpPr>
              <p:nvPr/>
            </p:nvSpPr>
            <p:spPr bwMode="auto">
              <a:xfrm>
                <a:off x="1540" y="2314"/>
                <a:ext cx="24" cy="50"/>
              </a:xfrm>
              <a:custGeom>
                <a:avLst/>
                <a:gdLst>
                  <a:gd name="T0" fmla="*/ 22 w 24"/>
                  <a:gd name="T1" fmla="*/ 0 h 50"/>
                  <a:gd name="T2" fmla="*/ 22 w 24"/>
                  <a:gd name="T3" fmla="*/ 0 h 50"/>
                  <a:gd name="T4" fmla="*/ 18 w 24"/>
                  <a:gd name="T5" fmla="*/ 2 h 50"/>
                  <a:gd name="T6" fmla="*/ 12 w 24"/>
                  <a:gd name="T7" fmla="*/ 6 h 50"/>
                  <a:gd name="T8" fmla="*/ 8 w 24"/>
                  <a:gd name="T9" fmla="*/ 10 h 50"/>
                  <a:gd name="T10" fmla="*/ 4 w 24"/>
                  <a:gd name="T11" fmla="*/ 18 h 50"/>
                  <a:gd name="T12" fmla="*/ 0 w 24"/>
                  <a:gd name="T13" fmla="*/ 26 h 50"/>
                  <a:gd name="T14" fmla="*/ 0 w 24"/>
                  <a:gd name="T15" fmla="*/ 36 h 50"/>
                  <a:gd name="T16" fmla="*/ 4 w 24"/>
                  <a:gd name="T17" fmla="*/ 50 h 50"/>
                  <a:gd name="T18" fmla="*/ 4 w 24"/>
                  <a:gd name="T19" fmla="*/ 50 h 50"/>
                  <a:gd name="T20" fmla="*/ 8 w 24"/>
                  <a:gd name="T21" fmla="*/ 46 h 50"/>
                  <a:gd name="T22" fmla="*/ 12 w 24"/>
                  <a:gd name="T23" fmla="*/ 44 h 50"/>
                  <a:gd name="T24" fmla="*/ 18 w 24"/>
                  <a:gd name="T25" fmla="*/ 38 h 50"/>
                  <a:gd name="T26" fmla="*/ 22 w 24"/>
                  <a:gd name="T27" fmla="*/ 32 h 50"/>
                  <a:gd name="T28" fmla="*/ 24 w 24"/>
                  <a:gd name="T29" fmla="*/ 22 h 50"/>
                  <a:gd name="T30" fmla="*/ 24 w 24"/>
                  <a:gd name="T31" fmla="*/ 12 h 50"/>
                  <a:gd name="T32" fmla="*/ 22 w 24"/>
                  <a:gd name="T33" fmla="*/ 0 h 50"/>
                  <a:gd name="T34" fmla="*/ 22 w 24"/>
                  <a:gd name="T35" fmla="*/ 0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50"/>
                  <a:gd name="T56" fmla="*/ 24 w 24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50">
                    <a:moveTo>
                      <a:pt x="22" y="0"/>
                    </a:moveTo>
                    <a:lnTo>
                      <a:pt x="22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4" y="18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4" y="50"/>
                    </a:lnTo>
                    <a:lnTo>
                      <a:pt x="8" y="46"/>
                    </a:lnTo>
                    <a:lnTo>
                      <a:pt x="12" y="44"/>
                    </a:lnTo>
                    <a:lnTo>
                      <a:pt x="18" y="38"/>
                    </a:lnTo>
                    <a:lnTo>
                      <a:pt x="22" y="32"/>
                    </a:lnTo>
                    <a:lnTo>
                      <a:pt x="24" y="22"/>
                    </a:lnTo>
                    <a:lnTo>
                      <a:pt x="24" y="1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50"/>
              <p:cNvSpPr>
                <a:spLocks/>
              </p:cNvSpPr>
              <p:nvPr/>
            </p:nvSpPr>
            <p:spPr bwMode="auto">
              <a:xfrm>
                <a:off x="1538" y="2360"/>
                <a:ext cx="34" cy="24"/>
              </a:xfrm>
              <a:custGeom>
                <a:avLst/>
                <a:gdLst>
                  <a:gd name="T0" fmla="*/ 0 w 34"/>
                  <a:gd name="T1" fmla="*/ 24 h 24"/>
                  <a:gd name="T2" fmla="*/ 0 w 34"/>
                  <a:gd name="T3" fmla="*/ 24 h 24"/>
                  <a:gd name="T4" fmla="*/ 2 w 34"/>
                  <a:gd name="T5" fmla="*/ 20 h 24"/>
                  <a:gd name="T6" fmla="*/ 8 w 34"/>
                  <a:gd name="T7" fmla="*/ 10 h 24"/>
                  <a:gd name="T8" fmla="*/ 12 w 34"/>
                  <a:gd name="T9" fmla="*/ 6 h 24"/>
                  <a:gd name="T10" fmla="*/ 18 w 34"/>
                  <a:gd name="T11" fmla="*/ 2 h 24"/>
                  <a:gd name="T12" fmla="*/ 26 w 34"/>
                  <a:gd name="T13" fmla="*/ 0 h 24"/>
                  <a:gd name="T14" fmla="*/ 34 w 34"/>
                  <a:gd name="T15" fmla="*/ 0 h 24"/>
                  <a:gd name="T16" fmla="*/ 34 w 34"/>
                  <a:gd name="T17" fmla="*/ 0 h 24"/>
                  <a:gd name="T18" fmla="*/ 34 w 34"/>
                  <a:gd name="T19" fmla="*/ 2 h 24"/>
                  <a:gd name="T20" fmla="*/ 28 w 34"/>
                  <a:gd name="T21" fmla="*/ 10 h 24"/>
                  <a:gd name="T22" fmla="*/ 24 w 34"/>
                  <a:gd name="T23" fmla="*/ 16 h 24"/>
                  <a:gd name="T24" fmla="*/ 18 w 34"/>
                  <a:gd name="T25" fmla="*/ 20 h 24"/>
                  <a:gd name="T26" fmla="*/ 10 w 34"/>
                  <a:gd name="T27" fmla="*/ 22 h 24"/>
                  <a:gd name="T28" fmla="*/ 0 w 34"/>
                  <a:gd name="T29" fmla="*/ 24 h 24"/>
                  <a:gd name="T30" fmla="*/ 0 w 34"/>
                  <a:gd name="T31" fmla="*/ 24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24"/>
                  <a:gd name="T50" fmla="*/ 34 w 34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28" y="10"/>
                    </a:lnTo>
                    <a:lnTo>
                      <a:pt x="24" y="16"/>
                    </a:lnTo>
                    <a:lnTo>
                      <a:pt x="18" y="20"/>
                    </a:lnTo>
                    <a:lnTo>
                      <a:pt x="10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51"/>
              <p:cNvSpPr>
                <a:spLocks/>
              </p:cNvSpPr>
              <p:nvPr/>
            </p:nvSpPr>
            <p:spPr bwMode="auto">
              <a:xfrm>
                <a:off x="1520" y="2352"/>
                <a:ext cx="18" cy="46"/>
              </a:xfrm>
              <a:custGeom>
                <a:avLst/>
                <a:gdLst>
                  <a:gd name="T0" fmla="*/ 8 w 18"/>
                  <a:gd name="T1" fmla="*/ 46 h 46"/>
                  <a:gd name="T2" fmla="*/ 8 w 18"/>
                  <a:gd name="T3" fmla="*/ 46 h 46"/>
                  <a:gd name="T4" fmla="*/ 12 w 18"/>
                  <a:gd name="T5" fmla="*/ 42 h 46"/>
                  <a:gd name="T6" fmla="*/ 16 w 18"/>
                  <a:gd name="T7" fmla="*/ 30 h 46"/>
                  <a:gd name="T8" fmla="*/ 18 w 18"/>
                  <a:gd name="T9" fmla="*/ 24 h 46"/>
                  <a:gd name="T10" fmla="*/ 16 w 18"/>
                  <a:gd name="T11" fmla="*/ 16 h 46"/>
                  <a:gd name="T12" fmla="*/ 12 w 18"/>
                  <a:gd name="T13" fmla="*/ 8 h 46"/>
                  <a:gd name="T14" fmla="*/ 6 w 18"/>
                  <a:gd name="T15" fmla="*/ 0 h 46"/>
                  <a:gd name="T16" fmla="*/ 6 w 18"/>
                  <a:gd name="T17" fmla="*/ 0 h 46"/>
                  <a:gd name="T18" fmla="*/ 4 w 18"/>
                  <a:gd name="T19" fmla="*/ 4 h 46"/>
                  <a:gd name="T20" fmla="*/ 0 w 18"/>
                  <a:gd name="T21" fmla="*/ 14 h 46"/>
                  <a:gd name="T22" fmla="*/ 0 w 18"/>
                  <a:gd name="T23" fmla="*/ 22 h 46"/>
                  <a:gd name="T24" fmla="*/ 0 w 18"/>
                  <a:gd name="T25" fmla="*/ 30 h 46"/>
                  <a:gd name="T26" fmla="*/ 4 w 18"/>
                  <a:gd name="T27" fmla="*/ 38 h 46"/>
                  <a:gd name="T28" fmla="*/ 8 w 18"/>
                  <a:gd name="T29" fmla="*/ 46 h 46"/>
                  <a:gd name="T30" fmla="*/ 8 w 18"/>
                  <a:gd name="T31" fmla="*/ 46 h 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46"/>
                  <a:gd name="T50" fmla="*/ 18 w 18"/>
                  <a:gd name="T51" fmla="*/ 46 h 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46">
                    <a:moveTo>
                      <a:pt x="8" y="46"/>
                    </a:moveTo>
                    <a:lnTo>
                      <a:pt x="8" y="46"/>
                    </a:lnTo>
                    <a:lnTo>
                      <a:pt x="12" y="42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52"/>
              <p:cNvSpPr>
                <a:spLocks/>
              </p:cNvSpPr>
              <p:nvPr/>
            </p:nvSpPr>
            <p:spPr bwMode="auto">
              <a:xfrm>
                <a:off x="1416" y="2118"/>
                <a:ext cx="24" cy="52"/>
              </a:xfrm>
              <a:custGeom>
                <a:avLst/>
                <a:gdLst>
                  <a:gd name="T0" fmla="*/ 20 w 24"/>
                  <a:gd name="T1" fmla="*/ 0 h 52"/>
                  <a:gd name="T2" fmla="*/ 20 w 24"/>
                  <a:gd name="T3" fmla="*/ 0 h 52"/>
                  <a:gd name="T4" fmla="*/ 16 w 24"/>
                  <a:gd name="T5" fmla="*/ 4 h 52"/>
                  <a:gd name="T6" fmla="*/ 12 w 24"/>
                  <a:gd name="T7" fmla="*/ 8 h 52"/>
                  <a:gd name="T8" fmla="*/ 6 w 24"/>
                  <a:gd name="T9" fmla="*/ 12 h 52"/>
                  <a:gd name="T10" fmla="*/ 2 w 24"/>
                  <a:gd name="T11" fmla="*/ 20 h 52"/>
                  <a:gd name="T12" fmla="*/ 0 w 24"/>
                  <a:gd name="T13" fmla="*/ 28 h 52"/>
                  <a:gd name="T14" fmla="*/ 0 w 24"/>
                  <a:gd name="T15" fmla="*/ 38 h 52"/>
                  <a:gd name="T16" fmla="*/ 4 w 24"/>
                  <a:gd name="T17" fmla="*/ 52 h 52"/>
                  <a:gd name="T18" fmla="*/ 4 w 24"/>
                  <a:gd name="T19" fmla="*/ 52 h 52"/>
                  <a:gd name="T20" fmla="*/ 8 w 24"/>
                  <a:gd name="T21" fmla="*/ 48 h 52"/>
                  <a:gd name="T22" fmla="*/ 12 w 24"/>
                  <a:gd name="T23" fmla="*/ 46 h 52"/>
                  <a:gd name="T24" fmla="*/ 16 w 24"/>
                  <a:gd name="T25" fmla="*/ 40 h 52"/>
                  <a:gd name="T26" fmla="*/ 20 w 24"/>
                  <a:gd name="T27" fmla="*/ 34 h 52"/>
                  <a:gd name="T28" fmla="*/ 24 w 24"/>
                  <a:gd name="T29" fmla="*/ 24 h 52"/>
                  <a:gd name="T30" fmla="*/ 24 w 24"/>
                  <a:gd name="T31" fmla="*/ 14 h 52"/>
                  <a:gd name="T32" fmla="*/ 20 w 24"/>
                  <a:gd name="T33" fmla="*/ 0 h 52"/>
                  <a:gd name="T34" fmla="*/ 20 w 24"/>
                  <a:gd name="T35" fmla="*/ 0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52"/>
                  <a:gd name="T56" fmla="*/ 24 w 24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52">
                    <a:moveTo>
                      <a:pt x="20" y="0"/>
                    </a:moveTo>
                    <a:lnTo>
                      <a:pt x="20" y="0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6" y="40"/>
                    </a:lnTo>
                    <a:lnTo>
                      <a:pt x="20" y="34"/>
                    </a:lnTo>
                    <a:lnTo>
                      <a:pt x="24" y="24"/>
                    </a:lnTo>
                    <a:lnTo>
                      <a:pt x="24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53"/>
              <p:cNvSpPr>
                <a:spLocks/>
              </p:cNvSpPr>
              <p:nvPr/>
            </p:nvSpPr>
            <p:spPr bwMode="auto">
              <a:xfrm>
                <a:off x="1412" y="2166"/>
                <a:ext cx="36" cy="24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24 h 24"/>
                  <a:gd name="T4" fmla="*/ 2 w 36"/>
                  <a:gd name="T5" fmla="*/ 20 h 24"/>
                  <a:gd name="T6" fmla="*/ 8 w 36"/>
                  <a:gd name="T7" fmla="*/ 10 h 24"/>
                  <a:gd name="T8" fmla="*/ 12 w 36"/>
                  <a:gd name="T9" fmla="*/ 6 h 24"/>
                  <a:gd name="T10" fmla="*/ 18 w 36"/>
                  <a:gd name="T11" fmla="*/ 2 h 24"/>
                  <a:gd name="T12" fmla="*/ 26 w 36"/>
                  <a:gd name="T13" fmla="*/ 0 h 24"/>
                  <a:gd name="T14" fmla="*/ 36 w 36"/>
                  <a:gd name="T15" fmla="*/ 0 h 24"/>
                  <a:gd name="T16" fmla="*/ 36 w 36"/>
                  <a:gd name="T17" fmla="*/ 0 h 24"/>
                  <a:gd name="T18" fmla="*/ 34 w 36"/>
                  <a:gd name="T19" fmla="*/ 2 h 24"/>
                  <a:gd name="T20" fmla="*/ 28 w 36"/>
                  <a:gd name="T21" fmla="*/ 10 h 24"/>
                  <a:gd name="T22" fmla="*/ 24 w 36"/>
                  <a:gd name="T23" fmla="*/ 14 h 24"/>
                  <a:gd name="T24" fmla="*/ 18 w 36"/>
                  <a:gd name="T25" fmla="*/ 18 h 24"/>
                  <a:gd name="T26" fmla="*/ 10 w 36"/>
                  <a:gd name="T27" fmla="*/ 22 h 24"/>
                  <a:gd name="T28" fmla="*/ 0 w 36"/>
                  <a:gd name="T29" fmla="*/ 24 h 24"/>
                  <a:gd name="T30" fmla="*/ 0 w 36"/>
                  <a:gd name="T31" fmla="*/ 24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"/>
                  <a:gd name="T49" fmla="*/ 0 h 24"/>
                  <a:gd name="T50" fmla="*/ 36 w 36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8" y="18"/>
                    </a:lnTo>
                    <a:lnTo>
                      <a:pt x="10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54"/>
              <p:cNvSpPr>
                <a:spLocks/>
              </p:cNvSpPr>
              <p:nvPr/>
            </p:nvSpPr>
            <p:spPr bwMode="auto">
              <a:xfrm>
                <a:off x="1396" y="2158"/>
                <a:ext cx="16" cy="46"/>
              </a:xfrm>
              <a:custGeom>
                <a:avLst/>
                <a:gdLst>
                  <a:gd name="T0" fmla="*/ 6 w 16"/>
                  <a:gd name="T1" fmla="*/ 46 h 46"/>
                  <a:gd name="T2" fmla="*/ 6 w 16"/>
                  <a:gd name="T3" fmla="*/ 46 h 46"/>
                  <a:gd name="T4" fmla="*/ 10 w 16"/>
                  <a:gd name="T5" fmla="*/ 42 h 46"/>
                  <a:gd name="T6" fmla="*/ 14 w 16"/>
                  <a:gd name="T7" fmla="*/ 30 h 46"/>
                  <a:gd name="T8" fmla="*/ 16 w 16"/>
                  <a:gd name="T9" fmla="*/ 24 h 46"/>
                  <a:gd name="T10" fmla="*/ 16 w 16"/>
                  <a:gd name="T11" fmla="*/ 16 h 46"/>
                  <a:gd name="T12" fmla="*/ 12 w 16"/>
                  <a:gd name="T13" fmla="*/ 8 h 46"/>
                  <a:gd name="T14" fmla="*/ 4 w 16"/>
                  <a:gd name="T15" fmla="*/ 0 h 46"/>
                  <a:gd name="T16" fmla="*/ 4 w 16"/>
                  <a:gd name="T17" fmla="*/ 0 h 46"/>
                  <a:gd name="T18" fmla="*/ 2 w 16"/>
                  <a:gd name="T19" fmla="*/ 4 h 46"/>
                  <a:gd name="T20" fmla="*/ 0 w 16"/>
                  <a:gd name="T21" fmla="*/ 14 h 46"/>
                  <a:gd name="T22" fmla="*/ 0 w 16"/>
                  <a:gd name="T23" fmla="*/ 22 h 46"/>
                  <a:gd name="T24" fmla="*/ 0 w 16"/>
                  <a:gd name="T25" fmla="*/ 30 h 46"/>
                  <a:gd name="T26" fmla="*/ 2 w 16"/>
                  <a:gd name="T27" fmla="*/ 38 h 46"/>
                  <a:gd name="T28" fmla="*/ 6 w 16"/>
                  <a:gd name="T29" fmla="*/ 46 h 46"/>
                  <a:gd name="T30" fmla="*/ 6 w 16"/>
                  <a:gd name="T31" fmla="*/ 46 h 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46"/>
                  <a:gd name="T50" fmla="*/ 16 w 16"/>
                  <a:gd name="T51" fmla="*/ 46 h 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46">
                    <a:moveTo>
                      <a:pt x="6" y="46"/>
                    </a:moveTo>
                    <a:lnTo>
                      <a:pt x="6" y="46"/>
                    </a:lnTo>
                    <a:lnTo>
                      <a:pt x="10" y="42"/>
                    </a:lnTo>
                    <a:lnTo>
                      <a:pt x="14" y="30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55"/>
              <p:cNvSpPr>
                <a:spLocks/>
              </p:cNvSpPr>
              <p:nvPr/>
            </p:nvSpPr>
            <p:spPr bwMode="auto">
              <a:xfrm>
                <a:off x="1422" y="2378"/>
                <a:ext cx="40" cy="44"/>
              </a:xfrm>
              <a:custGeom>
                <a:avLst/>
                <a:gdLst>
                  <a:gd name="T0" fmla="*/ 40 w 40"/>
                  <a:gd name="T1" fmla="*/ 0 h 44"/>
                  <a:gd name="T2" fmla="*/ 40 w 40"/>
                  <a:gd name="T3" fmla="*/ 0 h 44"/>
                  <a:gd name="T4" fmla="*/ 32 w 40"/>
                  <a:gd name="T5" fmla="*/ 0 h 44"/>
                  <a:gd name="T6" fmla="*/ 26 w 40"/>
                  <a:gd name="T7" fmla="*/ 2 h 44"/>
                  <a:gd name="T8" fmla="*/ 20 w 40"/>
                  <a:gd name="T9" fmla="*/ 6 h 44"/>
                  <a:gd name="T10" fmla="*/ 12 w 40"/>
                  <a:gd name="T11" fmla="*/ 10 h 44"/>
                  <a:gd name="T12" fmla="*/ 6 w 40"/>
                  <a:gd name="T13" fmla="*/ 18 h 44"/>
                  <a:gd name="T14" fmla="*/ 2 w 40"/>
                  <a:gd name="T15" fmla="*/ 30 h 44"/>
                  <a:gd name="T16" fmla="*/ 0 w 40"/>
                  <a:gd name="T17" fmla="*/ 44 h 44"/>
                  <a:gd name="T18" fmla="*/ 0 w 40"/>
                  <a:gd name="T19" fmla="*/ 44 h 44"/>
                  <a:gd name="T20" fmla="*/ 6 w 40"/>
                  <a:gd name="T21" fmla="*/ 44 h 44"/>
                  <a:gd name="T22" fmla="*/ 10 w 40"/>
                  <a:gd name="T23" fmla="*/ 42 h 44"/>
                  <a:gd name="T24" fmla="*/ 18 w 40"/>
                  <a:gd name="T25" fmla="*/ 38 h 44"/>
                  <a:gd name="T26" fmla="*/ 24 w 40"/>
                  <a:gd name="T27" fmla="*/ 34 h 44"/>
                  <a:gd name="T28" fmla="*/ 32 w 40"/>
                  <a:gd name="T29" fmla="*/ 26 h 44"/>
                  <a:gd name="T30" fmla="*/ 36 w 40"/>
                  <a:gd name="T31" fmla="*/ 14 h 44"/>
                  <a:gd name="T32" fmla="*/ 40 w 40"/>
                  <a:gd name="T33" fmla="*/ 0 h 44"/>
                  <a:gd name="T34" fmla="*/ 40 w 40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44"/>
                  <a:gd name="T56" fmla="*/ 40 w 40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44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6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2" y="30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10" y="42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2" y="26"/>
                    </a:lnTo>
                    <a:lnTo>
                      <a:pt x="36" y="1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56"/>
              <p:cNvSpPr>
                <a:spLocks/>
              </p:cNvSpPr>
              <p:nvPr/>
            </p:nvSpPr>
            <p:spPr bwMode="auto">
              <a:xfrm>
                <a:off x="1406" y="2426"/>
                <a:ext cx="46" cy="18"/>
              </a:xfrm>
              <a:custGeom>
                <a:avLst/>
                <a:gdLst>
                  <a:gd name="T0" fmla="*/ 0 w 46"/>
                  <a:gd name="T1" fmla="*/ 14 h 18"/>
                  <a:gd name="T2" fmla="*/ 0 w 46"/>
                  <a:gd name="T3" fmla="*/ 14 h 18"/>
                  <a:gd name="T4" fmla="*/ 4 w 46"/>
                  <a:gd name="T5" fmla="*/ 12 h 18"/>
                  <a:gd name="T6" fmla="*/ 14 w 46"/>
                  <a:gd name="T7" fmla="*/ 4 h 18"/>
                  <a:gd name="T8" fmla="*/ 20 w 46"/>
                  <a:gd name="T9" fmla="*/ 2 h 18"/>
                  <a:gd name="T10" fmla="*/ 28 w 46"/>
                  <a:gd name="T11" fmla="*/ 0 h 18"/>
                  <a:gd name="T12" fmla="*/ 38 w 46"/>
                  <a:gd name="T13" fmla="*/ 0 h 18"/>
                  <a:gd name="T14" fmla="*/ 46 w 46"/>
                  <a:gd name="T15" fmla="*/ 4 h 18"/>
                  <a:gd name="T16" fmla="*/ 46 w 46"/>
                  <a:gd name="T17" fmla="*/ 4 h 18"/>
                  <a:gd name="T18" fmla="*/ 44 w 46"/>
                  <a:gd name="T19" fmla="*/ 8 h 18"/>
                  <a:gd name="T20" fmla="*/ 36 w 46"/>
                  <a:gd name="T21" fmla="*/ 12 h 18"/>
                  <a:gd name="T22" fmla="*/ 28 w 46"/>
                  <a:gd name="T23" fmla="*/ 16 h 18"/>
                  <a:gd name="T24" fmla="*/ 20 w 46"/>
                  <a:gd name="T25" fmla="*/ 18 h 18"/>
                  <a:gd name="T26" fmla="*/ 12 w 46"/>
                  <a:gd name="T27" fmla="*/ 18 h 18"/>
                  <a:gd name="T28" fmla="*/ 0 w 46"/>
                  <a:gd name="T29" fmla="*/ 14 h 18"/>
                  <a:gd name="T30" fmla="*/ 0 w 46"/>
                  <a:gd name="T31" fmla="*/ 14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18"/>
                  <a:gd name="T50" fmla="*/ 46 w 46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18">
                    <a:moveTo>
                      <a:pt x="0" y="14"/>
                    </a:moveTo>
                    <a:lnTo>
                      <a:pt x="0" y="14"/>
                    </a:lnTo>
                    <a:lnTo>
                      <a:pt x="4" y="12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36" y="12"/>
                    </a:lnTo>
                    <a:lnTo>
                      <a:pt x="28" y="16"/>
                    </a:lnTo>
                    <a:lnTo>
                      <a:pt x="20" y="18"/>
                    </a:lnTo>
                    <a:lnTo>
                      <a:pt x="12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57"/>
              <p:cNvSpPr>
                <a:spLocks/>
              </p:cNvSpPr>
              <p:nvPr/>
            </p:nvSpPr>
            <p:spPr bwMode="auto">
              <a:xfrm>
                <a:off x="1390" y="2402"/>
                <a:ext cx="22" cy="48"/>
              </a:xfrm>
              <a:custGeom>
                <a:avLst/>
                <a:gdLst>
                  <a:gd name="T0" fmla="*/ 0 w 22"/>
                  <a:gd name="T1" fmla="*/ 48 h 48"/>
                  <a:gd name="T2" fmla="*/ 0 w 22"/>
                  <a:gd name="T3" fmla="*/ 48 h 48"/>
                  <a:gd name="T4" fmla="*/ 6 w 22"/>
                  <a:gd name="T5" fmla="*/ 46 h 48"/>
                  <a:gd name="T6" fmla="*/ 10 w 22"/>
                  <a:gd name="T7" fmla="*/ 42 h 48"/>
                  <a:gd name="T8" fmla="*/ 14 w 22"/>
                  <a:gd name="T9" fmla="*/ 36 h 48"/>
                  <a:gd name="T10" fmla="*/ 20 w 22"/>
                  <a:gd name="T11" fmla="*/ 30 h 48"/>
                  <a:gd name="T12" fmla="*/ 22 w 22"/>
                  <a:gd name="T13" fmla="*/ 22 h 48"/>
                  <a:gd name="T14" fmla="*/ 20 w 22"/>
                  <a:gd name="T15" fmla="*/ 12 h 48"/>
                  <a:gd name="T16" fmla="*/ 16 w 22"/>
                  <a:gd name="T17" fmla="*/ 0 h 48"/>
                  <a:gd name="T18" fmla="*/ 16 w 22"/>
                  <a:gd name="T19" fmla="*/ 0 h 48"/>
                  <a:gd name="T20" fmla="*/ 14 w 22"/>
                  <a:gd name="T21" fmla="*/ 4 h 48"/>
                  <a:gd name="T22" fmla="*/ 6 w 22"/>
                  <a:gd name="T23" fmla="*/ 14 h 48"/>
                  <a:gd name="T24" fmla="*/ 2 w 22"/>
                  <a:gd name="T25" fmla="*/ 20 h 48"/>
                  <a:gd name="T26" fmla="*/ 0 w 22"/>
                  <a:gd name="T27" fmla="*/ 30 h 48"/>
                  <a:gd name="T28" fmla="*/ 0 w 22"/>
                  <a:gd name="T29" fmla="*/ 38 h 48"/>
                  <a:gd name="T30" fmla="*/ 0 w 22"/>
                  <a:gd name="T31" fmla="*/ 48 h 48"/>
                  <a:gd name="T32" fmla="*/ 0 w 22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8"/>
                  <a:gd name="T53" fmla="*/ 22 w 2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8">
                    <a:moveTo>
                      <a:pt x="0" y="48"/>
                    </a:moveTo>
                    <a:lnTo>
                      <a:pt x="0" y="48"/>
                    </a:lnTo>
                    <a:lnTo>
                      <a:pt x="6" y="46"/>
                    </a:lnTo>
                    <a:lnTo>
                      <a:pt x="10" y="42"/>
                    </a:lnTo>
                    <a:lnTo>
                      <a:pt x="14" y="36"/>
                    </a:lnTo>
                    <a:lnTo>
                      <a:pt x="20" y="30"/>
                    </a:lnTo>
                    <a:lnTo>
                      <a:pt x="22" y="22"/>
                    </a:lnTo>
                    <a:lnTo>
                      <a:pt x="20" y="12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8"/>
              <p:cNvSpPr>
                <a:spLocks/>
              </p:cNvSpPr>
              <p:nvPr/>
            </p:nvSpPr>
            <p:spPr bwMode="auto">
              <a:xfrm>
                <a:off x="1088" y="2324"/>
                <a:ext cx="68" cy="30"/>
              </a:xfrm>
              <a:custGeom>
                <a:avLst/>
                <a:gdLst>
                  <a:gd name="T0" fmla="*/ 0 w 68"/>
                  <a:gd name="T1" fmla="*/ 24 h 30"/>
                  <a:gd name="T2" fmla="*/ 0 w 68"/>
                  <a:gd name="T3" fmla="*/ 24 h 30"/>
                  <a:gd name="T4" fmla="*/ 6 w 68"/>
                  <a:gd name="T5" fmla="*/ 26 h 30"/>
                  <a:gd name="T6" fmla="*/ 14 w 68"/>
                  <a:gd name="T7" fmla="*/ 30 h 30"/>
                  <a:gd name="T8" fmla="*/ 22 w 68"/>
                  <a:gd name="T9" fmla="*/ 30 h 30"/>
                  <a:gd name="T10" fmla="*/ 34 w 68"/>
                  <a:gd name="T11" fmla="*/ 30 h 30"/>
                  <a:gd name="T12" fmla="*/ 44 w 68"/>
                  <a:gd name="T13" fmla="*/ 26 h 30"/>
                  <a:gd name="T14" fmla="*/ 56 w 68"/>
                  <a:gd name="T15" fmla="*/ 18 h 30"/>
                  <a:gd name="T16" fmla="*/ 68 w 68"/>
                  <a:gd name="T17" fmla="*/ 6 h 30"/>
                  <a:gd name="T18" fmla="*/ 68 w 68"/>
                  <a:gd name="T19" fmla="*/ 6 h 30"/>
                  <a:gd name="T20" fmla="*/ 62 w 68"/>
                  <a:gd name="T21" fmla="*/ 2 h 30"/>
                  <a:gd name="T22" fmla="*/ 54 w 68"/>
                  <a:gd name="T23" fmla="*/ 0 h 30"/>
                  <a:gd name="T24" fmla="*/ 46 w 68"/>
                  <a:gd name="T25" fmla="*/ 0 h 30"/>
                  <a:gd name="T26" fmla="*/ 36 w 68"/>
                  <a:gd name="T27" fmla="*/ 0 h 30"/>
                  <a:gd name="T28" fmla="*/ 24 w 68"/>
                  <a:gd name="T29" fmla="*/ 4 h 30"/>
                  <a:gd name="T30" fmla="*/ 12 w 68"/>
                  <a:gd name="T31" fmla="*/ 10 h 30"/>
                  <a:gd name="T32" fmla="*/ 0 w 68"/>
                  <a:gd name="T33" fmla="*/ 24 h 30"/>
                  <a:gd name="T34" fmla="*/ 0 w 68"/>
                  <a:gd name="T35" fmla="*/ 24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8"/>
                  <a:gd name="T55" fmla="*/ 0 h 30"/>
                  <a:gd name="T56" fmla="*/ 68 w 68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8" h="30">
                    <a:moveTo>
                      <a:pt x="0" y="24"/>
                    </a:moveTo>
                    <a:lnTo>
                      <a:pt x="0" y="24"/>
                    </a:lnTo>
                    <a:lnTo>
                      <a:pt x="6" y="26"/>
                    </a:lnTo>
                    <a:lnTo>
                      <a:pt x="14" y="30"/>
                    </a:lnTo>
                    <a:lnTo>
                      <a:pt x="22" y="30"/>
                    </a:lnTo>
                    <a:lnTo>
                      <a:pt x="34" y="30"/>
                    </a:lnTo>
                    <a:lnTo>
                      <a:pt x="44" y="26"/>
                    </a:lnTo>
                    <a:lnTo>
                      <a:pt x="56" y="18"/>
                    </a:lnTo>
                    <a:lnTo>
                      <a:pt x="68" y="6"/>
                    </a:lnTo>
                    <a:lnTo>
                      <a:pt x="62" y="2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4" y="4"/>
                    </a:lnTo>
                    <a:lnTo>
                      <a:pt x="12" y="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9"/>
              <p:cNvSpPr>
                <a:spLocks/>
              </p:cNvSpPr>
              <p:nvPr/>
            </p:nvSpPr>
            <p:spPr bwMode="auto">
              <a:xfrm>
                <a:off x="1130" y="2300"/>
                <a:ext cx="52" cy="24"/>
              </a:xfrm>
              <a:custGeom>
                <a:avLst/>
                <a:gdLst>
                  <a:gd name="T0" fmla="*/ 52 w 52"/>
                  <a:gd name="T1" fmla="*/ 22 h 24"/>
                  <a:gd name="T2" fmla="*/ 52 w 52"/>
                  <a:gd name="T3" fmla="*/ 22 h 24"/>
                  <a:gd name="T4" fmla="*/ 46 w 52"/>
                  <a:gd name="T5" fmla="*/ 22 h 24"/>
                  <a:gd name="T6" fmla="*/ 32 w 52"/>
                  <a:gd name="T7" fmla="*/ 24 h 24"/>
                  <a:gd name="T8" fmla="*/ 24 w 52"/>
                  <a:gd name="T9" fmla="*/ 22 h 24"/>
                  <a:gd name="T10" fmla="*/ 16 w 52"/>
                  <a:gd name="T11" fmla="*/ 18 h 24"/>
                  <a:gd name="T12" fmla="*/ 8 w 52"/>
                  <a:gd name="T13" fmla="*/ 12 h 24"/>
                  <a:gd name="T14" fmla="*/ 0 w 52"/>
                  <a:gd name="T15" fmla="*/ 2 h 24"/>
                  <a:gd name="T16" fmla="*/ 0 w 52"/>
                  <a:gd name="T17" fmla="*/ 2 h 24"/>
                  <a:gd name="T18" fmla="*/ 4 w 52"/>
                  <a:gd name="T19" fmla="*/ 0 h 24"/>
                  <a:gd name="T20" fmla="*/ 18 w 52"/>
                  <a:gd name="T21" fmla="*/ 0 h 24"/>
                  <a:gd name="T22" fmla="*/ 26 w 52"/>
                  <a:gd name="T23" fmla="*/ 2 h 24"/>
                  <a:gd name="T24" fmla="*/ 34 w 52"/>
                  <a:gd name="T25" fmla="*/ 6 h 24"/>
                  <a:gd name="T26" fmla="*/ 44 w 52"/>
                  <a:gd name="T27" fmla="*/ 12 h 24"/>
                  <a:gd name="T28" fmla="*/ 52 w 52"/>
                  <a:gd name="T29" fmla="*/ 22 h 24"/>
                  <a:gd name="T30" fmla="*/ 52 w 52"/>
                  <a:gd name="T31" fmla="*/ 22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24"/>
                  <a:gd name="T50" fmla="*/ 52 w 52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24">
                    <a:moveTo>
                      <a:pt x="52" y="22"/>
                    </a:moveTo>
                    <a:lnTo>
                      <a:pt x="52" y="22"/>
                    </a:lnTo>
                    <a:lnTo>
                      <a:pt x="46" y="22"/>
                    </a:lnTo>
                    <a:lnTo>
                      <a:pt x="32" y="24"/>
                    </a:lnTo>
                    <a:lnTo>
                      <a:pt x="24" y="22"/>
                    </a:lnTo>
                    <a:lnTo>
                      <a:pt x="16" y="18"/>
                    </a:lnTo>
                    <a:lnTo>
                      <a:pt x="8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4" y="6"/>
                    </a:lnTo>
                    <a:lnTo>
                      <a:pt x="44" y="1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60"/>
              <p:cNvSpPr>
                <a:spLocks/>
              </p:cNvSpPr>
              <p:nvPr/>
            </p:nvSpPr>
            <p:spPr bwMode="auto">
              <a:xfrm>
                <a:off x="1158" y="2322"/>
                <a:ext cx="46" cy="36"/>
              </a:xfrm>
              <a:custGeom>
                <a:avLst/>
                <a:gdLst>
                  <a:gd name="T0" fmla="*/ 46 w 46"/>
                  <a:gd name="T1" fmla="*/ 0 h 36"/>
                  <a:gd name="T2" fmla="*/ 46 w 46"/>
                  <a:gd name="T3" fmla="*/ 0 h 36"/>
                  <a:gd name="T4" fmla="*/ 40 w 46"/>
                  <a:gd name="T5" fmla="*/ 0 h 36"/>
                  <a:gd name="T6" fmla="*/ 34 w 46"/>
                  <a:gd name="T7" fmla="*/ 0 h 36"/>
                  <a:gd name="T8" fmla="*/ 26 w 46"/>
                  <a:gd name="T9" fmla="*/ 2 h 36"/>
                  <a:gd name="T10" fmla="*/ 16 w 46"/>
                  <a:gd name="T11" fmla="*/ 6 h 36"/>
                  <a:gd name="T12" fmla="*/ 8 w 46"/>
                  <a:gd name="T13" fmla="*/ 12 h 36"/>
                  <a:gd name="T14" fmla="*/ 2 w 46"/>
                  <a:gd name="T15" fmla="*/ 22 h 36"/>
                  <a:gd name="T16" fmla="*/ 0 w 46"/>
                  <a:gd name="T17" fmla="*/ 36 h 36"/>
                  <a:gd name="T18" fmla="*/ 0 w 46"/>
                  <a:gd name="T19" fmla="*/ 36 h 36"/>
                  <a:gd name="T20" fmla="*/ 6 w 46"/>
                  <a:gd name="T21" fmla="*/ 36 h 36"/>
                  <a:gd name="T22" fmla="*/ 18 w 46"/>
                  <a:gd name="T23" fmla="*/ 30 h 36"/>
                  <a:gd name="T24" fmla="*/ 26 w 46"/>
                  <a:gd name="T25" fmla="*/ 26 h 36"/>
                  <a:gd name="T26" fmla="*/ 34 w 46"/>
                  <a:gd name="T27" fmla="*/ 20 h 36"/>
                  <a:gd name="T28" fmla="*/ 42 w 46"/>
                  <a:gd name="T29" fmla="*/ 10 h 36"/>
                  <a:gd name="T30" fmla="*/ 46 w 46"/>
                  <a:gd name="T31" fmla="*/ 0 h 36"/>
                  <a:gd name="T32" fmla="*/ 46 w 46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6"/>
                  <a:gd name="T53" fmla="*/ 46 w 46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6">
                    <a:moveTo>
                      <a:pt x="46" y="0"/>
                    </a:moveTo>
                    <a:lnTo>
                      <a:pt x="46" y="0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6" y="6"/>
                    </a:lnTo>
                    <a:lnTo>
                      <a:pt x="8" y="12"/>
                    </a:lnTo>
                    <a:lnTo>
                      <a:pt x="2" y="22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26" y="26"/>
                    </a:lnTo>
                    <a:lnTo>
                      <a:pt x="34" y="20"/>
                    </a:lnTo>
                    <a:lnTo>
                      <a:pt x="42" y="1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61"/>
              <p:cNvSpPr>
                <a:spLocks/>
              </p:cNvSpPr>
              <p:nvPr/>
            </p:nvSpPr>
            <p:spPr bwMode="auto">
              <a:xfrm>
                <a:off x="1320" y="2328"/>
                <a:ext cx="30" cy="48"/>
              </a:xfrm>
              <a:custGeom>
                <a:avLst/>
                <a:gdLst>
                  <a:gd name="T0" fmla="*/ 28 w 30"/>
                  <a:gd name="T1" fmla="*/ 0 h 48"/>
                  <a:gd name="T2" fmla="*/ 28 w 30"/>
                  <a:gd name="T3" fmla="*/ 0 h 48"/>
                  <a:gd name="T4" fmla="*/ 24 w 30"/>
                  <a:gd name="T5" fmla="*/ 2 h 48"/>
                  <a:gd name="T6" fmla="*/ 18 w 30"/>
                  <a:gd name="T7" fmla="*/ 4 h 48"/>
                  <a:gd name="T8" fmla="*/ 12 w 30"/>
                  <a:gd name="T9" fmla="*/ 8 h 48"/>
                  <a:gd name="T10" fmla="*/ 6 w 30"/>
                  <a:gd name="T11" fmla="*/ 14 h 48"/>
                  <a:gd name="T12" fmla="*/ 2 w 30"/>
                  <a:gd name="T13" fmla="*/ 24 h 48"/>
                  <a:gd name="T14" fmla="*/ 0 w 30"/>
                  <a:gd name="T15" fmla="*/ 34 h 48"/>
                  <a:gd name="T16" fmla="*/ 2 w 30"/>
                  <a:gd name="T17" fmla="*/ 48 h 48"/>
                  <a:gd name="T18" fmla="*/ 2 w 30"/>
                  <a:gd name="T19" fmla="*/ 48 h 48"/>
                  <a:gd name="T20" fmla="*/ 6 w 30"/>
                  <a:gd name="T21" fmla="*/ 46 h 48"/>
                  <a:gd name="T22" fmla="*/ 12 w 30"/>
                  <a:gd name="T23" fmla="*/ 44 h 48"/>
                  <a:gd name="T24" fmla="*/ 18 w 30"/>
                  <a:gd name="T25" fmla="*/ 38 h 48"/>
                  <a:gd name="T26" fmla="*/ 22 w 30"/>
                  <a:gd name="T27" fmla="*/ 32 h 48"/>
                  <a:gd name="T28" fmla="*/ 26 w 30"/>
                  <a:gd name="T29" fmla="*/ 24 h 48"/>
                  <a:gd name="T30" fmla="*/ 30 w 30"/>
                  <a:gd name="T31" fmla="*/ 14 h 48"/>
                  <a:gd name="T32" fmla="*/ 28 w 30"/>
                  <a:gd name="T33" fmla="*/ 0 h 48"/>
                  <a:gd name="T34" fmla="*/ 28 w 30"/>
                  <a:gd name="T35" fmla="*/ 0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48"/>
                  <a:gd name="T56" fmla="*/ 30 w 30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48">
                    <a:moveTo>
                      <a:pt x="28" y="0"/>
                    </a:moveTo>
                    <a:lnTo>
                      <a:pt x="28" y="0"/>
                    </a:lnTo>
                    <a:lnTo>
                      <a:pt x="24" y="2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6" y="14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2" y="48"/>
                    </a:lnTo>
                    <a:lnTo>
                      <a:pt x="6" y="46"/>
                    </a:lnTo>
                    <a:lnTo>
                      <a:pt x="12" y="44"/>
                    </a:lnTo>
                    <a:lnTo>
                      <a:pt x="18" y="38"/>
                    </a:lnTo>
                    <a:lnTo>
                      <a:pt x="22" y="32"/>
                    </a:lnTo>
                    <a:lnTo>
                      <a:pt x="26" y="24"/>
                    </a:lnTo>
                    <a:lnTo>
                      <a:pt x="30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62"/>
              <p:cNvSpPr>
                <a:spLocks/>
              </p:cNvSpPr>
              <p:nvPr/>
            </p:nvSpPr>
            <p:spPr bwMode="auto">
              <a:xfrm>
                <a:off x="1312" y="2374"/>
                <a:ext cx="40" cy="20"/>
              </a:xfrm>
              <a:custGeom>
                <a:avLst/>
                <a:gdLst>
                  <a:gd name="T0" fmla="*/ 0 w 40"/>
                  <a:gd name="T1" fmla="*/ 20 h 20"/>
                  <a:gd name="T2" fmla="*/ 0 w 40"/>
                  <a:gd name="T3" fmla="*/ 20 h 20"/>
                  <a:gd name="T4" fmla="*/ 2 w 40"/>
                  <a:gd name="T5" fmla="*/ 16 h 20"/>
                  <a:gd name="T6" fmla="*/ 10 w 40"/>
                  <a:gd name="T7" fmla="*/ 8 h 20"/>
                  <a:gd name="T8" fmla="*/ 16 w 40"/>
                  <a:gd name="T9" fmla="*/ 4 h 20"/>
                  <a:gd name="T10" fmla="*/ 22 w 40"/>
                  <a:gd name="T11" fmla="*/ 2 h 20"/>
                  <a:gd name="T12" fmla="*/ 30 w 40"/>
                  <a:gd name="T13" fmla="*/ 0 h 20"/>
                  <a:gd name="T14" fmla="*/ 40 w 40"/>
                  <a:gd name="T15" fmla="*/ 2 h 20"/>
                  <a:gd name="T16" fmla="*/ 40 w 40"/>
                  <a:gd name="T17" fmla="*/ 2 h 20"/>
                  <a:gd name="T18" fmla="*/ 38 w 40"/>
                  <a:gd name="T19" fmla="*/ 6 h 20"/>
                  <a:gd name="T20" fmla="*/ 30 w 40"/>
                  <a:gd name="T21" fmla="*/ 12 h 20"/>
                  <a:gd name="T22" fmla="*/ 26 w 40"/>
                  <a:gd name="T23" fmla="*/ 16 h 20"/>
                  <a:gd name="T24" fmla="*/ 18 w 40"/>
                  <a:gd name="T25" fmla="*/ 20 h 20"/>
                  <a:gd name="T26" fmla="*/ 10 w 40"/>
                  <a:gd name="T27" fmla="*/ 20 h 20"/>
                  <a:gd name="T28" fmla="*/ 0 w 40"/>
                  <a:gd name="T29" fmla="*/ 20 h 20"/>
                  <a:gd name="T30" fmla="*/ 0 w 40"/>
                  <a:gd name="T31" fmla="*/ 2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20"/>
                  <a:gd name="T50" fmla="*/ 40 w 40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20">
                    <a:moveTo>
                      <a:pt x="0" y="20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6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63"/>
              <p:cNvSpPr>
                <a:spLocks/>
              </p:cNvSpPr>
              <p:nvPr/>
            </p:nvSpPr>
            <p:spPr bwMode="auto">
              <a:xfrm>
                <a:off x="1296" y="2360"/>
                <a:ext cx="18" cy="46"/>
              </a:xfrm>
              <a:custGeom>
                <a:avLst/>
                <a:gdLst>
                  <a:gd name="T0" fmla="*/ 4 w 18"/>
                  <a:gd name="T1" fmla="*/ 46 h 46"/>
                  <a:gd name="T2" fmla="*/ 4 w 18"/>
                  <a:gd name="T3" fmla="*/ 46 h 46"/>
                  <a:gd name="T4" fmla="*/ 8 w 18"/>
                  <a:gd name="T5" fmla="*/ 44 h 46"/>
                  <a:gd name="T6" fmla="*/ 14 w 18"/>
                  <a:gd name="T7" fmla="*/ 34 h 46"/>
                  <a:gd name="T8" fmla="*/ 16 w 18"/>
                  <a:gd name="T9" fmla="*/ 26 h 46"/>
                  <a:gd name="T10" fmla="*/ 18 w 18"/>
                  <a:gd name="T11" fmla="*/ 18 h 46"/>
                  <a:gd name="T12" fmla="*/ 14 w 18"/>
                  <a:gd name="T13" fmla="*/ 10 h 46"/>
                  <a:gd name="T14" fmla="*/ 10 w 18"/>
                  <a:gd name="T15" fmla="*/ 0 h 46"/>
                  <a:gd name="T16" fmla="*/ 10 w 18"/>
                  <a:gd name="T17" fmla="*/ 0 h 46"/>
                  <a:gd name="T18" fmla="*/ 6 w 18"/>
                  <a:gd name="T19" fmla="*/ 4 h 46"/>
                  <a:gd name="T20" fmla="*/ 2 w 18"/>
                  <a:gd name="T21" fmla="*/ 14 h 46"/>
                  <a:gd name="T22" fmla="*/ 0 w 18"/>
                  <a:gd name="T23" fmla="*/ 22 h 46"/>
                  <a:gd name="T24" fmla="*/ 0 w 18"/>
                  <a:gd name="T25" fmla="*/ 30 h 46"/>
                  <a:gd name="T26" fmla="*/ 0 w 18"/>
                  <a:gd name="T27" fmla="*/ 38 h 46"/>
                  <a:gd name="T28" fmla="*/ 4 w 18"/>
                  <a:gd name="T29" fmla="*/ 46 h 46"/>
                  <a:gd name="T30" fmla="*/ 4 w 18"/>
                  <a:gd name="T31" fmla="*/ 46 h 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46"/>
                  <a:gd name="T50" fmla="*/ 18 w 18"/>
                  <a:gd name="T51" fmla="*/ 46 h 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46">
                    <a:moveTo>
                      <a:pt x="4" y="46"/>
                    </a:moveTo>
                    <a:lnTo>
                      <a:pt x="4" y="46"/>
                    </a:lnTo>
                    <a:lnTo>
                      <a:pt x="8" y="44"/>
                    </a:lnTo>
                    <a:lnTo>
                      <a:pt x="14" y="34"/>
                    </a:lnTo>
                    <a:lnTo>
                      <a:pt x="16" y="26"/>
                    </a:lnTo>
                    <a:lnTo>
                      <a:pt x="18" y="18"/>
                    </a:lnTo>
                    <a:lnTo>
                      <a:pt x="14" y="1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64"/>
              <p:cNvSpPr>
                <a:spLocks/>
              </p:cNvSpPr>
              <p:nvPr/>
            </p:nvSpPr>
            <p:spPr bwMode="auto">
              <a:xfrm>
                <a:off x="1070" y="2248"/>
                <a:ext cx="50" cy="24"/>
              </a:xfrm>
              <a:custGeom>
                <a:avLst/>
                <a:gdLst>
                  <a:gd name="T0" fmla="*/ 0 w 50"/>
                  <a:gd name="T1" fmla="*/ 4 h 24"/>
                  <a:gd name="T2" fmla="*/ 0 w 50"/>
                  <a:gd name="T3" fmla="*/ 4 h 24"/>
                  <a:gd name="T4" fmla="*/ 2 w 50"/>
                  <a:gd name="T5" fmla="*/ 8 h 24"/>
                  <a:gd name="T6" fmla="*/ 6 w 50"/>
                  <a:gd name="T7" fmla="*/ 14 h 24"/>
                  <a:gd name="T8" fmla="*/ 12 w 50"/>
                  <a:gd name="T9" fmla="*/ 18 h 24"/>
                  <a:gd name="T10" fmla="*/ 18 w 50"/>
                  <a:gd name="T11" fmla="*/ 22 h 24"/>
                  <a:gd name="T12" fmla="*/ 28 w 50"/>
                  <a:gd name="T13" fmla="*/ 24 h 24"/>
                  <a:gd name="T14" fmla="*/ 38 w 50"/>
                  <a:gd name="T15" fmla="*/ 22 h 24"/>
                  <a:gd name="T16" fmla="*/ 50 w 50"/>
                  <a:gd name="T17" fmla="*/ 18 h 24"/>
                  <a:gd name="T18" fmla="*/ 50 w 50"/>
                  <a:gd name="T19" fmla="*/ 18 h 24"/>
                  <a:gd name="T20" fmla="*/ 48 w 50"/>
                  <a:gd name="T21" fmla="*/ 14 h 24"/>
                  <a:gd name="T22" fmla="*/ 44 w 50"/>
                  <a:gd name="T23" fmla="*/ 10 h 24"/>
                  <a:gd name="T24" fmla="*/ 38 w 50"/>
                  <a:gd name="T25" fmla="*/ 6 h 24"/>
                  <a:gd name="T26" fmla="*/ 32 w 50"/>
                  <a:gd name="T27" fmla="*/ 2 h 24"/>
                  <a:gd name="T28" fmla="*/ 22 w 50"/>
                  <a:gd name="T29" fmla="*/ 0 h 24"/>
                  <a:gd name="T30" fmla="*/ 12 w 50"/>
                  <a:gd name="T31" fmla="*/ 0 h 24"/>
                  <a:gd name="T32" fmla="*/ 0 w 50"/>
                  <a:gd name="T33" fmla="*/ 4 h 24"/>
                  <a:gd name="T34" fmla="*/ 0 w 50"/>
                  <a:gd name="T35" fmla="*/ 4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24"/>
                  <a:gd name="T56" fmla="*/ 50 w 50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24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6" y="14"/>
                    </a:lnTo>
                    <a:lnTo>
                      <a:pt x="12" y="18"/>
                    </a:lnTo>
                    <a:lnTo>
                      <a:pt x="18" y="22"/>
                    </a:lnTo>
                    <a:lnTo>
                      <a:pt x="28" y="24"/>
                    </a:lnTo>
                    <a:lnTo>
                      <a:pt x="38" y="22"/>
                    </a:lnTo>
                    <a:lnTo>
                      <a:pt x="50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65"/>
              <p:cNvSpPr>
                <a:spLocks/>
              </p:cNvSpPr>
              <p:nvPr/>
            </p:nvSpPr>
            <p:spPr bwMode="auto">
              <a:xfrm>
                <a:off x="1114" y="2238"/>
                <a:ext cx="28" cy="32"/>
              </a:xfrm>
              <a:custGeom>
                <a:avLst/>
                <a:gdLst>
                  <a:gd name="T0" fmla="*/ 28 w 28"/>
                  <a:gd name="T1" fmla="*/ 32 h 32"/>
                  <a:gd name="T2" fmla="*/ 28 w 28"/>
                  <a:gd name="T3" fmla="*/ 32 h 32"/>
                  <a:gd name="T4" fmla="*/ 22 w 28"/>
                  <a:gd name="T5" fmla="*/ 32 h 32"/>
                  <a:gd name="T6" fmla="*/ 14 w 28"/>
                  <a:gd name="T7" fmla="*/ 26 h 32"/>
                  <a:gd name="T8" fmla="*/ 8 w 28"/>
                  <a:gd name="T9" fmla="*/ 22 h 32"/>
                  <a:gd name="T10" fmla="*/ 4 w 28"/>
                  <a:gd name="T11" fmla="*/ 16 h 32"/>
                  <a:gd name="T12" fmla="*/ 2 w 28"/>
                  <a:gd name="T13" fmla="*/ 8 h 32"/>
                  <a:gd name="T14" fmla="*/ 0 w 28"/>
                  <a:gd name="T15" fmla="*/ 0 h 32"/>
                  <a:gd name="T16" fmla="*/ 0 w 28"/>
                  <a:gd name="T17" fmla="*/ 0 h 32"/>
                  <a:gd name="T18" fmla="*/ 4 w 28"/>
                  <a:gd name="T19" fmla="*/ 2 h 32"/>
                  <a:gd name="T20" fmla="*/ 12 w 28"/>
                  <a:gd name="T21" fmla="*/ 6 h 32"/>
                  <a:gd name="T22" fmla="*/ 16 w 28"/>
                  <a:gd name="T23" fmla="*/ 10 h 32"/>
                  <a:gd name="T24" fmla="*/ 22 w 28"/>
                  <a:gd name="T25" fmla="*/ 16 h 32"/>
                  <a:gd name="T26" fmla="*/ 24 w 28"/>
                  <a:gd name="T27" fmla="*/ 24 h 32"/>
                  <a:gd name="T28" fmla="*/ 28 w 28"/>
                  <a:gd name="T29" fmla="*/ 32 h 32"/>
                  <a:gd name="T30" fmla="*/ 28 w 28"/>
                  <a:gd name="T31" fmla="*/ 32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32"/>
                  <a:gd name="T50" fmla="*/ 28 w 28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32">
                    <a:moveTo>
                      <a:pt x="28" y="32"/>
                    </a:moveTo>
                    <a:lnTo>
                      <a:pt x="28" y="32"/>
                    </a:lnTo>
                    <a:lnTo>
                      <a:pt x="22" y="32"/>
                    </a:lnTo>
                    <a:lnTo>
                      <a:pt x="14" y="26"/>
                    </a:lnTo>
                    <a:lnTo>
                      <a:pt x="8" y="22"/>
                    </a:lnTo>
                    <a:lnTo>
                      <a:pt x="4" y="16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22" y="16"/>
                    </a:lnTo>
                    <a:lnTo>
                      <a:pt x="24" y="24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66"/>
              <p:cNvSpPr>
                <a:spLocks/>
              </p:cNvSpPr>
              <p:nvPr/>
            </p:nvSpPr>
            <p:spPr bwMode="auto">
              <a:xfrm>
                <a:off x="1110" y="2272"/>
                <a:ext cx="46" cy="16"/>
              </a:xfrm>
              <a:custGeom>
                <a:avLst/>
                <a:gdLst>
                  <a:gd name="T0" fmla="*/ 46 w 46"/>
                  <a:gd name="T1" fmla="*/ 8 h 16"/>
                  <a:gd name="T2" fmla="*/ 46 w 46"/>
                  <a:gd name="T3" fmla="*/ 8 h 16"/>
                  <a:gd name="T4" fmla="*/ 42 w 46"/>
                  <a:gd name="T5" fmla="*/ 4 h 16"/>
                  <a:gd name="T6" fmla="*/ 30 w 46"/>
                  <a:gd name="T7" fmla="*/ 0 h 16"/>
                  <a:gd name="T8" fmla="*/ 24 w 46"/>
                  <a:gd name="T9" fmla="*/ 0 h 16"/>
                  <a:gd name="T10" fmla="*/ 16 w 46"/>
                  <a:gd name="T11" fmla="*/ 2 h 16"/>
                  <a:gd name="T12" fmla="*/ 8 w 46"/>
                  <a:gd name="T13" fmla="*/ 6 h 16"/>
                  <a:gd name="T14" fmla="*/ 0 w 46"/>
                  <a:gd name="T15" fmla="*/ 14 h 16"/>
                  <a:gd name="T16" fmla="*/ 0 w 46"/>
                  <a:gd name="T17" fmla="*/ 14 h 16"/>
                  <a:gd name="T18" fmla="*/ 4 w 46"/>
                  <a:gd name="T19" fmla="*/ 14 h 16"/>
                  <a:gd name="T20" fmla="*/ 16 w 46"/>
                  <a:gd name="T21" fmla="*/ 16 h 16"/>
                  <a:gd name="T22" fmla="*/ 22 w 46"/>
                  <a:gd name="T23" fmla="*/ 16 h 16"/>
                  <a:gd name="T24" fmla="*/ 30 w 46"/>
                  <a:gd name="T25" fmla="*/ 16 h 16"/>
                  <a:gd name="T26" fmla="*/ 38 w 46"/>
                  <a:gd name="T27" fmla="*/ 12 h 16"/>
                  <a:gd name="T28" fmla="*/ 46 w 46"/>
                  <a:gd name="T29" fmla="*/ 8 h 16"/>
                  <a:gd name="T30" fmla="*/ 46 w 46"/>
                  <a:gd name="T31" fmla="*/ 8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16"/>
                  <a:gd name="T50" fmla="*/ 46 w 46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16">
                    <a:moveTo>
                      <a:pt x="46" y="8"/>
                    </a:moveTo>
                    <a:lnTo>
                      <a:pt x="46" y="8"/>
                    </a:lnTo>
                    <a:lnTo>
                      <a:pt x="42" y="4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67"/>
              <p:cNvSpPr>
                <a:spLocks/>
              </p:cNvSpPr>
              <p:nvPr/>
            </p:nvSpPr>
            <p:spPr bwMode="auto">
              <a:xfrm>
                <a:off x="956" y="2238"/>
                <a:ext cx="50" cy="26"/>
              </a:xfrm>
              <a:custGeom>
                <a:avLst/>
                <a:gdLst>
                  <a:gd name="T0" fmla="*/ 0 w 50"/>
                  <a:gd name="T1" fmla="*/ 24 h 26"/>
                  <a:gd name="T2" fmla="*/ 0 w 50"/>
                  <a:gd name="T3" fmla="*/ 24 h 26"/>
                  <a:gd name="T4" fmla="*/ 6 w 50"/>
                  <a:gd name="T5" fmla="*/ 26 h 26"/>
                  <a:gd name="T6" fmla="*/ 12 w 50"/>
                  <a:gd name="T7" fmla="*/ 26 h 26"/>
                  <a:gd name="T8" fmla="*/ 18 w 50"/>
                  <a:gd name="T9" fmla="*/ 26 h 26"/>
                  <a:gd name="T10" fmla="*/ 26 w 50"/>
                  <a:gd name="T11" fmla="*/ 26 h 26"/>
                  <a:gd name="T12" fmla="*/ 34 w 50"/>
                  <a:gd name="T13" fmla="*/ 22 h 26"/>
                  <a:gd name="T14" fmla="*/ 42 w 50"/>
                  <a:gd name="T15" fmla="*/ 14 h 26"/>
                  <a:gd name="T16" fmla="*/ 50 w 50"/>
                  <a:gd name="T17" fmla="*/ 2 h 26"/>
                  <a:gd name="T18" fmla="*/ 50 w 50"/>
                  <a:gd name="T19" fmla="*/ 2 h 26"/>
                  <a:gd name="T20" fmla="*/ 44 w 50"/>
                  <a:gd name="T21" fmla="*/ 2 h 26"/>
                  <a:gd name="T22" fmla="*/ 40 w 50"/>
                  <a:gd name="T23" fmla="*/ 0 h 26"/>
                  <a:gd name="T24" fmla="*/ 32 w 50"/>
                  <a:gd name="T25" fmla="*/ 0 h 26"/>
                  <a:gd name="T26" fmla="*/ 26 w 50"/>
                  <a:gd name="T27" fmla="*/ 2 h 26"/>
                  <a:gd name="T28" fmla="*/ 16 w 50"/>
                  <a:gd name="T29" fmla="*/ 6 h 26"/>
                  <a:gd name="T30" fmla="*/ 8 w 50"/>
                  <a:gd name="T31" fmla="*/ 12 h 26"/>
                  <a:gd name="T32" fmla="*/ 0 w 50"/>
                  <a:gd name="T33" fmla="*/ 24 h 26"/>
                  <a:gd name="T34" fmla="*/ 0 w 50"/>
                  <a:gd name="T35" fmla="*/ 24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26"/>
                  <a:gd name="T56" fmla="*/ 50 w 50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26">
                    <a:moveTo>
                      <a:pt x="0" y="24"/>
                    </a:moveTo>
                    <a:lnTo>
                      <a:pt x="0" y="24"/>
                    </a:lnTo>
                    <a:lnTo>
                      <a:pt x="6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6" y="26"/>
                    </a:lnTo>
                    <a:lnTo>
                      <a:pt x="34" y="22"/>
                    </a:lnTo>
                    <a:lnTo>
                      <a:pt x="42" y="14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16" y="6"/>
                    </a:lnTo>
                    <a:lnTo>
                      <a:pt x="8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68"/>
              <p:cNvSpPr>
                <a:spLocks/>
              </p:cNvSpPr>
              <p:nvPr/>
            </p:nvSpPr>
            <p:spPr bwMode="auto">
              <a:xfrm>
                <a:off x="984" y="2220"/>
                <a:ext cx="40" cy="16"/>
              </a:xfrm>
              <a:custGeom>
                <a:avLst/>
                <a:gdLst>
                  <a:gd name="T0" fmla="*/ 40 w 40"/>
                  <a:gd name="T1" fmla="*/ 12 h 16"/>
                  <a:gd name="T2" fmla="*/ 40 w 40"/>
                  <a:gd name="T3" fmla="*/ 12 h 16"/>
                  <a:gd name="T4" fmla="*/ 36 w 40"/>
                  <a:gd name="T5" fmla="*/ 14 h 16"/>
                  <a:gd name="T6" fmla="*/ 26 w 40"/>
                  <a:gd name="T7" fmla="*/ 16 h 16"/>
                  <a:gd name="T8" fmla="*/ 20 w 40"/>
                  <a:gd name="T9" fmla="*/ 16 h 16"/>
                  <a:gd name="T10" fmla="*/ 12 w 40"/>
                  <a:gd name="T11" fmla="*/ 14 h 16"/>
                  <a:gd name="T12" fmla="*/ 6 w 40"/>
                  <a:gd name="T13" fmla="*/ 10 h 16"/>
                  <a:gd name="T14" fmla="*/ 0 w 40"/>
                  <a:gd name="T15" fmla="*/ 2 h 16"/>
                  <a:gd name="T16" fmla="*/ 0 w 40"/>
                  <a:gd name="T17" fmla="*/ 2 h 16"/>
                  <a:gd name="T18" fmla="*/ 4 w 40"/>
                  <a:gd name="T19" fmla="*/ 2 h 16"/>
                  <a:gd name="T20" fmla="*/ 12 w 40"/>
                  <a:gd name="T21" fmla="*/ 0 h 16"/>
                  <a:gd name="T22" fmla="*/ 18 w 40"/>
                  <a:gd name="T23" fmla="*/ 0 h 16"/>
                  <a:gd name="T24" fmla="*/ 26 w 40"/>
                  <a:gd name="T25" fmla="*/ 2 h 16"/>
                  <a:gd name="T26" fmla="*/ 34 w 40"/>
                  <a:gd name="T27" fmla="*/ 6 h 16"/>
                  <a:gd name="T28" fmla="*/ 40 w 40"/>
                  <a:gd name="T29" fmla="*/ 12 h 16"/>
                  <a:gd name="T30" fmla="*/ 40 w 40"/>
                  <a:gd name="T31" fmla="*/ 12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16"/>
                  <a:gd name="T50" fmla="*/ 40 w 40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16">
                    <a:moveTo>
                      <a:pt x="40" y="12"/>
                    </a:moveTo>
                    <a:lnTo>
                      <a:pt x="40" y="12"/>
                    </a:lnTo>
                    <a:lnTo>
                      <a:pt x="36" y="14"/>
                    </a:lnTo>
                    <a:lnTo>
                      <a:pt x="26" y="16"/>
                    </a:lnTo>
                    <a:lnTo>
                      <a:pt x="20" y="16"/>
                    </a:lnTo>
                    <a:lnTo>
                      <a:pt x="12" y="14"/>
                    </a:lnTo>
                    <a:lnTo>
                      <a:pt x="6" y="1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4" y="6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69"/>
              <p:cNvSpPr>
                <a:spLocks/>
              </p:cNvSpPr>
              <p:nvPr/>
            </p:nvSpPr>
            <p:spPr bwMode="auto">
              <a:xfrm>
                <a:off x="1010" y="2230"/>
                <a:ext cx="32" cy="32"/>
              </a:xfrm>
              <a:custGeom>
                <a:avLst/>
                <a:gdLst>
                  <a:gd name="T0" fmla="*/ 32 w 32"/>
                  <a:gd name="T1" fmla="*/ 0 h 32"/>
                  <a:gd name="T2" fmla="*/ 32 w 32"/>
                  <a:gd name="T3" fmla="*/ 0 h 32"/>
                  <a:gd name="T4" fmla="*/ 26 w 32"/>
                  <a:gd name="T5" fmla="*/ 0 h 32"/>
                  <a:gd name="T6" fmla="*/ 16 w 32"/>
                  <a:gd name="T7" fmla="*/ 4 h 32"/>
                  <a:gd name="T8" fmla="*/ 10 w 32"/>
                  <a:gd name="T9" fmla="*/ 8 h 32"/>
                  <a:gd name="T10" fmla="*/ 4 w 32"/>
                  <a:gd name="T11" fmla="*/ 14 h 32"/>
                  <a:gd name="T12" fmla="*/ 0 w 32"/>
                  <a:gd name="T13" fmla="*/ 22 h 32"/>
                  <a:gd name="T14" fmla="*/ 0 w 32"/>
                  <a:gd name="T15" fmla="*/ 32 h 32"/>
                  <a:gd name="T16" fmla="*/ 0 w 32"/>
                  <a:gd name="T17" fmla="*/ 32 h 32"/>
                  <a:gd name="T18" fmla="*/ 4 w 32"/>
                  <a:gd name="T19" fmla="*/ 30 h 32"/>
                  <a:gd name="T20" fmla="*/ 14 w 32"/>
                  <a:gd name="T21" fmla="*/ 26 h 32"/>
                  <a:gd name="T22" fmla="*/ 20 w 32"/>
                  <a:gd name="T23" fmla="*/ 22 h 32"/>
                  <a:gd name="T24" fmla="*/ 24 w 32"/>
                  <a:gd name="T25" fmla="*/ 16 h 32"/>
                  <a:gd name="T26" fmla="*/ 28 w 32"/>
                  <a:gd name="T27" fmla="*/ 8 h 32"/>
                  <a:gd name="T28" fmla="*/ 32 w 32"/>
                  <a:gd name="T29" fmla="*/ 0 h 32"/>
                  <a:gd name="T30" fmla="*/ 32 w 32"/>
                  <a:gd name="T31" fmla="*/ 0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32"/>
                  <a:gd name="T50" fmla="*/ 32 w 32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32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4" y="30"/>
                    </a:lnTo>
                    <a:lnTo>
                      <a:pt x="14" y="26"/>
                    </a:lnTo>
                    <a:lnTo>
                      <a:pt x="20" y="22"/>
                    </a:lnTo>
                    <a:lnTo>
                      <a:pt x="24" y="16"/>
                    </a:lnTo>
                    <a:lnTo>
                      <a:pt x="28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70"/>
              <p:cNvSpPr>
                <a:spLocks/>
              </p:cNvSpPr>
              <p:nvPr/>
            </p:nvSpPr>
            <p:spPr bwMode="auto">
              <a:xfrm>
                <a:off x="946" y="2338"/>
                <a:ext cx="52" cy="22"/>
              </a:xfrm>
              <a:custGeom>
                <a:avLst/>
                <a:gdLst>
                  <a:gd name="T0" fmla="*/ 0 w 52"/>
                  <a:gd name="T1" fmla="*/ 16 h 22"/>
                  <a:gd name="T2" fmla="*/ 0 w 52"/>
                  <a:gd name="T3" fmla="*/ 16 h 22"/>
                  <a:gd name="T4" fmla="*/ 4 w 52"/>
                  <a:gd name="T5" fmla="*/ 20 h 22"/>
                  <a:gd name="T6" fmla="*/ 10 w 52"/>
                  <a:gd name="T7" fmla="*/ 22 h 22"/>
                  <a:gd name="T8" fmla="*/ 16 w 52"/>
                  <a:gd name="T9" fmla="*/ 22 h 22"/>
                  <a:gd name="T10" fmla="*/ 24 w 52"/>
                  <a:gd name="T11" fmla="*/ 22 h 22"/>
                  <a:gd name="T12" fmla="*/ 34 w 52"/>
                  <a:gd name="T13" fmla="*/ 20 h 22"/>
                  <a:gd name="T14" fmla="*/ 42 w 52"/>
                  <a:gd name="T15" fmla="*/ 14 h 22"/>
                  <a:gd name="T16" fmla="*/ 52 w 52"/>
                  <a:gd name="T17" fmla="*/ 4 h 22"/>
                  <a:gd name="T18" fmla="*/ 52 w 52"/>
                  <a:gd name="T19" fmla="*/ 4 h 22"/>
                  <a:gd name="T20" fmla="*/ 46 w 52"/>
                  <a:gd name="T21" fmla="*/ 2 h 22"/>
                  <a:gd name="T22" fmla="*/ 42 w 52"/>
                  <a:gd name="T23" fmla="*/ 0 h 22"/>
                  <a:gd name="T24" fmla="*/ 36 w 52"/>
                  <a:gd name="T25" fmla="*/ 0 h 22"/>
                  <a:gd name="T26" fmla="*/ 28 w 52"/>
                  <a:gd name="T27" fmla="*/ 0 h 22"/>
                  <a:gd name="T28" fmla="*/ 18 w 52"/>
                  <a:gd name="T29" fmla="*/ 2 h 22"/>
                  <a:gd name="T30" fmla="*/ 10 w 52"/>
                  <a:gd name="T31" fmla="*/ 8 h 22"/>
                  <a:gd name="T32" fmla="*/ 0 w 52"/>
                  <a:gd name="T33" fmla="*/ 16 h 22"/>
                  <a:gd name="T34" fmla="*/ 0 w 52"/>
                  <a:gd name="T35" fmla="*/ 16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22"/>
                  <a:gd name="T56" fmla="*/ 52 w 52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22">
                    <a:moveTo>
                      <a:pt x="0" y="16"/>
                    </a:moveTo>
                    <a:lnTo>
                      <a:pt x="0" y="16"/>
                    </a:lnTo>
                    <a:lnTo>
                      <a:pt x="4" y="20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24" y="22"/>
                    </a:lnTo>
                    <a:lnTo>
                      <a:pt x="34" y="20"/>
                    </a:lnTo>
                    <a:lnTo>
                      <a:pt x="42" y="14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1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1F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71"/>
              <p:cNvSpPr>
                <a:spLocks/>
              </p:cNvSpPr>
              <p:nvPr/>
            </p:nvSpPr>
            <p:spPr bwMode="auto">
              <a:xfrm>
                <a:off x="978" y="2320"/>
                <a:ext cx="40" cy="18"/>
              </a:xfrm>
              <a:custGeom>
                <a:avLst/>
                <a:gdLst>
                  <a:gd name="T0" fmla="*/ 40 w 40"/>
                  <a:gd name="T1" fmla="*/ 18 h 18"/>
                  <a:gd name="T2" fmla="*/ 40 w 40"/>
                  <a:gd name="T3" fmla="*/ 18 h 18"/>
                  <a:gd name="T4" fmla="*/ 36 w 40"/>
                  <a:gd name="T5" fmla="*/ 18 h 18"/>
                  <a:gd name="T6" fmla="*/ 24 w 40"/>
                  <a:gd name="T7" fmla="*/ 18 h 18"/>
                  <a:gd name="T8" fmla="*/ 18 w 40"/>
                  <a:gd name="T9" fmla="*/ 16 h 18"/>
                  <a:gd name="T10" fmla="*/ 12 w 40"/>
                  <a:gd name="T11" fmla="*/ 14 h 18"/>
                  <a:gd name="T12" fmla="*/ 6 w 40"/>
                  <a:gd name="T13" fmla="*/ 8 h 18"/>
                  <a:gd name="T14" fmla="*/ 0 w 40"/>
                  <a:gd name="T15" fmla="*/ 2 h 18"/>
                  <a:gd name="T16" fmla="*/ 0 w 40"/>
                  <a:gd name="T17" fmla="*/ 2 h 18"/>
                  <a:gd name="T18" fmla="*/ 4 w 40"/>
                  <a:gd name="T19" fmla="*/ 0 h 18"/>
                  <a:gd name="T20" fmla="*/ 14 w 40"/>
                  <a:gd name="T21" fmla="*/ 0 h 18"/>
                  <a:gd name="T22" fmla="*/ 20 w 40"/>
                  <a:gd name="T23" fmla="*/ 2 h 18"/>
                  <a:gd name="T24" fmla="*/ 26 w 40"/>
                  <a:gd name="T25" fmla="*/ 6 h 18"/>
                  <a:gd name="T26" fmla="*/ 34 w 40"/>
                  <a:gd name="T27" fmla="*/ 10 h 18"/>
                  <a:gd name="T28" fmla="*/ 40 w 40"/>
                  <a:gd name="T29" fmla="*/ 18 h 18"/>
                  <a:gd name="T30" fmla="*/ 40 w 40"/>
                  <a:gd name="T31" fmla="*/ 18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18"/>
                  <a:gd name="T50" fmla="*/ 40 w 40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18">
                    <a:moveTo>
                      <a:pt x="40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24" y="18"/>
                    </a:lnTo>
                    <a:lnTo>
                      <a:pt x="18" y="16"/>
                    </a:lnTo>
                    <a:lnTo>
                      <a:pt x="12" y="14"/>
                    </a:lnTo>
                    <a:lnTo>
                      <a:pt x="6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6"/>
                    </a:lnTo>
                    <a:lnTo>
                      <a:pt x="34" y="10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72"/>
              <p:cNvSpPr>
                <a:spLocks/>
              </p:cNvSpPr>
              <p:nvPr/>
            </p:nvSpPr>
            <p:spPr bwMode="auto">
              <a:xfrm>
                <a:off x="998" y="2338"/>
                <a:ext cx="36" cy="26"/>
              </a:xfrm>
              <a:custGeom>
                <a:avLst/>
                <a:gdLst>
                  <a:gd name="T0" fmla="*/ 36 w 36"/>
                  <a:gd name="T1" fmla="*/ 0 h 26"/>
                  <a:gd name="T2" fmla="*/ 36 w 36"/>
                  <a:gd name="T3" fmla="*/ 0 h 26"/>
                  <a:gd name="T4" fmla="*/ 32 w 36"/>
                  <a:gd name="T5" fmla="*/ 0 h 26"/>
                  <a:gd name="T6" fmla="*/ 20 w 36"/>
                  <a:gd name="T7" fmla="*/ 2 h 26"/>
                  <a:gd name="T8" fmla="*/ 14 w 36"/>
                  <a:gd name="T9" fmla="*/ 4 h 26"/>
                  <a:gd name="T10" fmla="*/ 8 w 36"/>
                  <a:gd name="T11" fmla="*/ 8 h 26"/>
                  <a:gd name="T12" fmla="*/ 2 w 36"/>
                  <a:gd name="T13" fmla="*/ 16 h 26"/>
                  <a:gd name="T14" fmla="*/ 0 w 36"/>
                  <a:gd name="T15" fmla="*/ 26 h 26"/>
                  <a:gd name="T16" fmla="*/ 0 w 36"/>
                  <a:gd name="T17" fmla="*/ 26 h 26"/>
                  <a:gd name="T18" fmla="*/ 4 w 36"/>
                  <a:gd name="T19" fmla="*/ 26 h 26"/>
                  <a:gd name="T20" fmla="*/ 14 w 36"/>
                  <a:gd name="T21" fmla="*/ 22 h 26"/>
                  <a:gd name="T22" fmla="*/ 20 w 36"/>
                  <a:gd name="T23" fmla="*/ 20 h 26"/>
                  <a:gd name="T24" fmla="*/ 26 w 36"/>
                  <a:gd name="T25" fmla="*/ 14 h 26"/>
                  <a:gd name="T26" fmla="*/ 32 w 36"/>
                  <a:gd name="T27" fmla="*/ 8 h 26"/>
                  <a:gd name="T28" fmla="*/ 36 w 36"/>
                  <a:gd name="T29" fmla="*/ 0 h 26"/>
                  <a:gd name="T30" fmla="*/ 36 w 36"/>
                  <a:gd name="T31" fmla="*/ 0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"/>
                  <a:gd name="T49" fmla="*/ 0 h 26"/>
                  <a:gd name="T50" fmla="*/ 36 w 36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" h="26">
                    <a:moveTo>
                      <a:pt x="36" y="0"/>
                    </a:moveTo>
                    <a:lnTo>
                      <a:pt x="36" y="0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73"/>
              <p:cNvSpPr>
                <a:spLocks/>
              </p:cNvSpPr>
              <p:nvPr/>
            </p:nvSpPr>
            <p:spPr bwMode="auto">
              <a:xfrm>
                <a:off x="1334" y="2098"/>
                <a:ext cx="34" cy="42"/>
              </a:xfrm>
              <a:custGeom>
                <a:avLst/>
                <a:gdLst>
                  <a:gd name="T0" fmla="*/ 0 w 34"/>
                  <a:gd name="T1" fmla="*/ 0 h 42"/>
                  <a:gd name="T2" fmla="*/ 0 w 34"/>
                  <a:gd name="T3" fmla="*/ 0 h 42"/>
                  <a:gd name="T4" fmla="*/ 0 w 34"/>
                  <a:gd name="T5" fmla="*/ 6 h 42"/>
                  <a:gd name="T6" fmla="*/ 0 w 34"/>
                  <a:gd name="T7" fmla="*/ 12 h 42"/>
                  <a:gd name="T8" fmla="*/ 2 w 34"/>
                  <a:gd name="T9" fmla="*/ 20 h 42"/>
                  <a:gd name="T10" fmla="*/ 6 w 34"/>
                  <a:gd name="T11" fmla="*/ 26 h 42"/>
                  <a:gd name="T12" fmla="*/ 12 w 34"/>
                  <a:gd name="T13" fmla="*/ 32 h 42"/>
                  <a:gd name="T14" fmla="*/ 20 w 34"/>
                  <a:gd name="T15" fmla="*/ 38 h 42"/>
                  <a:gd name="T16" fmla="*/ 34 w 34"/>
                  <a:gd name="T17" fmla="*/ 42 h 42"/>
                  <a:gd name="T18" fmla="*/ 34 w 34"/>
                  <a:gd name="T19" fmla="*/ 42 h 42"/>
                  <a:gd name="T20" fmla="*/ 34 w 34"/>
                  <a:gd name="T21" fmla="*/ 36 h 42"/>
                  <a:gd name="T22" fmla="*/ 32 w 34"/>
                  <a:gd name="T23" fmla="*/ 32 h 42"/>
                  <a:gd name="T24" fmla="*/ 30 w 34"/>
                  <a:gd name="T25" fmla="*/ 24 h 42"/>
                  <a:gd name="T26" fmla="*/ 28 w 34"/>
                  <a:gd name="T27" fmla="*/ 18 h 42"/>
                  <a:gd name="T28" fmla="*/ 20 w 34"/>
                  <a:gd name="T29" fmla="*/ 12 h 42"/>
                  <a:gd name="T30" fmla="*/ 12 w 34"/>
                  <a:gd name="T31" fmla="*/ 6 h 42"/>
                  <a:gd name="T32" fmla="*/ 0 w 34"/>
                  <a:gd name="T33" fmla="*/ 0 h 42"/>
                  <a:gd name="T34" fmla="*/ 0 w 34"/>
                  <a:gd name="T35" fmla="*/ 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42"/>
                  <a:gd name="T56" fmla="*/ 34 w 3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6" y="26"/>
                    </a:lnTo>
                    <a:lnTo>
                      <a:pt x="12" y="32"/>
                    </a:lnTo>
                    <a:lnTo>
                      <a:pt x="20" y="38"/>
                    </a:lnTo>
                    <a:lnTo>
                      <a:pt x="34" y="42"/>
                    </a:lnTo>
                    <a:lnTo>
                      <a:pt x="34" y="36"/>
                    </a:lnTo>
                    <a:lnTo>
                      <a:pt x="32" y="32"/>
                    </a:lnTo>
                    <a:lnTo>
                      <a:pt x="30" y="24"/>
                    </a:lnTo>
                    <a:lnTo>
                      <a:pt x="28" y="18"/>
                    </a:lnTo>
                    <a:lnTo>
                      <a:pt x="20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74"/>
              <p:cNvSpPr>
                <a:spLocks/>
              </p:cNvSpPr>
              <p:nvPr/>
            </p:nvSpPr>
            <p:spPr bwMode="auto">
              <a:xfrm>
                <a:off x="1372" y="2112"/>
                <a:ext cx="14" cy="44"/>
              </a:xfrm>
              <a:custGeom>
                <a:avLst/>
                <a:gdLst>
                  <a:gd name="T0" fmla="*/ 10 w 14"/>
                  <a:gd name="T1" fmla="*/ 44 h 44"/>
                  <a:gd name="T2" fmla="*/ 10 w 14"/>
                  <a:gd name="T3" fmla="*/ 44 h 44"/>
                  <a:gd name="T4" fmla="*/ 8 w 14"/>
                  <a:gd name="T5" fmla="*/ 40 h 44"/>
                  <a:gd name="T6" fmla="*/ 2 w 14"/>
                  <a:gd name="T7" fmla="*/ 30 h 44"/>
                  <a:gd name="T8" fmla="*/ 0 w 14"/>
                  <a:gd name="T9" fmla="*/ 24 h 44"/>
                  <a:gd name="T10" fmla="*/ 0 w 14"/>
                  <a:gd name="T11" fmla="*/ 16 h 44"/>
                  <a:gd name="T12" fmla="*/ 2 w 14"/>
                  <a:gd name="T13" fmla="*/ 8 h 44"/>
                  <a:gd name="T14" fmla="*/ 6 w 14"/>
                  <a:gd name="T15" fmla="*/ 0 h 44"/>
                  <a:gd name="T16" fmla="*/ 6 w 14"/>
                  <a:gd name="T17" fmla="*/ 0 h 44"/>
                  <a:gd name="T18" fmla="*/ 8 w 14"/>
                  <a:gd name="T19" fmla="*/ 4 h 44"/>
                  <a:gd name="T20" fmla="*/ 12 w 14"/>
                  <a:gd name="T21" fmla="*/ 12 h 44"/>
                  <a:gd name="T22" fmla="*/ 14 w 14"/>
                  <a:gd name="T23" fmla="*/ 18 h 44"/>
                  <a:gd name="T24" fmla="*/ 14 w 14"/>
                  <a:gd name="T25" fmla="*/ 26 h 44"/>
                  <a:gd name="T26" fmla="*/ 14 w 14"/>
                  <a:gd name="T27" fmla="*/ 34 h 44"/>
                  <a:gd name="T28" fmla="*/ 10 w 14"/>
                  <a:gd name="T29" fmla="*/ 44 h 44"/>
                  <a:gd name="T30" fmla="*/ 10 w 14"/>
                  <a:gd name="T31" fmla="*/ 44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44"/>
                  <a:gd name="T50" fmla="*/ 14 w 14"/>
                  <a:gd name="T51" fmla="*/ 44 h 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44">
                    <a:moveTo>
                      <a:pt x="10" y="44"/>
                    </a:moveTo>
                    <a:lnTo>
                      <a:pt x="10" y="44"/>
                    </a:lnTo>
                    <a:lnTo>
                      <a:pt x="8" y="40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12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14" y="34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75"/>
              <p:cNvSpPr>
                <a:spLocks/>
              </p:cNvSpPr>
              <p:nvPr/>
            </p:nvSpPr>
            <p:spPr bwMode="auto">
              <a:xfrm>
                <a:off x="1348" y="2148"/>
                <a:ext cx="40" cy="22"/>
              </a:xfrm>
              <a:custGeom>
                <a:avLst/>
                <a:gdLst>
                  <a:gd name="T0" fmla="*/ 40 w 40"/>
                  <a:gd name="T1" fmla="*/ 22 h 22"/>
                  <a:gd name="T2" fmla="*/ 40 w 40"/>
                  <a:gd name="T3" fmla="*/ 22 h 22"/>
                  <a:gd name="T4" fmla="*/ 38 w 40"/>
                  <a:gd name="T5" fmla="*/ 18 h 22"/>
                  <a:gd name="T6" fmla="*/ 32 w 40"/>
                  <a:gd name="T7" fmla="*/ 8 h 22"/>
                  <a:gd name="T8" fmla="*/ 26 w 40"/>
                  <a:gd name="T9" fmla="*/ 4 h 22"/>
                  <a:gd name="T10" fmla="*/ 20 w 40"/>
                  <a:gd name="T11" fmla="*/ 0 h 22"/>
                  <a:gd name="T12" fmla="*/ 12 w 40"/>
                  <a:gd name="T13" fmla="*/ 0 h 22"/>
                  <a:gd name="T14" fmla="*/ 0 w 40"/>
                  <a:gd name="T15" fmla="*/ 2 h 22"/>
                  <a:gd name="T16" fmla="*/ 0 w 40"/>
                  <a:gd name="T17" fmla="*/ 2 h 22"/>
                  <a:gd name="T18" fmla="*/ 4 w 40"/>
                  <a:gd name="T19" fmla="*/ 6 h 22"/>
                  <a:gd name="T20" fmla="*/ 10 w 40"/>
                  <a:gd name="T21" fmla="*/ 14 h 22"/>
                  <a:gd name="T22" fmla="*/ 16 w 40"/>
                  <a:gd name="T23" fmla="*/ 16 h 22"/>
                  <a:gd name="T24" fmla="*/ 24 w 40"/>
                  <a:gd name="T25" fmla="*/ 20 h 22"/>
                  <a:gd name="T26" fmla="*/ 32 w 40"/>
                  <a:gd name="T27" fmla="*/ 22 h 22"/>
                  <a:gd name="T28" fmla="*/ 40 w 40"/>
                  <a:gd name="T29" fmla="*/ 22 h 22"/>
                  <a:gd name="T30" fmla="*/ 40 w 40"/>
                  <a:gd name="T31" fmla="*/ 22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22"/>
                  <a:gd name="T50" fmla="*/ 40 w 40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22">
                    <a:moveTo>
                      <a:pt x="40" y="22"/>
                    </a:moveTo>
                    <a:lnTo>
                      <a:pt x="40" y="22"/>
                    </a:lnTo>
                    <a:lnTo>
                      <a:pt x="38" y="18"/>
                    </a:lnTo>
                    <a:lnTo>
                      <a:pt x="32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24" y="20"/>
                    </a:lnTo>
                    <a:lnTo>
                      <a:pt x="32" y="22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76"/>
              <p:cNvSpPr>
                <a:spLocks/>
              </p:cNvSpPr>
              <p:nvPr/>
            </p:nvSpPr>
            <p:spPr bwMode="auto">
              <a:xfrm>
                <a:off x="990" y="2450"/>
                <a:ext cx="50" cy="26"/>
              </a:xfrm>
              <a:custGeom>
                <a:avLst/>
                <a:gdLst>
                  <a:gd name="T0" fmla="*/ 0 w 50"/>
                  <a:gd name="T1" fmla="*/ 22 h 26"/>
                  <a:gd name="T2" fmla="*/ 0 w 50"/>
                  <a:gd name="T3" fmla="*/ 22 h 26"/>
                  <a:gd name="T4" fmla="*/ 6 w 50"/>
                  <a:gd name="T5" fmla="*/ 24 h 26"/>
                  <a:gd name="T6" fmla="*/ 12 w 50"/>
                  <a:gd name="T7" fmla="*/ 26 h 26"/>
                  <a:gd name="T8" fmla="*/ 18 w 50"/>
                  <a:gd name="T9" fmla="*/ 26 h 26"/>
                  <a:gd name="T10" fmla="*/ 26 w 50"/>
                  <a:gd name="T11" fmla="*/ 24 h 26"/>
                  <a:gd name="T12" fmla="*/ 34 w 50"/>
                  <a:gd name="T13" fmla="*/ 20 h 26"/>
                  <a:gd name="T14" fmla="*/ 42 w 50"/>
                  <a:gd name="T15" fmla="*/ 12 h 26"/>
                  <a:gd name="T16" fmla="*/ 50 w 50"/>
                  <a:gd name="T17" fmla="*/ 2 h 26"/>
                  <a:gd name="T18" fmla="*/ 50 w 50"/>
                  <a:gd name="T19" fmla="*/ 2 h 26"/>
                  <a:gd name="T20" fmla="*/ 44 w 50"/>
                  <a:gd name="T21" fmla="*/ 0 h 26"/>
                  <a:gd name="T22" fmla="*/ 40 w 50"/>
                  <a:gd name="T23" fmla="*/ 0 h 26"/>
                  <a:gd name="T24" fmla="*/ 32 w 50"/>
                  <a:gd name="T25" fmla="*/ 0 h 26"/>
                  <a:gd name="T26" fmla="*/ 24 w 50"/>
                  <a:gd name="T27" fmla="*/ 0 h 26"/>
                  <a:gd name="T28" fmla="*/ 16 w 50"/>
                  <a:gd name="T29" fmla="*/ 4 h 26"/>
                  <a:gd name="T30" fmla="*/ 8 w 50"/>
                  <a:gd name="T31" fmla="*/ 12 h 26"/>
                  <a:gd name="T32" fmla="*/ 0 w 50"/>
                  <a:gd name="T33" fmla="*/ 22 h 26"/>
                  <a:gd name="T34" fmla="*/ 0 w 50"/>
                  <a:gd name="T35" fmla="*/ 22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26"/>
                  <a:gd name="T56" fmla="*/ 50 w 50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26">
                    <a:moveTo>
                      <a:pt x="0" y="22"/>
                    </a:moveTo>
                    <a:lnTo>
                      <a:pt x="0" y="22"/>
                    </a:lnTo>
                    <a:lnTo>
                      <a:pt x="6" y="24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6" y="24"/>
                    </a:lnTo>
                    <a:lnTo>
                      <a:pt x="34" y="20"/>
                    </a:lnTo>
                    <a:lnTo>
                      <a:pt x="42" y="12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6" y="4"/>
                    </a:lnTo>
                    <a:lnTo>
                      <a:pt x="8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77"/>
              <p:cNvSpPr>
                <a:spLocks/>
              </p:cNvSpPr>
              <p:nvPr/>
            </p:nvSpPr>
            <p:spPr bwMode="auto">
              <a:xfrm>
                <a:off x="1016" y="2430"/>
                <a:ext cx="42" cy="16"/>
              </a:xfrm>
              <a:custGeom>
                <a:avLst/>
                <a:gdLst>
                  <a:gd name="T0" fmla="*/ 42 w 42"/>
                  <a:gd name="T1" fmla="*/ 12 h 16"/>
                  <a:gd name="T2" fmla="*/ 42 w 42"/>
                  <a:gd name="T3" fmla="*/ 12 h 16"/>
                  <a:gd name="T4" fmla="*/ 38 w 42"/>
                  <a:gd name="T5" fmla="*/ 14 h 16"/>
                  <a:gd name="T6" fmla="*/ 28 w 42"/>
                  <a:gd name="T7" fmla="*/ 16 h 16"/>
                  <a:gd name="T8" fmla="*/ 22 w 42"/>
                  <a:gd name="T9" fmla="*/ 16 h 16"/>
                  <a:gd name="T10" fmla="*/ 14 w 42"/>
                  <a:gd name="T11" fmla="*/ 14 h 16"/>
                  <a:gd name="T12" fmla="*/ 8 w 42"/>
                  <a:gd name="T13" fmla="*/ 10 h 16"/>
                  <a:gd name="T14" fmla="*/ 0 w 42"/>
                  <a:gd name="T15" fmla="*/ 4 h 16"/>
                  <a:gd name="T16" fmla="*/ 0 w 42"/>
                  <a:gd name="T17" fmla="*/ 4 h 16"/>
                  <a:gd name="T18" fmla="*/ 4 w 42"/>
                  <a:gd name="T19" fmla="*/ 2 h 16"/>
                  <a:gd name="T20" fmla="*/ 14 w 42"/>
                  <a:gd name="T21" fmla="*/ 0 h 16"/>
                  <a:gd name="T22" fmla="*/ 20 w 42"/>
                  <a:gd name="T23" fmla="*/ 2 h 16"/>
                  <a:gd name="T24" fmla="*/ 28 w 42"/>
                  <a:gd name="T25" fmla="*/ 2 h 16"/>
                  <a:gd name="T26" fmla="*/ 34 w 42"/>
                  <a:gd name="T27" fmla="*/ 6 h 16"/>
                  <a:gd name="T28" fmla="*/ 42 w 42"/>
                  <a:gd name="T29" fmla="*/ 12 h 16"/>
                  <a:gd name="T30" fmla="*/ 42 w 42"/>
                  <a:gd name="T31" fmla="*/ 12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16"/>
                  <a:gd name="T50" fmla="*/ 42 w 42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16">
                    <a:moveTo>
                      <a:pt x="42" y="12"/>
                    </a:moveTo>
                    <a:lnTo>
                      <a:pt x="42" y="12"/>
                    </a:lnTo>
                    <a:lnTo>
                      <a:pt x="38" y="14"/>
                    </a:lnTo>
                    <a:lnTo>
                      <a:pt x="28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8" y="10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78"/>
              <p:cNvSpPr>
                <a:spLocks/>
              </p:cNvSpPr>
              <p:nvPr/>
            </p:nvSpPr>
            <p:spPr bwMode="auto">
              <a:xfrm>
                <a:off x="1044" y="2440"/>
                <a:ext cx="30" cy="32"/>
              </a:xfrm>
              <a:custGeom>
                <a:avLst/>
                <a:gdLst>
                  <a:gd name="T0" fmla="*/ 30 w 30"/>
                  <a:gd name="T1" fmla="*/ 0 h 32"/>
                  <a:gd name="T2" fmla="*/ 30 w 30"/>
                  <a:gd name="T3" fmla="*/ 0 h 32"/>
                  <a:gd name="T4" fmla="*/ 26 w 30"/>
                  <a:gd name="T5" fmla="*/ 0 h 32"/>
                  <a:gd name="T6" fmla="*/ 14 w 30"/>
                  <a:gd name="T7" fmla="*/ 4 h 32"/>
                  <a:gd name="T8" fmla="*/ 10 w 30"/>
                  <a:gd name="T9" fmla="*/ 8 h 32"/>
                  <a:gd name="T10" fmla="*/ 4 w 30"/>
                  <a:gd name="T11" fmla="*/ 14 h 32"/>
                  <a:gd name="T12" fmla="*/ 0 w 30"/>
                  <a:gd name="T13" fmla="*/ 22 h 32"/>
                  <a:gd name="T14" fmla="*/ 0 w 30"/>
                  <a:gd name="T15" fmla="*/ 32 h 32"/>
                  <a:gd name="T16" fmla="*/ 0 w 30"/>
                  <a:gd name="T17" fmla="*/ 32 h 32"/>
                  <a:gd name="T18" fmla="*/ 4 w 30"/>
                  <a:gd name="T19" fmla="*/ 32 h 32"/>
                  <a:gd name="T20" fmla="*/ 14 w 30"/>
                  <a:gd name="T21" fmla="*/ 26 h 32"/>
                  <a:gd name="T22" fmla="*/ 18 w 30"/>
                  <a:gd name="T23" fmla="*/ 22 h 32"/>
                  <a:gd name="T24" fmla="*/ 24 w 30"/>
                  <a:gd name="T25" fmla="*/ 16 h 32"/>
                  <a:gd name="T26" fmla="*/ 28 w 30"/>
                  <a:gd name="T27" fmla="*/ 8 h 32"/>
                  <a:gd name="T28" fmla="*/ 30 w 30"/>
                  <a:gd name="T29" fmla="*/ 0 h 32"/>
                  <a:gd name="T30" fmla="*/ 30 w 30"/>
                  <a:gd name="T31" fmla="*/ 0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"/>
                  <a:gd name="T49" fmla="*/ 0 h 32"/>
                  <a:gd name="T50" fmla="*/ 30 w 30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" h="32">
                    <a:moveTo>
                      <a:pt x="30" y="0"/>
                    </a:moveTo>
                    <a:lnTo>
                      <a:pt x="30" y="0"/>
                    </a:lnTo>
                    <a:lnTo>
                      <a:pt x="26" y="0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4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8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79"/>
              <p:cNvSpPr>
                <a:spLocks/>
              </p:cNvSpPr>
              <p:nvPr/>
            </p:nvSpPr>
            <p:spPr bwMode="auto">
              <a:xfrm>
                <a:off x="1038" y="2390"/>
                <a:ext cx="48" cy="26"/>
              </a:xfrm>
              <a:custGeom>
                <a:avLst/>
                <a:gdLst>
                  <a:gd name="T0" fmla="*/ 0 w 48"/>
                  <a:gd name="T1" fmla="*/ 2 h 26"/>
                  <a:gd name="T2" fmla="*/ 0 w 48"/>
                  <a:gd name="T3" fmla="*/ 2 h 26"/>
                  <a:gd name="T4" fmla="*/ 2 w 48"/>
                  <a:gd name="T5" fmla="*/ 6 h 26"/>
                  <a:gd name="T6" fmla="*/ 4 w 48"/>
                  <a:gd name="T7" fmla="*/ 12 h 26"/>
                  <a:gd name="T8" fmla="*/ 10 w 48"/>
                  <a:gd name="T9" fmla="*/ 18 h 26"/>
                  <a:gd name="T10" fmla="*/ 16 w 48"/>
                  <a:gd name="T11" fmla="*/ 22 h 26"/>
                  <a:gd name="T12" fmla="*/ 24 w 48"/>
                  <a:gd name="T13" fmla="*/ 26 h 26"/>
                  <a:gd name="T14" fmla="*/ 34 w 48"/>
                  <a:gd name="T15" fmla="*/ 26 h 26"/>
                  <a:gd name="T16" fmla="*/ 48 w 48"/>
                  <a:gd name="T17" fmla="*/ 24 h 26"/>
                  <a:gd name="T18" fmla="*/ 48 w 48"/>
                  <a:gd name="T19" fmla="*/ 24 h 26"/>
                  <a:gd name="T20" fmla="*/ 46 w 48"/>
                  <a:gd name="T21" fmla="*/ 20 h 26"/>
                  <a:gd name="T22" fmla="*/ 42 w 48"/>
                  <a:gd name="T23" fmla="*/ 14 h 26"/>
                  <a:gd name="T24" fmla="*/ 38 w 48"/>
                  <a:gd name="T25" fmla="*/ 10 h 26"/>
                  <a:gd name="T26" fmla="*/ 32 w 48"/>
                  <a:gd name="T27" fmla="*/ 6 h 26"/>
                  <a:gd name="T28" fmla="*/ 24 w 48"/>
                  <a:gd name="T29" fmla="*/ 2 h 26"/>
                  <a:gd name="T30" fmla="*/ 12 w 48"/>
                  <a:gd name="T31" fmla="*/ 0 h 26"/>
                  <a:gd name="T32" fmla="*/ 0 w 48"/>
                  <a:gd name="T33" fmla="*/ 2 h 26"/>
                  <a:gd name="T34" fmla="*/ 0 w 48"/>
                  <a:gd name="T35" fmla="*/ 2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26"/>
                  <a:gd name="T56" fmla="*/ 48 w 48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26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10" y="18"/>
                    </a:lnTo>
                    <a:lnTo>
                      <a:pt x="16" y="22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4"/>
                    </a:lnTo>
                    <a:lnTo>
                      <a:pt x="38" y="10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80"/>
              <p:cNvSpPr>
                <a:spLocks/>
              </p:cNvSpPr>
              <p:nvPr/>
            </p:nvSpPr>
            <p:spPr bwMode="auto">
              <a:xfrm>
                <a:off x="1084" y="2386"/>
                <a:ext cx="22" cy="36"/>
              </a:xfrm>
              <a:custGeom>
                <a:avLst/>
                <a:gdLst>
                  <a:gd name="T0" fmla="*/ 22 w 22"/>
                  <a:gd name="T1" fmla="*/ 36 h 36"/>
                  <a:gd name="T2" fmla="*/ 22 w 22"/>
                  <a:gd name="T3" fmla="*/ 36 h 36"/>
                  <a:gd name="T4" fmla="*/ 18 w 22"/>
                  <a:gd name="T5" fmla="*/ 34 h 36"/>
                  <a:gd name="T6" fmla="*/ 8 w 22"/>
                  <a:gd name="T7" fmla="*/ 28 h 36"/>
                  <a:gd name="T8" fmla="*/ 4 w 22"/>
                  <a:gd name="T9" fmla="*/ 22 h 36"/>
                  <a:gd name="T10" fmla="*/ 2 w 22"/>
                  <a:gd name="T11" fmla="*/ 16 h 36"/>
                  <a:gd name="T12" fmla="*/ 0 w 22"/>
                  <a:gd name="T13" fmla="*/ 8 h 36"/>
                  <a:gd name="T14" fmla="*/ 0 w 22"/>
                  <a:gd name="T15" fmla="*/ 0 h 36"/>
                  <a:gd name="T16" fmla="*/ 0 w 22"/>
                  <a:gd name="T17" fmla="*/ 0 h 36"/>
                  <a:gd name="T18" fmla="*/ 4 w 22"/>
                  <a:gd name="T19" fmla="*/ 2 h 36"/>
                  <a:gd name="T20" fmla="*/ 12 w 22"/>
                  <a:gd name="T21" fmla="*/ 8 h 36"/>
                  <a:gd name="T22" fmla="*/ 14 w 22"/>
                  <a:gd name="T23" fmla="*/ 12 h 36"/>
                  <a:gd name="T24" fmla="*/ 18 w 22"/>
                  <a:gd name="T25" fmla="*/ 18 h 36"/>
                  <a:gd name="T26" fmla="*/ 20 w 22"/>
                  <a:gd name="T27" fmla="*/ 26 h 36"/>
                  <a:gd name="T28" fmla="*/ 22 w 22"/>
                  <a:gd name="T29" fmla="*/ 36 h 36"/>
                  <a:gd name="T30" fmla="*/ 22 w 22"/>
                  <a:gd name="T31" fmla="*/ 36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36"/>
                  <a:gd name="T50" fmla="*/ 22 w 22"/>
                  <a:gd name="T51" fmla="*/ 36 h 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36">
                    <a:moveTo>
                      <a:pt x="22" y="36"/>
                    </a:moveTo>
                    <a:lnTo>
                      <a:pt x="22" y="36"/>
                    </a:lnTo>
                    <a:lnTo>
                      <a:pt x="18" y="34"/>
                    </a:lnTo>
                    <a:lnTo>
                      <a:pt x="8" y="28"/>
                    </a:lnTo>
                    <a:lnTo>
                      <a:pt x="4" y="22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8"/>
                    </a:lnTo>
                    <a:lnTo>
                      <a:pt x="14" y="12"/>
                    </a:lnTo>
                    <a:lnTo>
                      <a:pt x="18" y="18"/>
                    </a:lnTo>
                    <a:lnTo>
                      <a:pt x="20" y="26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81"/>
              <p:cNvSpPr>
                <a:spLocks/>
              </p:cNvSpPr>
              <p:nvPr/>
            </p:nvSpPr>
            <p:spPr bwMode="auto">
              <a:xfrm>
                <a:off x="1072" y="2422"/>
                <a:ext cx="46" cy="16"/>
              </a:xfrm>
              <a:custGeom>
                <a:avLst/>
                <a:gdLst>
                  <a:gd name="T0" fmla="*/ 46 w 46"/>
                  <a:gd name="T1" fmla="*/ 12 h 16"/>
                  <a:gd name="T2" fmla="*/ 46 w 46"/>
                  <a:gd name="T3" fmla="*/ 12 h 16"/>
                  <a:gd name="T4" fmla="*/ 42 w 46"/>
                  <a:gd name="T5" fmla="*/ 8 h 16"/>
                  <a:gd name="T6" fmla="*/ 32 w 46"/>
                  <a:gd name="T7" fmla="*/ 2 h 16"/>
                  <a:gd name="T8" fmla="*/ 26 w 46"/>
                  <a:gd name="T9" fmla="*/ 0 h 16"/>
                  <a:gd name="T10" fmla="*/ 18 w 46"/>
                  <a:gd name="T11" fmla="*/ 0 h 16"/>
                  <a:gd name="T12" fmla="*/ 10 w 46"/>
                  <a:gd name="T13" fmla="*/ 2 h 16"/>
                  <a:gd name="T14" fmla="*/ 0 w 46"/>
                  <a:gd name="T15" fmla="*/ 10 h 16"/>
                  <a:gd name="T16" fmla="*/ 0 w 46"/>
                  <a:gd name="T17" fmla="*/ 10 h 16"/>
                  <a:gd name="T18" fmla="*/ 4 w 46"/>
                  <a:gd name="T19" fmla="*/ 12 h 16"/>
                  <a:gd name="T20" fmla="*/ 14 w 46"/>
                  <a:gd name="T21" fmla="*/ 16 h 16"/>
                  <a:gd name="T22" fmla="*/ 22 w 46"/>
                  <a:gd name="T23" fmla="*/ 16 h 16"/>
                  <a:gd name="T24" fmla="*/ 30 w 46"/>
                  <a:gd name="T25" fmla="*/ 16 h 16"/>
                  <a:gd name="T26" fmla="*/ 38 w 46"/>
                  <a:gd name="T27" fmla="*/ 14 h 16"/>
                  <a:gd name="T28" fmla="*/ 46 w 46"/>
                  <a:gd name="T29" fmla="*/ 12 h 16"/>
                  <a:gd name="T30" fmla="*/ 46 w 46"/>
                  <a:gd name="T31" fmla="*/ 12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16"/>
                  <a:gd name="T50" fmla="*/ 46 w 46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16">
                    <a:moveTo>
                      <a:pt x="46" y="12"/>
                    </a:moveTo>
                    <a:lnTo>
                      <a:pt x="46" y="12"/>
                    </a:lnTo>
                    <a:lnTo>
                      <a:pt x="42" y="8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14" y="16"/>
                    </a:lnTo>
                    <a:lnTo>
                      <a:pt x="22" y="16"/>
                    </a:lnTo>
                    <a:lnTo>
                      <a:pt x="30" y="16"/>
                    </a:lnTo>
                    <a:lnTo>
                      <a:pt x="38" y="14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82"/>
              <p:cNvSpPr>
                <a:spLocks/>
              </p:cNvSpPr>
              <p:nvPr/>
            </p:nvSpPr>
            <p:spPr bwMode="auto">
              <a:xfrm>
                <a:off x="944" y="2156"/>
                <a:ext cx="72" cy="32"/>
              </a:xfrm>
              <a:custGeom>
                <a:avLst/>
                <a:gdLst>
                  <a:gd name="T0" fmla="*/ 0 w 72"/>
                  <a:gd name="T1" fmla="*/ 4 h 32"/>
                  <a:gd name="T2" fmla="*/ 0 w 72"/>
                  <a:gd name="T3" fmla="*/ 4 h 32"/>
                  <a:gd name="T4" fmla="*/ 4 w 72"/>
                  <a:gd name="T5" fmla="*/ 10 h 32"/>
                  <a:gd name="T6" fmla="*/ 8 w 72"/>
                  <a:gd name="T7" fmla="*/ 18 h 32"/>
                  <a:gd name="T8" fmla="*/ 16 w 72"/>
                  <a:gd name="T9" fmla="*/ 24 h 32"/>
                  <a:gd name="T10" fmla="*/ 26 w 72"/>
                  <a:gd name="T11" fmla="*/ 30 h 32"/>
                  <a:gd name="T12" fmla="*/ 40 w 72"/>
                  <a:gd name="T13" fmla="*/ 32 h 32"/>
                  <a:gd name="T14" fmla="*/ 54 w 72"/>
                  <a:gd name="T15" fmla="*/ 32 h 32"/>
                  <a:gd name="T16" fmla="*/ 62 w 72"/>
                  <a:gd name="T17" fmla="*/ 30 h 32"/>
                  <a:gd name="T18" fmla="*/ 72 w 72"/>
                  <a:gd name="T19" fmla="*/ 26 h 32"/>
                  <a:gd name="T20" fmla="*/ 72 w 72"/>
                  <a:gd name="T21" fmla="*/ 26 h 32"/>
                  <a:gd name="T22" fmla="*/ 68 w 72"/>
                  <a:gd name="T23" fmla="*/ 20 h 32"/>
                  <a:gd name="T24" fmla="*/ 64 w 72"/>
                  <a:gd name="T25" fmla="*/ 14 h 32"/>
                  <a:gd name="T26" fmla="*/ 56 w 72"/>
                  <a:gd name="T27" fmla="*/ 8 h 32"/>
                  <a:gd name="T28" fmla="*/ 46 w 72"/>
                  <a:gd name="T29" fmla="*/ 2 h 32"/>
                  <a:gd name="T30" fmla="*/ 34 w 72"/>
                  <a:gd name="T31" fmla="*/ 0 h 32"/>
                  <a:gd name="T32" fmla="*/ 18 w 72"/>
                  <a:gd name="T33" fmla="*/ 0 h 32"/>
                  <a:gd name="T34" fmla="*/ 0 w 72"/>
                  <a:gd name="T35" fmla="*/ 4 h 32"/>
                  <a:gd name="T36" fmla="*/ 0 w 72"/>
                  <a:gd name="T37" fmla="*/ 4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32"/>
                  <a:gd name="T59" fmla="*/ 72 w 72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32">
                    <a:moveTo>
                      <a:pt x="0" y="4"/>
                    </a:moveTo>
                    <a:lnTo>
                      <a:pt x="0" y="4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16" y="24"/>
                    </a:lnTo>
                    <a:lnTo>
                      <a:pt x="26" y="30"/>
                    </a:lnTo>
                    <a:lnTo>
                      <a:pt x="40" y="32"/>
                    </a:lnTo>
                    <a:lnTo>
                      <a:pt x="54" y="32"/>
                    </a:lnTo>
                    <a:lnTo>
                      <a:pt x="62" y="30"/>
                    </a:lnTo>
                    <a:lnTo>
                      <a:pt x="72" y="26"/>
                    </a:lnTo>
                    <a:lnTo>
                      <a:pt x="68" y="20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83"/>
              <p:cNvSpPr>
                <a:spLocks/>
              </p:cNvSpPr>
              <p:nvPr/>
            </p:nvSpPr>
            <p:spPr bwMode="auto">
              <a:xfrm>
                <a:off x="1008" y="2142"/>
                <a:ext cx="38" cy="48"/>
              </a:xfrm>
              <a:custGeom>
                <a:avLst/>
                <a:gdLst>
                  <a:gd name="T0" fmla="*/ 38 w 38"/>
                  <a:gd name="T1" fmla="*/ 48 h 48"/>
                  <a:gd name="T2" fmla="*/ 38 w 38"/>
                  <a:gd name="T3" fmla="*/ 48 h 48"/>
                  <a:gd name="T4" fmla="*/ 32 w 38"/>
                  <a:gd name="T5" fmla="*/ 46 h 48"/>
                  <a:gd name="T6" fmla="*/ 18 w 38"/>
                  <a:gd name="T7" fmla="*/ 38 h 48"/>
                  <a:gd name="T8" fmla="*/ 12 w 38"/>
                  <a:gd name="T9" fmla="*/ 32 h 48"/>
                  <a:gd name="T10" fmla="*/ 6 w 38"/>
                  <a:gd name="T11" fmla="*/ 24 h 48"/>
                  <a:gd name="T12" fmla="*/ 2 w 38"/>
                  <a:gd name="T13" fmla="*/ 12 h 48"/>
                  <a:gd name="T14" fmla="*/ 0 w 38"/>
                  <a:gd name="T15" fmla="*/ 0 h 48"/>
                  <a:gd name="T16" fmla="*/ 0 w 38"/>
                  <a:gd name="T17" fmla="*/ 0 h 48"/>
                  <a:gd name="T18" fmla="*/ 6 w 38"/>
                  <a:gd name="T19" fmla="*/ 2 h 48"/>
                  <a:gd name="T20" fmla="*/ 18 w 38"/>
                  <a:gd name="T21" fmla="*/ 8 h 48"/>
                  <a:gd name="T22" fmla="*/ 24 w 38"/>
                  <a:gd name="T23" fmla="*/ 16 h 48"/>
                  <a:gd name="T24" fmla="*/ 30 w 38"/>
                  <a:gd name="T25" fmla="*/ 24 h 48"/>
                  <a:gd name="T26" fmla="*/ 34 w 38"/>
                  <a:gd name="T27" fmla="*/ 34 h 48"/>
                  <a:gd name="T28" fmla="*/ 38 w 38"/>
                  <a:gd name="T29" fmla="*/ 48 h 48"/>
                  <a:gd name="T30" fmla="*/ 38 w 38"/>
                  <a:gd name="T31" fmla="*/ 48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48"/>
                  <a:gd name="T50" fmla="*/ 38 w 38"/>
                  <a:gd name="T51" fmla="*/ 48 h 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48">
                    <a:moveTo>
                      <a:pt x="38" y="48"/>
                    </a:moveTo>
                    <a:lnTo>
                      <a:pt x="38" y="48"/>
                    </a:lnTo>
                    <a:lnTo>
                      <a:pt x="32" y="46"/>
                    </a:lnTo>
                    <a:lnTo>
                      <a:pt x="18" y="38"/>
                    </a:lnTo>
                    <a:lnTo>
                      <a:pt x="12" y="32"/>
                    </a:lnTo>
                    <a:lnTo>
                      <a:pt x="6" y="24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8" y="8"/>
                    </a:lnTo>
                    <a:lnTo>
                      <a:pt x="24" y="16"/>
                    </a:lnTo>
                    <a:lnTo>
                      <a:pt x="30" y="24"/>
                    </a:lnTo>
                    <a:lnTo>
                      <a:pt x="34" y="34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84"/>
              <p:cNvSpPr>
                <a:spLocks/>
              </p:cNvSpPr>
              <p:nvPr/>
            </p:nvSpPr>
            <p:spPr bwMode="auto">
              <a:xfrm>
                <a:off x="1002" y="2192"/>
                <a:ext cx="64" cy="24"/>
              </a:xfrm>
              <a:custGeom>
                <a:avLst/>
                <a:gdLst>
                  <a:gd name="T0" fmla="*/ 64 w 64"/>
                  <a:gd name="T1" fmla="*/ 12 h 24"/>
                  <a:gd name="T2" fmla="*/ 64 w 64"/>
                  <a:gd name="T3" fmla="*/ 12 h 24"/>
                  <a:gd name="T4" fmla="*/ 58 w 64"/>
                  <a:gd name="T5" fmla="*/ 8 h 24"/>
                  <a:gd name="T6" fmla="*/ 50 w 64"/>
                  <a:gd name="T7" fmla="*/ 4 h 24"/>
                  <a:gd name="T8" fmla="*/ 42 w 64"/>
                  <a:gd name="T9" fmla="*/ 0 h 24"/>
                  <a:gd name="T10" fmla="*/ 32 w 64"/>
                  <a:gd name="T11" fmla="*/ 0 h 24"/>
                  <a:gd name="T12" fmla="*/ 22 w 64"/>
                  <a:gd name="T13" fmla="*/ 2 h 24"/>
                  <a:gd name="T14" fmla="*/ 10 w 64"/>
                  <a:gd name="T15" fmla="*/ 6 h 24"/>
                  <a:gd name="T16" fmla="*/ 0 w 64"/>
                  <a:gd name="T17" fmla="*/ 18 h 24"/>
                  <a:gd name="T18" fmla="*/ 0 w 64"/>
                  <a:gd name="T19" fmla="*/ 18 h 24"/>
                  <a:gd name="T20" fmla="*/ 6 w 64"/>
                  <a:gd name="T21" fmla="*/ 20 h 24"/>
                  <a:gd name="T22" fmla="*/ 20 w 64"/>
                  <a:gd name="T23" fmla="*/ 24 h 24"/>
                  <a:gd name="T24" fmla="*/ 30 w 64"/>
                  <a:gd name="T25" fmla="*/ 24 h 24"/>
                  <a:gd name="T26" fmla="*/ 40 w 64"/>
                  <a:gd name="T27" fmla="*/ 22 h 24"/>
                  <a:gd name="T28" fmla="*/ 52 w 64"/>
                  <a:gd name="T29" fmla="*/ 18 h 24"/>
                  <a:gd name="T30" fmla="*/ 64 w 64"/>
                  <a:gd name="T31" fmla="*/ 12 h 24"/>
                  <a:gd name="T32" fmla="*/ 64 w 64"/>
                  <a:gd name="T33" fmla="*/ 1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4"/>
                  <a:gd name="T53" fmla="*/ 64 w 6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4">
                    <a:moveTo>
                      <a:pt x="64" y="12"/>
                    </a:moveTo>
                    <a:lnTo>
                      <a:pt x="64" y="12"/>
                    </a:lnTo>
                    <a:lnTo>
                      <a:pt x="58" y="8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2" y="2"/>
                    </a:lnTo>
                    <a:lnTo>
                      <a:pt x="10" y="6"/>
                    </a:lnTo>
                    <a:lnTo>
                      <a:pt x="0" y="18"/>
                    </a:lnTo>
                    <a:lnTo>
                      <a:pt x="6" y="20"/>
                    </a:lnTo>
                    <a:lnTo>
                      <a:pt x="20" y="24"/>
                    </a:lnTo>
                    <a:lnTo>
                      <a:pt x="30" y="24"/>
                    </a:lnTo>
                    <a:lnTo>
                      <a:pt x="40" y="22"/>
                    </a:lnTo>
                    <a:lnTo>
                      <a:pt x="52" y="18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85"/>
              <p:cNvSpPr>
                <a:spLocks/>
              </p:cNvSpPr>
              <p:nvPr/>
            </p:nvSpPr>
            <p:spPr bwMode="auto">
              <a:xfrm>
                <a:off x="1592" y="2166"/>
                <a:ext cx="44" cy="50"/>
              </a:xfrm>
              <a:custGeom>
                <a:avLst/>
                <a:gdLst>
                  <a:gd name="T0" fmla="*/ 44 w 44"/>
                  <a:gd name="T1" fmla="*/ 0 h 50"/>
                  <a:gd name="T2" fmla="*/ 44 w 44"/>
                  <a:gd name="T3" fmla="*/ 0 h 50"/>
                  <a:gd name="T4" fmla="*/ 36 w 44"/>
                  <a:gd name="T5" fmla="*/ 2 h 50"/>
                  <a:gd name="T6" fmla="*/ 30 w 44"/>
                  <a:gd name="T7" fmla="*/ 4 h 50"/>
                  <a:gd name="T8" fmla="*/ 22 w 44"/>
                  <a:gd name="T9" fmla="*/ 6 h 50"/>
                  <a:gd name="T10" fmla="*/ 14 w 44"/>
                  <a:gd name="T11" fmla="*/ 12 h 50"/>
                  <a:gd name="T12" fmla="*/ 6 w 44"/>
                  <a:gd name="T13" fmla="*/ 22 h 50"/>
                  <a:gd name="T14" fmla="*/ 2 w 44"/>
                  <a:gd name="T15" fmla="*/ 34 h 50"/>
                  <a:gd name="T16" fmla="*/ 0 w 44"/>
                  <a:gd name="T17" fmla="*/ 50 h 50"/>
                  <a:gd name="T18" fmla="*/ 0 w 44"/>
                  <a:gd name="T19" fmla="*/ 50 h 50"/>
                  <a:gd name="T20" fmla="*/ 6 w 44"/>
                  <a:gd name="T21" fmla="*/ 48 h 50"/>
                  <a:gd name="T22" fmla="*/ 12 w 44"/>
                  <a:gd name="T23" fmla="*/ 48 h 50"/>
                  <a:gd name="T24" fmla="*/ 20 w 44"/>
                  <a:gd name="T25" fmla="*/ 44 h 50"/>
                  <a:gd name="T26" fmla="*/ 28 w 44"/>
                  <a:gd name="T27" fmla="*/ 38 h 50"/>
                  <a:gd name="T28" fmla="*/ 34 w 44"/>
                  <a:gd name="T29" fmla="*/ 28 h 50"/>
                  <a:gd name="T30" fmla="*/ 40 w 44"/>
                  <a:gd name="T31" fmla="*/ 16 h 50"/>
                  <a:gd name="T32" fmla="*/ 44 w 44"/>
                  <a:gd name="T33" fmla="*/ 0 h 50"/>
                  <a:gd name="T34" fmla="*/ 44 w 44"/>
                  <a:gd name="T35" fmla="*/ 0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50"/>
                  <a:gd name="T56" fmla="*/ 44 w 44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50">
                    <a:moveTo>
                      <a:pt x="44" y="0"/>
                    </a:moveTo>
                    <a:lnTo>
                      <a:pt x="44" y="0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2" y="6"/>
                    </a:lnTo>
                    <a:lnTo>
                      <a:pt x="14" y="12"/>
                    </a:lnTo>
                    <a:lnTo>
                      <a:pt x="6" y="22"/>
                    </a:lnTo>
                    <a:lnTo>
                      <a:pt x="2" y="34"/>
                    </a:lnTo>
                    <a:lnTo>
                      <a:pt x="0" y="50"/>
                    </a:lnTo>
                    <a:lnTo>
                      <a:pt x="6" y="48"/>
                    </a:lnTo>
                    <a:lnTo>
                      <a:pt x="12" y="48"/>
                    </a:lnTo>
                    <a:lnTo>
                      <a:pt x="20" y="44"/>
                    </a:lnTo>
                    <a:lnTo>
                      <a:pt x="28" y="38"/>
                    </a:lnTo>
                    <a:lnTo>
                      <a:pt x="34" y="28"/>
                    </a:lnTo>
                    <a:lnTo>
                      <a:pt x="40" y="1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86"/>
              <p:cNvSpPr>
                <a:spLocks/>
              </p:cNvSpPr>
              <p:nvPr/>
            </p:nvSpPr>
            <p:spPr bwMode="auto">
              <a:xfrm>
                <a:off x="1574" y="2220"/>
                <a:ext cx="52" cy="18"/>
              </a:xfrm>
              <a:custGeom>
                <a:avLst/>
                <a:gdLst>
                  <a:gd name="T0" fmla="*/ 0 w 52"/>
                  <a:gd name="T1" fmla="*/ 16 h 18"/>
                  <a:gd name="T2" fmla="*/ 0 w 52"/>
                  <a:gd name="T3" fmla="*/ 16 h 18"/>
                  <a:gd name="T4" fmla="*/ 4 w 52"/>
                  <a:gd name="T5" fmla="*/ 12 h 18"/>
                  <a:gd name="T6" fmla="*/ 16 w 52"/>
                  <a:gd name="T7" fmla="*/ 4 h 18"/>
                  <a:gd name="T8" fmla="*/ 22 w 52"/>
                  <a:gd name="T9" fmla="*/ 2 h 18"/>
                  <a:gd name="T10" fmla="*/ 32 w 52"/>
                  <a:gd name="T11" fmla="*/ 0 h 18"/>
                  <a:gd name="T12" fmla="*/ 42 w 52"/>
                  <a:gd name="T13" fmla="*/ 0 h 18"/>
                  <a:gd name="T14" fmla="*/ 52 w 52"/>
                  <a:gd name="T15" fmla="*/ 4 h 18"/>
                  <a:gd name="T16" fmla="*/ 52 w 52"/>
                  <a:gd name="T17" fmla="*/ 4 h 18"/>
                  <a:gd name="T18" fmla="*/ 48 w 52"/>
                  <a:gd name="T19" fmla="*/ 8 h 18"/>
                  <a:gd name="T20" fmla="*/ 40 w 52"/>
                  <a:gd name="T21" fmla="*/ 14 h 18"/>
                  <a:gd name="T22" fmla="*/ 32 w 52"/>
                  <a:gd name="T23" fmla="*/ 16 h 18"/>
                  <a:gd name="T24" fmla="*/ 22 w 52"/>
                  <a:gd name="T25" fmla="*/ 18 h 18"/>
                  <a:gd name="T26" fmla="*/ 12 w 52"/>
                  <a:gd name="T27" fmla="*/ 18 h 18"/>
                  <a:gd name="T28" fmla="*/ 0 w 52"/>
                  <a:gd name="T29" fmla="*/ 16 h 18"/>
                  <a:gd name="T30" fmla="*/ 0 w 52"/>
                  <a:gd name="T31" fmla="*/ 16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18"/>
                  <a:gd name="T50" fmla="*/ 52 w 52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18">
                    <a:moveTo>
                      <a:pt x="0" y="16"/>
                    </a:moveTo>
                    <a:lnTo>
                      <a:pt x="0" y="16"/>
                    </a:lnTo>
                    <a:lnTo>
                      <a:pt x="4" y="12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4"/>
                    </a:lnTo>
                    <a:lnTo>
                      <a:pt x="48" y="8"/>
                    </a:lnTo>
                    <a:lnTo>
                      <a:pt x="40" y="14"/>
                    </a:lnTo>
                    <a:lnTo>
                      <a:pt x="32" y="16"/>
                    </a:lnTo>
                    <a:lnTo>
                      <a:pt x="22" y="18"/>
                    </a:lnTo>
                    <a:lnTo>
                      <a:pt x="12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87"/>
              <p:cNvSpPr>
                <a:spLocks/>
              </p:cNvSpPr>
              <p:nvPr/>
            </p:nvSpPr>
            <p:spPr bwMode="auto">
              <a:xfrm>
                <a:off x="1556" y="2194"/>
                <a:ext cx="24" cy="54"/>
              </a:xfrm>
              <a:custGeom>
                <a:avLst/>
                <a:gdLst>
                  <a:gd name="T0" fmla="*/ 2 w 24"/>
                  <a:gd name="T1" fmla="*/ 54 h 54"/>
                  <a:gd name="T2" fmla="*/ 2 w 24"/>
                  <a:gd name="T3" fmla="*/ 54 h 54"/>
                  <a:gd name="T4" fmla="*/ 6 w 24"/>
                  <a:gd name="T5" fmla="*/ 50 h 54"/>
                  <a:gd name="T6" fmla="*/ 12 w 24"/>
                  <a:gd name="T7" fmla="*/ 46 h 54"/>
                  <a:gd name="T8" fmla="*/ 18 w 24"/>
                  <a:gd name="T9" fmla="*/ 40 h 54"/>
                  <a:gd name="T10" fmla="*/ 22 w 24"/>
                  <a:gd name="T11" fmla="*/ 32 h 54"/>
                  <a:gd name="T12" fmla="*/ 24 w 24"/>
                  <a:gd name="T13" fmla="*/ 24 h 54"/>
                  <a:gd name="T14" fmla="*/ 24 w 24"/>
                  <a:gd name="T15" fmla="*/ 12 h 54"/>
                  <a:gd name="T16" fmla="*/ 20 w 24"/>
                  <a:gd name="T17" fmla="*/ 0 h 54"/>
                  <a:gd name="T18" fmla="*/ 20 w 24"/>
                  <a:gd name="T19" fmla="*/ 0 h 54"/>
                  <a:gd name="T20" fmla="*/ 16 w 24"/>
                  <a:gd name="T21" fmla="*/ 4 h 54"/>
                  <a:gd name="T22" fmla="*/ 8 w 24"/>
                  <a:gd name="T23" fmla="*/ 14 h 54"/>
                  <a:gd name="T24" fmla="*/ 4 w 24"/>
                  <a:gd name="T25" fmla="*/ 22 h 54"/>
                  <a:gd name="T26" fmla="*/ 0 w 24"/>
                  <a:gd name="T27" fmla="*/ 32 h 54"/>
                  <a:gd name="T28" fmla="*/ 0 w 24"/>
                  <a:gd name="T29" fmla="*/ 42 h 54"/>
                  <a:gd name="T30" fmla="*/ 2 w 24"/>
                  <a:gd name="T31" fmla="*/ 54 h 54"/>
                  <a:gd name="T32" fmla="*/ 2 w 24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54"/>
                  <a:gd name="T53" fmla="*/ 24 w 2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54">
                    <a:moveTo>
                      <a:pt x="2" y="54"/>
                    </a:moveTo>
                    <a:lnTo>
                      <a:pt x="2" y="54"/>
                    </a:lnTo>
                    <a:lnTo>
                      <a:pt x="6" y="50"/>
                    </a:lnTo>
                    <a:lnTo>
                      <a:pt x="12" y="46"/>
                    </a:lnTo>
                    <a:lnTo>
                      <a:pt x="18" y="40"/>
                    </a:lnTo>
                    <a:lnTo>
                      <a:pt x="22" y="3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8" y="14"/>
                    </a:lnTo>
                    <a:lnTo>
                      <a:pt x="4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88"/>
              <p:cNvSpPr>
                <a:spLocks/>
              </p:cNvSpPr>
              <p:nvPr/>
            </p:nvSpPr>
            <p:spPr bwMode="auto">
              <a:xfrm>
                <a:off x="1586" y="2264"/>
                <a:ext cx="66" cy="28"/>
              </a:xfrm>
              <a:custGeom>
                <a:avLst/>
                <a:gdLst>
                  <a:gd name="T0" fmla="*/ 66 w 66"/>
                  <a:gd name="T1" fmla="*/ 20 h 28"/>
                  <a:gd name="T2" fmla="*/ 66 w 66"/>
                  <a:gd name="T3" fmla="*/ 20 h 28"/>
                  <a:gd name="T4" fmla="*/ 60 w 66"/>
                  <a:gd name="T5" fmla="*/ 16 h 28"/>
                  <a:gd name="T6" fmla="*/ 56 w 66"/>
                  <a:gd name="T7" fmla="*/ 10 h 28"/>
                  <a:gd name="T8" fmla="*/ 48 w 66"/>
                  <a:gd name="T9" fmla="*/ 6 h 28"/>
                  <a:gd name="T10" fmla="*/ 40 w 66"/>
                  <a:gd name="T11" fmla="*/ 2 h 28"/>
                  <a:gd name="T12" fmla="*/ 28 w 66"/>
                  <a:gd name="T13" fmla="*/ 0 h 28"/>
                  <a:gd name="T14" fmla="*/ 14 w 66"/>
                  <a:gd name="T15" fmla="*/ 2 h 28"/>
                  <a:gd name="T16" fmla="*/ 0 w 66"/>
                  <a:gd name="T17" fmla="*/ 10 h 28"/>
                  <a:gd name="T18" fmla="*/ 0 w 66"/>
                  <a:gd name="T19" fmla="*/ 10 h 28"/>
                  <a:gd name="T20" fmla="*/ 4 w 66"/>
                  <a:gd name="T21" fmla="*/ 14 h 28"/>
                  <a:gd name="T22" fmla="*/ 10 w 66"/>
                  <a:gd name="T23" fmla="*/ 20 h 28"/>
                  <a:gd name="T24" fmla="*/ 16 w 66"/>
                  <a:gd name="T25" fmla="*/ 24 h 28"/>
                  <a:gd name="T26" fmla="*/ 26 w 66"/>
                  <a:gd name="T27" fmla="*/ 28 h 28"/>
                  <a:gd name="T28" fmla="*/ 36 w 66"/>
                  <a:gd name="T29" fmla="*/ 28 h 28"/>
                  <a:gd name="T30" fmla="*/ 50 w 66"/>
                  <a:gd name="T31" fmla="*/ 26 h 28"/>
                  <a:gd name="T32" fmla="*/ 66 w 66"/>
                  <a:gd name="T33" fmla="*/ 20 h 28"/>
                  <a:gd name="T34" fmla="*/ 66 w 66"/>
                  <a:gd name="T35" fmla="*/ 2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28"/>
                  <a:gd name="T56" fmla="*/ 66 w 66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28">
                    <a:moveTo>
                      <a:pt x="66" y="20"/>
                    </a:moveTo>
                    <a:lnTo>
                      <a:pt x="66" y="20"/>
                    </a:lnTo>
                    <a:lnTo>
                      <a:pt x="60" y="16"/>
                    </a:lnTo>
                    <a:lnTo>
                      <a:pt x="56" y="10"/>
                    </a:lnTo>
                    <a:lnTo>
                      <a:pt x="48" y="6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10" y="20"/>
                    </a:lnTo>
                    <a:lnTo>
                      <a:pt x="16" y="24"/>
                    </a:lnTo>
                    <a:lnTo>
                      <a:pt x="26" y="28"/>
                    </a:lnTo>
                    <a:lnTo>
                      <a:pt x="36" y="28"/>
                    </a:lnTo>
                    <a:lnTo>
                      <a:pt x="50" y="26"/>
                    </a:lnTo>
                    <a:lnTo>
                      <a:pt x="66" y="2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89"/>
              <p:cNvSpPr>
                <a:spLocks/>
              </p:cNvSpPr>
              <p:nvPr/>
            </p:nvSpPr>
            <p:spPr bwMode="auto">
              <a:xfrm>
                <a:off x="1560" y="2270"/>
                <a:ext cx="38" cy="38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6 w 38"/>
                  <a:gd name="T5" fmla="*/ 2 h 38"/>
                  <a:gd name="T6" fmla="*/ 18 w 38"/>
                  <a:gd name="T7" fmla="*/ 6 h 38"/>
                  <a:gd name="T8" fmla="*/ 24 w 38"/>
                  <a:gd name="T9" fmla="*/ 12 h 38"/>
                  <a:gd name="T10" fmla="*/ 30 w 38"/>
                  <a:gd name="T11" fmla="*/ 18 h 38"/>
                  <a:gd name="T12" fmla="*/ 36 w 38"/>
                  <a:gd name="T13" fmla="*/ 26 h 38"/>
                  <a:gd name="T14" fmla="*/ 38 w 38"/>
                  <a:gd name="T15" fmla="*/ 38 h 38"/>
                  <a:gd name="T16" fmla="*/ 38 w 38"/>
                  <a:gd name="T17" fmla="*/ 38 h 38"/>
                  <a:gd name="T18" fmla="*/ 34 w 38"/>
                  <a:gd name="T19" fmla="*/ 36 h 38"/>
                  <a:gd name="T20" fmla="*/ 22 w 38"/>
                  <a:gd name="T21" fmla="*/ 32 h 38"/>
                  <a:gd name="T22" fmla="*/ 16 w 38"/>
                  <a:gd name="T23" fmla="*/ 28 h 38"/>
                  <a:gd name="T24" fmla="*/ 10 w 38"/>
                  <a:gd name="T25" fmla="*/ 20 h 38"/>
                  <a:gd name="T26" fmla="*/ 4 w 38"/>
                  <a:gd name="T27" fmla="*/ 12 h 38"/>
                  <a:gd name="T28" fmla="*/ 0 w 38"/>
                  <a:gd name="T29" fmla="*/ 0 h 38"/>
                  <a:gd name="T30" fmla="*/ 0 w 38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38"/>
                  <a:gd name="T50" fmla="*/ 38 w 38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38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8"/>
                    </a:lnTo>
                    <a:lnTo>
                      <a:pt x="36" y="26"/>
                    </a:lnTo>
                    <a:lnTo>
                      <a:pt x="38" y="38"/>
                    </a:lnTo>
                    <a:lnTo>
                      <a:pt x="34" y="36"/>
                    </a:lnTo>
                    <a:lnTo>
                      <a:pt x="22" y="32"/>
                    </a:lnTo>
                    <a:lnTo>
                      <a:pt x="16" y="28"/>
                    </a:lnTo>
                    <a:lnTo>
                      <a:pt x="10" y="20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90"/>
              <p:cNvSpPr>
                <a:spLocks/>
              </p:cNvSpPr>
              <p:nvPr/>
            </p:nvSpPr>
            <p:spPr bwMode="auto">
              <a:xfrm>
                <a:off x="1542" y="2246"/>
                <a:ext cx="54" cy="22"/>
              </a:xfrm>
              <a:custGeom>
                <a:avLst/>
                <a:gdLst>
                  <a:gd name="T0" fmla="*/ 0 w 54"/>
                  <a:gd name="T1" fmla="*/ 16 h 22"/>
                  <a:gd name="T2" fmla="*/ 0 w 54"/>
                  <a:gd name="T3" fmla="*/ 16 h 22"/>
                  <a:gd name="T4" fmla="*/ 6 w 54"/>
                  <a:gd name="T5" fmla="*/ 18 h 22"/>
                  <a:gd name="T6" fmla="*/ 12 w 54"/>
                  <a:gd name="T7" fmla="*/ 20 h 22"/>
                  <a:gd name="T8" fmla="*/ 20 w 54"/>
                  <a:gd name="T9" fmla="*/ 22 h 22"/>
                  <a:gd name="T10" fmla="*/ 28 w 54"/>
                  <a:gd name="T11" fmla="*/ 22 h 22"/>
                  <a:gd name="T12" fmla="*/ 36 w 54"/>
                  <a:gd name="T13" fmla="*/ 20 h 22"/>
                  <a:gd name="T14" fmla="*/ 46 w 54"/>
                  <a:gd name="T15" fmla="*/ 14 h 22"/>
                  <a:gd name="T16" fmla="*/ 54 w 54"/>
                  <a:gd name="T17" fmla="*/ 2 h 22"/>
                  <a:gd name="T18" fmla="*/ 54 w 54"/>
                  <a:gd name="T19" fmla="*/ 2 h 22"/>
                  <a:gd name="T20" fmla="*/ 48 w 54"/>
                  <a:gd name="T21" fmla="*/ 2 h 22"/>
                  <a:gd name="T22" fmla="*/ 36 w 54"/>
                  <a:gd name="T23" fmla="*/ 0 h 22"/>
                  <a:gd name="T24" fmla="*/ 26 w 54"/>
                  <a:gd name="T25" fmla="*/ 2 h 22"/>
                  <a:gd name="T26" fmla="*/ 18 w 54"/>
                  <a:gd name="T27" fmla="*/ 4 h 22"/>
                  <a:gd name="T28" fmla="*/ 8 w 54"/>
                  <a:gd name="T29" fmla="*/ 8 h 22"/>
                  <a:gd name="T30" fmla="*/ 0 w 54"/>
                  <a:gd name="T31" fmla="*/ 16 h 22"/>
                  <a:gd name="T32" fmla="*/ 0 w 54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22"/>
                  <a:gd name="T53" fmla="*/ 54 w 54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22">
                    <a:moveTo>
                      <a:pt x="0" y="16"/>
                    </a:moveTo>
                    <a:lnTo>
                      <a:pt x="0" y="16"/>
                    </a:lnTo>
                    <a:lnTo>
                      <a:pt x="6" y="18"/>
                    </a:lnTo>
                    <a:lnTo>
                      <a:pt x="12" y="20"/>
                    </a:lnTo>
                    <a:lnTo>
                      <a:pt x="20" y="22"/>
                    </a:lnTo>
                    <a:lnTo>
                      <a:pt x="28" y="22"/>
                    </a:lnTo>
                    <a:lnTo>
                      <a:pt x="36" y="20"/>
                    </a:lnTo>
                    <a:lnTo>
                      <a:pt x="46" y="14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4"/>
                    </a:lnTo>
                    <a:lnTo>
                      <a:pt x="8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91"/>
              <p:cNvSpPr>
                <a:spLocks/>
              </p:cNvSpPr>
              <p:nvPr/>
            </p:nvSpPr>
            <p:spPr bwMode="auto">
              <a:xfrm>
                <a:off x="1300" y="2170"/>
                <a:ext cx="44" cy="52"/>
              </a:xfrm>
              <a:custGeom>
                <a:avLst/>
                <a:gdLst>
                  <a:gd name="T0" fmla="*/ 44 w 44"/>
                  <a:gd name="T1" fmla="*/ 0 h 52"/>
                  <a:gd name="T2" fmla="*/ 44 w 44"/>
                  <a:gd name="T3" fmla="*/ 0 h 52"/>
                  <a:gd name="T4" fmla="*/ 38 w 44"/>
                  <a:gd name="T5" fmla="*/ 2 h 52"/>
                  <a:gd name="T6" fmla="*/ 30 w 44"/>
                  <a:gd name="T7" fmla="*/ 4 h 52"/>
                  <a:gd name="T8" fmla="*/ 22 w 44"/>
                  <a:gd name="T9" fmla="*/ 6 h 52"/>
                  <a:gd name="T10" fmla="*/ 14 w 44"/>
                  <a:gd name="T11" fmla="*/ 14 h 52"/>
                  <a:gd name="T12" fmla="*/ 6 w 44"/>
                  <a:gd name="T13" fmla="*/ 22 h 52"/>
                  <a:gd name="T14" fmla="*/ 2 w 44"/>
                  <a:gd name="T15" fmla="*/ 34 h 52"/>
                  <a:gd name="T16" fmla="*/ 0 w 44"/>
                  <a:gd name="T17" fmla="*/ 52 h 52"/>
                  <a:gd name="T18" fmla="*/ 0 w 44"/>
                  <a:gd name="T19" fmla="*/ 52 h 52"/>
                  <a:gd name="T20" fmla="*/ 6 w 44"/>
                  <a:gd name="T21" fmla="*/ 50 h 52"/>
                  <a:gd name="T22" fmla="*/ 12 w 44"/>
                  <a:gd name="T23" fmla="*/ 48 h 52"/>
                  <a:gd name="T24" fmla="*/ 20 w 44"/>
                  <a:gd name="T25" fmla="*/ 44 h 52"/>
                  <a:gd name="T26" fmla="*/ 28 w 44"/>
                  <a:gd name="T27" fmla="*/ 38 h 52"/>
                  <a:gd name="T28" fmla="*/ 36 w 44"/>
                  <a:gd name="T29" fmla="*/ 30 h 52"/>
                  <a:gd name="T30" fmla="*/ 42 w 44"/>
                  <a:gd name="T31" fmla="*/ 18 h 52"/>
                  <a:gd name="T32" fmla="*/ 44 w 44"/>
                  <a:gd name="T33" fmla="*/ 0 h 52"/>
                  <a:gd name="T34" fmla="*/ 44 w 44"/>
                  <a:gd name="T35" fmla="*/ 0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52"/>
                  <a:gd name="T56" fmla="*/ 44 w 44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52">
                    <a:moveTo>
                      <a:pt x="44" y="0"/>
                    </a:moveTo>
                    <a:lnTo>
                      <a:pt x="44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6"/>
                    </a:lnTo>
                    <a:lnTo>
                      <a:pt x="14" y="14"/>
                    </a:lnTo>
                    <a:lnTo>
                      <a:pt x="6" y="22"/>
                    </a:lnTo>
                    <a:lnTo>
                      <a:pt x="2" y="34"/>
                    </a:lnTo>
                    <a:lnTo>
                      <a:pt x="0" y="52"/>
                    </a:lnTo>
                    <a:lnTo>
                      <a:pt x="6" y="50"/>
                    </a:lnTo>
                    <a:lnTo>
                      <a:pt x="12" y="48"/>
                    </a:lnTo>
                    <a:lnTo>
                      <a:pt x="20" y="44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42" y="1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92"/>
              <p:cNvSpPr>
                <a:spLocks/>
              </p:cNvSpPr>
              <p:nvPr/>
            </p:nvSpPr>
            <p:spPr bwMode="auto">
              <a:xfrm>
                <a:off x="1282" y="2226"/>
                <a:ext cx="54" cy="20"/>
              </a:xfrm>
              <a:custGeom>
                <a:avLst/>
                <a:gdLst>
                  <a:gd name="T0" fmla="*/ 0 w 54"/>
                  <a:gd name="T1" fmla="*/ 16 h 20"/>
                  <a:gd name="T2" fmla="*/ 0 w 54"/>
                  <a:gd name="T3" fmla="*/ 16 h 20"/>
                  <a:gd name="T4" fmla="*/ 4 w 54"/>
                  <a:gd name="T5" fmla="*/ 12 h 20"/>
                  <a:gd name="T6" fmla="*/ 16 w 54"/>
                  <a:gd name="T7" fmla="*/ 4 h 20"/>
                  <a:gd name="T8" fmla="*/ 24 w 54"/>
                  <a:gd name="T9" fmla="*/ 2 h 20"/>
                  <a:gd name="T10" fmla="*/ 32 w 54"/>
                  <a:gd name="T11" fmla="*/ 0 h 20"/>
                  <a:gd name="T12" fmla="*/ 42 w 54"/>
                  <a:gd name="T13" fmla="*/ 0 h 20"/>
                  <a:gd name="T14" fmla="*/ 54 w 54"/>
                  <a:gd name="T15" fmla="*/ 4 h 20"/>
                  <a:gd name="T16" fmla="*/ 54 w 54"/>
                  <a:gd name="T17" fmla="*/ 4 h 20"/>
                  <a:gd name="T18" fmla="*/ 50 w 54"/>
                  <a:gd name="T19" fmla="*/ 8 h 20"/>
                  <a:gd name="T20" fmla="*/ 40 w 54"/>
                  <a:gd name="T21" fmla="*/ 14 h 20"/>
                  <a:gd name="T22" fmla="*/ 32 w 54"/>
                  <a:gd name="T23" fmla="*/ 18 h 20"/>
                  <a:gd name="T24" fmla="*/ 24 w 54"/>
                  <a:gd name="T25" fmla="*/ 20 h 20"/>
                  <a:gd name="T26" fmla="*/ 12 w 54"/>
                  <a:gd name="T27" fmla="*/ 20 h 20"/>
                  <a:gd name="T28" fmla="*/ 0 w 54"/>
                  <a:gd name="T29" fmla="*/ 16 h 20"/>
                  <a:gd name="T30" fmla="*/ 0 w 54"/>
                  <a:gd name="T31" fmla="*/ 16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0"/>
                  <a:gd name="T50" fmla="*/ 54 w 54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0">
                    <a:moveTo>
                      <a:pt x="0" y="16"/>
                    </a:moveTo>
                    <a:lnTo>
                      <a:pt x="0" y="16"/>
                    </a:lnTo>
                    <a:lnTo>
                      <a:pt x="4" y="12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4" y="4"/>
                    </a:lnTo>
                    <a:lnTo>
                      <a:pt x="50" y="8"/>
                    </a:lnTo>
                    <a:lnTo>
                      <a:pt x="40" y="14"/>
                    </a:lnTo>
                    <a:lnTo>
                      <a:pt x="32" y="18"/>
                    </a:lnTo>
                    <a:lnTo>
                      <a:pt x="24" y="20"/>
                    </a:lnTo>
                    <a:lnTo>
                      <a:pt x="12" y="2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93"/>
              <p:cNvSpPr>
                <a:spLocks/>
              </p:cNvSpPr>
              <p:nvPr/>
            </p:nvSpPr>
            <p:spPr bwMode="auto">
              <a:xfrm>
                <a:off x="1262" y="2200"/>
                <a:ext cx="26" cy="54"/>
              </a:xfrm>
              <a:custGeom>
                <a:avLst/>
                <a:gdLst>
                  <a:gd name="T0" fmla="*/ 2 w 26"/>
                  <a:gd name="T1" fmla="*/ 54 h 54"/>
                  <a:gd name="T2" fmla="*/ 2 w 26"/>
                  <a:gd name="T3" fmla="*/ 54 h 54"/>
                  <a:gd name="T4" fmla="*/ 8 w 26"/>
                  <a:gd name="T5" fmla="*/ 50 h 54"/>
                  <a:gd name="T6" fmla="*/ 14 w 26"/>
                  <a:gd name="T7" fmla="*/ 46 h 54"/>
                  <a:gd name="T8" fmla="*/ 18 w 26"/>
                  <a:gd name="T9" fmla="*/ 40 h 54"/>
                  <a:gd name="T10" fmla="*/ 24 w 26"/>
                  <a:gd name="T11" fmla="*/ 32 h 54"/>
                  <a:gd name="T12" fmla="*/ 26 w 26"/>
                  <a:gd name="T13" fmla="*/ 24 h 54"/>
                  <a:gd name="T14" fmla="*/ 26 w 26"/>
                  <a:gd name="T15" fmla="*/ 12 h 54"/>
                  <a:gd name="T16" fmla="*/ 20 w 26"/>
                  <a:gd name="T17" fmla="*/ 0 h 54"/>
                  <a:gd name="T18" fmla="*/ 20 w 26"/>
                  <a:gd name="T19" fmla="*/ 0 h 54"/>
                  <a:gd name="T20" fmla="*/ 16 w 26"/>
                  <a:gd name="T21" fmla="*/ 4 h 54"/>
                  <a:gd name="T22" fmla="*/ 8 w 26"/>
                  <a:gd name="T23" fmla="*/ 14 h 54"/>
                  <a:gd name="T24" fmla="*/ 4 w 26"/>
                  <a:gd name="T25" fmla="*/ 22 h 54"/>
                  <a:gd name="T26" fmla="*/ 2 w 26"/>
                  <a:gd name="T27" fmla="*/ 32 h 54"/>
                  <a:gd name="T28" fmla="*/ 0 w 26"/>
                  <a:gd name="T29" fmla="*/ 42 h 54"/>
                  <a:gd name="T30" fmla="*/ 2 w 26"/>
                  <a:gd name="T31" fmla="*/ 54 h 54"/>
                  <a:gd name="T32" fmla="*/ 2 w 26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54"/>
                  <a:gd name="T53" fmla="*/ 26 w 2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54">
                    <a:moveTo>
                      <a:pt x="2" y="54"/>
                    </a:moveTo>
                    <a:lnTo>
                      <a:pt x="2" y="54"/>
                    </a:lnTo>
                    <a:lnTo>
                      <a:pt x="8" y="50"/>
                    </a:lnTo>
                    <a:lnTo>
                      <a:pt x="14" y="46"/>
                    </a:lnTo>
                    <a:lnTo>
                      <a:pt x="18" y="40"/>
                    </a:lnTo>
                    <a:lnTo>
                      <a:pt x="24" y="32"/>
                    </a:lnTo>
                    <a:lnTo>
                      <a:pt x="26" y="24"/>
                    </a:lnTo>
                    <a:lnTo>
                      <a:pt x="26" y="12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8" y="14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94"/>
              <p:cNvSpPr>
                <a:spLocks/>
              </p:cNvSpPr>
              <p:nvPr/>
            </p:nvSpPr>
            <p:spPr bwMode="auto">
              <a:xfrm>
                <a:off x="1590" y="2422"/>
                <a:ext cx="56" cy="24"/>
              </a:xfrm>
              <a:custGeom>
                <a:avLst/>
                <a:gdLst>
                  <a:gd name="T0" fmla="*/ 56 w 56"/>
                  <a:gd name="T1" fmla="*/ 10 h 24"/>
                  <a:gd name="T2" fmla="*/ 56 w 56"/>
                  <a:gd name="T3" fmla="*/ 10 h 24"/>
                  <a:gd name="T4" fmla="*/ 52 w 56"/>
                  <a:gd name="T5" fmla="*/ 6 h 24"/>
                  <a:gd name="T6" fmla="*/ 46 w 56"/>
                  <a:gd name="T7" fmla="*/ 4 h 24"/>
                  <a:gd name="T8" fmla="*/ 40 w 56"/>
                  <a:gd name="T9" fmla="*/ 0 h 24"/>
                  <a:gd name="T10" fmla="*/ 30 w 56"/>
                  <a:gd name="T11" fmla="*/ 0 h 24"/>
                  <a:gd name="T12" fmla="*/ 22 w 56"/>
                  <a:gd name="T13" fmla="*/ 0 h 24"/>
                  <a:gd name="T14" fmla="*/ 10 w 56"/>
                  <a:gd name="T15" fmla="*/ 4 h 24"/>
                  <a:gd name="T16" fmla="*/ 0 w 56"/>
                  <a:gd name="T17" fmla="*/ 14 h 24"/>
                  <a:gd name="T18" fmla="*/ 0 w 56"/>
                  <a:gd name="T19" fmla="*/ 14 h 24"/>
                  <a:gd name="T20" fmla="*/ 4 w 56"/>
                  <a:gd name="T21" fmla="*/ 16 h 24"/>
                  <a:gd name="T22" fmla="*/ 10 w 56"/>
                  <a:gd name="T23" fmla="*/ 20 h 24"/>
                  <a:gd name="T24" fmla="*/ 16 w 56"/>
                  <a:gd name="T25" fmla="*/ 22 h 24"/>
                  <a:gd name="T26" fmla="*/ 24 w 56"/>
                  <a:gd name="T27" fmla="*/ 24 h 24"/>
                  <a:gd name="T28" fmla="*/ 34 w 56"/>
                  <a:gd name="T29" fmla="*/ 22 h 24"/>
                  <a:gd name="T30" fmla="*/ 44 w 56"/>
                  <a:gd name="T31" fmla="*/ 18 h 24"/>
                  <a:gd name="T32" fmla="*/ 56 w 56"/>
                  <a:gd name="T33" fmla="*/ 10 h 24"/>
                  <a:gd name="T34" fmla="*/ 56 w 56"/>
                  <a:gd name="T35" fmla="*/ 10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24"/>
                  <a:gd name="T56" fmla="*/ 56 w 56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24">
                    <a:moveTo>
                      <a:pt x="56" y="10"/>
                    </a:moveTo>
                    <a:lnTo>
                      <a:pt x="56" y="10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0" y="4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10" y="20"/>
                    </a:lnTo>
                    <a:lnTo>
                      <a:pt x="16" y="22"/>
                    </a:lnTo>
                    <a:lnTo>
                      <a:pt x="24" y="24"/>
                    </a:lnTo>
                    <a:lnTo>
                      <a:pt x="34" y="22"/>
                    </a:lnTo>
                    <a:lnTo>
                      <a:pt x="44" y="18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95"/>
              <p:cNvSpPr>
                <a:spLocks/>
              </p:cNvSpPr>
              <p:nvPr/>
            </p:nvSpPr>
            <p:spPr bwMode="auto">
              <a:xfrm>
                <a:off x="1568" y="2438"/>
                <a:ext cx="38" cy="24"/>
              </a:xfrm>
              <a:custGeom>
                <a:avLst/>
                <a:gdLst>
                  <a:gd name="T0" fmla="*/ 0 w 38"/>
                  <a:gd name="T1" fmla="*/ 0 h 24"/>
                  <a:gd name="T2" fmla="*/ 0 w 38"/>
                  <a:gd name="T3" fmla="*/ 0 h 24"/>
                  <a:gd name="T4" fmla="*/ 4 w 38"/>
                  <a:gd name="T5" fmla="*/ 0 h 24"/>
                  <a:gd name="T6" fmla="*/ 16 w 38"/>
                  <a:gd name="T7" fmla="*/ 2 h 24"/>
                  <a:gd name="T8" fmla="*/ 22 w 38"/>
                  <a:gd name="T9" fmla="*/ 4 h 24"/>
                  <a:gd name="T10" fmla="*/ 28 w 38"/>
                  <a:gd name="T11" fmla="*/ 8 h 24"/>
                  <a:gd name="T12" fmla="*/ 34 w 38"/>
                  <a:gd name="T13" fmla="*/ 14 h 24"/>
                  <a:gd name="T14" fmla="*/ 38 w 38"/>
                  <a:gd name="T15" fmla="*/ 24 h 24"/>
                  <a:gd name="T16" fmla="*/ 38 w 38"/>
                  <a:gd name="T17" fmla="*/ 24 h 24"/>
                  <a:gd name="T18" fmla="*/ 34 w 38"/>
                  <a:gd name="T19" fmla="*/ 24 h 24"/>
                  <a:gd name="T20" fmla="*/ 24 w 38"/>
                  <a:gd name="T21" fmla="*/ 22 h 24"/>
                  <a:gd name="T22" fmla="*/ 18 w 38"/>
                  <a:gd name="T23" fmla="*/ 20 h 24"/>
                  <a:gd name="T24" fmla="*/ 12 w 38"/>
                  <a:gd name="T25" fmla="*/ 14 h 24"/>
                  <a:gd name="T26" fmla="*/ 6 w 38"/>
                  <a:gd name="T27" fmla="*/ 8 h 24"/>
                  <a:gd name="T28" fmla="*/ 0 w 38"/>
                  <a:gd name="T29" fmla="*/ 0 h 24"/>
                  <a:gd name="T30" fmla="*/ 0 w 38"/>
                  <a:gd name="T31" fmla="*/ 0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24"/>
                  <a:gd name="T50" fmla="*/ 38 w 38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6" y="2"/>
                    </a:lnTo>
                    <a:lnTo>
                      <a:pt x="22" y="4"/>
                    </a:lnTo>
                    <a:lnTo>
                      <a:pt x="28" y="8"/>
                    </a:lnTo>
                    <a:lnTo>
                      <a:pt x="34" y="14"/>
                    </a:lnTo>
                    <a:lnTo>
                      <a:pt x="38" y="24"/>
                    </a:lnTo>
                    <a:lnTo>
                      <a:pt x="34" y="24"/>
                    </a:lnTo>
                    <a:lnTo>
                      <a:pt x="24" y="22"/>
                    </a:lnTo>
                    <a:lnTo>
                      <a:pt x="18" y="20"/>
                    </a:lnTo>
                    <a:lnTo>
                      <a:pt x="12" y="14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96"/>
              <p:cNvSpPr>
                <a:spLocks/>
              </p:cNvSpPr>
              <p:nvPr/>
            </p:nvSpPr>
            <p:spPr bwMode="auto">
              <a:xfrm>
                <a:off x="1550" y="2412"/>
                <a:ext cx="44" cy="24"/>
              </a:xfrm>
              <a:custGeom>
                <a:avLst/>
                <a:gdLst>
                  <a:gd name="T0" fmla="*/ 0 w 44"/>
                  <a:gd name="T1" fmla="*/ 22 h 24"/>
                  <a:gd name="T2" fmla="*/ 0 w 44"/>
                  <a:gd name="T3" fmla="*/ 22 h 24"/>
                  <a:gd name="T4" fmla="*/ 6 w 44"/>
                  <a:gd name="T5" fmla="*/ 24 h 24"/>
                  <a:gd name="T6" fmla="*/ 18 w 44"/>
                  <a:gd name="T7" fmla="*/ 24 h 24"/>
                  <a:gd name="T8" fmla="*/ 24 w 44"/>
                  <a:gd name="T9" fmla="*/ 22 h 24"/>
                  <a:gd name="T10" fmla="*/ 32 w 44"/>
                  <a:gd name="T11" fmla="*/ 18 h 24"/>
                  <a:gd name="T12" fmla="*/ 38 w 44"/>
                  <a:gd name="T13" fmla="*/ 12 h 24"/>
                  <a:gd name="T14" fmla="*/ 44 w 44"/>
                  <a:gd name="T15" fmla="*/ 0 h 24"/>
                  <a:gd name="T16" fmla="*/ 44 w 44"/>
                  <a:gd name="T17" fmla="*/ 0 h 24"/>
                  <a:gd name="T18" fmla="*/ 38 w 44"/>
                  <a:gd name="T19" fmla="*/ 0 h 24"/>
                  <a:gd name="T20" fmla="*/ 28 w 44"/>
                  <a:gd name="T21" fmla="*/ 2 h 24"/>
                  <a:gd name="T22" fmla="*/ 20 w 44"/>
                  <a:gd name="T23" fmla="*/ 4 h 24"/>
                  <a:gd name="T24" fmla="*/ 14 w 44"/>
                  <a:gd name="T25" fmla="*/ 8 h 24"/>
                  <a:gd name="T26" fmla="*/ 6 w 44"/>
                  <a:gd name="T27" fmla="*/ 14 h 24"/>
                  <a:gd name="T28" fmla="*/ 0 w 44"/>
                  <a:gd name="T29" fmla="*/ 22 h 24"/>
                  <a:gd name="T30" fmla="*/ 0 w 44"/>
                  <a:gd name="T31" fmla="*/ 22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24"/>
                  <a:gd name="T50" fmla="*/ 44 w 44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24">
                    <a:moveTo>
                      <a:pt x="0" y="22"/>
                    </a:moveTo>
                    <a:lnTo>
                      <a:pt x="0" y="22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24" y="22"/>
                    </a:lnTo>
                    <a:lnTo>
                      <a:pt x="32" y="18"/>
                    </a:lnTo>
                    <a:lnTo>
                      <a:pt x="38" y="1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8" y="2"/>
                    </a:lnTo>
                    <a:lnTo>
                      <a:pt x="20" y="4"/>
                    </a:lnTo>
                    <a:lnTo>
                      <a:pt x="14" y="8"/>
                    </a:lnTo>
                    <a:lnTo>
                      <a:pt x="6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97"/>
              <p:cNvSpPr>
                <a:spLocks/>
              </p:cNvSpPr>
              <p:nvPr/>
            </p:nvSpPr>
            <p:spPr bwMode="auto">
              <a:xfrm>
                <a:off x="1614" y="2346"/>
                <a:ext cx="54" cy="26"/>
              </a:xfrm>
              <a:custGeom>
                <a:avLst/>
                <a:gdLst>
                  <a:gd name="T0" fmla="*/ 54 w 54"/>
                  <a:gd name="T1" fmla="*/ 4 h 26"/>
                  <a:gd name="T2" fmla="*/ 54 w 54"/>
                  <a:gd name="T3" fmla="*/ 4 h 26"/>
                  <a:gd name="T4" fmla="*/ 48 w 54"/>
                  <a:gd name="T5" fmla="*/ 2 h 26"/>
                  <a:gd name="T6" fmla="*/ 42 w 54"/>
                  <a:gd name="T7" fmla="*/ 0 h 26"/>
                  <a:gd name="T8" fmla="*/ 34 w 54"/>
                  <a:gd name="T9" fmla="*/ 0 h 26"/>
                  <a:gd name="T10" fmla="*/ 26 w 54"/>
                  <a:gd name="T11" fmla="*/ 2 h 26"/>
                  <a:gd name="T12" fmla="*/ 16 w 54"/>
                  <a:gd name="T13" fmla="*/ 4 h 26"/>
                  <a:gd name="T14" fmla="*/ 8 w 54"/>
                  <a:gd name="T15" fmla="*/ 12 h 26"/>
                  <a:gd name="T16" fmla="*/ 0 w 54"/>
                  <a:gd name="T17" fmla="*/ 22 h 26"/>
                  <a:gd name="T18" fmla="*/ 0 w 54"/>
                  <a:gd name="T19" fmla="*/ 22 h 26"/>
                  <a:gd name="T20" fmla="*/ 4 w 54"/>
                  <a:gd name="T21" fmla="*/ 26 h 26"/>
                  <a:gd name="T22" fmla="*/ 10 w 54"/>
                  <a:gd name="T23" fmla="*/ 26 h 26"/>
                  <a:gd name="T24" fmla="*/ 18 w 54"/>
                  <a:gd name="T25" fmla="*/ 26 h 26"/>
                  <a:gd name="T26" fmla="*/ 26 w 54"/>
                  <a:gd name="T27" fmla="*/ 26 h 26"/>
                  <a:gd name="T28" fmla="*/ 34 w 54"/>
                  <a:gd name="T29" fmla="*/ 22 h 26"/>
                  <a:gd name="T30" fmla="*/ 44 w 54"/>
                  <a:gd name="T31" fmla="*/ 16 h 26"/>
                  <a:gd name="T32" fmla="*/ 54 w 54"/>
                  <a:gd name="T33" fmla="*/ 4 h 26"/>
                  <a:gd name="T34" fmla="*/ 54 w 54"/>
                  <a:gd name="T35" fmla="*/ 4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26"/>
                  <a:gd name="T56" fmla="*/ 54 w 54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26">
                    <a:moveTo>
                      <a:pt x="54" y="4"/>
                    </a:moveTo>
                    <a:lnTo>
                      <a:pt x="54" y="4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6" y="4"/>
                    </a:lnTo>
                    <a:lnTo>
                      <a:pt x="8" y="12"/>
                    </a:lnTo>
                    <a:lnTo>
                      <a:pt x="0" y="22"/>
                    </a:lnTo>
                    <a:lnTo>
                      <a:pt x="4" y="26"/>
                    </a:lnTo>
                    <a:lnTo>
                      <a:pt x="10" y="26"/>
                    </a:lnTo>
                    <a:lnTo>
                      <a:pt x="18" y="26"/>
                    </a:lnTo>
                    <a:lnTo>
                      <a:pt x="26" y="26"/>
                    </a:lnTo>
                    <a:lnTo>
                      <a:pt x="34" y="22"/>
                    </a:lnTo>
                    <a:lnTo>
                      <a:pt x="44" y="16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98"/>
              <p:cNvSpPr>
                <a:spLocks/>
              </p:cNvSpPr>
              <p:nvPr/>
            </p:nvSpPr>
            <p:spPr bwMode="auto">
              <a:xfrm>
                <a:off x="1592" y="2374"/>
                <a:ext cx="44" cy="18"/>
              </a:xfrm>
              <a:custGeom>
                <a:avLst/>
                <a:gdLst>
                  <a:gd name="T0" fmla="*/ 0 w 44"/>
                  <a:gd name="T1" fmla="*/ 2 h 18"/>
                  <a:gd name="T2" fmla="*/ 0 w 44"/>
                  <a:gd name="T3" fmla="*/ 2 h 18"/>
                  <a:gd name="T4" fmla="*/ 6 w 44"/>
                  <a:gd name="T5" fmla="*/ 2 h 18"/>
                  <a:gd name="T6" fmla="*/ 16 w 44"/>
                  <a:gd name="T7" fmla="*/ 0 h 18"/>
                  <a:gd name="T8" fmla="*/ 24 w 44"/>
                  <a:gd name="T9" fmla="*/ 2 h 18"/>
                  <a:gd name="T10" fmla="*/ 30 w 44"/>
                  <a:gd name="T11" fmla="*/ 4 h 18"/>
                  <a:gd name="T12" fmla="*/ 38 w 44"/>
                  <a:gd name="T13" fmla="*/ 8 h 18"/>
                  <a:gd name="T14" fmla="*/ 44 w 44"/>
                  <a:gd name="T15" fmla="*/ 16 h 18"/>
                  <a:gd name="T16" fmla="*/ 44 w 44"/>
                  <a:gd name="T17" fmla="*/ 16 h 18"/>
                  <a:gd name="T18" fmla="*/ 40 w 44"/>
                  <a:gd name="T19" fmla="*/ 18 h 18"/>
                  <a:gd name="T20" fmla="*/ 30 w 44"/>
                  <a:gd name="T21" fmla="*/ 18 h 18"/>
                  <a:gd name="T22" fmla="*/ 24 w 44"/>
                  <a:gd name="T23" fmla="*/ 16 h 18"/>
                  <a:gd name="T24" fmla="*/ 16 w 44"/>
                  <a:gd name="T25" fmla="*/ 14 h 18"/>
                  <a:gd name="T26" fmla="*/ 8 w 44"/>
                  <a:gd name="T27" fmla="*/ 10 h 18"/>
                  <a:gd name="T28" fmla="*/ 0 w 44"/>
                  <a:gd name="T29" fmla="*/ 2 h 18"/>
                  <a:gd name="T30" fmla="*/ 0 w 44"/>
                  <a:gd name="T31" fmla="*/ 2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18"/>
                  <a:gd name="T50" fmla="*/ 44 w 44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18">
                    <a:moveTo>
                      <a:pt x="0" y="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8" y="8"/>
                    </a:lnTo>
                    <a:lnTo>
                      <a:pt x="44" y="16"/>
                    </a:lnTo>
                    <a:lnTo>
                      <a:pt x="40" y="18"/>
                    </a:lnTo>
                    <a:lnTo>
                      <a:pt x="30" y="18"/>
                    </a:lnTo>
                    <a:lnTo>
                      <a:pt x="24" y="16"/>
                    </a:lnTo>
                    <a:lnTo>
                      <a:pt x="16" y="14"/>
                    </a:lnTo>
                    <a:lnTo>
                      <a:pt x="8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99"/>
              <p:cNvSpPr>
                <a:spLocks/>
              </p:cNvSpPr>
              <p:nvPr/>
            </p:nvSpPr>
            <p:spPr bwMode="auto">
              <a:xfrm>
                <a:off x="1574" y="2346"/>
                <a:ext cx="36" cy="32"/>
              </a:xfrm>
              <a:custGeom>
                <a:avLst/>
                <a:gdLst>
                  <a:gd name="T0" fmla="*/ 0 w 36"/>
                  <a:gd name="T1" fmla="*/ 32 h 32"/>
                  <a:gd name="T2" fmla="*/ 0 w 36"/>
                  <a:gd name="T3" fmla="*/ 32 h 32"/>
                  <a:gd name="T4" fmla="*/ 6 w 36"/>
                  <a:gd name="T5" fmla="*/ 32 h 32"/>
                  <a:gd name="T6" fmla="*/ 18 w 36"/>
                  <a:gd name="T7" fmla="*/ 28 h 32"/>
                  <a:gd name="T8" fmla="*/ 24 w 36"/>
                  <a:gd name="T9" fmla="*/ 26 h 32"/>
                  <a:gd name="T10" fmla="*/ 30 w 36"/>
                  <a:gd name="T11" fmla="*/ 20 h 32"/>
                  <a:gd name="T12" fmla="*/ 34 w 36"/>
                  <a:gd name="T13" fmla="*/ 12 h 32"/>
                  <a:gd name="T14" fmla="*/ 36 w 36"/>
                  <a:gd name="T15" fmla="*/ 0 h 32"/>
                  <a:gd name="T16" fmla="*/ 36 w 36"/>
                  <a:gd name="T17" fmla="*/ 0 h 32"/>
                  <a:gd name="T18" fmla="*/ 32 w 36"/>
                  <a:gd name="T19" fmla="*/ 2 h 32"/>
                  <a:gd name="T20" fmla="*/ 22 w 36"/>
                  <a:gd name="T21" fmla="*/ 6 h 32"/>
                  <a:gd name="T22" fmla="*/ 16 w 36"/>
                  <a:gd name="T23" fmla="*/ 10 h 32"/>
                  <a:gd name="T24" fmla="*/ 10 w 36"/>
                  <a:gd name="T25" fmla="*/ 16 h 32"/>
                  <a:gd name="T26" fmla="*/ 4 w 36"/>
                  <a:gd name="T27" fmla="*/ 22 h 32"/>
                  <a:gd name="T28" fmla="*/ 0 w 36"/>
                  <a:gd name="T29" fmla="*/ 32 h 32"/>
                  <a:gd name="T30" fmla="*/ 0 w 36"/>
                  <a:gd name="T31" fmla="*/ 32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"/>
                  <a:gd name="T49" fmla="*/ 0 h 32"/>
                  <a:gd name="T50" fmla="*/ 36 w 36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" h="32">
                    <a:moveTo>
                      <a:pt x="0" y="32"/>
                    </a:moveTo>
                    <a:lnTo>
                      <a:pt x="0" y="32"/>
                    </a:lnTo>
                    <a:lnTo>
                      <a:pt x="6" y="32"/>
                    </a:lnTo>
                    <a:lnTo>
                      <a:pt x="18" y="28"/>
                    </a:lnTo>
                    <a:lnTo>
                      <a:pt x="24" y="26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4" y="2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100"/>
              <p:cNvSpPr>
                <a:spLocks/>
              </p:cNvSpPr>
              <p:nvPr/>
            </p:nvSpPr>
            <p:spPr bwMode="auto">
              <a:xfrm>
                <a:off x="1458" y="2290"/>
                <a:ext cx="64" cy="38"/>
              </a:xfrm>
              <a:custGeom>
                <a:avLst/>
                <a:gdLst>
                  <a:gd name="T0" fmla="*/ 64 w 64"/>
                  <a:gd name="T1" fmla="*/ 2 h 38"/>
                  <a:gd name="T2" fmla="*/ 64 w 64"/>
                  <a:gd name="T3" fmla="*/ 2 h 38"/>
                  <a:gd name="T4" fmla="*/ 56 w 64"/>
                  <a:gd name="T5" fmla="*/ 2 h 38"/>
                  <a:gd name="T6" fmla="*/ 48 w 64"/>
                  <a:gd name="T7" fmla="*/ 0 h 38"/>
                  <a:gd name="T8" fmla="*/ 40 w 64"/>
                  <a:gd name="T9" fmla="*/ 0 h 38"/>
                  <a:gd name="T10" fmla="*/ 28 w 64"/>
                  <a:gd name="T11" fmla="*/ 4 h 38"/>
                  <a:gd name="T12" fmla="*/ 18 w 64"/>
                  <a:gd name="T13" fmla="*/ 10 h 38"/>
                  <a:gd name="T14" fmla="*/ 8 w 64"/>
                  <a:gd name="T15" fmla="*/ 20 h 38"/>
                  <a:gd name="T16" fmla="*/ 0 w 64"/>
                  <a:gd name="T17" fmla="*/ 36 h 38"/>
                  <a:gd name="T18" fmla="*/ 0 w 64"/>
                  <a:gd name="T19" fmla="*/ 36 h 38"/>
                  <a:gd name="T20" fmla="*/ 8 w 64"/>
                  <a:gd name="T21" fmla="*/ 38 h 38"/>
                  <a:gd name="T22" fmla="*/ 14 w 64"/>
                  <a:gd name="T23" fmla="*/ 38 h 38"/>
                  <a:gd name="T24" fmla="*/ 24 w 64"/>
                  <a:gd name="T25" fmla="*/ 38 h 38"/>
                  <a:gd name="T26" fmla="*/ 34 w 64"/>
                  <a:gd name="T27" fmla="*/ 34 h 38"/>
                  <a:gd name="T28" fmla="*/ 44 w 64"/>
                  <a:gd name="T29" fmla="*/ 28 h 38"/>
                  <a:gd name="T30" fmla="*/ 54 w 64"/>
                  <a:gd name="T31" fmla="*/ 18 h 38"/>
                  <a:gd name="T32" fmla="*/ 64 w 64"/>
                  <a:gd name="T33" fmla="*/ 2 h 38"/>
                  <a:gd name="T34" fmla="*/ 64 w 64"/>
                  <a:gd name="T35" fmla="*/ 2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"/>
                  <a:gd name="T55" fmla="*/ 0 h 38"/>
                  <a:gd name="T56" fmla="*/ 64 w 64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" h="38">
                    <a:moveTo>
                      <a:pt x="64" y="2"/>
                    </a:moveTo>
                    <a:lnTo>
                      <a:pt x="64" y="2"/>
                    </a:lnTo>
                    <a:lnTo>
                      <a:pt x="56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28" y="4"/>
                    </a:lnTo>
                    <a:lnTo>
                      <a:pt x="18" y="10"/>
                    </a:lnTo>
                    <a:lnTo>
                      <a:pt x="8" y="20"/>
                    </a:lnTo>
                    <a:lnTo>
                      <a:pt x="0" y="36"/>
                    </a:lnTo>
                    <a:lnTo>
                      <a:pt x="8" y="38"/>
                    </a:lnTo>
                    <a:lnTo>
                      <a:pt x="14" y="38"/>
                    </a:lnTo>
                    <a:lnTo>
                      <a:pt x="24" y="38"/>
                    </a:lnTo>
                    <a:lnTo>
                      <a:pt x="34" y="34"/>
                    </a:lnTo>
                    <a:lnTo>
                      <a:pt x="44" y="28"/>
                    </a:lnTo>
                    <a:lnTo>
                      <a:pt x="54" y="18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101"/>
              <p:cNvSpPr>
                <a:spLocks/>
              </p:cNvSpPr>
              <p:nvPr/>
            </p:nvSpPr>
            <p:spPr bwMode="auto">
              <a:xfrm>
                <a:off x="1434" y="2334"/>
                <a:ext cx="56" cy="20"/>
              </a:xfrm>
              <a:custGeom>
                <a:avLst/>
                <a:gdLst>
                  <a:gd name="T0" fmla="*/ 0 w 56"/>
                  <a:gd name="T1" fmla="*/ 6 h 20"/>
                  <a:gd name="T2" fmla="*/ 0 w 56"/>
                  <a:gd name="T3" fmla="*/ 6 h 20"/>
                  <a:gd name="T4" fmla="*/ 6 w 56"/>
                  <a:gd name="T5" fmla="*/ 4 h 20"/>
                  <a:gd name="T6" fmla="*/ 20 w 56"/>
                  <a:gd name="T7" fmla="*/ 0 h 20"/>
                  <a:gd name="T8" fmla="*/ 28 w 56"/>
                  <a:gd name="T9" fmla="*/ 0 h 20"/>
                  <a:gd name="T10" fmla="*/ 38 w 56"/>
                  <a:gd name="T11" fmla="*/ 2 h 20"/>
                  <a:gd name="T12" fmla="*/ 48 w 56"/>
                  <a:gd name="T13" fmla="*/ 6 h 20"/>
                  <a:gd name="T14" fmla="*/ 56 w 56"/>
                  <a:gd name="T15" fmla="*/ 14 h 20"/>
                  <a:gd name="T16" fmla="*/ 56 w 56"/>
                  <a:gd name="T17" fmla="*/ 14 h 20"/>
                  <a:gd name="T18" fmla="*/ 52 w 56"/>
                  <a:gd name="T19" fmla="*/ 16 h 20"/>
                  <a:gd name="T20" fmla="*/ 40 w 56"/>
                  <a:gd name="T21" fmla="*/ 20 h 20"/>
                  <a:gd name="T22" fmla="*/ 32 w 56"/>
                  <a:gd name="T23" fmla="*/ 20 h 20"/>
                  <a:gd name="T24" fmla="*/ 22 w 56"/>
                  <a:gd name="T25" fmla="*/ 18 h 20"/>
                  <a:gd name="T26" fmla="*/ 12 w 56"/>
                  <a:gd name="T27" fmla="*/ 14 h 20"/>
                  <a:gd name="T28" fmla="*/ 0 w 56"/>
                  <a:gd name="T29" fmla="*/ 6 h 20"/>
                  <a:gd name="T30" fmla="*/ 0 w 56"/>
                  <a:gd name="T31" fmla="*/ 6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20"/>
                  <a:gd name="T50" fmla="*/ 56 w 56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20">
                    <a:moveTo>
                      <a:pt x="0" y="6"/>
                    </a:moveTo>
                    <a:lnTo>
                      <a:pt x="0" y="6"/>
                    </a:lnTo>
                    <a:lnTo>
                      <a:pt x="6" y="4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6"/>
                    </a:lnTo>
                    <a:lnTo>
                      <a:pt x="56" y="14"/>
                    </a:lnTo>
                    <a:lnTo>
                      <a:pt x="52" y="16"/>
                    </a:lnTo>
                    <a:lnTo>
                      <a:pt x="40" y="20"/>
                    </a:lnTo>
                    <a:lnTo>
                      <a:pt x="32" y="20"/>
                    </a:lnTo>
                    <a:lnTo>
                      <a:pt x="22" y="18"/>
                    </a:lnTo>
                    <a:lnTo>
                      <a:pt x="12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102"/>
              <p:cNvSpPr>
                <a:spLocks/>
              </p:cNvSpPr>
              <p:nvPr/>
            </p:nvSpPr>
            <p:spPr bwMode="auto">
              <a:xfrm>
                <a:off x="1412" y="2298"/>
                <a:ext cx="38" cy="48"/>
              </a:xfrm>
              <a:custGeom>
                <a:avLst/>
                <a:gdLst>
                  <a:gd name="T0" fmla="*/ 0 w 38"/>
                  <a:gd name="T1" fmla="*/ 48 h 48"/>
                  <a:gd name="T2" fmla="*/ 0 w 38"/>
                  <a:gd name="T3" fmla="*/ 48 h 48"/>
                  <a:gd name="T4" fmla="*/ 8 w 38"/>
                  <a:gd name="T5" fmla="*/ 46 h 48"/>
                  <a:gd name="T6" fmla="*/ 14 w 38"/>
                  <a:gd name="T7" fmla="*/ 44 h 48"/>
                  <a:gd name="T8" fmla="*/ 22 w 38"/>
                  <a:gd name="T9" fmla="*/ 40 h 48"/>
                  <a:gd name="T10" fmla="*/ 28 w 38"/>
                  <a:gd name="T11" fmla="*/ 34 h 48"/>
                  <a:gd name="T12" fmla="*/ 34 w 38"/>
                  <a:gd name="T13" fmla="*/ 26 h 48"/>
                  <a:gd name="T14" fmla="*/ 38 w 38"/>
                  <a:gd name="T15" fmla="*/ 14 h 48"/>
                  <a:gd name="T16" fmla="*/ 38 w 38"/>
                  <a:gd name="T17" fmla="*/ 0 h 48"/>
                  <a:gd name="T18" fmla="*/ 38 w 38"/>
                  <a:gd name="T19" fmla="*/ 0 h 48"/>
                  <a:gd name="T20" fmla="*/ 34 w 38"/>
                  <a:gd name="T21" fmla="*/ 2 h 48"/>
                  <a:gd name="T22" fmla="*/ 22 w 38"/>
                  <a:gd name="T23" fmla="*/ 10 h 48"/>
                  <a:gd name="T24" fmla="*/ 14 w 38"/>
                  <a:gd name="T25" fmla="*/ 16 h 48"/>
                  <a:gd name="T26" fmla="*/ 8 w 38"/>
                  <a:gd name="T27" fmla="*/ 26 h 48"/>
                  <a:gd name="T28" fmla="*/ 4 w 38"/>
                  <a:gd name="T29" fmla="*/ 36 h 48"/>
                  <a:gd name="T30" fmla="*/ 0 w 38"/>
                  <a:gd name="T31" fmla="*/ 48 h 48"/>
                  <a:gd name="T32" fmla="*/ 0 w 38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8"/>
                  <a:gd name="T53" fmla="*/ 38 w 3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8">
                    <a:moveTo>
                      <a:pt x="0" y="48"/>
                    </a:moveTo>
                    <a:lnTo>
                      <a:pt x="0" y="48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22" y="40"/>
                    </a:lnTo>
                    <a:lnTo>
                      <a:pt x="28" y="34"/>
                    </a:lnTo>
                    <a:lnTo>
                      <a:pt x="34" y="26"/>
                    </a:lnTo>
                    <a:lnTo>
                      <a:pt x="38" y="14"/>
                    </a:lnTo>
                    <a:lnTo>
                      <a:pt x="38" y="0"/>
                    </a:lnTo>
                    <a:lnTo>
                      <a:pt x="34" y="2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6"/>
                    </a:lnTo>
                    <a:lnTo>
                      <a:pt x="4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103"/>
              <p:cNvSpPr>
                <a:spLocks/>
              </p:cNvSpPr>
              <p:nvPr/>
            </p:nvSpPr>
            <p:spPr bwMode="auto">
              <a:xfrm>
                <a:off x="1148" y="2380"/>
                <a:ext cx="56" cy="42"/>
              </a:xfrm>
              <a:custGeom>
                <a:avLst/>
                <a:gdLst>
                  <a:gd name="T0" fmla="*/ 0 w 56"/>
                  <a:gd name="T1" fmla="*/ 0 h 42"/>
                  <a:gd name="T2" fmla="*/ 0 w 56"/>
                  <a:gd name="T3" fmla="*/ 0 h 42"/>
                  <a:gd name="T4" fmla="*/ 2 w 56"/>
                  <a:gd name="T5" fmla="*/ 6 h 42"/>
                  <a:gd name="T6" fmla="*/ 4 w 56"/>
                  <a:gd name="T7" fmla="*/ 14 h 42"/>
                  <a:gd name="T8" fmla="*/ 8 w 56"/>
                  <a:gd name="T9" fmla="*/ 22 h 42"/>
                  <a:gd name="T10" fmla="*/ 16 w 56"/>
                  <a:gd name="T11" fmla="*/ 30 h 42"/>
                  <a:gd name="T12" fmla="*/ 26 w 56"/>
                  <a:gd name="T13" fmla="*/ 36 h 42"/>
                  <a:gd name="T14" fmla="*/ 40 w 56"/>
                  <a:gd name="T15" fmla="*/ 42 h 42"/>
                  <a:gd name="T16" fmla="*/ 56 w 56"/>
                  <a:gd name="T17" fmla="*/ 42 h 42"/>
                  <a:gd name="T18" fmla="*/ 56 w 56"/>
                  <a:gd name="T19" fmla="*/ 42 h 42"/>
                  <a:gd name="T20" fmla="*/ 54 w 56"/>
                  <a:gd name="T21" fmla="*/ 36 h 42"/>
                  <a:gd name="T22" fmla="*/ 52 w 56"/>
                  <a:gd name="T23" fmla="*/ 28 h 42"/>
                  <a:gd name="T24" fmla="*/ 48 w 56"/>
                  <a:gd name="T25" fmla="*/ 20 h 42"/>
                  <a:gd name="T26" fmla="*/ 40 w 56"/>
                  <a:gd name="T27" fmla="*/ 14 h 42"/>
                  <a:gd name="T28" fmla="*/ 32 w 56"/>
                  <a:gd name="T29" fmla="*/ 6 h 42"/>
                  <a:gd name="T30" fmla="*/ 18 w 56"/>
                  <a:gd name="T31" fmla="*/ 2 h 42"/>
                  <a:gd name="T32" fmla="*/ 0 w 56"/>
                  <a:gd name="T33" fmla="*/ 0 h 42"/>
                  <a:gd name="T34" fmla="*/ 0 w 56"/>
                  <a:gd name="T35" fmla="*/ 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42"/>
                  <a:gd name="T56" fmla="*/ 56 w 56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42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4"/>
                    </a:lnTo>
                    <a:lnTo>
                      <a:pt x="8" y="22"/>
                    </a:lnTo>
                    <a:lnTo>
                      <a:pt x="16" y="30"/>
                    </a:lnTo>
                    <a:lnTo>
                      <a:pt x="26" y="36"/>
                    </a:lnTo>
                    <a:lnTo>
                      <a:pt x="40" y="42"/>
                    </a:lnTo>
                    <a:lnTo>
                      <a:pt x="56" y="42"/>
                    </a:lnTo>
                    <a:lnTo>
                      <a:pt x="54" y="36"/>
                    </a:lnTo>
                    <a:lnTo>
                      <a:pt x="52" y="28"/>
                    </a:lnTo>
                    <a:lnTo>
                      <a:pt x="48" y="20"/>
                    </a:lnTo>
                    <a:lnTo>
                      <a:pt x="40" y="14"/>
                    </a:lnTo>
                    <a:lnTo>
                      <a:pt x="32" y="6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104"/>
              <p:cNvSpPr>
                <a:spLocks/>
              </p:cNvSpPr>
              <p:nvPr/>
            </p:nvSpPr>
            <p:spPr bwMode="auto">
              <a:xfrm>
                <a:off x="1206" y="2384"/>
                <a:ext cx="22" cy="54"/>
              </a:xfrm>
              <a:custGeom>
                <a:avLst/>
                <a:gdLst>
                  <a:gd name="T0" fmla="*/ 22 w 22"/>
                  <a:gd name="T1" fmla="*/ 54 h 54"/>
                  <a:gd name="T2" fmla="*/ 22 w 22"/>
                  <a:gd name="T3" fmla="*/ 54 h 54"/>
                  <a:gd name="T4" fmla="*/ 16 w 22"/>
                  <a:gd name="T5" fmla="*/ 50 h 54"/>
                  <a:gd name="T6" fmla="*/ 8 w 22"/>
                  <a:gd name="T7" fmla="*/ 40 h 54"/>
                  <a:gd name="T8" fmla="*/ 4 w 22"/>
                  <a:gd name="T9" fmla="*/ 32 h 54"/>
                  <a:gd name="T10" fmla="*/ 0 w 22"/>
                  <a:gd name="T11" fmla="*/ 22 h 54"/>
                  <a:gd name="T12" fmla="*/ 0 w 22"/>
                  <a:gd name="T13" fmla="*/ 12 h 54"/>
                  <a:gd name="T14" fmla="*/ 4 w 22"/>
                  <a:gd name="T15" fmla="*/ 0 h 54"/>
                  <a:gd name="T16" fmla="*/ 4 w 22"/>
                  <a:gd name="T17" fmla="*/ 0 h 54"/>
                  <a:gd name="T18" fmla="*/ 8 w 22"/>
                  <a:gd name="T19" fmla="*/ 4 h 54"/>
                  <a:gd name="T20" fmla="*/ 16 w 22"/>
                  <a:gd name="T21" fmla="*/ 14 h 54"/>
                  <a:gd name="T22" fmla="*/ 20 w 22"/>
                  <a:gd name="T23" fmla="*/ 20 h 54"/>
                  <a:gd name="T24" fmla="*/ 22 w 22"/>
                  <a:gd name="T25" fmla="*/ 30 h 54"/>
                  <a:gd name="T26" fmla="*/ 22 w 22"/>
                  <a:gd name="T27" fmla="*/ 40 h 54"/>
                  <a:gd name="T28" fmla="*/ 22 w 22"/>
                  <a:gd name="T29" fmla="*/ 54 h 54"/>
                  <a:gd name="T30" fmla="*/ 22 w 22"/>
                  <a:gd name="T31" fmla="*/ 54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54"/>
                  <a:gd name="T50" fmla="*/ 22 w 22"/>
                  <a:gd name="T51" fmla="*/ 54 h 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54">
                    <a:moveTo>
                      <a:pt x="22" y="54"/>
                    </a:moveTo>
                    <a:lnTo>
                      <a:pt x="22" y="54"/>
                    </a:lnTo>
                    <a:lnTo>
                      <a:pt x="16" y="50"/>
                    </a:lnTo>
                    <a:lnTo>
                      <a:pt x="8" y="40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6" y="14"/>
                    </a:lnTo>
                    <a:lnTo>
                      <a:pt x="20" y="20"/>
                    </a:lnTo>
                    <a:lnTo>
                      <a:pt x="22" y="30"/>
                    </a:lnTo>
                    <a:lnTo>
                      <a:pt x="22" y="40"/>
                    </a:ln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105"/>
              <p:cNvSpPr>
                <a:spLocks/>
              </p:cNvSpPr>
              <p:nvPr/>
            </p:nvSpPr>
            <p:spPr bwMode="auto">
              <a:xfrm>
                <a:off x="1182" y="2434"/>
                <a:ext cx="58" cy="24"/>
              </a:xfrm>
              <a:custGeom>
                <a:avLst/>
                <a:gdLst>
                  <a:gd name="T0" fmla="*/ 58 w 58"/>
                  <a:gd name="T1" fmla="*/ 22 h 24"/>
                  <a:gd name="T2" fmla="*/ 58 w 58"/>
                  <a:gd name="T3" fmla="*/ 22 h 24"/>
                  <a:gd name="T4" fmla="*/ 54 w 58"/>
                  <a:gd name="T5" fmla="*/ 16 h 24"/>
                  <a:gd name="T6" fmla="*/ 50 w 58"/>
                  <a:gd name="T7" fmla="*/ 10 h 24"/>
                  <a:gd name="T8" fmla="*/ 44 w 58"/>
                  <a:gd name="T9" fmla="*/ 6 h 24"/>
                  <a:gd name="T10" fmla="*/ 36 w 58"/>
                  <a:gd name="T11" fmla="*/ 2 h 24"/>
                  <a:gd name="T12" fmla="*/ 26 w 58"/>
                  <a:gd name="T13" fmla="*/ 0 h 24"/>
                  <a:gd name="T14" fmla="*/ 14 w 58"/>
                  <a:gd name="T15" fmla="*/ 0 h 24"/>
                  <a:gd name="T16" fmla="*/ 0 w 58"/>
                  <a:gd name="T17" fmla="*/ 6 h 24"/>
                  <a:gd name="T18" fmla="*/ 0 w 58"/>
                  <a:gd name="T19" fmla="*/ 6 h 24"/>
                  <a:gd name="T20" fmla="*/ 6 w 58"/>
                  <a:gd name="T21" fmla="*/ 10 h 24"/>
                  <a:gd name="T22" fmla="*/ 18 w 58"/>
                  <a:gd name="T23" fmla="*/ 18 h 24"/>
                  <a:gd name="T24" fmla="*/ 26 w 58"/>
                  <a:gd name="T25" fmla="*/ 22 h 24"/>
                  <a:gd name="T26" fmla="*/ 36 w 58"/>
                  <a:gd name="T27" fmla="*/ 24 h 24"/>
                  <a:gd name="T28" fmla="*/ 46 w 58"/>
                  <a:gd name="T29" fmla="*/ 24 h 24"/>
                  <a:gd name="T30" fmla="*/ 58 w 58"/>
                  <a:gd name="T31" fmla="*/ 22 h 24"/>
                  <a:gd name="T32" fmla="*/ 58 w 58"/>
                  <a:gd name="T33" fmla="*/ 2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58" y="22"/>
                    </a:moveTo>
                    <a:lnTo>
                      <a:pt x="58" y="22"/>
                    </a:lnTo>
                    <a:lnTo>
                      <a:pt x="54" y="16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8" y="18"/>
                    </a:lnTo>
                    <a:lnTo>
                      <a:pt x="26" y="22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106"/>
              <p:cNvSpPr>
                <a:spLocks/>
              </p:cNvSpPr>
              <p:nvPr/>
            </p:nvSpPr>
            <p:spPr bwMode="auto">
              <a:xfrm>
                <a:off x="1518" y="2516"/>
                <a:ext cx="36" cy="40"/>
              </a:xfrm>
              <a:custGeom>
                <a:avLst/>
                <a:gdLst>
                  <a:gd name="T0" fmla="*/ 36 w 36"/>
                  <a:gd name="T1" fmla="*/ 40 h 40"/>
                  <a:gd name="T2" fmla="*/ 36 w 36"/>
                  <a:gd name="T3" fmla="*/ 40 h 40"/>
                  <a:gd name="T4" fmla="*/ 36 w 36"/>
                  <a:gd name="T5" fmla="*/ 34 h 40"/>
                  <a:gd name="T6" fmla="*/ 36 w 36"/>
                  <a:gd name="T7" fmla="*/ 28 h 40"/>
                  <a:gd name="T8" fmla="*/ 34 w 36"/>
                  <a:gd name="T9" fmla="*/ 20 h 40"/>
                  <a:gd name="T10" fmla="*/ 28 w 36"/>
                  <a:gd name="T11" fmla="*/ 14 h 40"/>
                  <a:gd name="T12" fmla="*/ 22 w 36"/>
                  <a:gd name="T13" fmla="*/ 8 h 40"/>
                  <a:gd name="T14" fmla="*/ 12 w 36"/>
                  <a:gd name="T15" fmla="*/ 2 h 40"/>
                  <a:gd name="T16" fmla="*/ 0 w 36"/>
                  <a:gd name="T17" fmla="*/ 0 h 40"/>
                  <a:gd name="T18" fmla="*/ 0 w 36"/>
                  <a:gd name="T19" fmla="*/ 0 h 40"/>
                  <a:gd name="T20" fmla="*/ 0 w 36"/>
                  <a:gd name="T21" fmla="*/ 6 h 40"/>
                  <a:gd name="T22" fmla="*/ 0 w 36"/>
                  <a:gd name="T23" fmla="*/ 10 h 40"/>
                  <a:gd name="T24" fmla="*/ 4 w 36"/>
                  <a:gd name="T25" fmla="*/ 18 h 40"/>
                  <a:gd name="T26" fmla="*/ 8 w 36"/>
                  <a:gd name="T27" fmla="*/ 24 h 40"/>
                  <a:gd name="T28" fmla="*/ 14 w 36"/>
                  <a:gd name="T29" fmla="*/ 30 h 40"/>
                  <a:gd name="T30" fmla="*/ 24 w 36"/>
                  <a:gd name="T31" fmla="*/ 36 h 40"/>
                  <a:gd name="T32" fmla="*/ 36 w 36"/>
                  <a:gd name="T33" fmla="*/ 40 h 40"/>
                  <a:gd name="T34" fmla="*/ 36 w 36"/>
                  <a:gd name="T35" fmla="*/ 40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0"/>
                  <a:gd name="T56" fmla="*/ 36 w 36"/>
                  <a:gd name="T57" fmla="*/ 40 h 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0">
                    <a:moveTo>
                      <a:pt x="36" y="40"/>
                    </a:moveTo>
                    <a:lnTo>
                      <a:pt x="36" y="40"/>
                    </a:lnTo>
                    <a:lnTo>
                      <a:pt x="36" y="34"/>
                    </a:lnTo>
                    <a:lnTo>
                      <a:pt x="36" y="28"/>
                    </a:lnTo>
                    <a:lnTo>
                      <a:pt x="34" y="20"/>
                    </a:lnTo>
                    <a:lnTo>
                      <a:pt x="28" y="14"/>
                    </a:lnTo>
                    <a:lnTo>
                      <a:pt x="2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24" y="36"/>
                    </a:lnTo>
                    <a:lnTo>
                      <a:pt x="36" y="4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107"/>
              <p:cNvSpPr>
                <a:spLocks/>
              </p:cNvSpPr>
              <p:nvPr/>
            </p:nvSpPr>
            <p:spPr bwMode="auto">
              <a:xfrm>
                <a:off x="1498" y="2502"/>
                <a:ext cx="16" cy="42"/>
              </a:xfrm>
              <a:custGeom>
                <a:avLst/>
                <a:gdLst>
                  <a:gd name="T0" fmla="*/ 4 w 16"/>
                  <a:gd name="T1" fmla="*/ 0 h 42"/>
                  <a:gd name="T2" fmla="*/ 4 w 16"/>
                  <a:gd name="T3" fmla="*/ 0 h 42"/>
                  <a:gd name="T4" fmla="*/ 8 w 16"/>
                  <a:gd name="T5" fmla="*/ 2 h 42"/>
                  <a:gd name="T6" fmla="*/ 12 w 16"/>
                  <a:gd name="T7" fmla="*/ 12 h 42"/>
                  <a:gd name="T8" fmla="*/ 14 w 16"/>
                  <a:gd name="T9" fmla="*/ 18 h 42"/>
                  <a:gd name="T10" fmla="*/ 16 w 16"/>
                  <a:gd name="T11" fmla="*/ 26 h 42"/>
                  <a:gd name="T12" fmla="*/ 14 w 16"/>
                  <a:gd name="T13" fmla="*/ 34 h 42"/>
                  <a:gd name="T14" fmla="*/ 10 w 16"/>
                  <a:gd name="T15" fmla="*/ 42 h 42"/>
                  <a:gd name="T16" fmla="*/ 10 w 16"/>
                  <a:gd name="T17" fmla="*/ 42 h 42"/>
                  <a:gd name="T18" fmla="*/ 8 w 16"/>
                  <a:gd name="T19" fmla="*/ 40 h 42"/>
                  <a:gd name="T20" fmla="*/ 4 w 16"/>
                  <a:gd name="T21" fmla="*/ 30 h 42"/>
                  <a:gd name="T22" fmla="*/ 2 w 16"/>
                  <a:gd name="T23" fmla="*/ 24 h 42"/>
                  <a:gd name="T24" fmla="*/ 0 w 16"/>
                  <a:gd name="T25" fmla="*/ 18 h 42"/>
                  <a:gd name="T26" fmla="*/ 2 w 16"/>
                  <a:gd name="T27" fmla="*/ 8 h 42"/>
                  <a:gd name="T28" fmla="*/ 4 w 16"/>
                  <a:gd name="T29" fmla="*/ 0 h 42"/>
                  <a:gd name="T30" fmla="*/ 4 w 16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42"/>
                  <a:gd name="T50" fmla="*/ 16 w 16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42">
                    <a:moveTo>
                      <a:pt x="4" y="0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12" y="12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4" y="34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108"/>
              <p:cNvSpPr>
                <a:spLocks/>
              </p:cNvSpPr>
              <p:nvPr/>
            </p:nvSpPr>
            <p:spPr bwMode="auto">
              <a:xfrm>
                <a:off x="1494" y="2486"/>
                <a:ext cx="42" cy="22"/>
              </a:xfrm>
              <a:custGeom>
                <a:avLst/>
                <a:gdLst>
                  <a:gd name="T0" fmla="*/ 0 w 42"/>
                  <a:gd name="T1" fmla="*/ 0 h 22"/>
                  <a:gd name="T2" fmla="*/ 0 w 42"/>
                  <a:gd name="T3" fmla="*/ 0 h 22"/>
                  <a:gd name="T4" fmla="*/ 2 w 42"/>
                  <a:gd name="T5" fmla="*/ 6 h 22"/>
                  <a:gd name="T6" fmla="*/ 10 w 42"/>
                  <a:gd name="T7" fmla="*/ 14 h 22"/>
                  <a:gd name="T8" fmla="*/ 16 w 42"/>
                  <a:gd name="T9" fmla="*/ 18 h 22"/>
                  <a:gd name="T10" fmla="*/ 22 w 42"/>
                  <a:gd name="T11" fmla="*/ 22 h 22"/>
                  <a:gd name="T12" fmla="*/ 32 w 42"/>
                  <a:gd name="T13" fmla="*/ 22 h 22"/>
                  <a:gd name="T14" fmla="*/ 42 w 42"/>
                  <a:gd name="T15" fmla="*/ 18 h 22"/>
                  <a:gd name="T16" fmla="*/ 42 w 42"/>
                  <a:gd name="T17" fmla="*/ 18 h 22"/>
                  <a:gd name="T18" fmla="*/ 40 w 42"/>
                  <a:gd name="T19" fmla="*/ 16 h 22"/>
                  <a:gd name="T20" fmla="*/ 32 w 42"/>
                  <a:gd name="T21" fmla="*/ 8 h 22"/>
                  <a:gd name="T22" fmla="*/ 26 w 42"/>
                  <a:gd name="T23" fmla="*/ 4 h 22"/>
                  <a:gd name="T24" fmla="*/ 18 w 42"/>
                  <a:gd name="T25" fmla="*/ 2 h 22"/>
                  <a:gd name="T26" fmla="*/ 10 w 42"/>
                  <a:gd name="T27" fmla="*/ 0 h 22"/>
                  <a:gd name="T28" fmla="*/ 0 w 42"/>
                  <a:gd name="T29" fmla="*/ 0 h 22"/>
                  <a:gd name="T30" fmla="*/ 0 w 42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22"/>
                  <a:gd name="T50" fmla="*/ 42 w 42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22" y="22"/>
                    </a:lnTo>
                    <a:lnTo>
                      <a:pt x="32" y="22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6" y="4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109"/>
              <p:cNvSpPr>
                <a:spLocks/>
              </p:cNvSpPr>
              <p:nvPr/>
            </p:nvSpPr>
            <p:spPr bwMode="auto">
              <a:xfrm>
                <a:off x="1566" y="2070"/>
                <a:ext cx="54" cy="44"/>
              </a:xfrm>
              <a:custGeom>
                <a:avLst/>
                <a:gdLst>
                  <a:gd name="T0" fmla="*/ 54 w 54"/>
                  <a:gd name="T1" fmla="*/ 0 h 44"/>
                  <a:gd name="T2" fmla="*/ 54 w 54"/>
                  <a:gd name="T3" fmla="*/ 0 h 44"/>
                  <a:gd name="T4" fmla="*/ 46 w 54"/>
                  <a:gd name="T5" fmla="*/ 0 h 44"/>
                  <a:gd name="T6" fmla="*/ 38 w 54"/>
                  <a:gd name="T7" fmla="*/ 0 h 44"/>
                  <a:gd name="T8" fmla="*/ 30 w 54"/>
                  <a:gd name="T9" fmla="*/ 4 h 44"/>
                  <a:gd name="T10" fmla="*/ 20 w 54"/>
                  <a:gd name="T11" fmla="*/ 8 h 44"/>
                  <a:gd name="T12" fmla="*/ 12 w 54"/>
                  <a:gd name="T13" fmla="*/ 16 h 44"/>
                  <a:gd name="T14" fmla="*/ 4 w 54"/>
                  <a:gd name="T15" fmla="*/ 28 h 44"/>
                  <a:gd name="T16" fmla="*/ 0 w 54"/>
                  <a:gd name="T17" fmla="*/ 44 h 44"/>
                  <a:gd name="T18" fmla="*/ 0 w 54"/>
                  <a:gd name="T19" fmla="*/ 44 h 44"/>
                  <a:gd name="T20" fmla="*/ 8 w 54"/>
                  <a:gd name="T21" fmla="*/ 44 h 44"/>
                  <a:gd name="T22" fmla="*/ 14 w 54"/>
                  <a:gd name="T23" fmla="*/ 44 h 44"/>
                  <a:gd name="T24" fmla="*/ 22 w 54"/>
                  <a:gd name="T25" fmla="*/ 42 h 44"/>
                  <a:gd name="T26" fmla="*/ 32 w 54"/>
                  <a:gd name="T27" fmla="*/ 36 h 44"/>
                  <a:gd name="T28" fmla="*/ 40 w 54"/>
                  <a:gd name="T29" fmla="*/ 28 h 44"/>
                  <a:gd name="T30" fmla="*/ 48 w 54"/>
                  <a:gd name="T31" fmla="*/ 16 h 44"/>
                  <a:gd name="T32" fmla="*/ 54 w 54"/>
                  <a:gd name="T33" fmla="*/ 0 h 44"/>
                  <a:gd name="T34" fmla="*/ 54 w 54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44"/>
                  <a:gd name="T56" fmla="*/ 54 w 5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44">
                    <a:moveTo>
                      <a:pt x="54" y="0"/>
                    </a:moveTo>
                    <a:lnTo>
                      <a:pt x="54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4" y="28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40" y="28"/>
                    </a:lnTo>
                    <a:lnTo>
                      <a:pt x="48" y="1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2D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110"/>
              <p:cNvSpPr>
                <a:spLocks/>
              </p:cNvSpPr>
              <p:nvPr/>
            </p:nvSpPr>
            <p:spPr bwMode="auto">
              <a:xfrm>
                <a:off x="1546" y="2120"/>
                <a:ext cx="56" cy="20"/>
              </a:xfrm>
              <a:custGeom>
                <a:avLst/>
                <a:gdLst>
                  <a:gd name="T0" fmla="*/ 0 w 56"/>
                  <a:gd name="T1" fmla="*/ 14 h 20"/>
                  <a:gd name="T2" fmla="*/ 0 w 56"/>
                  <a:gd name="T3" fmla="*/ 14 h 20"/>
                  <a:gd name="T4" fmla="*/ 4 w 56"/>
                  <a:gd name="T5" fmla="*/ 10 h 20"/>
                  <a:gd name="T6" fmla="*/ 18 w 56"/>
                  <a:gd name="T7" fmla="*/ 4 h 20"/>
                  <a:gd name="T8" fmla="*/ 26 w 56"/>
                  <a:gd name="T9" fmla="*/ 2 h 20"/>
                  <a:gd name="T10" fmla="*/ 34 w 56"/>
                  <a:gd name="T11" fmla="*/ 0 h 20"/>
                  <a:gd name="T12" fmla="*/ 46 w 56"/>
                  <a:gd name="T13" fmla="*/ 4 h 20"/>
                  <a:gd name="T14" fmla="*/ 56 w 56"/>
                  <a:gd name="T15" fmla="*/ 8 h 20"/>
                  <a:gd name="T16" fmla="*/ 56 w 56"/>
                  <a:gd name="T17" fmla="*/ 8 h 20"/>
                  <a:gd name="T18" fmla="*/ 52 w 56"/>
                  <a:gd name="T19" fmla="*/ 12 h 20"/>
                  <a:gd name="T20" fmla="*/ 40 w 56"/>
                  <a:gd name="T21" fmla="*/ 18 h 20"/>
                  <a:gd name="T22" fmla="*/ 32 w 56"/>
                  <a:gd name="T23" fmla="*/ 20 h 20"/>
                  <a:gd name="T24" fmla="*/ 22 w 56"/>
                  <a:gd name="T25" fmla="*/ 20 h 20"/>
                  <a:gd name="T26" fmla="*/ 12 w 56"/>
                  <a:gd name="T27" fmla="*/ 18 h 20"/>
                  <a:gd name="T28" fmla="*/ 0 w 56"/>
                  <a:gd name="T29" fmla="*/ 14 h 20"/>
                  <a:gd name="T30" fmla="*/ 0 w 56"/>
                  <a:gd name="T31" fmla="*/ 14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6"/>
                  <a:gd name="T49" fmla="*/ 0 h 20"/>
                  <a:gd name="T50" fmla="*/ 56 w 56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6" h="20">
                    <a:moveTo>
                      <a:pt x="0" y="14"/>
                    </a:moveTo>
                    <a:lnTo>
                      <a:pt x="0" y="14"/>
                    </a:lnTo>
                    <a:lnTo>
                      <a:pt x="4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6" y="8"/>
                    </a:lnTo>
                    <a:lnTo>
                      <a:pt x="52" y="12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2" y="20"/>
                    </a:lnTo>
                    <a:lnTo>
                      <a:pt x="12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111"/>
              <p:cNvSpPr>
                <a:spLocks/>
              </p:cNvSpPr>
              <p:nvPr/>
            </p:nvSpPr>
            <p:spPr bwMode="auto">
              <a:xfrm>
                <a:off x="1526" y="2090"/>
                <a:ext cx="30" cy="52"/>
              </a:xfrm>
              <a:custGeom>
                <a:avLst/>
                <a:gdLst>
                  <a:gd name="T0" fmla="*/ 0 w 30"/>
                  <a:gd name="T1" fmla="*/ 52 h 52"/>
                  <a:gd name="T2" fmla="*/ 0 w 30"/>
                  <a:gd name="T3" fmla="*/ 52 h 52"/>
                  <a:gd name="T4" fmla="*/ 6 w 30"/>
                  <a:gd name="T5" fmla="*/ 50 h 52"/>
                  <a:gd name="T6" fmla="*/ 12 w 30"/>
                  <a:gd name="T7" fmla="*/ 46 h 52"/>
                  <a:gd name="T8" fmla="*/ 18 w 30"/>
                  <a:gd name="T9" fmla="*/ 42 h 52"/>
                  <a:gd name="T10" fmla="*/ 24 w 30"/>
                  <a:gd name="T11" fmla="*/ 34 h 52"/>
                  <a:gd name="T12" fmla="*/ 28 w 30"/>
                  <a:gd name="T13" fmla="*/ 26 h 52"/>
                  <a:gd name="T14" fmla="*/ 30 w 30"/>
                  <a:gd name="T15" fmla="*/ 14 h 52"/>
                  <a:gd name="T16" fmla="*/ 28 w 30"/>
                  <a:gd name="T17" fmla="*/ 0 h 52"/>
                  <a:gd name="T18" fmla="*/ 28 w 30"/>
                  <a:gd name="T19" fmla="*/ 0 h 52"/>
                  <a:gd name="T20" fmla="*/ 22 w 30"/>
                  <a:gd name="T21" fmla="*/ 4 h 52"/>
                  <a:gd name="T22" fmla="*/ 12 w 30"/>
                  <a:gd name="T23" fmla="*/ 14 h 52"/>
                  <a:gd name="T24" fmla="*/ 8 w 30"/>
                  <a:gd name="T25" fmla="*/ 20 h 52"/>
                  <a:gd name="T26" fmla="*/ 2 w 30"/>
                  <a:gd name="T27" fmla="*/ 30 h 52"/>
                  <a:gd name="T28" fmla="*/ 0 w 30"/>
                  <a:gd name="T29" fmla="*/ 40 h 52"/>
                  <a:gd name="T30" fmla="*/ 0 w 30"/>
                  <a:gd name="T31" fmla="*/ 52 h 52"/>
                  <a:gd name="T32" fmla="*/ 0 w 30"/>
                  <a:gd name="T33" fmla="*/ 52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2"/>
                  <a:gd name="T53" fmla="*/ 30 w 30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2">
                    <a:moveTo>
                      <a:pt x="0" y="52"/>
                    </a:moveTo>
                    <a:lnTo>
                      <a:pt x="0" y="52"/>
                    </a:lnTo>
                    <a:lnTo>
                      <a:pt x="6" y="50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4" y="34"/>
                    </a:lnTo>
                    <a:lnTo>
                      <a:pt x="28" y="26"/>
                    </a:lnTo>
                    <a:lnTo>
                      <a:pt x="30" y="14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4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AEC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112"/>
              <p:cNvSpPr>
                <a:spLocks/>
              </p:cNvSpPr>
              <p:nvPr/>
            </p:nvSpPr>
            <p:spPr bwMode="auto">
              <a:xfrm>
                <a:off x="1306" y="2924"/>
                <a:ext cx="18" cy="10"/>
              </a:xfrm>
              <a:custGeom>
                <a:avLst/>
                <a:gdLst>
                  <a:gd name="T0" fmla="*/ 18 w 18"/>
                  <a:gd name="T1" fmla="*/ 10 h 10"/>
                  <a:gd name="T2" fmla="*/ 18 w 18"/>
                  <a:gd name="T3" fmla="*/ 10 h 10"/>
                  <a:gd name="T4" fmla="*/ 12 w 18"/>
                  <a:gd name="T5" fmla="*/ 10 h 10"/>
                  <a:gd name="T6" fmla="*/ 6 w 18"/>
                  <a:gd name="T7" fmla="*/ 8 h 10"/>
                  <a:gd name="T8" fmla="*/ 2 w 18"/>
                  <a:gd name="T9" fmla="*/ 4 h 10"/>
                  <a:gd name="T10" fmla="*/ 2 w 18"/>
                  <a:gd name="T11" fmla="*/ 4 h 10"/>
                  <a:gd name="T12" fmla="*/ 0 w 18"/>
                  <a:gd name="T13" fmla="*/ 2 h 10"/>
                  <a:gd name="T14" fmla="*/ 2 w 18"/>
                  <a:gd name="T15" fmla="*/ 2 h 10"/>
                  <a:gd name="T16" fmla="*/ 6 w 18"/>
                  <a:gd name="T17" fmla="*/ 0 h 10"/>
                  <a:gd name="T18" fmla="*/ 12 w 18"/>
                  <a:gd name="T19" fmla="*/ 4 h 10"/>
                  <a:gd name="T20" fmla="*/ 14 w 18"/>
                  <a:gd name="T21" fmla="*/ 6 h 10"/>
                  <a:gd name="T22" fmla="*/ 18 w 18"/>
                  <a:gd name="T23" fmla="*/ 10 h 10"/>
                  <a:gd name="T24" fmla="*/ 18 w 18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0"/>
                  <a:gd name="T41" fmla="*/ 18 w 18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0">
                    <a:moveTo>
                      <a:pt x="18" y="10"/>
                    </a:moveTo>
                    <a:lnTo>
                      <a:pt x="18" y="10"/>
                    </a:lnTo>
                    <a:lnTo>
                      <a:pt x="12" y="10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113"/>
              <p:cNvSpPr>
                <a:spLocks/>
              </p:cNvSpPr>
              <p:nvPr/>
            </p:nvSpPr>
            <p:spPr bwMode="auto">
              <a:xfrm>
                <a:off x="1314" y="2920"/>
                <a:ext cx="10" cy="14"/>
              </a:xfrm>
              <a:custGeom>
                <a:avLst/>
                <a:gdLst>
                  <a:gd name="T0" fmla="*/ 10 w 10"/>
                  <a:gd name="T1" fmla="*/ 14 h 14"/>
                  <a:gd name="T2" fmla="*/ 10 w 10"/>
                  <a:gd name="T3" fmla="*/ 14 h 14"/>
                  <a:gd name="T4" fmla="*/ 6 w 10"/>
                  <a:gd name="T5" fmla="*/ 10 h 14"/>
                  <a:gd name="T6" fmla="*/ 2 w 10"/>
                  <a:gd name="T7" fmla="*/ 8 h 14"/>
                  <a:gd name="T8" fmla="*/ 0 w 10"/>
                  <a:gd name="T9" fmla="*/ 2 h 14"/>
                  <a:gd name="T10" fmla="*/ 0 w 10"/>
                  <a:gd name="T11" fmla="*/ 2 h 14"/>
                  <a:gd name="T12" fmla="*/ 0 w 10"/>
                  <a:gd name="T13" fmla="*/ 0 h 14"/>
                  <a:gd name="T14" fmla="*/ 2 w 10"/>
                  <a:gd name="T15" fmla="*/ 0 h 14"/>
                  <a:gd name="T16" fmla="*/ 6 w 10"/>
                  <a:gd name="T17" fmla="*/ 0 h 14"/>
                  <a:gd name="T18" fmla="*/ 10 w 10"/>
                  <a:gd name="T19" fmla="*/ 6 h 14"/>
                  <a:gd name="T20" fmla="*/ 10 w 10"/>
                  <a:gd name="T21" fmla="*/ 10 h 14"/>
                  <a:gd name="T22" fmla="*/ 10 w 10"/>
                  <a:gd name="T23" fmla="*/ 14 h 14"/>
                  <a:gd name="T24" fmla="*/ 10 w 10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4"/>
                  <a:gd name="T41" fmla="*/ 10 w 10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4">
                    <a:moveTo>
                      <a:pt x="10" y="14"/>
                    </a:moveTo>
                    <a:lnTo>
                      <a:pt x="10" y="14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114"/>
              <p:cNvSpPr>
                <a:spLocks/>
              </p:cNvSpPr>
              <p:nvPr/>
            </p:nvSpPr>
            <p:spPr bwMode="auto">
              <a:xfrm>
                <a:off x="1322" y="2918"/>
                <a:ext cx="6" cy="16"/>
              </a:xfrm>
              <a:custGeom>
                <a:avLst/>
                <a:gdLst>
                  <a:gd name="T0" fmla="*/ 2 w 6"/>
                  <a:gd name="T1" fmla="*/ 16 h 16"/>
                  <a:gd name="T2" fmla="*/ 2 w 6"/>
                  <a:gd name="T3" fmla="*/ 16 h 16"/>
                  <a:gd name="T4" fmla="*/ 0 w 6"/>
                  <a:gd name="T5" fmla="*/ 10 h 16"/>
                  <a:gd name="T6" fmla="*/ 0 w 6"/>
                  <a:gd name="T7" fmla="*/ 6 h 16"/>
                  <a:gd name="T8" fmla="*/ 2 w 6"/>
                  <a:gd name="T9" fmla="*/ 2 h 16"/>
                  <a:gd name="T10" fmla="*/ 2 w 6"/>
                  <a:gd name="T11" fmla="*/ 2 h 16"/>
                  <a:gd name="T12" fmla="*/ 2 w 6"/>
                  <a:gd name="T13" fmla="*/ 0 h 16"/>
                  <a:gd name="T14" fmla="*/ 4 w 6"/>
                  <a:gd name="T15" fmla="*/ 0 h 16"/>
                  <a:gd name="T16" fmla="*/ 6 w 6"/>
                  <a:gd name="T17" fmla="*/ 2 h 16"/>
                  <a:gd name="T18" fmla="*/ 6 w 6"/>
                  <a:gd name="T19" fmla="*/ 8 h 16"/>
                  <a:gd name="T20" fmla="*/ 2 w 6"/>
                  <a:gd name="T21" fmla="*/ 16 h 16"/>
                  <a:gd name="T22" fmla="*/ 2 w 6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6"/>
                  <a:gd name="T38" fmla="*/ 6 w 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115"/>
              <p:cNvSpPr>
                <a:spLocks/>
              </p:cNvSpPr>
              <p:nvPr/>
            </p:nvSpPr>
            <p:spPr bwMode="auto">
              <a:xfrm>
                <a:off x="1326" y="2918"/>
                <a:ext cx="10" cy="16"/>
              </a:xfrm>
              <a:custGeom>
                <a:avLst/>
                <a:gdLst>
                  <a:gd name="T0" fmla="*/ 0 w 10"/>
                  <a:gd name="T1" fmla="*/ 16 h 16"/>
                  <a:gd name="T2" fmla="*/ 0 w 10"/>
                  <a:gd name="T3" fmla="*/ 16 h 16"/>
                  <a:gd name="T4" fmla="*/ 0 w 10"/>
                  <a:gd name="T5" fmla="*/ 10 h 16"/>
                  <a:gd name="T6" fmla="*/ 2 w 10"/>
                  <a:gd name="T7" fmla="*/ 6 h 16"/>
                  <a:gd name="T8" fmla="*/ 6 w 10"/>
                  <a:gd name="T9" fmla="*/ 2 h 16"/>
                  <a:gd name="T10" fmla="*/ 6 w 10"/>
                  <a:gd name="T11" fmla="*/ 2 h 16"/>
                  <a:gd name="T12" fmla="*/ 8 w 10"/>
                  <a:gd name="T13" fmla="*/ 0 h 16"/>
                  <a:gd name="T14" fmla="*/ 10 w 10"/>
                  <a:gd name="T15" fmla="*/ 0 h 16"/>
                  <a:gd name="T16" fmla="*/ 10 w 10"/>
                  <a:gd name="T17" fmla="*/ 4 h 16"/>
                  <a:gd name="T18" fmla="*/ 8 w 10"/>
                  <a:gd name="T19" fmla="*/ 10 h 16"/>
                  <a:gd name="T20" fmla="*/ 0 w 10"/>
                  <a:gd name="T21" fmla="*/ 16 h 16"/>
                  <a:gd name="T22" fmla="*/ 0 w 10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6"/>
                  <a:gd name="T38" fmla="*/ 10 w 1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1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116"/>
              <p:cNvSpPr>
                <a:spLocks/>
              </p:cNvSpPr>
              <p:nvPr/>
            </p:nvSpPr>
            <p:spPr bwMode="auto">
              <a:xfrm>
                <a:off x="1326" y="292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4 w 18"/>
                  <a:gd name="T5" fmla="*/ 6 h 12"/>
                  <a:gd name="T6" fmla="*/ 8 w 18"/>
                  <a:gd name="T7" fmla="*/ 4 h 12"/>
                  <a:gd name="T8" fmla="*/ 14 w 18"/>
                  <a:gd name="T9" fmla="*/ 0 h 12"/>
                  <a:gd name="T10" fmla="*/ 14 w 18"/>
                  <a:gd name="T11" fmla="*/ 0 h 12"/>
                  <a:gd name="T12" fmla="*/ 16 w 18"/>
                  <a:gd name="T13" fmla="*/ 0 h 12"/>
                  <a:gd name="T14" fmla="*/ 18 w 18"/>
                  <a:gd name="T15" fmla="*/ 0 h 12"/>
                  <a:gd name="T16" fmla="*/ 16 w 18"/>
                  <a:gd name="T17" fmla="*/ 4 h 12"/>
                  <a:gd name="T18" fmla="*/ 10 w 18"/>
                  <a:gd name="T19" fmla="*/ 8 h 12"/>
                  <a:gd name="T20" fmla="*/ 0 w 18"/>
                  <a:gd name="T21" fmla="*/ 12 h 12"/>
                  <a:gd name="T22" fmla="*/ 0 w 18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2"/>
                  <a:gd name="T38" fmla="*/ 18 w 18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117"/>
              <p:cNvSpPr>
                <a:spLocks/>
              </p:cNvSpPr>
              <p:nvPr/>
            </p:nvSpPr>
            <p:spPr bwMode="auto">
              <a:xfrm>
                <a:off x="1328" y="2928"/>
                <a:ext cx="20" cy="6"/>
              </a:xfrm>
              <a:custGeom>
                <a:avLst/>
                <a:gdLst>
                  <a:gd name="T0" fmla="*/ 0 w 20"/>
                  <a:gd name="T1" fmla="*/ 6 h 6"/>
                  <a:gd name="T2" fmla="*/ 0 w 20"/>
                  <a:gd name="T3" fmla="*/ 6 h 6"/>
                  <a:gd name="T4" fmla="*/ 4 w 20"/>
                  <a:gd name="T5" fmla="*/ 2 h 6"/>
                  <a:gd name="T6" fmla="*/ 10 w 20"/>
                  <a:gd name="T7" fmla="*/ 0 h 6"/>
                  <a:gd name="T8" fmla="*/ 16 w 20"/>
                  <a:gd name="T9" fmla="*/ 0 h 6"/>
                  <a:gd name="T10" fmla="*/ 16 w 20"/>
                  <a:gd name="T11" fmla="*/ 0 h 6"/>
                  <a:gd name="T12" fmla="*/ 20 w 20"/>
                  <a:gd name="T13" fmla="*/ 0 h 6"/>
                  <a:gd name="T14" fmla="*/ 20 w 20"/>
                  <a:gd name="T15" fmla="*/ 2 h 6"/>
                  <a:gd name="T16" fmla="*/ 18 w 20"/>
                  <a:gd name="T17" fmla="*/ 4 h 6"/>
                  <a:gd name="T18" fmla="*/ 10 w 20"/>
                  <a:gd name="T19" fmla="*/ 6 h 6"/>
                  <a:gd name="T20" fmla="*/ 0 w 20"/>
                  <a:gd name="T21" fmla="*/ 6 h 6"/>
                  <a:gd name="T22" fmla="*/ 0 w 20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6"/>
                  <a:gd name="T38" fmla="*/ 20 w 20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118"/>
              <p:cNvSpPr>
                <a:spLocks/>
              </p:cNvSpPr>
              <p:nvPr/>
            </p:nvSpPr>
            <p:spPr bwMode="auto">
              <a:xfrm>
                <a:off x="1328" y="2934"/>
                <a:ext cx="20" cy="6"/>
              </a:xfrm>
              <a:custGeom>
                <a:avLst/>
                <a:gdLst>
                  <a:gd name="T0" fmla="*/ 0 w 20"/>
                  <a:gd name="T1" fmla="*/ 0 h 6"/>
                  <a:gd name="T2" fmla="*/ 0 w 20"/>
                  <a:gd name="T3" fmla="*/ 0 h 6"/>
                  <a:gd name="T4" fmla="*/ 6 w 20"/>
                  <a:gd name="T5" fmla="*/ 0 h 6"/>
                  <a:gd name="T6" fmla="*/ 12 w 20"/>
                  <a:gd name="T7" fmla="*/ 0 h 6"/>
                  <a:gd name="T8" fmla="*/ 18 w 20"/>
                  <a:gd name="T9" fmla="*/ 0 h 6"/>
                  <a:gd name="T10" fmla="*/ 18 w 20"/>
                  <a:gd name="T11" fmla="*/ 0 h 6"/>
                  <a:gd name="T12" fmla="*/ 20 w 20"/>
                  <a:gd name="T13" fmla="*/ 2 h 6"/>
                  <a:gd name="T14" fmla="*/ 20 w 20"/>
                  <a:gd name="T15" fmla="*/ 4 h 6"/>
                  <a:gd name="T16" fmla="*/ 16 w 20"/>
                  <a:gd name="T17" fmla="*/ 6 h 6"/>
                  <a:gd name="T18" fmla="*/ 8 w 20"/>
                  <a:gd name="T19" fmla="*/ 4 h 6"/>
                  <a:gd name="T20" fmla="*/ 0 w 20"/>
                  <a:gd name="T21" fmla="*/ 0 h 6"/>
                  <a:gd name="T22" fmla="*/ 0 w 20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6"/>
                  <a:gd name="T38" fmla="*/ 20 w 20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119"/>
              <p:cNvSpPr>
                <a:spLocks/>
              </p:cNvSpPr>
              <p:nvPr/>
            </p:nvSpPr>
            <p:spPr bwMode="auto">
              <a:xfrm>
                <a:off x="1328" y="2936"/>
                <a:ext cx="16" cy="10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6 w 16"/>
                  <a:gd name="T5" fmla="*/ 0 h 10"/>
                  <a:gd name="T6" fmla="*/ 10 w 16"/>
                  <a:gd name="T7" fmla="*/ 2 h 10"/>
                  <a:gd name="T8" fmla="*/ 14 w 16"/>
                  <a:gd name="T9" fmla="*/ 6 h 10"/>
                  <a:gd name="T10" fmla="*/ 14 w 16"/>
                  <a:gd name="T11" fmla="*/ 6 h 10"/>
                  <a:gd name="T12" fmla="*/ 16 w 16"/>
                  <a:gd name="T13" fmla="*/ 8 h 10"/>
                  <a:gd name="T14" fmla="*/ 14 w 16"/>
                  <a:gd name="T15" fmla="*/ 8 h 10"/>
                  <a:gd name="T16" fmla="*/ 10 w 16"/>
                  <a:gd name="T17" fmla="*/ 10 h 10"/>
                  <a:gd name="T18" fmla="*/ 4 w 16"/>
                  <a:gd name="T19" fmla="*/ 6 h 10"/>
                  <a:gd name="T20" fmla="*/ 2 w 16"/>
                  <a:gd name="T21" fmla="*/ 4 h 10"/>
                  <a:gd name="T22" fmla="*/ 0 w 16"/>
                  <a:gd name="T23" fmla="*/ 0 h 10"/>
                  <a:gd name="T24" fmla="*/ 0 w 16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0"/>
                  <a:gd name="T41" fmla="*/ 16 w 16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120"/>
              <p:cNvSpPr>
                <a:spLocks/>
              </p:cNvSpPr>
              <p:nvPr/>
            </p:nvSpPr>
            <p:spPr bwMode="auto">
              <a:xfrm>
                <a:off x="1326" y="2936"/>
                <a:ext cx="10" cy="14"/>
              </a:xfrm>
              <a:custGeom>
                <a:avLst/>
                <a:gdLst>
                  <a:gd name="T0" fmla="*/ 0 w 10"/>
                  <a:gd name="T1" fmla="*/ 0 h 14"/>
                  <a:gd name="T2" fmla="*/ 0 w 10"/>
                  <a:gd name="T3" fmla="*/ 0 h 14"/>
                  <a:gd name="T4" fmla="*/ 4 w 10"/>
                  <a:gd name="T5" fmla="*/ 4 h 14"/>
                  <a:gd name="T6" fmla="*/ 8 w 10"/>
                  <a:gd name="T7" fmla="*/ 6 h 14"/>
                  <a:gd name="T8" fmla="*/ 10 w 10"/>
                  <a:gd name="T9" fmla="*/ 12 h 14"/>
                  <a:gd name="T10" fmla="*/ 10 w 10"/>
                  <a:gd name="T11" fmla="*/ 12 h 14"/>
                  <a:gd name="T12" fmla="*/ 10 w 10"/>
                  <a:gd name="T13" fmla="*/ 14 h 14"/>
                  <a:gd name="T14" fmla="*/ 8 w 10"/>
                  <a:gd name="T15" fmla="*/ 14 h 14"/>
                  <a:gd name="T16" fmla="*/ 4 w 10"/>
                  <a:gd name="T17" fmla="*/ 14 h 14"/>
                  <a:gd name="T18" fmla="*/ 0 w 10"/>
                  <a:gd name="T19" fmla="*/ 8 h 14"/>
                  <a:gd name="T20" fmla="*/ 0 w 10"/>
                  <a:gd name="T21" fmla="*/ 4 h 14"/>
                  <a:gd name="T22" fmla="*/ 0 w 10"/>
                  <a:gd name="T23" fmla="*/ 0 h 14"/>
                  <a:gd name="T24" fmla="*/ 0 w 10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4"/>
                  <a:gd name="T41" fmla="*/ 10 w 10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121"/>
              <p:cNvSpPr>
                <a:spLocks/>
              </p:cNvSpPr>
              <p:nvPr/>
            </p:nvSpPr>
            <p:spPr bwMode="auto">
              <a:xfrm>
                <a:off x="1320" y="2936"/>
                <a:ext cx="8" cy="16"/>
              </a:xfrm>
              <a:custGeom>
                <a:avLst/>
                <a:gdLst>
                  <a:gd name="T0" fmla="*/ 6 w 8"/>
                  <a:gd name="T1" fmla="*/ 0 h 16"/>
                  <a:gd name="T2" fmla="*/ 6 w 8"/>
                  <a:gd name="T3" fmla="*/ 0 h 16"/>
                  <a:gd name="T4" fmla="*/ 8 w 8"/>
                  <a:gd name="T5" fmla="*/ 6 h 16"/>
                  <a:gd name="T6" fmla="*/ 8 w 8"/>
                  <a:gd name="T7" fmla="*/ 10 h 16"/>
                  <a:gd name="T8" fmla="*/ 6 w 8"/>
                  <a:gd name="T9" fmla="*/ 14 h 16"/>
                  <a:gd name="T10" fmla="*/ 6 w 8"/>
                  <a:gd name="T11" fmla="*/ 14 h 16"/>
                  <a:gd name="T12" fmla="*/ 6 w 8"/>
                  <a:gd name="T13" fmla="*/ 16 h 16"/>
                  <a:gd name="T14" fmla="*/ 4 w 8"/>
                  <a:gd name="T15" fmla="*/ 16 h 16"/>
                  <a:gd name="T16" fmla="*/ 0 w 8"/>
                  <a:gd name="T17" fmla="*/ 14 h 16"/>
                  <a:gd name="T18" fmla="*/ 0 w 8"/>
                  <a:gd name="T19" fmla="*/ 8 h 16"/>
                  <a:gd name="T20" fmla="*/ 6 w 8"/>
                  <a:gd name="T21" fmla="*/ 0 h 16"/>
                  <a:gd name="T22" fmla="*/ 6 w 8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6"/>
                  <a:gd name="T38" fmla="*/ 8 w 8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6">
                    <a:moveTo>
                      <a:pt x="6" y="0"/>
                    </a:moveTo>
                    <a:lnTo>
                      <a:pt x="6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122"/>
              <p:cNvSpPr>
                <a:spLocks/>
              </p:cNvSpPr>
              <p:nvPr/>
            </p:nvSpPr>
            <p:spPr bwMode="auto">
              <a:xfrm>
                <a:off x="1312" y="2936"/>
                <a:ext cx="12" cy="16"/>
              </a:xfrm>
              <a:custGeom>
                <a:avLst/>
                <a:gdLst>
                  <a:gd name="T0" fmla="*/ 12 w 12"/>
                  <a:gd name="T1" fmla="*/ 0 h 16"/>
                  <a:gd name="T2" fmla="*/ 12 w 12"/>
                  <a:gd name="T3" fmla="*/ 0 h 16"/>
                  <a:gd name="T4" fmla="*/ 12 w 12"/>
                  <a:gd name="T5" fmla="*/ 6 h 16"/>
                  <a:gd name="T6" fmla="*/ 10 w 12"/>
                  <a:gd name="T7" fmla="*/ 10 h 16"/>
                  <a:gd name="T8" fmla="*/ 6 w 12"/>
                  <a:gd name="T9" fmla="*/ 14 h 16"/>
                  <a:gd name="T10" fmla="*/ 6 w 12"/>
                  <a:gd name="T11" fmla="*/ 14 h 16"/>
                  <a:gd name="T12" fmla="*/ 2 w 12"/>
                  <a:gd name="T13" fmla="*/ 16 h 16"/>
                  <a:gd name="T14" fmla="*/ 0 w 12"/>
                  <a:gd name="T15" fmla="*/ 12 h 16"/>
                  <a:gd name="T16" fmla="*/ 4 w 12"/>
                  <a:gd name="T17" fmla="*/ 6 h 16"/>
                  <a:gd name="T18" fmla="*/ 12 w 12"/>
                  <a:gd name="T19" fmla="*/ 0 h 16"/>
                  <a:gd name="T20" fmla="*/ 12 w 12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6"/>
                  <a:gd name="T35" fmla="*/ 12 w 12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6">
                    <a:moveTo>
                      <a:pt x="12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123"/>
              <p:cNvSpPr>
                <a:spLocks/>
              </p:cNvSpPr>
              <p:nvPr/>
            </p:nvSpPr>
            <p:spPr bwMode="auto">
              <a:xfrm>
                <a:off x="1306" y="2936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14 w 18"/>
                  <a:gd name="T5" fmla="*/ 4 h 12"/>
                  <a:gd name="T6" fmla="*/ 10 w 18"/>
                  <a:gd name="T7" fmla="*/ 8 h 12"/>
                  <a:gd name="T8" fmla="*/ 4 w 18"/>
                  <a:gd name="T9" fmla="*/ 12 h 12"/>
                  <a:gd name="T10" fmla="*/ 4 w 18"/>
                  <a:gd name="T11" fmla="*/ 12 h 12"/>
                  <a:gd name="T12" fmla="*/ 2 w 18"/>
                  <a:gd name="T13" fmla="*/ 12 h 12"/>
                  <a:gd name="T14" fmla="*/ 0 w 18"/>
                  <a:gd name="T15" fmla="*/ 10 h 12"/>
                  <a:gd name="T16" fmla="*/ 2 w 18"/>
                  <a:gd name="T17" fmla="*/ 8 h 12"/>
                  <a:gd name="T18" fmla="*/ 8 w 18"/>
                  <a:gd name="T19" fmla="*/ 4 h 12"/>
                  <a:gd name="T20" fmla="*/ 18 w 18"/>
                  <a:gd name="T21" fmla="*/ 0 h 12"/>
                  <a:gd name="T22" fmla="*/ 18 w 18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2"/>
                  <a:gd name="T38" fmla="*/ 18 w 18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124"/>
              <p:cNvSpPr>
                <a:spLocks/>
              </p:cNvSpPr>
              <p:nvPr/>
            </p:nvSpPr>
            <p:spPr bwMode="auto">
              <a:xfrm>
                <a:off x="1302" y="2934"/>
                <a:ext cx="22" cy="8"/>
              </a:xfrm>
              <a:custGeom>
                <a:avLst/>
                <a:gdLst>
                  <a:gd name="T0" fmla="*/ 22 w 22"/>
                  <a:gd name="T1" fmla="*/ 2 h 8"/>
                  <a:gd name="T2" fmla="*/ 22 w 22"/>
                  <a:gd name="T3" fmla="*/ 2 h 8"/>
                  <a:gd name="T4" fmla="*/ 16 w 22"/>
                  <a:gd name="T5" fmla="*/ 4 h 8"/>
                  <a:gd name="T6" fmla="*/ 10 w 22"/>
                  <a:gd name="T7" fmla="*/ 6 h 8"/>
                  <a:gd name="T8" fmla="*/ 4 w 22"/>
                  <a:gd name="T9" fmla="*/ 8 h 8"/>
                  <a:gd name="T10" fmla="*/ 4 w 22"/>
                  <a:gd name="T11" fmla="*/ 8 h 8"/>
                  <a:gd name="T12" fmla="*/ 0 w 22"/>
                  <a:gd name="T13" fmla="*/ 6 h 8"/>
                  <a:gd name="T14" fmla="*/ 0 w 22"/>
                  <a:gd name="T15" fmla="*/ 6 h 8"/>
                  <a:gd name="T16" fmla="*/ 4 w 22"/>
                  <a:gd name="T17" fmla="*/ 2 h 8"/>
                  <a:gd name="T18" fmla="*/ 10 w 22"/>
                  <a:gd name="T19" fmla="*/ 0 h 8"/>
                  <a:gd name="T20" fmla="*/ 22 w 22"/>
                  <a:gd name="T21" fmla="*/ 2 h 8"/>
                  <a:gd name="T22" fmla="*/ 22 w 22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8"/>
                  <a:gd name="T38" fmla="*/ 22 w 22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8">
                    <a:moveTo>
                      <a:pt x="22" y="2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125"/>
              <p:cNvSpPr>
                <a:spLocks/>
              </p:cNvSpPr>
              <p:nvPr/>
            </p:nvSpPr>
            <p:spPr bwMode="auto">
              <a:xfrm>
                <a:off x="1302" y="2930"/>
                <a:ext cx="22" cy="6"/>
              </a:xfrm>
              <a:custGeom>
                <a:avLst/>
                <a:gdLst>
                  <a:gd name="T0" fmla="*/ 22 w 22"/>
                  <a:gd name="T1" fmla="*/ 6 h 6"/>
                  <a:gd name="T2" fmla="*/ 22 w 22"/>
                  <a:gd name="T3" fmla="*/ 6 h 6"/>
                  <a:gd name="T4" fmla="*/ 14 w 22"/>
                  <a:gd name="T5" fmla="*/ 6 h 6"/>
                  <a:gd name="T6" fmla="*/ 8 w 22"/>
                  <a:gd name="T7" fmla="*/ 6 h 6"/>
                  <a:gd name="T8" fmla="*/ 2 w 22"/>
                  <a:gd name="T9" fmla="*/ 4 h 6"/>
                  <a:gd name="T10" fmla="*/ 2 w 22"/>
                  <a:gd name="T11" fmla="*/ 4 h 6"/>
                  <a:gd name="T12" fmla="*/ 0 w 22"/>
                  <a:gd name="T13" fmla="*/ 4 h 6"/>
                  <a:gd name="T14" fmla="*/ 2 w 22"/>
                  <a:gd name="T15" fmla="*/ 2 h 6"/>
                  <a:gd name="T16" fmla="*/ 6 w 22"/>
                  <a:gd name="T17" fmla="*/ 0 h 6"/>
                  <a:gd name="T18" fmla="*/ 12 w 22"/>
                  <a:gd name="T19" fmla="*/ 0 h 6"/>
                  <a:gd name="T20" fmla="*/ 22 w 22"/>
                  <a:gd name="T21" fmla="*/ 6 h 6"/>
                  <a:gd name="T22" fmla="*/ 22 w 22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6"/>
                  <a:gd name="T38" fmla="*/ 22 w 2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6">
                    <a:moveTo>
                      <a:pt x="22" y="6"/>
                    </a:moveTo>
                    <a:lnTo>
                      <a:pt x="22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126"/>
              <p:cNvSpPr>
                <a:spLocks/>
              </p:cNvSpPr>
              <p:nvPr/>
            </p:nvSpPr>
            <p:spPr bwMode="auto">
              <a:xfrm>
                <a:off x="1318" y="2930"/>
                <a:ext cx="14" cy="1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2 h 10"/>
                  <a:gd name="T4" fmla="*/ 12 w 14"/>
                  <a:gd name="T5" fmla="*/ 8 h 10"/>
                  <a:gd name="T6" fmla="*/ 8 w 14"/>
                  <a:gd name="T7" fmla="*/ 10 h 10"/>
                  <a:gd name="T8" fmla="*/ 8 w 14"/>
                  <a:gd name="T9" fmla="*/ 10 h 10"/>
                  <a:gd name="T10" fmla="*/ 2 w 14"/>
                  <a:gd name="T11" fmla="*/ 10 h 10"/>
                  <a:gd name="T12" fmla="*/ 0 w 14"/>
                  <a:gd name="T13" fmla="*/ 6 h 10"/>
                  <a:gd name="T14" fmla="*/ 0 w 14"/>
                  <a:gd name="T15" fmla="*/ 6 h 10"/>
                  <a:gd name="T16" fmla="*/ 2 w 14"/>
                  <a:gd name="T17" fmla="*/ 2 h 10"/>
                  <a:gd name="T18" fmla="*/ 6 w 14"/>
                  <a:gd name="T19" fmla="*/ 0 h 10"/>
                  <a:gd name="T20" fmla="*/ 6 w 14"/>
                  <a:gd name="T21" fmla="*/ 0 h 10"/>
                  <a:gd name="T22" fmla="*/ 10 w 14"/>
                  <a:gd name="T23" fmla="*/ 0 h 10"/>
                  <a:gd name="T24" fmla="*/ 14 w 14"/>
                  <a:gd name="T25" fmla="*/ 2 h 10"/>
                  <a:gd name="T26" fmla="*/ 14 w 14"/>
                  <a:gd name="T27" fmla="*/ 2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0"/>
                  <a:gd name="T44" fmla="*/ 14 w 14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0">
                    <a:moveTo>
                      <a:pt x="14" y="2"/>
                    </a:moveTo>
                    <a:lnTo>
                      <a:pt x="14" y="2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127"/>
              <p:cNvSpPr>
                <a:spLocks/>
              </p:cNvSpPr>
              <p:nvPr/>
            </p:nvSpPr>
            <p:spPr bwMode="auto">
              <a:xfrm>
                <a:off x="1142" y="2890"/>
                <a:ext cx="14" cy="8"/>
              </a:xfrm>
              <a:custGeom>
                <a:avLst/>
                <a:gdLst>
                  <a:gd name="T0" fmla="*/ 14 w 14"/>
                  <a:gd name="T1" fmla="*/ 8 h 8"/>
                  <a:gd name="T2" fmla="*/ 14 w 14"/>
                  <a:gd name="T3" fmla="*/ 8 h 8"/>
                  <a:gd name="T4" fmla="*/ 8 w 14"/>
                  <a:gd name="T5" fmla="*/ 8 h 8"/>
                  <a:gd name="T6" fmla="*/ 4 w 14"/>
                  <a:gd name="T7" fmla="*/ 6 h 8"/>
                  <a:gd name="T8" fmla="*/ 2 w 14"/>
                  <a:gd name="T9" fmla="*/ 2 h 8"/>
                  <a:gd name="T10" fmla="*/ 2 w 14"/>
                  <a:gd name="T11" fmla="*/ 2 h 8"/>
                  <a:gd name="T12" fmla="*/ 0 w 14"/>
                  <a:gd name="T13" fmla="*/ 2 h 8"/>
                  <a:gd name="T14" fmla="*/ 2 w 14"/>
                  <a:gd name="T15" fmla="*/ 0 h 8"/>
                  <a:gd name="T16" fmla="*/ 4 w 14"/>
                  <a:gd name="T17" fmla="*/ 0 h 8"/>
                  <a:gd name="T18" fmla="*/ 10 w 14"/>
                  <a:gd name="T19" fmla="*/ 2 h 8"/>
                  <a:gd name="T20" fmla="*/ 14 w 14"/>
                  <a:gd name="T21" fmla="*/ 8 h 8"/>
                  <a:gd name="T22" fmla="*/ 14 w 14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8"/>
                  <a:gd name="T38" fmla="*/ 14 w 14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8">
                    <a:moveTo>
                      <a:pt x="14" y="8"/>
                    </a:moveTo>
                    <a:lnTo>
                      <a:pt x="14" y="8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128"/>
              <p:cNvSpPr>
                <a:spLocks/>
              </p:cNvSpPr>
              <p:nvPr/>
            </p:nvSpPr>
            <p:spPr bwMode="auto">
              <a:xfrm>
                <a:off x="1150" y="2886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2 w 6"/>
                  <a:gd name="T5" fmla="*/ 10 h 12"/>
                  <a:gd name="T6" fmla="*/ 0 w 6"/>
                  <a:gd name="T7" fmla="*/ 6 h 12"/>
                  <a:gd name="T8" fmla="*/ 0 w 6"/>
                  <a:gd name="T9" fmla="*/ 2 h 12"/>
                  <a:gd name="T10" fmla="*/ 0 w 6"/>
                  <a:gd name="T11" fmla="*/ 2 h 12"/>
                  <a:gd name="T12" fmla="*/ 0 w 6"/>
                  <a:gd name="T13" fmla="*/ 0 h 12"/>
                  <a:gd name="T14" fmla="*/ 0 w 6"/>
                  <a:gd name="T15" fmla="*/ 0 h 12"/>
                  <a:gd name="T16" fmla="*/ 4 w 6"/>
                  <a:gd name="T17" fmla="*/ 2 h 12"/>
                  <a:gd name="T18" fmla="*/ 6 w 6"/>
                  <a:gd name="T19" fmla="*/ 6 h 12"/>
                  <a:gd name="T20" fmla="*/ 6 w 6"/>
                  <a:gd name="T21" fmla="*/ 12 h 12"/>
                  <a:gd name="T22" fmla="*/ 6 w 6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2"/>
                  <a:gd name="T38" fmla="*/ 6 w 6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129"/>
              <p:cNvSpPr>
                <a:spLocks/>
              </p:cNvSpPr>
              <p:nvPr/>
            </p:nvSpPr>
            <p:spPr bwMode="auto">
              <a:xfrm>
                <a:off x="1156" y="2884"/>
                <a:ext cx="6" cy="14"/>
              </a:xfrm>
              <a:custGeom>
                <a:avLst/>
                <a:gdLst>
                  <a:gd name="T0" fmla="*/ 2 w 6"/>
                  <a:gd name="T1" fmla="*/ 14 h 14"/>
                  <a:gd name="T2" fmla="*/ 2 w 6"/>
                  <a:gd name="T3" fmla="*/ 14 h 14"/>
                  <a:gd name="T4" fmla="*/ 0 w 6"/>
                  <a:gd name="T5" fmla="*/ 10 h 14"/>
                  <a:gd name="T6" fmla="*/ 0 w 6"/>
                  <a:gd name="T7" fmla="*/ 6 h 14"/>
                  <a:gd name="T8" fmla="*/ 0 w 6"/>
                  <a:gd name="T9" fmla="*/ 2 h 14"/>
                  <a:gd name="T10" fmla="*/ 0 w 6"/>
                  <a:gd name="T11" fmla="*/ 2 h 14"/>
                  <a:gd name="T12" fmla="*/ 4 w 6"/>
                  <a:gd name="T13" fmla="*/ 0 h 14"/>
                  <a:gd name="T14" fmla="*/ 6 w 6"/>
                  <a:gd name="T15" fmla="*/ 2 h 14"/>
                  <a:gd name="T16" fmla="*/ 6 w 6"/>
                  <a:gd name="T17" fmla="*/ 8 h 14"/>
                  <a:gd name="T18" fmla="*/ 2 w 6"/>
                  <a:gd name="T19" fmla="*/ 14 h 14"/>
                  <a:gd name="T20" fmla="*/ 2 w 6"/>
                  <a:gd name="T21" fmla="*/ 1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4"/>
                  <a:gd name="T35" fmla="*/ 6 w 6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4">
                    <a:moveTo>
                      <a:pt x="2" y="14"/>
                    </a:move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130"/>
              <p:cNvSpPr>
                <a:spLocks/>
              </p:cNvSpPr>
              <p:nvPr/>
            </p:nvSpPr>
            <p:spPr bwMode="auto">
              <a:xfrm>
                <a:off x="1158" y="2886"/>
                <a:ext cx="10" cy="12"/>
              </a:xfrm>
              <a:custGeom>
                <a:avLst/>
                <a:gdLst>
                  <a:gd name="T0" fmla="*/ 0 w 10"/>
                  <a:gd name="T1" fmla="*/ 12 h 12"/>
                  <a:gd name="T2" fmla="*/ 0 w 10"/>
                  <a:gd name="T3" fmla="*/ 12 h 12"/>
                  <a:gd name="T4" fmla="*/ 2 w 10"/>
                  <a:gd name="T5" fmla="*/ 8 h 12"/>
                  <a:gd name="T6" fmla="*/ 2 w 10"/>
                  <a:gd name="T7" fmla="*/ 4 h 12"/>
                  <a:gd name="T8" fmla="*/ 6 w 10"/>
                  <a:gd name="T9" fmla="*/ 0 h 12"/>
                  <a:gd name="T10" fmla="*/ 6 w 10"/>
                  <a:gd name="T11" fmla="*/ 0 h 12"/>
                  <a:gd name="T12" fmla="*/ 10 w 10"/>
                  <a:gd name="T13" fmla="*/ 0 h 12"/>
                  <a:gd name="T14" fmla="*/ 10 w 10"/>
                  <a:gd name="T15" fmla="*/ 2 h 12"/>
                  <a:gd name="T16" fmla="*/ 8 w 10"/>
                  <a:gd name="T17" fmla="*/ 8 h 12"/>
                  <a:gd name="T18" fmla="*/ 0 w 10"/>
                  <a:gd name="T19" fmla="*/ 12 h 12"/>
                  <a:gd name="T20" fmla="*/ 0 w 10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2"/>
                  <a:gd name="T35" fmla="*/ 10 w 10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131"/>
              <p:cNvSpPr>
                <a:spLocks/>
              </p:cNvSpPr>
              <p:nvPr/>
            </p:nvSpPr>
            <p:spPr bwMode="auto">
              <a:xfrm>
                <a:off x="1158" y="2890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0 w 16"/>
                  <a:gd name="T3" fmla="*/ 8 h 8"/>
                  <a:gd name="T4" fmla="*/ 4 w 16"/>
                  <a:gd name="T5" fmla="*/ 4 h 8"/>
                  <a:gd name="T6" fmla="*/ 8 w 16"/>
                  <a:gd name="T7" fmla="*/ 2 h 8"/>
                  <a:gd name="T8" fmla="*/ 12 w 16"/>
                  <a:gd name="T9" fmla="*/ 0 h 8"/>
                  <a:gd name="T10" fmla="*/ 12 w 16"/>
                  <a:gd name="T11" fmla="*/ 0 h 8"/>
                  <a:gd name="T12" fmla="*/ 16 w 16"/>
                  <a:gd name="T13" fmla="*/ 0 h 8"/>
                  <a:gd name="T14" fmla="*/ 14 w 16"/>
                  <a:gd name="T15" fmla="*/ 2 h 8"/>
                  <a:gd name="T16" fmla="*/ 10 w 16"/>
                  <a:gd name="T17" fmla="*/ 6 h 8"/>
                  <a:gd name="T18" fmla="*/ 0 w 16"/>
                  <a:gd name="T19" fmla="*/ 8 h 8"/>
                  <a:gd name="T20" fmla="*/ 0 w 16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8"/>
                  <a:gd name="T35" fmla="*/ 16 w 16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132"/>
              <p:cNvSpPr>
                <a:spLocks/>
              </p:cNvSpPr>
              <p:nvPr/>
            </p:nvSpPr>
            <p:spPr bwMode="auto">
              <a:xfrm>
                <a:off x="1160" y="2894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4 h 6"/>
                  <a:gd name="T4" fmla="*/ 4 w 16"/>
                  <a:gd name="T5" fmla="*/ 2 h 6"/>
                  <a:gd name="T6" fmla="*/ 10 w 16"/>
                  <a:gd name="T7" fmla="*/ 0 h 6"/>
                  <a:gd name="T8" fmla="*/ 14 w 16"/>
                  <a:gd name="T9" fmla="*/ 0 h 6"/>
                  <a:gd name="T10" fmla="*/ 14 w 16"/>
                  <a:gd name="T11" fmla="*/ 0 h 6"/>
                  <a:gd name="T12" fmla="*/ 16 w 16"/>
                  <a:gd name="T13" fmla="*/ 2 h 6"/>
                  <a:gd name="T14" fmla="*/ 14 w 16"/>
                  <a:gd name="T15" fmla="*/ 4 h 6"/>
                  <a:gd name="T16" fmla="*/ 8 w 16"/>
                  <a:gd name="T17" fmla="*/ 6 h 6"/>
                  <a:gd name="T18" fmla="*/ 0 w 16"/>
                  <a:gd name="T19" fmla="*/ 4 h 6"/>
                  <a:gd name="T20" fmla="*/ 0 w 16"/>
                  <a:gd name="T21" fmla="*/ 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6"/>
                  <a:gd name="T35" fmla="*/ 16 w 16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6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133"/>
              <p:cNvSpPr>
                <a:spLocks/>
              </p:cNvSpPr>
              <p:nvPr/>
            </p:nvSpPr>
            <p:spPr bwMode="auto">
              <a:xfrm>
                <a:off x="1160" y="2898"/>
                <a:ext cx="16" cy="6"/>
              </a:xfrm>
              <a:custGeom>
                <a:avLst/>
                <a:gdLst>
                  <a:gd name="T0" fmla="*/ 0 w 16"/>
                  <a:gd name="T1" fmla="*/ 2 h 6"/>
                  <a:gd name="T2" fmla="*/ 0 w 16"/>
                  <a:gd name="T3" fmla="*/ 2 h 6"/>
                  <a:gd name="T4" fmla="*/ 4 w 16"/>
                  <a:gd name="T5" fmla="*/ 0 h 6"/>
                  <a:gd name="T6" fmla="*/ 10 w 16"/>
                  <a:gd name="T7" fmla="*/ 0 h 6"/>
                  <a:gd name="T8" fmla="*/ 14 w 16"/>
                  <a:gd name="T9" fmla="*/ 2 h 6"/>
                  <a:gd name="T10" fmla="*/ 14 w 16"/>
                  <a:gd name="T11" fmla="*/ 2 h 6"/>
                  <a:gd name="T12" fmla="*/ 16 w 16"/>
                  <a:gd name="T13" fmla="*/ 4 h 6"/>
                  <a:gd name="T14" fmla="*/ 16 w 16"/>
                  <a:gd name="T15" fmla="*/ 4 h 6"/>
                  <a:gd name="T16" fmla="*/ 12 w 16"/>
                  <a:gd name="T17" fmla="*/ 6 h 6"/>
                  <a:gd name="T18" fmla="*/ 6 w 16"/>
                  <a:gd name="T19" fmla="*/ 6 h 6"/>
                  <a:gd name="T20" fmla="*/ 0 w 16"/>
                  <a:gd name="T21" fmla="*/ 2 h 6"/>
                  <a:gd name="T22" fmla="*/ 0 w 16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6"/>
                  <a:gd name="T38" fmla="*/ 16 w 1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134"/>
              <p:cNvSpPr>
                <a:spLocks/>
              </p:cNvSpPr>
              <p:nvPr/>
            </p:nvSpPr>
            <p:spPr bwMode="auto">
              <a:xfrm>
                <a:off x="1160" y="2900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0 w 12"/>
                  <a:gd name="T3" fmla="*/ 0 h 8"/>
                  <a:gd name="T4" fmla="*/ 4 w 12"/>
                  <a:gd name="T5" fmla="*/ 2 h 8"/>
                  <a:gd name="T6" fmla="*/ 8 w 12"/>
                  <a:gd name="T7" fmla="*/ 4 h 8"/>
                  <a:gd name="T8" fmla="*/ 12 w 12"/>
                  <a:gd name="T9" fmla="*/ 6 h 8"/>
                  <a:gd name="T10" fmla="*/ 12 w 12"/>
                  <a:gd name="T11" fmla="*/ 6 h 8"/>
                  <a:gd name="T12" fmla="*/ 12 w 12"/>
                  <a:gd name="T13" fmla="*/ 8 h 8"/>
                  <a:gd name="T14" fmla="*/ 12 w 12"/>
                  <a:gd name="T15" fmla="*/ 8 h 8"/>
                  <a:gd name="T16" fmla="*/ 8 w 12"/>
                  <a:gd name="T17" fmla="*/ 8 h 8"/>
                  <a:gd name="T18" fmla="*/ 2 w 12"/>
                  <a:gd name="T19" fmla="*/ 6 h 8"/>
                  <a:gd name="T20" fmla="*/ 0 w 12"/>
                  <a:gd name="T21" fmla="*/ 0 h 8"/>
                  <a:gd name="T22" fmla="*/ 0 w 12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8"/>
                  <a:gd name="T38" fmla="*/ 12 w 12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135"/>
              <p:cNvSpPr>
                <a:spLocks/>
              </p:cNvSpPr>
              <p:nvPr/>
            </p:nvSpPr>
            <p:spPr bwMode="auto">
              <a:xfrm>
                <a:off x="1158" y="290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4 w 8"/>
                  <a:gd name="T5" fmla="*/ 4 h 12"/>
                  <a:gd name="T6" fmla="*/ 6 w 8"/>
                  <a:gd name="T7" fmla="*/ 6 h 12"/>
                  <a:gd name="T8" fmla="*/ 8 w 8"/>
                  <a:gd name="T9" fmla="*/ 10 h 12"/>
                  <a:gd name="T10" fmla="*/ 8 w 8"/>
                  <a:gd name="T11" fmla="*/ 10 h 12"/>
                  <a:gd name="T12" fmla="*/ 6 w 8"/>
                  <a:gd name="T13" fmla="*/ 12 h 12"/>
                  <a:gd name="T14" fmla="*/ 2 w 8"/>
                  <a:gd name="T15" fmla="*/ 12 h 12"/>
                  <a:gd name="T16" fmla="*/ 0 w 8"/>
                  <a:gd name="T17" fmla="*/ 8 h 12"/>
                  <a:gd name="T18" fmla="*/ 0 w 8"/>
                  <a:gd name="T19" fmla="*/ 0 h 12"/>
                  <a:gd name="T20" fmla="*/ 0 w 8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2"/>
                  <a:gd name="T35" fmla="*/ 8 w 8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136"/>
              <p:cNvSpPr>
                <a:spLocks/>
              </p:cNvSpPr>
              <p:nvPr/>
            </p:nvSpPr>
            <p:spPr bwMode="auto">
              <a:xfrm>
                <a:off x="1154" y="2900"/>
                <a:ext cx="6" cy="14"/>
              </a:xfrm>
              <a:custGeom>
                <a:avLst/>
                <a:gdLst>
                  <a:gd name="T0" fmla="*/ 4 w 6"/>
                  <a:gd name="T1" fmla="*/ 0 h 14"/>
                  <a:gd name="T2" fmla="*/ 4 w 6"/>
                  <a:gd name="T3" fmla="*/ 0 h 14"/>
                  <a:gd name="T4" fmla="*/ 6 w 6"/>
                  <a:gd name="T5" fmla="*/ 4 h 14"/>
                  <a:gd name="T6" fmla="*/ 6 w 6"/>
                  <a:gd name="T7" fmla="*/ 8 h 14"/>
                  <a:gd name="T8" fmla="*/ 4 w 6"/>
                  <a:gd name="T9" fmla="*/ 12 h 14"/>
                  <a:gd name="T10" fmla="*/ 4 w 6"/>
                  <a:gd name="T11" fmla="*/ 12 h 14"/>
                  <a:gd name="T12" fmla="*/ 2 w 6"/>
                  <a:gd name="T13" fmla="*/ 14 h 14"/>
                  <a:gd name="T14" fmla="*/ 0 w 6"/>
                  <a:gd name="T15" fmla="*/ 12 h 14"/>
                  <a:gd name="T16" fmla="*/ 0 w 6"/>
                  <a:gd name="T17" fmla="*/ 6 h 14"/>
                  <a:gd name="T18" fmla="*/ 4 w 6"/>
                  <a:gd name="T19" fmla="*/ 0 h 14"/>
                  <a:gd name="T20" fmla="*/ 4 w 6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4"/>
                  <a:gd name="T35" fmla="*/ 6 w 6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4">
                    <a:moveTo>
                      <a:pt x="4" y="0"/>
                    </a:moveTo>
                    <a:lnTo>
                      <a:pt x="4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137"/>
              <p:cNvSpPr>
                <a:spLocks/>
              </p:cNvSpPr>
              <p:nvPr/>
            </p:nvSpPr>
            <p:spPr bwMode="auto">
              <a:xfrm>
                <a:off x="1146" y="290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10 w 12"/>
                  <a:gd name="T5" fmla="*/ 4 h 12"/>
                  <a:gd name="T6" fmla="*/ 8 w 12"/>
                  <a:gd name="T7" fmla="*/ 8 h 12"/>
                  <a:gd name="T8" fmla="*/ 4 w 12"/>
                  <a:gd name="T9" fmla="*/ 12 h 12"/>
                  <a:gd name="T10" fmla="*/ 4 w 12"/>
                  <a:gd name="T11" fmla="*/ 12 h 12"/>
                  <a:gd name="T12" fmla="*/ 2 w 12"/>
                  <a:gd name="T13" fmla="*/ 12 h 12"/>
                  <a:gd name="T14" fmla="*/ 0 w 12"/>
                  <a:gd name="T15" fmla="*/ 10 h 12"/>
                  <a:gd name="T16" fmla="*/ 4 w 12"/>
                  <a:gd name="T17" fmla="*/ 6 h 12"/>
                  <a:gd name="T18" fmla="*/ 12 w 12"/>
                  <a:gd name="T19" fmla="*/ 0 h 12"/>
                  <a:gd name="T20" fmla="*/ 12 w 12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138"/>
              <p:cNvSpPr>
                <a:spLocks/>
              </p:cNvSpPr>
              <p:nvPr/>
            </p:nvSpPr>
            <p:spPr bwMode="auto">
              <a:xfrm>
                <a:off x="1140" y="2900"/>
                <a:ext cx="16" cy="8"/>
              </a:xfrm>
              <a:custGeom>
                <a:avLst/>
                <a:gdLst>
                  <a:gd name="T0" fmla="*/ 16 w 16"/>
                  <a:gd name="T1" fmla="*/ 0 h 8"/>
                  <a:gd name="T2" fmla="*/ 16 w 16"/>
                  <a:gd name="T3" fmla="*/ 0 h 8"/>
                  <a:gd name="T4" fmla="*/ 12 w 16"/>
                  <a:gd name="T5" fmla="*/ 4 h 8"/>
                  <a:gd name="T6" fmla="*/ 10 w 16"/>
                  <a:gd name="T7" fmla="*/ 6 h 8"/>
                  <a:gd name="T8" fmla="*/ 4 w 16"/>
                  <a:gd name="T9" fmla="*/ 8 h 8"/>
                  <a:gd name="T10" fmla="*/ 4 w 16"/>
                  <a:gd name="T11" fmla="*/ 8 h 8"/>
                  <a:gd name="T12" fmla="*/ 0 w 16"/>
                  <a:gd name="T13" fmla="*/ 8 h 8"/>
                  <a:gd name="T14" fmla="*/ 2 w 16"/>
                  <a:gd name="T15" fmla="*/ 6 h 8"/>
                  <a:gd name="T16" fmla="*/ 8 w 16"/>
                  <a:gd name="T17" fmla="*/ 2 h 8"/>
                  <a:gd name="T18" fmla="*/ 16 w 16"/>
                  <a:gd name="T19" fmla="*/ 0 h 8"/>
                  <a:gd name="T20" fmla="*/ 16 w 16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8"/>
                  <a:gd name="T35" fmla="*/ 16 w 16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139"/>
              <p:cNvSpPr>
                <a:spLocks/>
              </p:cNvSpPr>
              <p:nvPr/>
            </p:nvSpPr>
            <p:spPr bwMode="auto">
              <a:xfrm>
                <a:off x="1138" y="2898"/>
                <a:ext cx="18" cy="6"/>
              </a:xfrm>
              <a:custGeom>
                <a:avLst/>
                <a:gdLst>
                  <a:gd name="T0" fmla="*/ 18 w 18"/>
                  <a:gd name="T1" fmla="*/ 2 h 6"/>
                  <a:gd name="T2" fmla="*/ 18 w 18"/>
                  <a:gd name="T3" fmla="*/ 2 h 6"/>
                  <a:gd name="T4" fmla="*/ 12 w 18"/>
                  <a:gd name="T5" fmla="*/ 4 h 6"/>
                  <a:gd name="T6" fmla="*/ 8 w 18"/>
                  <a:gd name="T7" fmla="*/ 6 h 6"/>
                  <a:gd name="T8" fmla="*/ 2 w 18"/>
                  <a:gd name="T9" fmla="*/ 6 h 6"/>
                  <a:gd name="T10" fmla="*/ 2 w 18"/>
                  <a:gd name="T11" fmla="*/ 6 h 6"/>
                  <a:gd name="T12" fmla="*/ 0 w 18"/>
                  <a:gd name="T13" fmla="*/ 4 h 6"/>
                  <a:gd name="T14" fmla="*/ 2 w 18"/>
                  <a:gd name="T15" fmla="*/ 2 h 6"/>
                  <a:gd name="T16" fmla="*/ 10 w 18"/>
                  <a:gd name="T17" fmla="*/ 0 h 6"/>
                  <a:gd name="T18" fmla="*/ 18 w 18"/>
                  <a:gd name="T19" fmla="*/ 2 h 6"/>
                  <a:gd name="T20" fmla="*/ 18 w 18"/>
                  <a:gd name="T21" fmla="*/ 2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6"/>
                  <a:gd name="T35" fmla="*/ 18 w 18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6">
                    <a:moveTo>
                      <a:pt x="18" y="2"/>
                    </a:move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140"/>
              <p:cNvSpPr>
                <a:spLocks/>
              </p:cNvSpPr>
              <p:nvPr/>
            </p:nvSpPr>
            <p:spPr bwMode="auto">
              <a:xfrm>
                <a:off x="1140" y="2894"/>
                <a:ext cx="16" cy="6"/>
              </a:xfrm>
              <a:custGeom>
                <a:avLst/>
                <a:gdLst>
                  <a:gd name="T0" fmla="*/ 16 w 16"/>
                  <a:gd name="T1" fmla="*/ 6 h 6"/>
                  <a:gd name="T2" fmla="*/ 16 w 16"/>
                  <a:gd name="T3" fmla="*/ 6 h 6"/>
                  <a:gd name="T4" fmla="*/ 10 w 16"/>
                  <a:gd name="T5" fmla="*/ 6 h 6"/>
                  <a:gd name="T6" fmla="*/ 6 w 16"/>
                  <a:gd name="T7" fmla="*/ 6 h 6"/>
                  <a:gd name="T8" fmla="*/ 0 w 16"/>
                  <a:gd name="T9" fmla="*/ 4 h 6"/>
                  <a:gd name="T10" fmla="*/ 0 w 16"/>
                  <a:gd name="T11" fmla="*/ 4 h 6"/>
                  <a:gd name="T12" fmla="*/ 0 w 16"/>
                  <a:gd name="T13" fmla="*/ 2 h 6"/>
                  <a:gd name="T14" fmla="*/ 0 w 16"/>
                  <a:gd name="T15" fmla="*/ 2 h 6"/>
                  <a:gd name="T16" fmla="*/ 2 w 16"/>
                  <a:gd name="T17" fmla="*/ 0 h 6"/>
                  <a:gd name="T18" fmla="*/ 8 w 16"/>
                  <a:gd name="T19" fmla="*/ 2 h 6"/>
                  <a:gd name="T20" fmla="*/ 16 w 16"/>
                  <a:gd name="T21" fmla="*/ 6 h 6"/>
                  <a:gd name="T22" fmla="*/ 16 w 16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6"/>
                  <a:gd name="T38" fmla="*/ 16 w 1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6">
                    <a:moveTo>
                      <a:pt x="16" y="6"/>
                    </a:moveTo>
                    <a:lnTo>
                      <a:pt x="16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141"/>
              <p:cNvSpPr>
                <a:spLocks/>
              </p:cNvSpPr>
              <p:nvPr/>
            </p:nvSpPr>
            <p:spPr bwMode="auto">
              <a:xfrm>
                <a:off x="1152" y="2894"/>
                <a:ext cx="12" cy="10"/>
              </a:xfrm>
              <a:custGeom>
                <a:avLst/>
                <a:gdLst>
                  <a:gd name="T0" fmla="*/ 12 w 12"/>
                  <a:gd name="T1" fmla="*/ 4 h 10"/>
                  <a:gd name="T2" fmla="*/ 12 w 12"/>
                  <a:gd name="T3" fmla="*/ 4 h 10"/>
                  <a:gd name="T4" fmla="*/ 10 w 12"/>
                  <a:gd name="T5" fmla="*/ 8 h 10"/>
                  <a:gd name="T6" fmla="*/ 6 w 12"/>
                  <a:gd name="T7" fmla="*/ 10 h 10"/>
                  <a:gd name="T8" fmla="*/ 6 w 12"/>
                  <a:gd name="T9" fmla="*/ 10 h 10"/>
                  <a:gd name="T10" fmla="*/ 2 w 12"/>
                  <a:gd name="T11" fmla="*/ 8 h 10"/>
                  <a:gd name="T12" fmla="*/ 0 w 12"/>
                  <a:gd name="T13" fmla="*/ 6 h 10"/>
                  <a:gd name="T14" fmla="*/ 0 w 12"/>
                  <a:gd name="T15" fmla="*/ 6 h 10"/>
                  <a:gd name="T16" fmla="*/ 0 w 12"/>
                  <a:gd name="T17" fmla="*/ 2 h 10"/>
                  <a:gd name="T18" fmla="*/ 4 w 12"/>
                  <a:gd name="T19" fmla="*/ 0 h 10"/>
                  <a:gd name="T20" fmla="*/ 4 w 12"/>
                  <a:gd name="T21" fmla="*/ 0 h 10"/>
                  <a:gd name="T22" fmla="*/ 8 w 12"/>
                  <a:gd name="T23" fmla="*/ 2 h 10"/>
                  <a:gd name="T24" fmla="*/ 12 w 12"/>
                  <a:gd name="T25" fmla="*/ 4 h 10"/>
                  <a:gd name="T26" fmla="*/ 12 w 12"/>
                  <a:gd name="T27" fmla="*/ 4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10"/>
                  <a:gd name="T44" fmla="*/ 12 w 1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10">
                    <a:moveTo>
                      <a:pt x="12" y="4"/>
                    </a:moveTo>
                    <a:lnTo>
                      <a:pt x="12" y="4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142"/>
              <p:cNvSpPr>
                <a:spLocks/>
              </p:cNvSpPr>
              <p:nvPr/>
            </p:nvSpPr>
            <p:spPr bwMode="auto">
              <a:xfrm>
                <a:off x="1096" y="2936"/>
                <a:ext cx="12" cy="8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6 w 12"/>
                  <a:gd name="T5" fmla="*/ 8 h 8"/>
                  <a:gd name="T6" fmla="*/ 2 w 12"/>
                  <a:gd name="T7" fmla="*/ 6 h 8"/>
                  <a:gd name="T8" fmla="*/ 0 w 12"/>
                  <a:gd name="T9" fmla="*/ 4 h 8"/>
                  <a:gd name="T10" fmla="*/ 0 w 12"/>
                  <a:gd name="T11" fmla="*/ 4 h 8"/>
                  <a:gd name="T12" fmla="*/ 0 w 12"/>
                  <a:gd name="T13" fmla="*/ 0 h 8"/>
                  <a:gd name="T14" fmla="*/ 2 w 12"/>
                  <a:gd name="T15" fmla="*/ 0 h 8"/>
                  <a:gd name="T16" fmla="*/ 8 w 12"/>
                  <a:gd name="T17" fmla="*/ 2 h 8"/>
                  <a:gd name="T18" fmla="*/ 12 w 12"/>
                  <a:gd name="T19" fmla="*/ 8 h 8"/>
                  <a:gd name="T20" fmla="*/ 12 w 1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8"/>
                  <a:gd name="T35" fmla="*/ 12 w 1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143"/>
              <p:cNvSpPr>
                <a:spLocks/>
              </p:cNvSpPr>
              <p:nvPr/>
            </p:nvSpPr>
            <p:spPr bwMode="auto">
              <a:xfrm>
                <a:off x="1100" y="2932"/>
                <a:ext cx="8" cy="12"/>
              </a:xfrm>
              <a:custGeom>
                <a:avLst/>
                <a:gdLst>
                  <a:gd name="T0" fmla="*/ 8 w 8"/>
                  <a:gd name="T1" fmla="*/ 12 h 12"/>
                  <a:gd name="T2" fmla="*/ 8 w 8"/>
                  <a:gd name="T3" fmla="*/ 12 h 12"/>
                  <a:gd name="T4" fmla="*/ 4 w 8"/>
                  <a:gd name="T5" fmla="*/ 10 h 12"/>
                  <a:gd name="T6" fmla="*/ 2 w 8"/>
                  <a:gd name="T7" fmla="*/ 6 h 12"/>
                  <a:gd name="T8" fmla="*/ 0 w 8"/>
                  <a:gd name="T9" fmla="*/ 2 h 12"/>
                  <a:gd name="T10" fmla="*/ 0 w 8"/>
                  <a:gd name="T11" fmla="*/ 2 h 12"/>
                  <a:gd name="T12" fmla="*/ 2 w 8"/>
                  <a:gd name="T13" fmla="*/ 0 h 12"/>
                  <a:gd name="T14" fmla="*/ 4 w 8"/>
                  <a:gd name="T15" fmla="*/ 2 h 12"/>
                  <a:gd name="T16" fmla="*/ 8 w 8"/>
                  <a:gd name="T17" fmla="*/ 6 h 12"/>
                  <a:gd name="T18" fmla="*/ 8 w 8"/>
                  <a:gd name="T19" fmla="*/ 12 h 12"/>
                  <a:gd name="T20" fmla="*/ 8 w 8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2"/>
                  <a:gd name="T35" fmla="*/ 8 w 8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2">
                    <a:moveTo>
                      <a:pt x="8" y="12"/>
                    </a:moveTo>
                    <a:lnTo>
                      <a:pt x="8" y="12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144"/>
              <p:cNvSpPr>
                <a:spLocks/>
              </p:cNvSpPr>
              <p:nvPr/>
            </p:nvSpPr>
            <p:spPr bwMode="auto">
              <a:xfrm>
                <a:off x="1106" y="2932"/>
                <a:ext cx="6" cy="12"/>
              </a:xfrm>
              <a:custGeom>
                <a:avLst/>
                <a:gdLst>
                  <a:gd name="T0" fmla="*/ 2 w 6"/>
                  <a:gd name="T1" fmla="*/ 12 h 12"/>
                  <a:gd name="T2" fmla="*/ 2 w 6"/>
                  <a:gd name="T3" fmla="*/ 12 h 12"/>
                  <a:gd name="T4" fmla="*/ 0 w 6"/>
                  <a:gd name="T5" fmla="*/ 8 h 12"/>
                  <a:gd name="T6" fmla="*/ 0 w 6"/>
                  <a:gd name="T7" fmla="*/ 4 h 12"/>
                  <a:gd name="T8" fmla="*/ 2 w 6"/>
                  <a:gd name="T9" fmla="*/ 0 h 12"/>
                  <a:gd name="T10" fmla="*/ 2 w 6"/>
                  <a:gd name="T11" fmla="*/ 0 h 12"/>
                  <a:gd name="T12" fmla="*/ 4 w 6"/>
                  <a:gd name="T13" fmla="*/ 0 h 12"/>
                  <a:gd name="T14" fmla="*/ 6 w 6"/>
                  <a:gd name="T15" fmla="*/ 2 h 12"/>
                  <a:gd name="T16" fmla="*/ 6 w 6"/>
                  <a:gd name="T17" fmla="*/ 6 h 12"/>
                  <a:gd name="T18" fmla="*/ 2 w 6"/>
                  <a:gd name="T19" fmla="*/ 12 h 12"/>
                  <a:gd name="T20" fmla="*/ 2 w 6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2"/>
                  <a:gd name="T35" fmla="*/ 6 w 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2">
                    <a:moveTo>
                      <a:pt x="2" y="12"/>
                    </a:moveTo>
                    <a:lnTo>
                      <a:pt x="2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145"/>
              <p:cNvSpPr>
                <a:spLocks/>
              </p:cNvSpPr>
              <p:nvPr/>
            </p:nvSpPr>
            <p:spPr bwMode="auto">
              <a:xfrm>
                <a:off x="1108" y="2932"/>
                <a:ext cx="10" cy="12"/>
              </a:xfrm>
              <a:custGeom>
                <a:avLst/>
                <a:gdLst>
                  <a:gd name="T0" fmla="*/ 0 w 10"/>
                  <a:gd name="T1" fmla="*/ 12 h 12"/>
                  <a:gd name="T2" fmla="*/ 0 w 10"/>
                  <a:gd name="T3" fmla="*/ 12 h 12"/>
                  <a:gd name="T4" fmla="*/ 2 w 10"/>
                  <a:gd name="T5" fmla="*/ 8 h 12"/>
                  <a:gd name="T6" fmla="*/ 4 w 10"/>
                  <a:gd name="T7" fmla="*/ 4 h 12"/>
                  <a:gd name="T8" fmla="*/ 6 w 10"/>
                  <a:gd name="T9" fmla="*/ 0 h 12"/>
                  <a:gd name="T10" fmla="*/ 6 w 10"/>
                  <a:gd name="T11" fmla="*/ 0 h 12"/>
                  <a:gd name="T12" fmla="*/ 8 w 10"/>
                  <a:gd name="T13" fmla="*/ 0 h 12"/>
                  <a:gd name="T14" fmla="*/ 10 w 10"/>
                  <a:gd name="T15" fmla="*/ 2 h 12"/>
                  <a:gd name="T16" fmla="*/ 8 w 10"/>
                  <a:gd name="T17" fmla="*/ 6 h 12"/>
                  <a:gd name="T18" fmla="*/ 0 w 10"/>
                  <a:gd name="T19" fmla="*/ 12 h 12"/>
                  <a:gd name="T20" fmla="*/ 0 w 10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2"/>
                  <a:gd name="T35" fmla="*/ 10 w 10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146"/>
              <p:cNvSpPr>
                <a:spLocks/>
              </p:cNvSpPr>
              <p:nvPr/>
            </p:nvSpPr>
            <p:spPr bwMode="auto">
              <a:xfrm>
                <a:off x="1110" y="2936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0 w 12"/>
                  <a:gd name="T3" fmla="*/ 8 h 8"/>
                  <a:gd name="T4" fmla="*/ 2 w 12"/>
                  <a:gd name="T5" fmla="*/ 4 h 8"/>
                  <a:gd name="T6" fmla="*/ 6 w 12"/>
                  <a:gd name="T7" fmla="*/ 2 h 8"/>
                  <a:gd name="T8" fmla="*/ 10 w 12"/>
                  <a:gd name="T9" fmla="*/ 0 h 8"/>
                  <a:gd name="T10" fmla="*/ 10 w 12"/>
                  <a:gd name="T11" fmla="*/ 0 h 8"/>
                  <a:gd name="T12" fmla="*/ 12 w 12"/>
                  <a:gd name="T13" fmla="*/ 0 h 8"/>
                  <a:gd name="T14" fmla="*/ 12 w 12"/>
                  <a:gd name="T15" fmla="*/ 2 h 8"/>
                  <a:gd name="T16" fmla="*/ 8 w 12"/>
                  <a:gd name="T17" fmla="*/ 6 h 8"/>
                  <a:gd name="T18" fmla="*/ 0 w 12"/>
                  <a:gd name="T19" fmla="*/ 8 h 8"/>
                  <a:gd name="T20" fmla="*/ 0 w 1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8"/>
                  <a:gd name="T35" fmla="*/ 12 w 1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147"/>
              <p:cNvSpPr>
                <a:spLocks/>
              </p:cNvSpPr>
              <p:nvPr/>
            </p:nvSpPr>
            <p:spPr bwMode="auto">
              <a:xfrm>
                <a:off x="1110" y="2940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0 w 16"/>
                  <a:gd name="T3" fmla="*/ 4 h 4"/>
                  <a:gd name="T4" fmla="*/ 4 w 16"/>
                  <a:gd name="T5" fmla="*/ 2 h 4"/>
                  <a:gd name="T6" fmla="*/ 14 w 16"/>
                  <a:gd name="T7" fmla="*/ 0 h 4"/>
                  <a:gd name="T8" fmla="*/ 14 w 16"/>
                  <a:gd name="T9" fmla="*/ 0 h 4"/>
                  <a:gd name="T10" fmla="*/ 16 w 16"/>
                  <a:gd name="T11" fmla="*/ 0 h 4"/>
                  <a:gd name="T12" fmla="*/ 14 w 16"/>
                  <a:gd name="T13" fmla="*/ 2 h 4"/>
                  <a:gd name="T14" fmla="*/ 8 w 16"/>
                  <a:gd name="T15" fmla="*/ 4 h 4"/>
                  <a:gd name="T16" fmla="*/ 0 w 16"/>
                  <a:gd name="T17" fmla="*/ 4 h 4"/>
                  <a:gd name="T18" fmla="*/ 0 w 1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"/>
                  <a:gd name="T32" fmla="*/ 16 w 1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148"/>
              <p:cNvSpPr>
                <a:spLocks/>
              </p:cNvSpPr>
              <p:nvPr/>
            </p:nvSpPr>
            <p:spPr bwMode="auto">
              <a:xfrm>
                <a:off x="1110" y="2944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6 w 16"/>
                  <a:gd name="T5" fmla="*/ 0 h 4"/>
                  <a:gd name="T6" fmla="*/ 10 w 16"/>
                  <a:gd name="T7" fmla="*/ 0 h 4"/>
                  <a:gd name="T8" fmla="*/ 14 w 16"/>
                  <a:gd name="T9" fmla="*/ 0 h 4"/>
                  <a:gd name="T10" fmla="*/ 14 w 16"/>
                  <a:gd name="T11" fmla="*/ 0 h 4"/>
                  <a:gd name="T12" fmla="*/ 16 w 16"/>
                  <a:gd name="T13" fmla="*/ 2 h 4"/>
                  <a:gd name="T14" fmla="*/ 12 w 16"/>
                  <a:gd name="T15" fmla="*/ 4 h 4"/>
                  <a:gd name="T16" fmla="*/ 6 w 16"/>
                  <a:gd name="T17" fmla="*/ 4 h 4"/>
                  <a:gd name="T18" fmla="*/ 0 w 16"/>
                  <a:gd name="T19" fmla="*/ 0 h 4"/>
                  <a:gd name="T20" fmla="*/ 0 w 16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4"/>
                  <a:gd name="T35" fmla="*/ 16 w 1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149"/>
              <p:cNvSpPr>
                <a:spLocks/>
              </p:cNvSpPr>
              <p:nvPr/>
            </p:nvSpPr>
            <p:spPr bwMode="auto">
              <a:xfrm>
                <a:off x="1110" y="2944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0 w 12"/>
                  <a:gd name="T3" fmla="*/ 0 h 8"/>
                  <a:gd name="T4" fmla="*/ 4 w 12"/>
                  <a:gd name="T5" fmla="*/ 2 h 8"/>
                  <a:gd name="T6" fmla="*/ 8 w 12"/>
                  <a:gd name="T7" fmla="*/ 4 h 8"/>
                  <a:gd name="T8" fmla="*/ 12 w 12"/>
                  <a:gd name="T9" fmla="*/ 6 h 8"/>
                  <a:gd name="T10" fmla="*/ 12 w 12"/>
                  <a:gd name="T11" fmla="*/ 6 h 8"/>
                  <a:gd name="T12" fmla="*/ 12 w 12"/>
                  <a:gd name="T13" fmla="*/ 8 h 8"/>
                  <a:gd name="T14" fmla="*/ 8 w 12"/>
                  <a:gd name="T15" fmla="*/ 8 h 8"/>
                  <a:gd name="T16" fmla="*/ 4 w 12"/>
                  <a:gd name="T17" fmla="*/ 6 h 8"/>
                  <a:gd name="T18" fmla="*/ 0 w 12"/>
                  <a:gd name="T19" fmla="*/ 0 h 8"/>
                  <a:gd name="T20" fmla="*/ 0 w 12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8"/>
                  <a:gd name="T35" fmla="*/ 12 w 1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150"/>
              <p:cNvSpPr>
                <a:spLocks/>
              </p:cNvSpPr>
              <p:nvPr/>
            </p:nvSpPr>
            <p:spPr bwMode="auto">
              <a:xfrm>
                <a:off x="1110" y="2946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2 w 6"/>
                  <a:gd name="T5" fmla="*/ 2 h 10"/>
                  <a:gd name="T6" fmla="*/ 4 w 6"/>
                  <a:gd name="T7" fmla="*/ 4 h 10"/>
                  <a:gd name="T8" fmla="*/ 6 w 6"/>
                  <a:gd name="T9" fmla="*/ 8 h 10"/>
                  <a:gd name="T10" fmla="*/ 6 w 6"/>
                  <a:gd name="T11" fmla="*/ 8 h 10"/>
                  <a:gd name="T12" fmla="*/ 4 w 6"/>
                  <a:gd name="T13" fmla="*/ 10 h 10"/>
                  <a:gd name="T14" fmla="*/ 2 w 6"/>
                  <a:gd name="T15" fmla="*/ 10 h 10"/>
                  <a:gd name="T16" fmla="*/ 0 w 6"/>
                  <a:gd name="T17" fmla="*/ 6 h 10"/>
                  <a:gd name="T18" fmla="*/ 0 w 6"/>
                  <a:gd name="T19" fmla="*/ 0 h 10"/>
                  <a:gd name="T20" fmla="*/ 0 w 6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0"/>
                  <a:gd name="T35" fmla="*/ 6 w 6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151"/>
              <p:cNvSpPr>
                <a:spLocks/>
              </p:cNvSpPr>
              <p:nvPr/>
            </p:nvSpPr>
            <p:spPr bwMode="auto">
              <a:xfrm>
                <a:off x="1106" y="2946"/>
                <a:ext cx="4" cy="12"/>
              </a:xfrm>
              <a:custGeom>
                <a:avLst/>
                <a:gdLst>
                  <a:gd name="T0" fmla="*/ 2 w 4"/>
                  <a:gd name="T1" fmla="*/ 0 h 12"/>
                  <a:gd name="T2" fmla="*/ 2 w 4"/>
                  <a:gd name="T3" fmla="*/ 0 h 12"/>
                  <a:gd name="T4" fmla="*/ 4 w 4"/>
                  <a:gd name="T5" fmla="*/ 4 h 12"/>
                  <a:gd name="T6" fmla="*/ 4 w 4"/>
                  <a:gd name="T7" fmla="*/ 6 h 12"/>
                  <a:gd name="T8" fmla="*/ 4 w 4"/>
                  <a:gd name="T9" fmla="*/ 10 h 12"/>
                  <a:gd name="T10" fmla="*/ 4 w 4"/>
                  <a:gd name="T11" fmla="*/ 10 h 12"/>
                  <a:gd name="T12" fmla="*/ 2 w 4"/>
                  <a:gd name="T13" fmla="*/ 12 h 12"/>
                  <a:gd name="T14" fmla="*/ 0 w 4"/>
                  <a:gd name="T15" fmla="*/ 10 h 12"/>
                  <a:gd name="T16" fmla="*/ 0 w 4"/>
                  <a:gd name="T17" fmla="*/ 6 h 12"/>
                  <a:gd name="T18" fmla="*/ 2 w 4"/>
                  <a:gd name="T19" fmla="*/ 0 h 12"/>
                  <a:gd name="T20" fmla="*/ 2 w 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2"/>
                  <a:gd name="T35" fmla="*/ 4 w 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2">
                    <a:moveTo>
                      <a:pt x="2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152"/>
              <p:cNvSpPr>
                <a:spLocks/>
              </p:cNvSpPr>
              <p:nvPr/>
            </p:nvSpPr>
            <p:spPr bwMode="auto">
              <a:xfrm>
                <a:off x="1100" y="2946"/>
                <a:ext cx="8" cy="10"/>
              </a:xfrm>
              <a:custGeom>
                <a:avLst/>
                <a:gdLst>
                  <a:gd name="T0" fmla="*/ 8 w 8"/>
                  <a:gd name="T1" fmla="*/ 0 h 10"/>
                  <a:gd name="T2" fmla="*/ 8 w 8"/>
                  <a:gd name="T3" fmla="*/ 0 h 10"/>
                  <a:gd name="T4" fmla="*/ 8 w 8"/>
                  <a:gd name="T5" fmla="*/ 4 h 10"/>
                  <a:gd name="T6" fmla="*/ 6 w 8"/>
                  <a:gd name="T7" fmla="*/ 6 h 10"/>
                  <a:gd name="T8" fmla="*/ 2 w 8"/>
                  <a:gd name="T9" fmla="*/ 10 h 10"/>
                  <a:gd name="T10" fmla="*/ 2 w 8"/>
                  <a:gd name="T11" fmla="*/ 10 h 10"/>
                  <a:gd name="T12" fmla="*/ 0 w 8"/>
                  <a:gd name="T13" fmla="*/ 10 h 10"/>
                  <a:gd name="T14" fmla="*/ 0 w 8"/>
                  <a:gd name="T15" fmla="*/ 8 h 10"/>
                  <a:gd name="T16" fmla="*/ 2 w 8"/>
                  <a:gd name="T17" fmla="*/ 4 h 10"/>
                  <a:gd name="T18" fmla="*/ 8 w 8"/>
                  <a:gd name="T19" fmla="*/ 0 h 10"/>
                  <a:gd name="T20" fmla="*/ 8 w 8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10"/>
                  <a:gd name="T35" fmla="*/ 8 w 8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10">
                    <a:moveTo>
                      <a:pt x="8" y="0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153"/>
              <p:cNvSpPr>
                <a:spLocks/>
              </p:cNvSpPr>
              <p:nvPr/>
            </p:nvSpPr>
            <p:spPr bwMode="auto">
              <a:xfrm>
                <a:off x="1094" y="2946"/>
                <a:ext cx="14" cy="8"/>
              </a:xfrm>
              <a:custGeom>
                <a:avLst/>
                <a:gdLst>
                  <a:gd name="T0" fmla="*/ 14 w 14"/>
                  <a:gd name="T1" fmla="*/ 0 h 8"/>
                  <a:gd name="T2" fmla="*/ 14 w 14"/>
                  <a:gd name="T3" fmla="*/ 0 h 8"/>
                  <a:gd name="T4" fmla="*/ 10 w 14"/>
                  <a:gd name="T5" fmla="*/ 2 h 8"/>
                  <a:gd name="T6" fmla="*/ 8 w 14"/>
                  <a:gd name="T7" fmla="*/ 6 h 8"/>
                  <a:gd name="T8" fmla="*/ 2 w 14"/>
                  <a:gd name="T9" fmla="*/ 8 h 8"/>
                  <a:gd name="T10" fmla="*/ 2 w 14"/>
                  <a:gd name="T11" fmla="*/ 8 h 8"/>
                  <a:gd name="T12" fmla="*/ 0 w 14"/>
                  <a:gd name="T13" fmla="*/ 6 h 8"/>
                  <a:gd name="T14" fmla="*/ 0 w 14"/>
                  <a:gd name="T15" fmla="*/ 4 h 8"/>
                  <a:gd name="T16" fmla="*/ 6 w 14"/>
                  <a:gd name="T17" fmla="*/ 2 h 8"/>
                  <a:gd name="T18" fmla="*/ 14 w 14"/>
                  <a:gd name="T19" fmla="*/ 0 h 8"/>
                  <a:gd name="T20" fmla="*/ 14 w 14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8"/>
                  <a:gd name="T35" fmla="*/ 14 w 14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8">
                    <a:moveTo>
                      <a:pt x="14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154"/>
              <p:cNvSpPr>
                <a:spLocks/>
              </p:cNvSpPr>
              <p:nvPr/>
            </p:nvSpPr>
            <p:spPr bwMode="auto">
              <a:xfrm>
                <a:off x="1092" y="2944"/>
                <a:ext cx="16" cy="4"/>
              </a:xfrm>
              <a:custGeom>
                <a:avLst/>
                <a:gdLst>
                  <a:gd name="T0" fmla="*/ 16 w 16"/>
                  <a:gd name="T1" fmla="*/ 2 h 4"/>
                  <a:gd name="T2" fmla="*/ 16 w 16"/>
                  <a:gd name="T3" fmla="*/ 2 h 4"/>
                  <a:gd name="T4" fmla="*/ 10 w 16"/>
                  <a:gd name="T5" fmla="*/ 4 h 4"/>
                  <a:gd name="T6" fmla="*/ 2 w 16"/>
                  <a:gd name="T7" fmla="*/ 4 h 4"/>
                  <a:gd name="T8" fmla="*/ 2 w 16"/>
                  <a:gd name="T9" fmla="*/ 4 h 4"/>
                  <a:gd name="T10" fmla="*/ 0 w 16"/>
                  <a:gd name="T11" fmla="*/ 4 h 4"/>
                  <a:gd name="T12" fmla="*/ 2 w 16"/>
                  <a:gd name="T13" fmla="*/ 2 h 4"/>
                  <a:gd name="T14" fmla="*/ 8 w 16"/>
                  <a:gd name="T15" fmla="*/ 0 h 4"/>
                  <a:gd name="T16" fmla="*/ 16 w 16"/>
                  <a:gd name="T17" fmla="*/ 2 h 4"/>
                  <a:gd name="T18" fmla="*/ 16 w 16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"/>
                  <a:gd name="T32" fmla="*/ 16 w 1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">
                    <a:moveTo>
                      <a:pt x="16" y="2"/>
                    </a:moveTo>
                    <a:lnTo>
                      <a:pt x="16" y="2"/>
                    </a:lnTo>
                    <a:lnTo>
                      <a:pt x="1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155"/>
              <p:cNvSpPr>
                <a:spLocks/>
              </p:cNvSpPr>
              <p:nvPr/>
            </p:nvSpPr>
            <p:spPr bwMode="auto">
              <a:xfrm>
                <a:off x="1092" y="2940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0 w 14"/>
                  <a:gd name="T5" fmla="*/ 4 h 4"/>
                  <a:gd name="T6" fmla="*/ 6 w 14"/>
                  <a:gd name="T7" fmla="*/ 4 h 4"/>
                  <a:gd name="T8" fmla="*/ 2 w 14"/>
                  <a:gd name="T9" fmla="*/ 4 h 4"/>
                  <a:gd name="T10" fmla="*/ 2 w 14"/>
                  <a:gd name="T11" fmla="*/ 4 h 4"/>
                  <a:gd name="T12" fmla="*/ 0 w 14"/>
                  <a:gd name="T13" fmla="*/ 2 h 4"/>
                  <a:gd name="T14" fmla="*/ 4 w 14"/>
                  <a:gd name="T15" fmla="*/ 0 h 4"/>
                  <a:gd name="T16" fmla="*/ 8 w 14"/>
                  <a:gd name="T17" fmla="*/ 2 h 4"/>
                  <a:gd name="T18" fmla="*/ 14 w 14"/>
                  <a:gd name="T19" fmla="*/ 4 h 4"/>
                  <a:gd name="T20" fmla="*/ 14 w 14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4"/>
                  <a:gd name="T35" fmla="*/ 14 w 1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156"/>
              <p:cNvSpPr>
                <a:spLocks/>
              </p:cNvSpPr>
              <p:nvPr/>
            </p:nvSpPr>
            <p:spPr bwMode="auto">
              <a:xfrm>
                <a:off x="1104" y="2940"/>
                <a:ext cx="10" cy="8"/>
              </a:xfrm>
              <a:custGeom>
                <a:avLst/>
                <a:gdLst>
                  <a:gd name="T0" fmla="*/ 10 w 10"/>
                  <a:gd name="T1" fmla="*/ 4 h 8"/>
                  <a:gd name="T2" fmla="*/ 10 w 10"/>
                  <a:gd name="T3" fmla="*/ 4 h 8"/>
                  <a:gd name="T4" fmla="*/ 8 w 10"/>
                  <a:gd name="T5" fmla="*/ 6 h 8"/>
                  <a:gd name="T6" fmla="*/ 6 w 10"/>
                  <a:gd name="T7" fmla="*/ 8 h 8"/>
                  <a:gd name="T8" fmla="*/ 6 w 10"/>
                  <a:gd name="T9" fmla="*/ 8 h 8"/>
                  <a:gd name="T10" fmla="*/ 2 w 10"/>
                  <a:gd name="T11" fmla="*/ 8 h 8"/>
                  <a:gd name="T12" fmla="*/ 0 w 10"/>
                  <a:gd name="T13" fmla="*/ 6 h 8"/>
                  <a:gd name="T14" fmla="*/ 0 w 10"/>
                  <a:gd name="T15" fmla="*/ 6 h 8"/>
                  <a:gd name="T16" fmla="*/ 0 w 10"/>
                  <a:gd name="T17" fmla="*/ 2 h 8"/>
                  <a:gd name="T18" fmla="*/ 4 w 10"/>
                  <a:gd name="T19" fmla="*/ 0 h 8"/>
                  <a:gd name="T20" fmla="*/ 4 w 10"/>
                  <a:gd name="T21" fmla="*/ 0 h 8"/>
                  <a:gd name="T22" fmla="*/ 8 w 10"/>
                  <a:gd name="T23" fmla="*/ 0 h 8"/>
                  <a:gd name="T24" fmla="*/ 10 w 10"/>
                  <a:gd name="T25" fmla="*/ 4 h 8"/>
                  <a:gd name="T26" fmla="*/ 10 w 10"/>
                  <a:gd name="T27" fmla="*/ 4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8"/>
                  <a:gd name="T44" fmla="*/ 10 w 10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8">
                    <a:moveTo>
                      <a:pt x="10" y="4"/>
                    </a:moveTo>
                    <a:lnTo>
                      <a:pt x="10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157"/>
              <p:cNvSpPr>
                <a:spLocks/>
              </p:cNvSpPr>
              <p:nvPr/>
            </p:nvSpPr>
            <p:spPr bwMode="auto">
              <a:xfrm>
                <a:off x="1366" y="2904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6 w 8"/>
                  <a:gd name="T5" fmla="*/ 4 h 6"/>
                  <a:gd name="T6" fmla="*/ 0 w 8"/>
                  <a:gd name="T7" fmla="*/ 2 h 6"/>
                  <a:gd name="T8" fmla="*/ 0 w 8"/>
                  <a:gd name="T9" fmla="*/ 2 h 6"/>
                  <a:gd name="T10" fmla="*/ 0 w 8"/>
                  <a:gd name="T11" fmla="*/ 0 h 6"/>
                  <a:gd name="T12" fmla="*/ 4 w 8"/>
                  <a:gd name="T13" fmla="*/ 0 h 6"/>
                  <a:gd name="T14" fmla="*/ 6 w 8"/>
                  <a:gd name="T15" fmla="*/ 2 h 6"/>
                  <a:gd name="T16" fmla="*/ 8 w 8"/>
                  <a:gd name="T17" fmla="*/ 6 h 6"/>
                  <a:gd name="T18" fmla="*/ 8 w 8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158"/>
              <p:cNvSpPr>
                <a:spLocks/>
              </p:cNvSpPr>
              <p:nvPr/>
            </p:nvSpPr>
            <p:spPr bwMode="auto">
              <a:xfrm>
                <a:off x="1370" y="2902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2 w 4"/>
                  <a:gd name="T5" fmla="*/ 6 h 6"/>
                  <a:gd name="T6" fmla="*/ 0 w 4"/>
                  <a:gd name="T7" fmla="*/ 0 h 6"/>
                  <a:gd name="T8" fmla="*/ 0 w 4"/>
                  <a:gd name="T9" fmla="*/ 0 h 6"/>
                  <a:gd name="T10" fmla="*/ 2 w 4"/>
                  <a:gd name="T11" fmla="*/ 0 h 6"/>
                  <a:gd name="T12" fmla="*/ 4 w 4"/>
                  <a:gd name="T13" fmla="*/ 0 h 6"/>
                  <a:gd name="T14" fmla="*/ 4 w 4"/>
                  <a:gd name="T15" fmla="*/ 2 h 6"/>
                  <a:gd name="T16" fmla="*/ 4 w 4"/>
                  <a:gd name="T17" fmla="*/ 6 h 6"/>
                  <a:gd name="T18" fmla="*/ 4 w 4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159"/>
              <p:cNvSpPr>
                <a:spLocks/>
              </p:cNvSpPr>
              <p:nvPr/>
            </p:nvSpPr>
            <p:spPr bwMode="auto">
              <a:xfrm>
                <a:off x="1374" y="2900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6 h 8"/>
                  <a:gd name="T6" fmla="*/ 2 w 4"/>
                  <a:gd name="T7" fmla="*/ 2 h 8"/>
                  <a:gd name="T8" fmla="*/ 2 w 4"/>
                  <a:gd name="T9" fmla="*/ 2 h 8"/>
                  <a:gd name="T10" fmla="*/ 2 w 4"/>
                  <a:gd name="T11" fmla="*/ 0 h 8"/>
                  <a:gd name="T12" fmla="*/ 4 w 4"/>
                  <a:gd name="T13" fmla="*/ 2 h 8"/>
                  <a:gd name="T14" fmla="*/ 4 w 4"/>
                  <a:gd name="T15" fmla="*/ 6 h 8"/>
                  <a:gd name="T16" fmla="*/ 0 w 4"/>
                  <a:gd name="T17" fmla="*/ 8 h 8"/>
                  <a:gd name="T18" fmla="*/ 0 w 4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160"/>
              <p:cNvSpPr>
                <a:spLocks/>
              </p:cNvSpPr>
              <p:nvPr/>
            </p:nvSpPr>
            <p:spPr bwMode="auto">
              <a:xfrm>
                <a:off x="1376" y="29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4 w 6"/>
                  <a:gd name="T9" fmla="*/ 0 h 6"/>
                  <a:gd name="T10" fmla="*/ 6 w 6"/>
                  <a:gd name="T11" fmla="*/ 0 h 6"/>
                  <a:gd name="T12" fmla="*/ 6 w 6"/>
                  <a:gd name="T13" fmla="*/ 2 h 6"/>
                  <a:gd name="T14" fmla="*/ 4 w 6"/>
                  <a:gd name="T15" fmla="*/ 4 h 6"/>
                  <a:gd name="T16" fmla="*/ 0 w 6"/>
                  <a:gd name="T17" fmla="*/ 6 h 6"/>
                  <a:gd name="T18" fmla="*/ 0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6"/>
                  <a:gd name="T32" fmla="*/ 6 w 6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161"/>
              <p:cNvSpPr>
                <a:spLocks/>
              </p:cNvSpPr>
              <p:nvPr/>
            </p:nvSpPr>
            <p:spPr bwMode="auto">
              <a:xfrm>
                <a:off x="1376" y="2904"/>
                <a:ext cx="10" cy="4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4 h 4"/>
                  <a:gd name="T4" fmla="*/ 2 w 10"/>
                  <a:gd name="T5" fmla="*/ 2 h 4"/>
                  <a:gd name="T6" fmla="*/ 8 w 10"/>
                  <a:gd name="T7" fmla="*/ 0 h 4"/>
                  <a:gd name="T8" fmla="*/ 8 w 10"/>
                  <a:gd name="T9" fmla="*/ 0 h 4"/>
                  <a:gd name="T10" fmla="*/ 10 w 10"/>
                  <a:gd name="T11" fmla="*/ 0 h 4"/>
                  <a:gd name="T12" fmla="*/ 8 w 10"/>
                  <a:gd name="T13" fmla="*/ 2 h 4"/>
                  <a:gd name="T14" fmla="*/ 6 w 10"/>
                  <a:gd name="T15" fmla="*/ 4 h 4"/>
                  <a:gd name="T16" fmla="*/ 0 w 10"/>
                  <a:gd name="T17" fmla="*/ 4 h 4"/>
                  <a:gd name="T18" fmla="*/ 0 w 10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162"/>
              <p:cNvSpPr>
                <a:spLocks/>
              </p:cNvSpPr>
              <p:nvPr/>
            </p:nvSpPr>
            <p:spPr bwMode="auto">
              <a:xfrm>
                <a:off x="1376" y="2908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4 w 12"/>
                  <a:gd name="T5" fmla="*/ 0 h 2"/>
                  <a:gd name="T6" fmla="*/ 10 w 12"/>
                  <a:gd name="T7" fmla="*/ 0 h 2"/>
                  <a:gd name="T8" fmla="*/ 10 w 12"/>
                  <a:gd name="T9" fmla="*/ 0 h 2"/>
                  <a:gd name="T10" fmla="*/ 12 w 12"/>
                  <a:gd name="T11" fmla="*/ 0 h 2"/>
                  <a:gd name="T12" fmla="*/ 10 w 12"/>
                  <a:gd name="T13" fmla="*/ 2 h 2"/>
                  <a:gd name="T14" fmla="*/ 6 w 12"/>
                  <a:gd name="T15" fmla="*/ 2 h 2"/>
                  <a:gd name="T16" fmla="*/ 0 w 12"/>
                  <a:gd name="T17" fmla="*/ 2 h 2"/>
                  <a:gd name="T18" fmla="*/ 0 w 12"/>
                  <a:gd name="T19" fmla="*/ 2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2"/>
                  <a:gd name="T32" fmla="*/ 12 w 1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163"/>
              <p:cNvSpPr>
                <a:spLocks/>
              </p:cNvSpPr>
              <p:nvPr/>
            </p:nvSpPr>
            <p:spPr bwMode="auto">
              <a:xfrm>
                <a:off x="1376" y="2910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4 w 10"/>
                  <a:gd name="T5" fmla="*/ 0 h 4"/>
                  <a:gd name="T6" fmla="*/ 10 w 10"/>
                  <a:gd name="T7" fmla="*/ 0 h 4"/>
                  <a:gd name="T8" fmla="*/ 10 w 10"/>
                  <a:gd name="T9" fmla="*/ 0 h 4"/>
                  <a:gd name="T10" fmla="*/ 10 w 10"/>
                  <a:gd name="T11" fmla="*/ 2 h 4"/>
                  <a:gd name="T12" fmla="*/ 8 w 10"/>
                  <a:gd name="T13" fmla="*/ 4 h 4"/>
                  <a:gd name="T14" fmla="*/ 4 w 10"/>
                  <a:gd name="T15" fmla="*/ 2 h 4"/>
                  <a:gd name="T16" fmla="*/ 0 w 10"/>
                  <a:gd name="T17" fmla="*/ 0 h 4"/>
                  <a:gd name="T18" fmla="*/ 0 w 10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164"/>
              <p:cNvSpPr>
                <a:spLocks/>
              </p:cNvSpPr>
              <p:nvPr/>
            </p:nvSpPr>
            <p:spPr bwMode="auto">
              <a:xfrm>
                <a:off x="1376" y="2910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4 w 8"/>
                  <a:gd name="T5" fmla="*/ 2 h 6"/>
                  <a:gd name="T6" fmla="*/ 8 w 8"/>
                  <a:gd name="T7" fmla="*/ 4 h 6"/>
                  <a:gd name="T8" fmla="*/ 8 w 8"/>
                  <a:gd name="T9" fmla="*/ 4 h 6"/>
                  <a:gd name="T10" fmla="*/ 8 w 8"/>
                  <a:gd name="T11" fmla="*/ 6 h 6"/>
                  <a:gd name="T12" fmla="*/ 4 w 8"/>
                  <a:gd name="T13" fmla="*/ 6 h 6"/>
                  <a:gd name="T14" fmla="*/ 2 w 8"/>
                  <a:gd name="T15" fmla="*/ 4 h 6"/>
                  <a:gd name="T16" fmla="*/ 0 w 8"/>
                  <a:gd name="T17" fmla="*/ 0 h 6"/>
                  <a:gd name="T18" fmla="*/ 0 w 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165"/>
              <p:cNvSpPr>
                <a:spLocks/>
              </p:cNvSpPr>
              <p:nvPr/>
            </p:nvSpPr>
            <p:spPr bwMode="auto">
              <a:xfrm>
                <a:off x="1376" y="2910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2 h 8"/>
                  <a:gd name="T6" fmla="*/ 4 w 4"/>
                  <a:gd name="T7" fmla="*/ 6 h 8"/>
                  <a:gd name="T8" fmla="*/ 4 w 4"/>
                  <a:gd name="T9" fmla="*/ 6 h 8"/>
                  <a:gd name="T10" fmla="*/ 2 w 4"/>
                  <a:gd name="T11" fmla="*/ 8 h 8"/>
                  <a:gd name="T12" fmla="*/ 0 w 4"/>
                  <a:gd name="T13" fmla="*/ 8 h 8"/>
                  <a:gd name="T14" fmla="*/ 0 w 4"/>
                  <a:gd name="T15" fmla="*/ 4 h 8"/>
                  <a:gd name="T16" fmla="*/ 0 w 4"/>
                  <a:gd name="T17" fmla="*/ 0 h 8"/>
                  <a:gd name="T18" fmla="*/ 0 w 4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" name="Freeform 166"/>
              <p:cNvSpPr>
                <a:spLocks/>
              </p:cNvSpPr>
              <p:nvPr/>
            </p:nvSpPr>
            <p:spPr bwMode="auto">
              <a:xfrm>
                <a:off x="1372" y="2910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0 h 8"/>
                  <a:gd name="T4" fmla="*/ 4 w 4"/>
                  <a:gd name="T5" fmla="*/ 2 h 8"/>
                  <a:gd name="T6" fmla="*/ 2 w 4"/>
                  <a:gd name="T7" fmla="*/ 8 h 8"/>
                  <a:gd name="T8" fmla="*/ 2 w 4"/>
                  <a:gd name="T9" fmla="*/ 8 h 8"/>
                  <a:gd name="T10" fmla="*/ 2 w 4"/>
                  <a:gd name="T11" fmla="*/ 8 h 8"/>
                  <a:gd name="T12" fmla="*/ 0 w 4"/>
                  <a:gd name="T13" fmla="*/ 8 h 8"/>
                  <a:gd name="T14" fmla="*/ 0 w 4"/>
                  <a:gd name="T15" fmla="*/ 4 h 8"/>
                  <a:gd name="T16" fmla="*/ 4 w 4"/>
                  <a:gd name="T17" fmla="*/ 0 h 8"/>
                  <a:gd name="T18" fmla="*/ 4 w 4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" name="Freeform 167"/>
              <p:cNvSpPr>
                <a:spLocks/>
              </p:cNvSpPr>
              <p:nvPr/>
            </p:nvSpPr>
            <p:spPr bwMode="auto">
              <a:xfrm>
                <a:off x="1368" y="2910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2 h 8"/>
                  <a:gd name="T6" fmla="*/ 2 w 6"/>
                  <a:gd name="T7" fmla="*/ 6 h 8"/>
                  <a:gd name="T8" fmla="*/ 2 w 6"/>
                  <a:gd name="T9" fmla="*/ 6 h 8"/>
                  <a:gd name="T10" fmla="*/ 0 w 6"/>
                  <a:gd name="T11" fmla="*/ 8 h 8"/>
                  <a:gd name="T12" fmla="*/ 0 w 6"/>
                  <a:gd name="T13" fmla="*/ 6 h 8"/>
                  <a:gd name="T14" fmla="*/ 2 w 6"/>
                  <a:gd name="T15" fmla="*/ 2 h 8"/>
                  <a:gd name="T16" fmla="*/ 6 w 6"/>
                  <a:gd name="T17" fmla="*/ 0 h 8"/>
                  <a:gd name="T18" fmla="*/ 6 w 6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"/>
                  <a:gd name="T32" fmla="*/ 6 w 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" name="Freeform 168"/>
              <p:cNvSpPr>
                <a:spLocks/>
              </p:cNvSpPr>
              <p:nvPr/>
            </p:nvSpPr>
            <p:spPr bwMode="auto">
              <a:xfrm>
                <a:off x="1364" y="2910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8 w 10"/>
                  <a:gd name="T5" fmla="*/ 2 h 4"/>
                  <a:gd name="T6" fmla="*/ 2 w 10"/>
                  <a:gd name="T7" fmla="*/ 4 h 4"/>
                  <a:gd name="T8" fmla="*/ 2 w 10"/>
                  <a:gd name="T9" fmla="*/ 4 h 4"/>
                  <a:gd name="T10" fmla="*/ 0 w 10"/>
                  <a:gd name="T11" fmla="*/ 4 h 4"/>
                  <a:gd name="T12" fmla="*/ 2 w 10"/>
                  <a:gd name="T13" fmla="*/ 2 h 4"/>
                  <a:gd name="T14" fmla="*/ 4 w 10"/>
                  <a:gd name="T15" fmla="*/ 0 h 4"/>
                  <a:gd name="T16" fmla="*/ 10 w 10"/>
                  <a:gd name="T17" fmla="*/ 0 h 4"/>
                  <a:gd name="T18" fmla="*/ 10 w 10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" name="Freeform 169"/>
              <p:cNvSpPr>
                <a:spLocks/>
              </p:cNvSpPr>
              <p:nvPr/>
            </p:nvSpPr>
            <p:spPr bwMode="auto">
              <a:xfrm>
                <a:off x="1364" y="2908"/>
                <a:ext cx="10" cy="4"/>
              </a:xfrm>
              <a:custGeom>
                <a:avLst/>
                <a:gdLst>
                  <a:gd name="T0" fmla="*/ 10 w 10"/>
                  <a:gd name="T1" fmla="*/ 2 h 4"/>
                  <a:gd name="T2" fmla="*/ 10 w 10"/>
                  <a:gd name="T3" fmla="*/ 2 h 4"/>
                  <a:gd name="T4" fmla="*/ 8 w 10"/>
                  <a:gd name="T5" fmla="*/ 2 h 4"/>
                  <a:gd name="T6" fmla="*/ 0 w 10"/>
                  <a:gd name="T7" fmla="*/ 4 h 4"/>
                  <a:gd name="T8" fmla="*/ 0 w 10"/>
                  <a:gd name="T9" fmla="*/ 4 h 4"/>
                  <a:gd name="T10" fmla="*/ 0 w 10"/>
                  <a:gd name="T11" fmla="*/ 2 h 4"/>
                  <a:gd name="T12" fmla="*/ 0 w 10"/>
                  <a:gd name="T13" fmla="*/ 2 h 4"/>
                  <a:gd name="T14" fmla="*/ 4 w 10"/>
                  <a:gd name="T15" fmla="*/ 0 h 4"/>
                  <a:gd name="T16" fmla="*/ 10 w 10"/>
                  <a:gd name="T17" fmla="*/ 2 h 4"/>
                  <a:gd name="T18" fmla="*/ 10 w 10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" name="Freeform 170"/>
              <p:cNvSpPr>
                <a:spLocks/>
              </p:cNvSpPr>
              <p:nvPr/>
            </p:nvSpPr>
            <p:spPr bwMode="auto">
              <a:xfrm>
                <a:off x="1364" y="2906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6 w 10"/>
                  <a:gd name="T5" fmla="*/ 4 h 4"/>
                  <a:gd name="T6" fmla="*/ 0 w 10"/>
                  <a:gd name="T7" fmla="*/ 2 h 4"/>
                  <a:gd name="T8" fmla="*/ 0 w 10"/>
                  <a:gd name="T9" fmla="*/ 2 h 4"/>
                  <a:gd name="T10" fmla="*/ 0 w 10"/>
                  <a:gd name="T11" fmla="*/ 0 h 4"/>
                  <a:gd name="T12" fmla="*/ 2 w 10"/>
                  <a:gd name="T13" fmla="*/ 0 h 4"/>
                  <a:gd name="T14" fmla="*/ 6 w 10"/>
                  <a:gd name="T15" fmla="*/ 0 h 4"/>
                  <a:gd name="T16" fmla="*/ 10 w 10"/>
                  <a:gd name="T17" fmla="*/ 4 h 4"/>
                  <a:gd name="T18" fmla="*/ 10 w 10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" name="Freeform 171"/>
              <p:cNvSpPr>
                <a:spLocks/>
              </p:cNvSpPr>
              <p:nvPr/>
            </p:nvSpPr>
            <p:spPr bwMode="auto">
              <a:xfrm>
                <a:off x="1372" y="2906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4 h 6"/>
                  <a:gd name="T4" fmla="*/ 6 w 6"/>
                  <a:gd name="T5" fmla="*/ 4 h 6"/>
                  <a:gd name="T6" fmla="*/ 4 w 6"/>
                  <a:gd name="T7" fmla="*/ 6 h 6"/>
                  <a:gd name="T8" fmla="*/ 4 w 6"/>
                  <a:gd name="T9" fmla="*/ 6 h 6"/>
                  <a:gd name="T10" fmla="*/ 0 w 6"/>
                  <a:gd name="T11" fmla="*/ 6 h 6"/>
                  <a:gd name="T12" fmla="*/ 0 w 6"/>
                  <a:gd name="T13" fmla="*/ 4 h 6"/>
                  <a:gd name="T14" fmla="*/ 0 w 6"/>
                  <a:gd name="T15" fmla="*/ 4 h 6"/>
                  <a:gd name="T16" fmla="*/ 0 w 6"/>
                  <a:gd name="T17" fmla="*/ 2 h 6"/>
                  <a:gd name="T18" fmla="*/ 2 w 6"/>
                  <a:gd name="T19" fmla="*/ 0 h 6"/>
                  <a:gd name="T20" fmla="*/ 2 w 6"/>
                  <a:gd name="T21" fmla="*/ 0 h 6"/>
                  <a:gd name="T22" fmla="*/ 6 w 6"/>
                  <a:gd name="T23" fmla="*/ 2 h 6"/>
                  <a:gd name="T24" fmla="*/ 6 w 6"/>
                  <a:gd name="T25" fmla="*/ 4 h 6"/>
                  <a:gd name="T26" fmla="*/ 6 w 6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6" y="4"/>
                    </a:moveTo>
                    <a:lnTo>
                      <a:pt x="6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" name="Freeform 172"/>
              <p:cNvSpPr>
                <a:spLocks/>
              </p:cNvSpPr>
              <p:nvPr/>
            </p:nvSpPr>
            <p:spPr bwMode="auto">
              <a:xfrm>
                <a:off x="1054" y="2890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10 w 10"/>
                  <a:gd name="T3" fmla="*/ 10 h 10"/>
                  <a:gd name="T4" fmla="*/ 6 w 10"/>
                  <a:gd name="T5" fmla="*/ 8 h 10"/>
                  <a:gd name="T6" fmla="*/ 4 w 10"/>
                  <a:gd name="T7" fmla="*/ 6 h 10"/>
                  <a:gd name="T8" fmla="*/ 0 w 10"/>
                  <a:gd name="T9" fmla="*/ 2 h 10"/>
                  <a:gd name="T10" fmla="*/ 0 w 10"/>
                  <a:gd name="T11" fmla="*/ 2 h 10"/>
                  <a:gd name="T12" fmla="*/ 2 w 10"/>
                  <a:gd name="T13" fmla="*/ 0 h 10"/>
                  <a:gd name="T14" fmla="*/ 4 w 10"/>
                  <a:gd name="T15" fmla="*/ 2 h 10"/>
                  <a:gd name="T16" fmla="*/ 8 w 10"/>
                  <a:gd name="T17" fmla="*/ 4 h 10"/>
                  <a:gd name="T18" fmla="*/ 10 w 10"/>
                  <a:gd name="T19" fmla="*/ 10 h 10"/>
                  <a:gd name="T20" fmla="*/ 10 w 10"/>
                  <a:gd name="T21" fmla="*/ 1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0"/>
                  <a:gd name="T35" fmla="*/ 10 w 10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0">
                    <a:moveTo>
                      <a:pt x="10" y="10"/>
                    </a:moveTo>
                    <a:lnTo>
                      <a:pt x="10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" name="Freeform 173"/>
              <p:cNvSpPr>
                <a:spLocks/>
              </p:cNvSpPr>
              <p:nvPr/>
            </p:nvSpPr>
            <p:spPr bwMode="auto">
              <a:xfrm>
                <a:off x="1060" y="2888"/>
                <a:ext cx="6" cy="12"/>
              </a:xfrm>
              <a:custGeom>
                <a:avLst/>
                <a:gdLst>
                  <a:gd name="T0" fmla="*/ 4 w 6"/>
                  <a:gd name="T1" fmla="*/ 12 h 12"/>
                  <a:gd name="T2" fmla="*/ 4 w 6"/>
                  <a:gd name="T3" fmla="*/ 12 h 12"/>
                  <a:gd name="T4" fmla="*/ 2 w 6"/>
                  <a:gd name="T5" fmla="*/ 8 h 12"/>
                  <a:gd name="T6" fmla="*/ 0 w 6"/>
                  <a:gd name="T7" fmla="*/ 6 h 12"/>
                  <a:gd name="T8" fmla="*/ 0 w 6"/>
                  <a:gd name="T9" fmla="*/ 2 h 12"/>
                  <a:gd name="T10" fmla="*/ 0 w 6"/>
                  <a:gd name="T11" fmla="*/ 2 h 12"/>
                  <a:gd name="T12" fmla="*/ 2 w 6"/>
                  <a:gd name="T13" fmla="*/ 0 h 12"/>
                  <a:gd name="T14" fmla="*/ 4 w 6"/>
                  <a:gd name="T15" fmla="*/ 2 h 12"/>
                  <a:gd name="T16" fmla="*/ 6 w 6"/>
                  <a:gd name="T17" fmla="*/ 6 h 12"/>
                  <a:gd name="T18" fmla="*/ 4 w 6"/>
                  <a:gd name="T19" fmla="*/ 12 h 12"/>
                  <a:gd name="T20" fmla="*/ 4 w 6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2"/>
                  <a:gd name="T35" fmla="*/ 6 w 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2">
                    <a:moveTo>
                      <a:pt x="4" y="12"/>
                    </a:moveTo>
                    <a:lnTo>
                      <a:pt x="4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" name="Freeform 174"/>
              <p:cNvSpPr>
                <a:spLocks/>
              </p:cNvSpPr>
              <p:nvPr/>
            </p:nvSpPr>
            <p:spPr bwMode="auto">
              <a:xfrm>
                <a:off x="1066" y="288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8 h 12"/>
                  <a:gd name="T6" fmla="*/ 0 w 6"/>
                  <a:gd name="T7" fmla="*/ 6 h 12"/>
                  <a:gd name="T8" fmla="*/ 2 w 6"/>
                  <a:gd name="T9" fmla="*/ 2 h 12"/>
                  <a:gd name="T10" fmla="*/ 2 w 6"/>
                  <a:gd name="T11" fmla="*/ 2 h 12"/>
                  <a:gd name="T12" fmla="*/ 4 w 6"/>
                  <a:gd name="T13" fmla="*/ 0 h 12"/>
                  <a:gd name="T14" fmla="*/ 6 w 6"/>
                  <a:gd name="T15" fmla="*/ 4 h 12"/>
                  <a:gd name="T16" fmla="*/ 4 w 6"/>
                  <a:gd name="T17" fmla="*/ 8 h 12"/>
                  <a:gd name="T18" fmla="*/ 0 w 6"/>
                  <a:gd name="T19" fmla="*/ 12 h 12"/>
                  <a:gd name="T20" fmla="*/ 0 w 6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2"/>
                  <a:gd name="T35" fmla="*/ 6 w 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3" name="Freeform 175"/>
              <p:cNvSpPr>
                <a:spLocks/>
              </p:cNvSpPr>
              <p:nvPr/>
            </p:nvSpPr>
            <p:spPr bwMode="auto">
              <a:xfrm>
                <a:off x="1066" y="2892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0 w 12"/>
                  <a:gd name="T3" fmla="*/ 8 h 8"/>
                  <a:gd name="T4" fmla="*/ 2 w 12"/>
                  <a:gd name="T5" fmla="*/ 4 h 8"/>
                  <a:gd name="T6" fmla="*/ 4 w 12"/>
                  <a:gd name="T7" fmla="*/ 2 h 8"/>
                  <a:gd name="T8" fmla="*/ 8 w 12"/>
                  <a:gd name="T9" fmla="*/ 0 h 8"/>
                  <a:gd name="T10" fmla="*/ 8 w 12"/>
                  <a:gd name="T11" fmla="*/ 0 h 8"/>
                  <a:gd name="T12" fmla="*/ 12 w 12"/>
                  <a:gd name="T13" fmla="*/ 0 h 8"/>
                  <a:gd name="T14" fmla="*/ 12 w 12"/>
                  <a:gd name="T15" fmla="*/ 2 h 8"/>
                  <a:gd name="T16" fmla="*/ 8 w 12"/>
                  <a:gd name="T17" fmla="*/ 6 h 8"/>
                  <a:gd name="T18" fmla="*/ 0 w 12"/>
                  <a:gd name="T19" fmla="*/ 8 h 8"/>
                  <a:gd name="T20" fmla="*/ 0 w 12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8"/>
                  <a:gd name="T35" fmla="*/ 12 w 1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4" name="Freeform 176"/>
              <p:cNvSpPr>
                <a:spLocks/>
              </p:cNvSpPr>
              <p:nvPr/>
            </p:nvSpPr>
            <p:spPr bwMode="auto">
              <a:xfrm>
                <a:off x="1066" y="2896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0 w 16"/>
                  <a:gd name="T3" fmla="*/ 4 h 4"/>
                  <a:gd name="T4" fmla="*/ 4 w 16"/>
                  <a:gd name="T5" fmla="*/ 2 h 4"/>
                  <a:gd name="T6" fmla="*/ 8 w 16"/>
                  <a:gd name="T7" fmla="*/ 0 h 4"/>
                  <a:gd name="T8" fmla="*/ 14 w 16"/>
                  <a:gd name="T9" fmla="*/ 0 h 4"/>
                  <a:gd name="T10" fmla="*/ 14 w 16"/>
                  <a:gd name="T11" fmla="*/ 0 h 4"/>
                  <a:gd name="T12" fmla="*/ 16 w 16"/>
                  <a:gd name="T13" fmla="*/ 0 h 4"/>
                  <a:gd name="T14" fmla="*/ 14 w 16"/>
                  <a:gd name="T15" fmla="*/ 2 h 4"/>
                  <a:gd name="T16" fmla="*/ 10 w 16"/>
                  <a:gd name="T17" fmla="*/ 4 h 4"/>
                  <a:gd name="T18" fmla="*/ 0 w 16"/>
                  <a:gd name="T19" fmla="*/ 4 h 4"/>
                  <a:gd name="T20" fmla="*/ 0 w 1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4"/>
                  <a:gd name="T35" fmla="*/ 16 w 1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5" name="Freeform 177"/>
              <p:cNvSpPr>
                <a:spLocks/>
              </p:cNvSpPr>
              <p:nvPr/>
            </p:nvSpPr>
            <p:spPr bwMode="auto">
              <a:xfrm>
                <a:off x="1068" y="2900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4 w 16"/>
                  <a:gd name="T5" fmla="*/ 0 h 4"/>
                  <a:gd name="T6" fmla="*/ 14 w 16"/>
                  <a:gd name="T7" fmla="*/ 0 h 4"/>
                  <a:gd name="T8" fmla="*/ 14 w 16"/>
                  <a:gd name="T9" fmla="*/ 0 h 4"/>
                  <a:gd name="T10" fmla="*/ 16 w 16"/>
                  <a:gd name="T11" fmla="*/ 2 h 4"/>
                  <a:gd name="T12" fmla="*/ 12 w 16"/>
                  <a:gd name="T13" fmla="*/ 4 h 4"/>
                  <a:gd name="T14" fmla="*/ 6 w 16"/>
                  <a:gd name="T15" fmla="*/ 4 h 4"/>
                  <a:gd name="T16" fmla="*/ 0 w 16"/>
                  <a:gd name="T17" fmla="*/ 0 h 4"/>
                  <a:gd name="T18" fmla="*/ 0 w 1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"/>
                  <a:gd name="T32" fmla="*/ 16 w 1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6" name="Freeform 178"/>
              <p:cNvSpPr>
                <a:spLocks/>
              </p:cNvSpPr>
              <p:nvPr/>
            </p:nvSpPr>
            <p:spPr bwMode="auto">
              <a:xfrm>
                <a:off x="1068" y="2902"/>
                <a:ext cx="14" cy="6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4 w 14"/>
                  <a:gd name="T5" fmla="*/ 0 h 6"/>
                  <a:gd name="T6" fmla="*/ 8 w 14"/>
                  <a:gd name="T7" fmla="*/ 2 h 6"/>
                  <a:gd name="T8" fmla="*/ 12 w 14"/>
                  <a:gd name="T9" fmla="*/ 4 h 6"/>
                  <a:gd name="T10" fmla="*/ 12 w 14"/>
                  <a:gd name="T11" fmla="*/ 4 h 6"/>
                  <a:gd name="T12" fmla="*/ 14 w 14"/>
                  <a:gd name="T13" fmla="*/ 6 h 6"/>
                  <a:gd name="T14" fmla="*/ 10 w 14"/>
                  <a:gd name="T15" fmla="*/ 6 h 6"/>
                  <a:gd name="T16" fmla="*/ 4 w 14"/>
                  <a:gd name="T17" fmla="*/ 4 h 6"/>
                  <a:gd name="T18" fmla="*/ 0 w 14"/>
                  <a:gd name="T19" fmla="*/ 0 h 6"/>
                  <a:gd name="T20" fmla="*/ 0 w 14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6"/>
                  <a:gd name="T35" fmla="*/ 14 w 1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7" name="Freeform 179"/>
              <p:cNvSpPr>
                <a:spLocks/>
              </p:cNvSpPr>
              <p:nvPr/>
            </p:nvSpPr>
            <p:spPr bwMode="auto">
              <a:xfrm>
                <a:off x="1066" y="2902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6 w 10"/>
                  <a:gd name="T5" fmla="*/ 2 h 10"/>
                  <a:gd name="T6" fmla="*/ 8 w 10"/>
                  <a:gd name="T7" fmla="*/ 4 h 10"/>
                  <a:gd name="T8" fmla="*/ 10 w 10"/>
                  <a:gd name="T9" fmla="*/ 8 h 10"/>
                  <a:gd name="T10" fmla="*/ 10 w 10"/>
                  <a:gd name="T11" fmla="*/ 8 h 10"/>
                  <a:gd name="T12" fmla="*/ 10 w 10"/>
                  <a:gd name="T13" fmla="*/ 10 h 10"/>
                  <a:gd name="T14" fmla="*/ 6 w 10"/>
                  <a:gd name="T15" fmla="*/ 10 h 10"/>
                  <a:gd name="T16" fmla="*/ 2 w 10"/>
                  <a:gd name="T17" fmla="*/ 6 h 10"/>
                  <a:gd name="T18" fmla="*/ 0 w 10"/>
                  <a:gd name="T19" fmla="*/ 0 h 10"/>
                  <a:gd name="T20" fmla="*/ 0 w 10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0"/>
                  <a:gd name="T35" fmla="*/ 10 w 10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0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8" name="Freeform 180"/>
              <p:cNvSpPr>
                <a:spLocks/>
              </p:cNvSpPr>
              <p:nvPr/>
            </p:nvSpPr>
            <p:spPr bwMode="auto">
              <a:xfrm>
                <a:off x="1064" y="2902"/>
                <a:ext cx="6" cy="12"/>
              </a:xfrm>
              <a:custGeom>
                <a:avLst/>
                <a:gdLst>
                  <a:gd name="T0" fmla="*/ 2 w 6"/>
                  <a:gd name="T1" fmla="*/ 0 h 12"/>
                  <a:gd name="T2" fmla="*/ 2 w 6"/>
                  <a:gd name="T3" fmla="*/ 0 h 12"/>
                  <a:gd name="T4" fmla="*/ 4 w 6"/>
                  <a:gd name="T5" fmla="*/ 4 h 12"/>
                  <a:gd name="T6" fmla="*/ 6 w 6"/>
                  <a:gd name="T7" fmla="*/ 6 h 12"/>
                  <a:gd name="T8" fmla="*/ 6 w 6"/>
                  <a:gd name="T9" fmla="*/ 10 h 12"/>
                  <a:gd name="T10" fmla="*/ 6 w 6"/>
                  <a:gd name="T11" fmla="*/ 10 h 12"/>
                  <a:gd name="T12" fmla="*/ 4 w 6"/>
                  <a:gd name="T13" fmla="*/ 12 h 12"/>
                  <a:gd name="T14" fmla="*/ 2 w 6"/>
                  <a:gd name="T15" fmla="*/ 10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2"/>
                  <a:gd name="T35" fmla="*/ 6 w 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2">
                    <a:moveTo>
                      <a:pt x="2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9" name="Freeform 181"/>
              <p:cNvSpPr>
                <a:spLocks/>
              </p:cNvSpPr>
              <p:nvPr/>
            </p:nvSpPr>
            <p:spPr bwMode="auto">
              <a:xfrm>
                <a:off x="1060" y="2902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6 w 6"/>
                  <a:gd name="T5" fmla="*/ 4 h 12"/>
                  <a:gd name="T6" fmla="*/ 6 w 6"/>
                  <a:gd name="T7" fmla="*/ 8 h 12"/>
                  <a:gd name="T8" fmla="*/ 4 w 6"/>
                  <a:gd name="T9" fmla="*/ 10 h 12"/>
                  <a:gd name="T10" fmla="*/ 4 w 6"/>
                  <a:gd name="T11" fmla="*/ 10 h 12"/>
                  <a:gd name="T12" fmla="*/ 0 w 6"/>
                  <a:gd name="T13" fmla="*/ 12 h 12"/>
                  <a:gd name="T14" fmla="*/ 0 w 6"/>
                  <a:gd name="T15" fmla="*/ 10 h 12"/>
                  <a:gd name="T16" fmla="*/ 0 w 6"/>
                  <a:gd name="T17" fmla="*/ 6 h 12"/>
                  <a:gd name="T18" fmla="*/ 6 w 6"/>
                  <a:gd name="T19" fmla="*/ 0 h 12"/>
                  <a:gd name="T20" fmla="*/ 6 w 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2"/>
                  <a:gd name="T35" fmla="*/ 6 w 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0" name="Freeform 182"/>
              <p:cNvSpPr>
                <a:spLocks/>
              </p:cNvSpPr>
              <p:nvPr/>
            </p:nvSpPr>
            <p:spPr bwMode="auto">
              <a:xfrm>
                <a:off x="1054" y="2902"/>
                <a:ext cx="12" cy="8"/>
              </a:xfrm>
              <a:custGeom>
                <a:avLst/>
                <a:gdLst>
                  <a:gd name="T0" fmla="*/ 12 w 12"/>
                  <a:gd name="T1" fmla="*/ 0 h 8"/>
                  <a:gd name="T2" fmla="*/ 12 w 12"/>
                  <a:gd name="T3" fmla="*/ 0 h 8"/>
                  <a:gd name="T4" fmla="*/ 10 w 12"/>
                  <a:gd name="T5" fmla="*/ 4 h 8"/>
                  <a:gd name="T6" fmla="*/ 6 w 12"/>
                  <a:gd name="T7" fmla="*/ 6 h 8"/>
                  <a:gd name="T8" fmla="*/ 2 w 12"/>
                  <a:gd name="T9" fmla="*/ 8 h 8"/>
                  <a:gd name="T10" fmla="*/ 2 w 12"/>
                  <a:gd name="T11" fmla="*/ 8 h 8"/>
                  <a:gd name="T12" fmla="*/ 0 w 12"/>
                  <a:gd name="T13" fmla="*/ 8 h 8"/>
                  <a:gd name="T14" fmla="*/ 0 w 12"/>
                  <a:gd name="T15" fmla="*/ 6 h 8"/>
                  <a:gd name="T16" fmla="*/ 4 w 12"/>
                  <a:gd name="T17" fmla="*/ 2 h 8"/>
                  <a:gd name="T18" fmla="*/ 12 w 12"/>
                  <a:gd name="T19" fmla="*/ 0 h 8"/>
                  <a:gd name="T20" fmla="*/ 12 w 12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8"/>
                  <a:gd name="T35" fmla="*/ 12 w 12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8">
                    <a:moveTo>
                      <a:pt x="12" y="0"/>
                    </a:moveTo>
                    <a:lnTo>
                      <a:pt x="12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1" name="Freeform 183"/>
              <p:cNvSpPr>
                <a:spLocks/>
              </p:cNvSpPr>
              <p:nvPr/>
            </p:nvSpPr>
            <p:spPr bwMode="auto">
              <a:xfrm>
                <a:off x="1050" y="2902"/>
                <a:ext cx="14" cy="4"/>
              </a:xfrm>
              <a:custGeom>
                <a:avLst/>
                <a:gdLst>
                  <a:gd name="T0" fmla="*/ 14 w 14"/>
                  <a:gd name="T1" fmla="*/ 0 h 4"/>
                  <a:gd name="T2" fmla="*/ 14 w 14"/>
                  <a:gd name="T3" fmla="*/ 0 h 4"/>
                  <a:gd name="T4" fmla="*/ 10 w 14"/>
                  <a:gd name="T5" fmla="*/ 2 h 4"/>
                  <a:gd name="T6" fmla="*/ 6 w 14"/>
                  <a:gd name="T7" fmla="*/ 4 h 4"/>
                  <a:gd name="T8" fmla="*/ 2 w 14"/>
                  <a:gd name="T9" fmla="*/ 4 h 4"/>
                  <a:gd name="T10" fmla="*/ 2 w 14"/>
                  <a:gd name="T11" fmla="*/ 4 h 4"/>
                  <a:gd name="T12" fmla="*/ 0 w 14"/>
                  <a:gd name="T13" fmla="*/ 4 h 4"/>
                  <a:gd name="T14" fmla="*/ 2 w 14"/>
                  <a:gd name="T15" fmla="*/ 2 h 4"/>
                  <a:gd name="T16" fmla="*/ 6 w 14"/>
                  <a:gd name="T17" fmla="*/ 0 h 4"/>
                  <a:gd name="T18" fmla="*/ 14 w 14"/>
                  <a:gd name="T19" fmla="*/ 0 h 4"/>
                  <a:gd name="T20" fmla="*/ 14 w 14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4"/>
                  <a:gd name="T35" fmla="*/ 14 w 1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4">
                    <a:moveTo>
                      <a:pt x="14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2" name="Freeform 184"/>
              <p:cNvSpPr>
                <a:spLocks/>
              </p:cNvSpPr>
              <p:nvPr/>
            </p:nvSpPr>
            <p:spPr bwMode="auto">
              <a:xfrm>
                <a:off x="1048" y="2898"/>
                <a:ext cx="16" cy="4"/>
              </a:xfrm>
              <a:custGeom>
                <a:avLst/>
                <a:gdLst>
                  <a:gd name="T0" fmla="*/ 16 w 16"/>
                  <a:gd name="T1" fmla="*/ 4 h 4"/>
                  <a:gd name="T2" fmla="*/ 16 w 16"/>
                  <a:gd name="T3" fmla="*/ 4 h 4"/>
                  <a:gd name="T4" fmla="*/ 12 w 16"/>
                  <a:gd name="T5" fmla="*/ 4 h 4"/>
                  <a:gd name="T6" fmla="*/ 2 w 16"/>
                  <a:gd name="T7" fmla="*/ 4 h 4"/>
                  <a:gd name="T8" fmla="*/ 2 w 16"/>
                  <a:gd name="T9" fmla="*/ 4 h 4"/>
                  <a:gd name="T10" fmla="*/ 0 w 16"/>
                  <a:gd name="T11" fmla="*/ 2 h 4"/>
                  <a:gd name="T12" fmla="*/ 4 w 16"/>
                  <a:gd name="T13" fmla="*/ 0 h 4"/>
                  <a:gd name="T14" fmla="*/ 8 w 16"/>
                  <a:gd name="T15" fmla="*/ 0 h 4"/>
                  <a:gd name="T16" fmla="*/ 16 w 16"/>
                  <a:gd name="T17" fmla="*/ 4 h 4"/>
                  <a:gd name="T18" fmla="*/ 16 w 16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"/>
                  <a:gd name="T32" fmla="*/ 16 w 1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">
                    <a:moveTo>
                      <a:pt x="16" y="4"/>
                    </a:moveTo>
                    <a:lnTo>
                      <a:pt x="16" y="4"/>
                    </a:lnTo>
                    <a:lnTo>
                      <a:pt x="1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3" name="Freeform 185"/>
              <p:cNvSpPr>
                <a:spLocks/>
              </p:cNvSpPr>
              <p:nvPr/>
            </p:nvSpPr>
            <p:spPr bwMode="auto">
              <a:xfrm>
                <a:off x="1050" y="2894"/>
                <a:ext cx="14" cy="6"/>
              </a:xfrm>
              <a:custGeom>
                <a:avLst/>
                <a:gdLst>
                  <a:gd name="T0" fmla="*/ 14 w 14"/>
                  <a:gd name="T1" fmla="*/ 6 h 6"/>
                  <a:gd name="T2" fmla="*/ 14 w 14"/>
                  <a:gd name="T3" fmla="*/ 6 h 6"/>
                  <a:gd name="T4" fmla="*/ 10 w 14"/>
                  <a:gd name="T5" fmla="*/ 6 h 6"/>
                  <a:gd name="T6" fmla="*/ 6 w 14"/>
                  <a:gd name="T7" fmla="*/ 4 h 6"/>
                  <a:gd name="T8" fmla="*/ 2 w 14"/>
                  <a:gd name="T9" fmla="*/ 2 h 6"/>
                  <a:gd name="T10" fmla="*/ 2 w 14"/>
                  <a:gd name="T11" fmla="*/ 2 h 6"/>
                  <a:gd name="T12" fmla="*/ 0 w 14"/>
                  <a:gd name="T13" fmla="*/ 0 h 6"/>
                  <a:gd name="T14" fmla="*/ 4 w 14"/>
                  <a:gd name="T15" fmla="*/ 0 h 6"/>
                  <a:gd name="T16" fmla="*/ 10 w 14"/>
                  <a:gd name="T17" fmla="*/ 2 h 6"/>
                  <a:gd name="T18" fmla="*/ 14 w 14"/>
                  <a:gd name="T19" fmla="*/ 6 h 6"/>
                  <a:gd name="T20" fmla="*/ 14 w 14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6"/>
                  <a:gd name="T35" fmla="*/ 14 w 1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6">
                    <a:moveTo>
                      <a:pt x="14" y="6"/>
                    </a:moveTo>
                    <a:lnTo>
                      <a:pt x="14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4" name="Freeform 186"/>
              <p:cNvSpPr>
                <a:spLocks/>
              </p:cNvSpPr>
              <p:nvPr/>
            </p:nvSpPr>
            <p:spPr bwMode="auto">
              <a:xfrm>
                <a:off x="1060" y="2898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10 w 10"/>
                  <a:gd name="T3" fmla="*/ 4 h 6"/>
                  <a:gd name="T4" fmla="*/ 10 w 10"/>
                  <a:gd name="T5" fmla="*/ 6 h 6"/>
                  <a:gd name="T6" fmla="*/ 6 w 10"/>
                  <a:gd name="T7" fmla="*/ 6 h 6"/>
                  <a:gd name="T8" fmla="*/ 6 w 10"/>
                  <a:gd name="T9" fmla="*/ 6 h 6"/>
                  <a:gd name="T10" fmla="*/ 2 w 10"/>
                  <a:gd name="T11" fmla="*/ 6 h 6"/>
                  <a:gd name="T12" fmla="*/ 0 w 10"/>
                  <a:gd name="T13" fmla="*/ 2 h 6"/>
                  <a:gd name="T14" fmla="*/ 0 w 10"/>
                  <a:gd name="T15" fmla="*/ 2 h 6"/>
                  <a:gd name="T16" fmla="*/ 2 w 10"/>
                  <a:gd name="T17" fmla="*/ 0 h 6"/>
                  <a:gd name="T18" fmla="*/ 6 w 10"/>
                  <a:gd name="T19" fmla="*/ 0 h 6"/>
                  <a:gd name="T20" fmla="*/ 6 w 10"/>
                  <a:gd name="T21" fmla="*/ 0 h 6"/>
                  <a:gd name="T22" fmla="*/ 10 w 10"/>
                  <a:gd name="T23" fmla="*/ 0 h 6"/>
                  <a:gd name="T24" fmla="*/ 10 w 10"/>
                  <a:gd name="T25" fmla="*/ 4 h 6"/>
                  <a:gd name="T26" fmla="*/ 10 w 10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6"/>
                  <a:gd name="T44" fmla="*/ 10 w 10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6">
                    <a:moveTo>
                      <a:pt x="10" y="4"/>
                    </a:moveTo>
                    <a:lnTo>
                      <a:pt x="10" y="4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5" name="Freeform 187"/>
              <p:cNvSpPr>
                <a:spLocks/>
              </p:cNvSpPr>
              <p:nvPr/>
            </p:nvSpPr>
            <p:spPr bwMode="auto">
              <a:xfrm>
                <a:off x="1562" y="289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2 w 6"/>
                  <a:gd name="T5" fmla="*/ 4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0 h 6"/>
                  <a:gd name="T12" fmla="*/ 2 w 6"/>
                  <a:gd name="T13" fmla="*/ 0 h 6"/>
                  <a:gd name="T14" fmla="*/ 4 w 6"/>
                  <a:gd name="T15" fmla="*/ 2 h 6"/>
                  <a:gd name="T16" fmla="*/ 6 w 6"/>
                  <a:gd name="T17" fmla="*/ 6 h 6"/>
                  <a:gd name="T18" fmla="*/ 6 w 6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6"/>
                  <a:gd name="T32" fmla="*/ 6 w 6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6" name="Freeform 188"/>
              <p:cNvSpPr>
                <a:spLocks/>
              </p:cNvSpPr>
              <p:nvPr/>
            </p:nvSpPr>
            <p:spPr bwMode="auto">
              <a:xfrm>
                <a:off x="1566" y="2890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8 h 8"/>
                  <a:gd name="T4" fmla="*/ 0 w 2"/>
                  <a:gd name="T5" fmla="*/ 6 h 8"/>
                  <a:gd name="T6" fmla="*/ 0 w 2"/>
                  <a:gd name="T7" fmla="*/ 2 h 8"/>
                  <a:gd name="T8" fmla="*/ 0 w 2"/>
                  <a:gd name="T9" fmla="*/ 2 h 8"/>
                  <a:gd name="T10" fmla="*/ 0 w 2"/>
                  <a:gd name="T11" fmla="*/ 0 h 8"/>
                  <a:gd name="T12" fmla="*/ 2 w 2"/>
                  <a:gd name="T13" fmla="*/ 2 h 8"/>
                  <a:gd name="T14" fmla="*/ 2 w 2"/>
                  <a:gd name="T15" fmla="*/ 4 h 8"/>
                  <a:gd name="T16" fmla="*/ 2 w 2"/>
                  <a:gd name="T17" fmla="*/ 8 h 8"/>
                  <a:gd name="T18" fmla="*/ 2 w 2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"/>
                  <a:gd name="T32" fmla="*/ 2 w 2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">
                    <a:moveTo>
                      <a:pt x="2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7" name="Freeform 189"/>
              <p:cNvSpPr>
                <a:spLocks/>
              </p:cNvSpPr>
              <p:nvPr/>
            </p:nvSpPr>
            <p:spPr bwMode="auto">
              <a:xfrm>
                <a:off x="1568" y="289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2 w 4"/>
                  <a:gd name="T9" fmla="*/ 0 h 6"/>
                  <a:gd name="T10" fmla="*/ 4 w 4"/>
                  <a:gd name="T11" fmla="*/ 0 h 6"/>
                  <a:gd name="T12" fmla="*/ 4 w 4"/>
                  <a:gd name="T13" fmla="*/ 0 h 6"/>
                  <a:gd name="T14" fmla="*/ 4 w 4"/>
                  <a:gd name="T15" fmla="*/ 4 h 6"/>
                  <a:gd name="T16" fmla="*/ 0 w 4"/>
                  <a:gd name="T17" fmla="*/ 6 h 6"/>
                  <a:gd name="T18" fmla="*/ 0 w 4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8" name="Freeform 190"/>
              <p:cNvSpPr>
                <a:spLocks/>
              </p:cNvSpPr>
              <p:nvPr/>
            </p:nvSpPr>
            <p:spPr bwMode="auto">
              <a:xfrm>
                <a:off x="1568" y="2894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2 w 8"/>
                  <a:gd name="T5" fmla="*/ 2 h 4"/>
                  <a:gd name="T6" fmla="*/ 6 w 8"/>
                  <a:gd name="T7" fmla="*/ 0 h 4"/>
                  <a:gd name="T8" fmla="*/ 6 w 8"/>
                  <a:gd name="T9" fmla="*/ 0 h 4"/>
                  <a:gd name="T10" fmla="*/ 8 w 8"/>
                  <a:gd name="T11" fmla="*/ 0 h 4"/>
                  <a:gd name="T12" fmla="*/ 8 w 8"/>
                  <a:gd name="T13" fmla="*/ 2 h 4"/>
                  <a:gd name="T14" fmla="*/ 6 w 8"/>
                  <a:gd name="T15" fmla="*/ 4 h 4"/>
                  <a:gd name="T16" fmla="*/ 0 w 8"/>
                  <a:gd name="T17" fmla="*/ 4 h 4"/>
                  <a:gd name="T18" fmla="*/ 0 w 8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4"/>
                  <a:gd name="T32" fmla="*/ 8 w 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9" name="Freeform 191"/>
              <p:cNvSpPr>
                <a:spLocks/>
              </p:cNvSpPr>
              <p:nvPr/>
            </p:nvSpPr>
            <p:spPr bwMode="auto">
              <a:xfrm>
                <a:off x="1568" y="2896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4 w 12"/>
                  <a:gd name="T5" fmla="*/ 2 h 4"/>
                  <a:gd name="T6" fmla="*/ 10 w 12"/>
                  <a:gd name="T7" fmla="*/ 0 h 4"/>
                  <a:gd name="T8" fmla="*/ 10 w 12"/>
                  <a:gd name="T9" fmla="*/ 0 h 4"/>
                  <a:gd name="T10" fmla="*/ 12 w 12"/>
                  <a:gd name="T11" fmla="*/ 2 h 4"/>
                  <a:gd name="T12" fmla="*/ 10 w 12"/>
                  <a:gd name="T13" fmla="*/ 2 h 4"/>
                  <a:gd name="T14" fmla="*/ 6 w 12"/>
                  <a:gd name="T15" fmla="*/ 4 h 4"/>
                  <a:gd name="T16" fmla="*/ 0 w 12"/>
                  <a:gd name="T17" fmla="*/ 2 h 4"/>
                  <a:gd name="T18" fmla="*/ 0 w 12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"/>
                  <a:gd name="T32" fmla="*/ 12 w 1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0" name="Freeform 192"/>
              <p:cNvSpPr>
                <a:spLocks/>
              </p:cNvSpPr>
              <p:nvPr/>
            </p:nvSpPr>
            <p:spPr bwMode="auto">
              <a:xfrm>
                <a:off x="1570" y="2898"/>
                <a:ext cx="10" cy="4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2 w 10"/>
                  <a:gd name="T5" fmla="*/ 0 h 4"/>
                  <a:gd name="T6" fmla="*/ 8 w 10"/>
                  <a:gd name="T7" fmla="*/ 2 h 4"/>
                  <a:gd name="T8" fmla="*/ 8 w 10"/>
                  <a:gd name="T9" fmla="*/ 2 h 4"/>
                  <a:gd name="T10" fmla="*/ 10 w 10"/>
                  <a:gd name="T11" fmla="*/ 4 h 4"/>
                  <a:gd name="T12" fmla="*/ 8 w 10"/>
                  <a:gd name="T13" fmla="*/ 4 h 4"/>
                  <a:gd name="T14" fmla="*/ 4 w 10"/>
                  <a:gd name="T15" fmla="*/ 4 h 4"/>
                  <a:gd name="T16" fmla="*/ 0 w 10"/>
                  <a:gd name="T17" fmla="*/ 2 h 4"/>
                  <a:gd name="T18" fmla="*/ 0 w 10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1" name="Freeform 193"/>
              <p:cNvSpPr>
                <a:spLocks/>
              </p:cNvSpPr>
              <p:nvPr/>
            </p:nvSpPr>
            <p:spPr bwMode="auto">
              <a:xfrm>
                <a:off x="1570" y="2900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2 w 8"/>
                  <a:gd name="T5" fmla="*/ 0 h 4"/>
                  <a:gd name="T6" fmla="*/ 8 w 8"/>
                  <a:gd name="T7" fmla="*/ 4 h 4"/>
                  <a:gd name="T8" fmla="*/ 8 w 8"/>
                  <a:gd name="T9" fmla="*/ 4 h 4"/>
                  <a:gd name="T10" fmla="*/ 8 w 8"/>
                  <a:gd name="T11" fmla="*/ 4 h 4"/>
                  <a:gd name="T12" fmla="*/ 6 w 8"/>
                  <a:gd name="T13" fmla="*/ 4 h 4"/>
                  <a:gd name="T14" fmla="*/ 2 w 8"/>
                  <a:gd name="T15" fmla="*/ 4 h 4"/>
                  <a:gd name="T16" fmla="*/ 0 w 8"/>
                  <a:gd name="T17" fmla="*/ 0 h 4"/>
                  <a:gd name="T18" fmla="*/ 0 w 8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4"/>
                  <a:gd name="T32" fmla="*/ 8 w 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2" name="Freeform 194"/>
              <p:cNvSpPr>
                <a:spLocks/>
              </p:cNvSpPr>
              <p:nvPr/>
            </p:nvSpPr>
            <p:spPr bwMode="auto">
              <a:xfrm>
                <a:off x="1568" y="2900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4 w 6"/>
                  <a:gd name="T5" fmla="*/ 2 h 8"/>
                  <a:gd name="T6" fmla="*/ 6 w 6"/>
                  <a:gd name="T7" fmla="*/ 6 h 8"/>
                  <a:gd name="T8" fmla="*/ 6 w 6"/>
                  <a:gd name="T9" fmla="*/ 6 h 8"/>
                  <a:gd name="T10" fmla="*/ 6 w 6"/>
                  <a:gd name="T11" fmla="*/ 8 h 8"/>
                  <a:gd name="T12" fmla="*/ 4 w 6"/>
                  <a:gd name="T13" fmla="*/ 6 h 8"/>
                  <a:gd name="T14" fmla="*/ 2 w 6"/>
                  <a:gd name="T15" fmla="*/ 4 h 8"/>
                  <a:gd name="T16" fmla="*/ 0 w 6"/>
                  <a:gd name="T17" fmla="*/ 0 h 8"/>
                  <a:gd name="T18" fmla="*/ 0 w 6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"/>
                  <a:gd name="T32" fmla="*/ 6 w 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3" name="Freeform 195"/>
              <p:cNvSpPr>
                <a:spLocks/>
              </p:cNvSpPr>
              <p:nvPr/>
            </p:nvSpPr>
            <p:spPr bwMode="auto">
              <a:xfrm>
                <a:off x="1566" y="2900"/>
                <a:ext cx="4" cy="8"/>
              </a:xfrm>
              <a:custGeom>
                <a:avLst/>
                <a:gdLst>
                  <a:gd name="T0" fmla="*/ 2 w 4"/>
                  <a:gd name="T1" fmla="*/ 0 h 8"/>
                  <a:gd name="T2" fmla="*/ 2 w 4"/>
                  <a:gd name="T3" fmla="*/ 0 h 8"/>
                  <a:gd name="T4" fmla="*/ 4 w 4"/>
                  <a:gd name="T5" fmla="*/ 2 h 8"/>
                  <a:gd name="T6" fmla="*/ 4 w 4"/>
                  <a:gd name="T7" fmla="*/ 8 h 8"/>
                  <a:gd name="T8" fmla="*/ 4 w 4"/>
                  <a:gd name="T9" fmla="*/ 8 h 8"/>
                  <a:gd name="T10" fmla="*/ 2 w 4"/>
                  <a:gd name="T11" fmla="*/ 8 h 8"/>
                  <a:gd name="T12" fmla="*/ 2 w 4"/>
                  <a:gd name="T13" fmla="*/ 6 h 8"/>
                  <a:gd name="T14" fmla="*/ 0 w 4"/>
                  <a:gd name="T15" fmla="*/ 4 h 8"/>
                  <a:gd name="T16" fmla="*/ 2 w 4"/>
                  <a:gd name="T17" fmla="*/ 0 h 8"/>
                  <a:gd name="T18" fmla="*/ 2 w 4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4" name="Freeform 196"/>
              <p:cNvSpPr>
                <a:spLocks/>
              </p:cNvSpPr>
              <p:nvPr/>
            </p:nvSpPr>
            <p:spPr bwMode="auto">
              <a:xfrm>
                <a:off x="1562" y="2900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6 w 6"/>
                  <a:gd name="T5" fmla="*/ 2 h 8"/>
                  <a:gd name="T6" fmla="*/ 4 w 6"/>
                  <a:gd name="T7" fmla="*/ 6 h 8"/>
                  <a:gd name="T8" fmla="*/ 4 w 6"/>
                  <a:gd name="T9" fmla="*/ 6 h 8"/>
                  <a:gd name="T10" fmla="*/ 2 w 6"/>
                  <a:gd name="T11" fmla="*/ 8 h 8"/>
                  <a:gd name="T12" fmla="*/ 0 w 6"/>
                  <a:gd name="T13" fmla="*/ 6 h 8"/>
                  <a:gd name="T14" fmla="*/ 2 w 6"/>
                  <a:gd name="T15" fmla="*/ 2 h 8"/>
                  <a:gd name="T16" fmla="*/ 6 w 6"/>
                  <a:gd name="T17" fmla="*/ 0 h 8"/>
                  <a:gd name="T18" fmla="*/ 6 w 6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"/>
                  <a:gd name="T32" fmla="*/ 6 w 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5" name="Freeform 197"/>
              <p:cNvSpPr>
                <a:spLocks/>
              </p:cNvSpPr>
              <p:nvPr/>
            </p:nvSpPr>
            <p:spPr bwMode="auto">
              <a:xfrm>
                <a:off x="1560" y="2900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8 w 8"/>
                  <a:gd name="T3" fmla="*/ 0 h 6"/>
                  <a:gd name="T4" fmla="*/ 6 w 8"/>
                  <a:gd name="T5" fmla="*/ 2 h 6"/>
                  <a:gd name="T6" fmla="*/ 2 w 8"/>
                  <a:gd name="T7" fmla="*/ 6 h 6"/>
                  <a:gd name="T8" fmla="*/ 2 w 8"/>
                  <a:gd name="T9" fmla="*/ 6 h 6"/>
                  <a:gd name="T10" fmla="*/ 0 w 8"/>
                  <a:gd name="T11" fmla="*/ 4 h 6"/>
                  <a:gd name="T12" fmla="*/ 0 w 8"/>
                  <a:gd name="T13" fmla="*/ 4 h 6"/>
                  <a:gd name="T14" fmla="*/ 2 w 8"/>
                  <a:gd name="T15" fmla="*/ 2 h 6"/>
                  <a:gd name="T16" fmla="*/ 8 w 8"/>
                  <a:gd name="T17" fmla="*/ 0 h 6"/>
                  <a:gd name="T18" fmla="*/ 8 w 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6" name="Freeform 198"/>
              <p:cNvSpPr>
                <a:spLocks/>
              </p:cNvSpPr>
              <p:nvPr/>
            </p:nvSpPr>
            <p:spPr bwMode="auto">
              <a:xfrm>
                <a:off x="1556" y="2898"/>
                <a:ext cx="12" cy="4"/>
              </a:xfrm>
              <a:custGeom>
                <a:avLst/>
                <a:gdLst>
                  <a:gd name="T0" fmla="*/ 12 w 12"/>
                  <a:gd name="T1" fmla="*/ 2 h 4"/>
                  <a:gd name="T2" fmla="*/ 12 w 12"/>
                  <a:gd name="T3" fmla="*/ 2 h 4"/>
                  <a:gd name="T4" fmla="*/ 8 w 12"/>
                  <a:gd name="T5" fmla="*/ 2 h 4"/>
                  <a:gd name="T6" fmla="*/ 2 w 12"/>
                  <a:gd name="T7" fmla="*/ 4 h 4"/>
                  <a:gd name="T8" fmla="*/ 2 w 12"/>
                  <a:gd name="T9" fmla="*/ 4 h 4"/>
                  <a:gd name="T10" fmla="*/ 0 w 12"/>
                  <a:gd name="T11" fmla="*/ 4 h 4"/>
                  <a:gd name="T12" fmla="*/ 2 w 12"/>
                  <a:gd name="T13" fmla="*/ 2 h 4"/>
                  <a:gd name="T14" fmla="*/ 6 w 12"/>
                  <a:gd name="T15" fmla="*/ 0 h 4"/>
                  <a:gd name="T16" fmla="*/ 12 w 12"/>
                  <a:gd name="T17" fmla="*/ 2 h 4"/>
                  <a:gd name="T18" fmla="*/ 12 w 12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"/>
                  <a:gd name="T32" fmla="*/ 12 w 1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">
                    <a:moveTo>
                      <a:pt x="12" y="2"/>
                    </a:moveTo>
                    <a:lnTo>
                      <a:pt x="12" y="2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7" name="Freeform 199"/>
              <p:cNvSpPr>
                <a:spLocks/>
              </p:cNvSpPr>
              <p:nvPr/>
            </p:nvSpPr>
            <p:spPr bwMode="auto">
              <a:xfrm>
                <a:off x="1556" y="2896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8 w 10"/>
                  <a:gd name="T5" fmla="*/ 4 h 4"/>
                  <a:gd name="T6" fmla="*/ 2 w 10"/>
                  <a:gd name="T7" fmla="*/ 2 h 4"/>
                  <a:gd name="T8" fmla="*/ 2 w 10"/>
                  <a:gd name="T9" fmla="*/ 2 h 4"/>
                  <a:gd name="T10" fmla="*/ 0 w 10"/>
                  <a:gd name="T11" fmla="*/ 2 h 4"/>
                  <a:gd name="T12" fmla="*/ 2 w 10"/>
                  <a:gd name="T13" fmla="*/ 0 h 4"/>
                  <a:gd name="T14" fmla="*/ 6 w 10"/>
                  <a:gd name="T15" fmla="*/ 0 h 4"/>
                  <a:gd name="T16" fmla="*/ 10 w 10"/>
                  <a:gd name="T17" fmla="*/ 4 h 4"/>
                  <a:gd name="T18" fmla="*/ 10 w 10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4"/>
                  <a:gd name="T32" fmla="*/ 10 w 10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8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8" name="Freeform 200"/>
              <p:cNvSpPr>
                <a:spLocks/>
              </p:cNvSpPr>
              <p:nvPr/>
            </p:nvSpPr>
            <p:spPr bwMode="auto">
              <a:xfrm>
                <a:off x="1558" y="2894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8 w 8"/>
                  <a:gd name="T3" fmla="*/ 4 h 4"/>
                  <a:gd name="T4" fmla="*/ 6 w 8"/>
                  <a:gd name="T5" fmla="*/ 4 h 4"/>
                  <a:gd name="T6" fmla="*/ 0 w 8"/>
                  <a:gd name="T7" fmla="*/ 0 h 4"/>
                  <a:gd name="T8" fmla="*/ 0 w 8"/>
                  <a:gd name="T9" fmla="*/ 0 h 4"/>
                  <a:gd name="T10" fmla="*/ 0 w 8"/>
                  <a:gd name="T11" fmla="*/ 0 h 4"/>
                  <a:gd name="T12" fmla="*/ 2 w 8"/>
                  <a:gd name="T13" fmla="*/ 0 h 4"/>
                  <a:gd name="T14" fmla="*/ 6 w 8"/>
                  <a:gd name="T15" fmla="*/ 2 h 4"/>
                  <a:gd name="T16" fmla="*/ 8 w 8"/>
                  <a:gd name="T17" fmla="*/ 4 h 4"/>
                  <a:gd name="T18" fmla="*/ 8 w 8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4"/>
                  <a:gd name="T32" fmla="*/ 8 w 8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4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9" name="Freeform 201"/>
              <p:cNvSpPr>
                <a:spLocks/>
              </p:cNvSpPr>
              <p:nvPr/>
            </p:nvSpPr>
            <p:spPr bwMode="auto">
              <a:xfrm>
                <a:off x="1564" y="2896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8 w 8"/>
                  <a:gd name="T3" fmla="*/ 4 h 6"/>
                  <a:gd name="T4" fmla="*/ 6 w 8"/>
                  <a:gd name="T5" fmla="*/ 6 h 6"/>
                  <a:gd name="T6" fmla="*/ 4 w 8"/>
                  <a:gd name="T7" fmla="*/ 6 h 6"/>
                  <a:gd name="T8" fmla="*/ 4 w 8"/>
                  <a:gd name="T9" fmla="*/ 6 h 6"/>
                  <a:gd name="T10" fmla="*/ 2 w 8"/>
                  <a:gd name="T11" fmla="*/ 4 h 6"/>
                  <a:gd name="T12" fmla="*/ 0 w 8"/>
                  <a:gd name="T13" fmla="*/ 2 h 6"/>
                  <a:gd name="T14" fmla="*/ 0 w 8"/>
                  <a:gd name="T15" fmla="*/ 2 h 6"/>
                  <a:gd name="T16" fmla="*/ 2 w 8"/>
                  <a:gd name="T17" fmla="*/ 0 h 6"/>
                  <a:gd name="T18" fmla="*/ 4 w 8"/>
                  <a:gd name="T19" fmla="*/ 0 h 6"/>
                  <a:gd name="T20" fmla="*/ 4 w 8"/>
                  <a:gd name="T21" fmla="*/ 0 h 6"/>
                  <a:gd name="T22" fmla="*/ 6 w 8"/>
                  <a:gd name="T23" fmla="*/ 2 h 6"/>
                  <a:gd name="T24" fmla="*/ 8 w 8"/>
                  <a:gd name="T25" fmla="*/ 4 h 6"/>
                  <a:gd name="T26" fmla="*/ 8 w 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6"/>
                  <a:gd name="T44" fmla="*/ 8 w 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6">
                    <a:moveTo>
                      <a:pt x="8" y="4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0" name="Freeform 202"/>
              <p:cNvSpPr>
                <a:spLocks/>
              </p:cNvSpPr>
              <p:nvPr/>
            </p:nvSpPr>
            <p:spPr bwMode="auto">
              <a:xfrm>
                <a:off x="968" y="288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4 w 6"/>
                  <a:gd name="T5" fmla="*/ 6 h 8"/>
                  <a:gd name="T6" fmla="*/ 0 w 6"/>
                  <a:gd name="T7" fmla="*/ 2 h 8"/>
                  <a:gd name="T8" fmla="*/ 0 w 6"/>
                  <a:gd name="T9" fmla="*/ 2 h 8"/>
                  <a:gd name="T10" fmla="*/ 2 w 6"/>
                  <a:gd name="T11" fmla="*/ 0 h 8"/>
                  <a:gd name="T12" fmla="*/ 4 w 6"/>
                  <a:gd name="T13" fmla="*/ 0 h 8"/>
                  <a:gd name="T14" fmla="*/ 6 w 6"/>
                  <a:gd name="T15" fmla="*/ 2 h 8"/>
                  <a:gd name="T16" fmla="*/ 6 w 6"/>
                  <a:gd name="T17" fmla="*/ 8 h 8"/>
                  <a:gd name="T18" fmla="*/ 6 w 6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"/>
                  <a:gd name="T32" fmla="*/ 6 w 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1" name="Freeform 203"/>
              <p:cNvSpPr>
                <a:spLocks/>
              </p:cNvSpPr>
              <p:nvPr/>
            </p:nvSpPr>
            <p:spPr bwMode="auto">
              <a:xfrm>
                <a:off x="974" y="2884"/>
                <a:ext cx="2" cy="8"/>
              </a:xfrm>
              <a:custGeom>
                <a:avLst/>
                <a:gdLst>
                  <a:gd name="T0" fmla="*/ 2 w 2"/>
                  <a:gd name="T1" fmla="*/ 8 h 8"/>
                  <a:gd name="T2" fmla="*/ 2 w 2"/>
                  <a:gd name="T3" fmla="*/ 8 h 8"/>
                  <a:gd name="T4" fmla="*/ 0 w 2"/>
                  <a:gd name="T5" fmla="*/ 6 h 8"/>
                  <a:gd name="T6" fmla="*/ 0 w 2"/>
                  <a:gd name="T7" fmla="*/ 2 h 8"/>
                  <a:gd name="T8" fmla="*/ 0 w 2"/>
                  <a:gd name="T9" fmla="*/ 2 h 8"/>
                  <a:gd name="T10" fmla="*/ 0 w 2"/>
                  <a:gd name="T11" fmla="*/ 0 h 8"/>
                  <a:gd name="T12" fmla="*/ 2 w 2"/>
                  <a:gd name="T13" fmla="*/ 2 h 8"/>
                  <a:gd name="T14" fmla="*/ 2 w 2"/>
                  <a:gd name="T15" fmla="*/ 4 h 8"/>
                  <a:gd name="T16" fmla="*/ 2 w 2"/>
                  <a:gd name="T17" fmla="*/ 8 h 8"/>
                  <a:gd name="T18" fmla="*/ 2 w 2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8"/>
                  <a:gd name="T32" fmla="*/ 2 w 2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8">
                    <a:moveTo>
                      <a:pt x="2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2" name="Freeform 204"/>
              <p:cNvSpPr>
                <a:spLocks/>
              </p:cNvSpPr>
              <p:nvPr/>
            </p:nvSpPr>
            <p:spPr bwMode="auto">
              <a:xfrm>
                <a:off x="976" y="2886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2 w 4"/>
                  <a:gd name="T9" fmla="*/ 0 h 6"/>
                  <a:gd name="T10" fmla="*/ 4 w 4"/>
                  <a:gd name="T11" fmla="*/ 0 h 6"/>
                  <a:gd name="T12" fmla="*/ 4 w 4"/>
                  <a:gd name="T13" fmla="*/ 2 h 6"/>
                  <a:gd name="T14" fmla="*/ 4 w 4"/>
                  <a:gd name="T15" fmla="*/ 4 h 6"/>
                  <a:gd name="T16" fmla="*/ 0 w 4"/>
                  <a:gd name="T17" fmla="*/ 6 h 6"/>
                  <a:gd name="T18" fmla="*/ 0 w 4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3" name="Freeform 205"/>
              <p:cNvSpPr>
                <a:spLocks/>
              </p:cNvSpPr>
              <p:nvPr/>
            </p:nvSpPr>
            <p:spPr bwMode="auto">
              <a:xfrm>
                <a:off x="976" y="288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2 w 8"/>
                  <a:gd name="T5" fmla="*/ 2 h 6"/>
                  <a:gd name="T6" fmla="*/ 6 w 8"/>
                  <a:gd name="T7" fmla="*/ 0 h 6"/>
                  <a:gd name="T8" fmla="*/ 6 w 8"/>
                  <a:gd name="T9" fmla="*/ 0 h 6"/>
                  <a:gd name="T10" fmla="*/ 8 w 8"/>
                  <a:gd name="T11" fmla="*/ 0 h 6"/>
                  <a:gd name="T12" fmla="*/ 8 w 8"/>
                  <a:gd name="T13" fmla="*/ 2 h 6"/>
                  <a:gd name="T14" fmla="*/ 6 w 8"/>
                  <a:gd name="T15" fmla="*/ 4 h 6"/>
                  <a:gd name="T16" fmla="*/ 0 w 8"/>
                  <a:gd name="T17" fmla="*/ 6 h 6"/>
                  <a:gd name="T18" fmla="*/ 0 w 8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4" name="Freeform 206"/>
              <p:cNvSpPr>
                <a:spLocks/>
              </p:cNvSpPr>
              <p:nvPr/>
            </p:nvSpPr>
            <p:spPr bwMode="auto">
              <a:xfrm>
                <a:off x="976" y="2890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4 w 12"/>
                  <a:gd name="T5" fmla="*/ 2 h 4"/>
                  <a:gd name="T6" fmla="*/ 10 w 12"/>
                  <a:gd name="T7" fmla="*/ 0 h 4"/>
                  <a:gd name="T8" fmla="*/ 10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6 w 12"/>
                  <a:gd name="T15" fmla="*/ 4 h 4"/>
                  <a:gd name="T16" fmla="*/ 0 w 12"/>
                  <a:gd name="T17" fmla="*/ 4 h 4"/>
                  <a:gd name="T18" fmla="*/ 0 w 12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4"/>
                  <a:gd name="T32" fmla="*/ 12 w 1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5" name="Freeform 207"/>
              <p:cNvSpPr>
                <a:spLocks/>
              </p:cNvSpPr>
              <p:nvPr/>
            </p:nvSpPr>
            <p:spPr bwMode="auto">
              <a:xfrm>
                <a:off x="976" y="2894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4 w 12"/>
                  <a:gd name="T5" fmla="*/ 0 h 2"/>
                  <a:gd name="T6" fmla="*/ 10 w 12"/>
                  <a:gd name="T7" fmla="*/ 0 h 2"/>
                  <a:gd name="T8" fmla="*/ 10 w 12"/>
                  <a:gd name="T9" fmla="*/ 0 h 2"/>
                  <a:gd name="T10" fmla="*/ 12 w 12"/>
                  <a:gd name="T11" fmla="*/ 2 h 2"/>
                  <a:gd name="T12" fmla="*/ 10 w 12"/>
                  <a:gd name="T13" fmla="*/ 2 h 2"/>
                  <a:gd name="T14" fmla="*/ 6 w 12"/>
                  <a:gd name="T15" fmla="*/ 2 h 2"/>
                  <a:gd name="T16" fmla="*/ 0 w 12"/>
                  <a:gd name="T17" fmla="*/ 0 h 2"/>
                  <a:gd name="T18" fmla="*/ 0 w 1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2"/>
                  <a:gd name="T32" fmla="*/ 12 w 1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6" name="Freeform 208"/>
              <p:cNvSpPr>
                <a:spLocks/>
              </p:cNvSpPr>
              <p:nvPr/>
            </p:nvSpPr>
            <p:spPr bwMode="auto">
              <a:xfrm>
                <a:off x="976" y="2894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4 w 10"/>
                  <a:gd name="T5" fmla="*/ 0 h 6"/>
                  <a:gd name="T6" fmla="*/ 10 w 10"/>
                  <a:gd name="T7" fmla="*/ 4 h 6"/>
                  <a:gd name="T8" fmla="*/ 10 w 10"/>
                  <a:gd name="T9" fmla="*/ 4 h 6"/>
                  <a:gd name="T10" fmla="*/ 10 w 10"/>
                  <a:gd name="T11" fmla="*/ 6 h 6"/>
                  <a:gd name="T12" fmla="*/ 8 w 10"/>
                  <a:gd name="T13" fmla="*/ 6 h 6"/>
                  <a:gd name="T14" fmla="*/ 4 w 10"/>
                  <a:gd name="T15" fmla="*/ 4 h 6"/>
                  <a:gd name="T16" fmla="*/ 0 w 10"/>
                  <a:gd name="T17" fmla="*/ 0 h 6"/>
                  <a:gd name="T18" fmla="*/ 0 w 10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6"/>
                  <a:gd name="T32" fmla="*/ 10 w 10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7" name="Freeform 209"/>
              <p:cNvSpPr>
                <a:spLocks/>
              </p:cNvSpPr>
              <p:nvPr/>
            </p:nvSpPr>
            <p:spPr bwMode="auto">
              <a:xfrm>
                <a:off x="976" y="2894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4 w 6"/>
                  <a:gd name="T5" fmla="*/ 2 h 8"/>
                  <a:gd name="T6" fmla="*/ 6 w 6"/>
                  <a:gd name="T7" fmla="*/ 6 h 8"/>
                  <a:gd name="T8" fmla="*/ 6 w 6"/>
                  <a:gd name="T9" fmla="*/ 6 h 8"/>
                  <a:gd name="T10" fmla="*/ 6 w 6"/>
                  <a:gd name="T11" fmla="*/ 8 h 8"/>
                  <a:gd name="T12" fmla="*/ 4 w 6"/>
                  <a:gd name="T13" fmla="*/ 8 h 8"/>
                  <a:gd name="T14" fmla="*/ 2 w 6"/>
                  <a:gd name="T15" fmla="*/ 4 h 8"/>
                  <a:gd name="T16" fmla="*/ 0 w 6"/>
                  <a:gd name="T17" fmla="*/ 0 h 8"/>
                  <a:gd name="T18" fmla="*/ 0 w 6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"/>
                  <a:gd name="T32" fmla="*/ 6 w 6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8" name="Freeform 210"/>
              <p:cNvSpPr>
                <a:spLocks/>
              </p:cNvSpPr>
              <p:nvPr/>
            </p:nvSpPr>
            <p:spPr bwMode="auto">
              <a:xfrm>
                <a:off x="974" y="2894"/>
                <a:ext cx="4" cy="8"/>
              </a:xfrm>
              <a:custGeom>
                <a:avLst/>
                <a:gdLst>
                  <a:gd name="T0" fmla="*/ 2 w 4"/>
                  <a:gd name="T1" fmla="*/ 0 h 8"/>
                  <a:gd name="T2" fmla="*/ 2 w 4"/>
                  <a:gd name="T3" fmla="*/ 0 h 8"/>
                  <a:gd name="T4" fmla="*/ 4 w 4"/>
                  <a:gd name="T5" fmla="*/ 2 h 8"/>
                  <a:gd name="T6" fmla="*/ 4 w 4"/>
                  <a:gd name="T7" fmla="*/ 8 h 8"/>
                  <a:gd name="T8" fmla="*/ 4 w 4"/>
                  <a:gd name="T9" fmla="*/ 8 h 8"/>
                  <a:gd name="T10" fmla="*/ 2 w 4"/>
                  <a:gd name="T11" fmla="*/ 8 h 8"/>
                  <a:gd name="T12" fmla="*/ 2 w 4"/>
                  <a:gd name="T13" fmla="*/ 8 h 8"/>
                  <a:gd name="T14" fmla="*/ 0 w 4"/>
                  <a:gd name="T15" fmla="*/ 4 h 8"/>
                  <a:gd name="T16" fmla="*/ 2 w 4"/>
                  <a:gd name="T17" fmla="*/ 0 h 8"/>
                  <a:gd name="T18" fmla="*/ 2 w 4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5" name="Freeform 212"/>
            <p:cNvSpPr>
              <a:spLocks/>
            </p:cNvSpPr>
            <p:nvPr/>
          </p:nvSpPr>
          <p:spPr bwMode="auto">
            <a:xfrm>
              <a:off x="1539875" y="4594225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13"/>
            <p:cNvSpPr>
              <a:spLocks/>
            </p:cNvSpPr>
            <p:nvPr/>
          </p:nvSpPr>
          <p:spPr bwMode="auto">
            <a:xfrm>
              <a:off x="1536700" y="4594225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w 8"/>
                <a:gd name="T11" fmla="*/ 2147483647 h 6"/>
                <a:gd name="T12" fmla="*/ 0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0 h 6"/>
                <a:gd name="T18" fmla="*/ 2147483647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14"/>
            <p:cNvSpPr>
              <a:spLocks/>
            </p:cNvSpPr>
            <p:nvPr/>
          </p:nvSpPr>
          <p:spPr bwMode="auto">
            <a:xfrm>
              <a:off x="1530350" y="4594225"/>
              <a:ext cx="15875" cy="3175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2147483647 w 10"/>
                <a:gd name="T5" fmla="*/ 2147483647 h 2"/>
                <a:gd name="T6" fmla="*/ 2147483647 w 10"/>
                <a:gd name="T7" fmla="*/ 2147483647 h 2"/>
                <a:gd name="T8" fmla="*/ 2147483647 w 10"/>
                <a:gd name="T9" fmla="*/ 2147483647 h 2"/>
                <a:gd name="T10" fmla="*/ 0 w 10"/>
                <a:gd name="T11" fmla="*/ 2147483647 h 2"/>
                <a:gd name="T12" fmla="*/ 2147483647 w 10"/>
                <a:gd name="T13" fmla="*/ 0 h 2"/>
                <a:gd name="T14" fmla="*/ 2147483647 w 10"/>
                <a:gd name="T15" fmla="*/ 0 h 2"/>
                <a:gd name="T16" fmla="*/ 2147483647 w 10"/>
                <a:gd name="T17" fmla="*/ 0 h 2"/>
                <a:gd name="T18" fmla="*/ 2147483647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215"/>
            <p:cNvSpPr>
              <a:spLocks/>
            </p:cNvSpPr>
            <p:nvPr/>
          </p:nvSpPr>
          <p:spPr bwMode="auto">
            <a:xfrm>
              <a:off x="1530350" y="4587875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0 w 10"/>
                <a:gd name="T11" fmla="*/ 2147483647 h 4"/>
                <a:gd name="T12" fmla="*/ 2147483647 w 10"/>
                <a:gd name="T13" fmla="*/ 0 h 4"/>
                <a:gd name="T14" fmla="*/ 2147483647 w 10"/>
                <a:gd name="T15" fmla="*/ 2147483647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8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216"/>
            <p:cNvSpPr>
              <a:spLocks/>
            </p:cNvSpPr>
            <p:nvPr/>
          </p:nvSpPr>
          <p:spPr bwMode="auto">
            <a:xfrm>
              <a:off x="1533525" y="4584700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w 8"/>
                <a:gd name="T7" fmla="*/ 2147483647 h 6"/>
                <a:gd name="T8" fmla="*/ 0 w 8"/>
                <a:gd name="T9" fmla="*/ 2147483647 h 6"/>
                <a:gd name="T10" fmla="*/ 0 w 8"/>
                <a:gd name="T11" fmla="*/ 0 h 6"/>
                <a:gd name="T12" fmla="*/ 2147483647 w 8"/>
                <a:gd name="T13" fmla="*/ 0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217"/>
            <p:cNvSpPr>
              <a:spLocks/>
            </p:cNvSpPr>
            <p:nvPr/>
          </p:nvSpPr>
          <p:spPr bwMode="auto">
            <a:xfrm>
              <a:off x="1543050" y="45878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0 h 6"/>
                <a:gd name="T20" fmla="*/ 2147483647 w 8"/>
                <a:gd name="T21" fmla="*/ 0 h 6"/>
                <a:gd name="T22" fmla="*/ 2147483647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6"/>
                <a:gd name="T44" fmla="*/ 8 w 8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218"/>
            <p:cNvSpPr>
              <a:spLocks/>
            </p:cNvSpPr>
            <p:nvPr/>
          </p:nvSpPr>
          <p:spPr bwMode="auto">
            <a:xfrm>
              <a:off x="2571750" y="4651375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0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219"/>
            <p:cNvSpPr>
              <a:spLocks/>
            </p:cNvSpPr>
            <p:nvPr/>
          </p:nvSpPr>
          <p:spPr bwMode="auto">
            <a:xfrm>
              <a:off x="2578100" y="4651375"/>
              <a:ext cx="6350" cy="12700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w 4"/>
                <a:gd name="T7" fmla="*/ 0 h 8"/>
                <a:gd name="T8" fmla="*/ 0 w 4"/>
                <a:gd name="T9" fmla="*/ 0 h 8"/>
                <a:gd name="T10" fmla="*/ 2147483647 w 4"/>
                <a:gd name="T11" fmla="*/ 0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220"/>
            <p:cNvSpPr>
              <a:spLocks/>
            </p:cNvSpPr>
            <p:nvPr/>
          </p:nvSpPr>
          <p:spPr bwMode="auto">
            <a:xfrm>
              <a:off x="2584450" y="4651375"/>
              <a:ext cx="6350" cy="12700"/>
            </a:xfrm>
            <a:custGeom>
              <a:avLst/>
              <a:gdLst>
                <a:gd name="T0" fmla="*/ 0 w 4"/>
                <a:gd name="T1" fmla="*/ 2147483647 h 8"/>
                <a:gd name="T2" fmla="*/ 0 w 4"/>
                <a:gd name="T3" fmla="*/ 2147483647 h 8"/>
                <a:gd name="T4" fmla="*/ 0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0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0 w 4"/>
                <a:gd name="T17" fmla="*/ 2147483647 h 8"/>
                <a:gd name="T18" fmla="*/ 0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221"/>
            <p:cNvSpPr>
              <a:spLocks/>
            </p:cNvSpPr>
            <p:nvPr/>
          </p:nvSpPr>
          <p:spPr bwMode="auto">
            <a:xfrm>
              <a:off x="2584450" y="4654550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222"/>
            <p:cNvSpPr>
              <a:spLocks/>
            </p:cNvSpPr>
            <p:nvPr/>
          </p:nvSpPr>
          <p:spPr bwMode="auto">
            <a:xfrm>
              <a:off x="2584450" y="4660900"/>
              <a:ext cx="15875" cy="6350"/>
            </a:xfrm>
            <a:custGeom>
              <a:avLst/>
              <a:gdLst>
                <a:gd name="T0" fmla="*/ 0 w 10"/>
                <a:gd name="T1" fmla="*/ 2147483647 h 4"/>
                <a:gd name="T2" fmla="*/ 0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0 h 4"/>
                <a:gd name="T8" fmla="*/ 2147483647 w 10"/>
                <a:gd name="T9" fmla="*/ 0 h 4"/>
                <a:gd name="T10" fmla="*/ 2147483647 w 10"/>
                <a:gd name="T11" fmla="*/ 0 h 4"/>
                <a:gd name="T12" fmla="*/ 2147483647 w 10"/>
                <a:gd name="T13" fmla="*/ 2147483647 h 4"/>
                <a:gd name="T14" fmla="*/ 2147483647 w 10"/>
                <a:gd name="T15" fmla="*/ 2147483647 h 4"/>
                <a:gd name="T16" fmla="*/ 0 w 10"/>
                <a:gd name="T17" fmla="*/ 2147483647 h 4"/>
                <a:gd name="T18" fmla="*/ 0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223"/>
            <p:cNvSpPr>
              <a:spLocks/>
            </p:cNvSpPr>
            <p:nvPr/>
          </p:nvSpPr>
          <p:spPr bwMode="auto">
            <a:xfrm>
              <a:off x="2584450" y="4664075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2147483647 w 12"/>
                <a:gd name="T5" fmla="*/ 0 h 4"/>
                <a:gd name="T6" fmla="*/ 2147483647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2147483647 h 4"/>
                <a:gd name="T16" fmla="*/ 0 w 12"/>
                <a:gd name="T17" fmla="*/ 0 h 4"/>
                <a:gd name="T18" fmla="*/ 0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224"/>
            <p:cNvSpPr>
              <a:spLocks/>
            </p:cNvSpPr>
            <p:nvPr/>
          </p:nvSpPr>
          <p:spPr bwMode="auto">
            <a:xfrm>
              <a:off x="2584450" y="4667250"/>
              <a:ext cx="15875" cy="6350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2147483647 w 10"/>
                <a:gd name="T5" fmla="*/ 0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2147483647 w 10"/>
                <a:gd name="T11" fmla="*/ 2147483647 h 4"/>
                <a:gd name="T12" fmla="*/ 2147483647 w 10"/>
                <a:gd name="T13" fmla="*/ 2147483647 h 4"/>
                <a:gd name="T14" fmla="*/ 2147483647 w 10"/>
                <a:gd name="T15" fmla="*/ 2147483647 h 4"/>
                <a:gd name="T16" fmla="*/ 0 w 10"/>
                <a:gd name="T17" fmla="*/ 0 h 4"/>
                <a:gd name="T18" fmla="*/ 0 w 1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225"/>
            <p:cNvSpPr>
              <a:spLocks/>
            </p:cNvSpPr>
            <p:nvPr/>
          </p:nvSpPr>
          <p:spPr bwMode="auto">
            <a:xfrm>
              <a:off x="2584450" y="4667250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0 w 6"/>
                <a:gd name="T17" fmla="*/ 0 h 6"/>
                <a:gd name="T18" fmla="*/ 0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226"/>
            <p:cNvSpPr>
              <a:spLocks/>
            </p:cNvSpPr>
            <p:nvPr/>
          </p:nvSpPr>
          <p:spPr bwMode="auto">
            <a:xfrm>
              <a:off x="2581275" y="4667250"/>
              <a:ext cx="6350" cy="12700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2147483647 w 4"/>
                <a:gd name="T17" fmla="*/ 0 h 8"/>
                <a:gd name="T18" fmla="*/ 2147483647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227"/>
            <p:cNvSpPr>
              <a:spLocks/>
            </p:cNvSpPr>
            <p:nvPr/>
          </p:nvSpPr>
          <p:spPr bwMode="auto">
            <a:xfrm>
              <a:off x="2574925" y="466725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228"/>
            <p:cNvSpPr>
              <a:spLocks/>
            </p:cNvSpPr>
            <p:nvPr/>
          </p:nvSpPr>
          <p:spPr bwMode="auto">
            <a:xfrm>
              <a:off x="2568575" y="4667250"/>
              <a:ext cx="12700" cy="6350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0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2147483647 h 4"/>
                <a:gd name="T10" fmla="*/ 0 w 8"/>
                <a:gd name="T11" fmla="*/ 2147483647 h 4"/>
                <a:gd name="T12" fmla="*/ 0 w 8"/>
                <a:gd name="T13" fmla="*/ 2147483647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229"/>
            <p:cNvSpPr>
              <a:spLocks/>
            </p:cNvSpPr>
            <p:nvPr/>
          </p:nvSpPr>
          <p:spPr bwMode="auto">
            <a:xfrm>
              <a:off x="2565400" y="4664075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0 w 10"/>
                <a:gd name="T11" fmla="*/ 2147483647 h 4"/>
                <a:gd name="T12" fmla="*/ 2147483647 w 10"/>
                <a:gd name="T13" fmla="*/ 2147483647 h 4"/>
                <a:gd name="T14" fmla="*/ 2147483647 w 10"/>
                <a:gd name="T15" fmla="*/ 0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230"/>
            <p:cNvSpPr>
              <a:spLocks/>
            </p:cNvSpPr>
            <p:nvPr/>
          </p:nvSpPr>
          <p:spPr bwMode="auto">
            <a:xfrm>
              <a:off x="2565400" y="4660900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0 w 10"/>
                <a:gd name="T7" fmla="*/ 2147483647 h 4"/>
                <a:gd name="T8" fmla="*/ 0 w 10"/>
                <a:gd name="T9" fmla="*/ 2147483647 h 4"/>
                <a:gd name="T10" fmla="*/ 0 w 10"/>
                <a:gd name="T11" fmla="*/ 0 h 4"/>
                <a:gd name="T12" fmla="*/ 2147483647 w 10"/>
                <a:gd name="T13" fmla="*/ 0 h 4"/>
                <a:gd name="T14" fmla="*/ 2147483647 w 10"/>
                <a:gd name="T15" fmla="*/ 0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231"/>
            <p:cNvSpPr>
              <a:spLocks/>
            </p:cNvSpPr>
            <p:nvPr/>
          </p:nvSpPr>
          <p:spPr bwMode="auto">
            <a:xfrm>
              <a:off x="2568575" y="4654550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w 8"/>
                <a:gd name="T7" fmla="*/ 2147483647 h 6"/>
                <a:gd name="T8" fmla="*/ 0 w 8"/>
                <a:gd name="T9" fmla="*/ 2147483647 h 6"/>
                <a:gd name="T10" fmla="*/ 0 w 8"/>
                <a:gd name="T11" fmla="*/ 0 h 6"/>
                <a:gd name="T12" fmla="*/ 2147483647 w 8"/>
                <a:gd name="T13" fmla="*/ 0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232"/>
            <p:cNvSpPr>
              <a:spLocks/>
            </p:cNvSpPr>
            <p:nvPr/>
          </p:nvSpPr>
          <p:spPr bwMode="auto">
            <a:xfrm>
              <a:off x="2578100" y="466090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w 6"/>
                <a:gd name="T13" fmla="*/ 2147483647 h 6"/>
                <a:gd name="T14" fmla="*/ 0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2147483647 h 6"/>
                <a:gd name="T24" fmla="*/ 2147483647 w 6"/>
                <a:gd name="T25" fmla="*/ 2147483647 h 6"/>
                <a:gd name="T26" fmla="*/ 2147483647 w 6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6" y="4"/>
                  </a:move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233"/>
            <p:cNvSpPr>
              <a:spLocks/>
            </p:cNvSpPr>
            <p:nvPr/>
          </p:nvSpPr>
          <p:spPr bwMode="auto">
            <a:xfrm>
              <a:off x="1470025" y="467360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0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234"/>
            <p:cNvSpPr>
              <a:spLocks/>
            </p:cNvSpPr>
            <p:nvPr/>
          </p:nvSpPr>
          <p:spPr bwMode="auto">
            <a:xfrm>
              <a:off x="1476375" y="4673600"/>
              <a:ext cx="6350" cy="12700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w 4"/>
                <a:gd name="T7" fmla="*/ 0 h 8"/>
                <a:gd name="T8" fmla="*/ 0 w 4"/>
                <a:gd name="T9" fmla="*/ 0 h 8"/>
                <a:gd name="T10" fmla="*/ 2147483647 w 4"/>
                <a:gd name="T11" fmla="*/ 0 h 8"/>
                <a:gd name="T12" fmla="*/ 2147483647 w 4"/>
                <a:gd name="T13" fmla="*/ 0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235"/>
            <p:cNvSpPr>
              <a:spLocks/>
            </p:cNvSpPr>
            <p:nvPr/>
          </p:nvSpPr>
          <p:spPr bwMode="auto">
            <a:xfrm>
              <a:off x="1482725" y="4673600"/>
              <a:ext cx="6350" cy="12700"/>
            </a:xfrm>
            <a:custGeom>
              <a:avLst/>
              <a:gdLst>
                <a:gd name="T0" fmla="*/ 0 w 4"/>
                <a:gd name="T1" fmla="*/ 2147483647 h 8"/>
                <a:gd name="T2" fmla="*/ 0 w 4"/>
                <a:gd name="T3" fmla="*/ 2147483647 h 8"/>
                <a:gd name="T4" fmla="*/ 0 w 4"/>
                <a:gd name="T5" fmla="*/ 2147483647 h 8"/>
                <a:gd name="T6" fmla="*/ 2147483647 w 4"/>
                <a:gd name="T7" fmla="*/ 0 h 8"/>
                <a:gd name="T8" fmla="*/ 2147483647 w 4"/>
                <a:gd name="T9" fmla="*/ 0 h 8"/>
                <a:gd name="T10" fmla="*/ 2147483647 w 4"/>
                <a:gd name="T11" fmla="*/ 0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0 w 4"/>
                <a:gd name="T17" fmla="*/ 2147483647 h 8"/>
                <a:gd name="T18" fmla="*/ 0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236"/>
            <p:cNvSpPr>
              <a:spLocks/>
            </p:cNvSpPr>
            <p:nvPr/>
          </p:nvSpPr>
          <p:spPr bwMode="auto">
            <a:xfrm>
              <a:off x="1482725" y="4676775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2147483647 h 6"/>
                <a:gd name="T4" fmla="*/ 0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237"/>
            <p:cNvSpPr>
              <a:spLocks/>
            </p:cNvSpPr>
            <p:nvPr/>
          </p:nvSpPr>
          <p:spPr bwMode="auto">
            <a:xfrm>
              <a:off x="1482725" y="4683125"/>
              <a:ext cx="15875" cy="3175"/>
            </a:xfrm>
            <a:custGeom>
              <a:avLst/>
              <a:gdLst>
                <a:gd name="T0" fmla="*/ 0 w 10"/>
                <a:gd name="T1" fmla="*/ 2147483647 h 2"/>
                <a:gd name="T2" fmla="*/ 0 w 10"/>
                <a:gd name="T3" fmla="*/ 2147483647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0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2147483647 h 2"/>
                <a:gd name="T18" fmla="*/ 0 w 10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238"/>
            <p:cNvSpPr>
              <a:spLocks/>
            </p:cNvSpPr>
            <p:nvPr/>
          </p:nvSpPr>
          <p:spPr bwMode="auto">
            <a:xfrm>
              <a:off x="1482725" y="4686300"/>
              <a:ext cx="15875" cy="6350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2147483647 w 10"/>
                <a:gd name="T5" fmla="*/ 0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2147483647 w 10"/>
                <a:gd name="T11" fmla="*/ 2147483647 h 4"/>
                <a:gd name="T12" fmla="*/ 2147483647 w 10"/>
                <a:gd name="T13" fmla="*/ 2147483647 h 4"/>
                <a:gd name="T14" fmla="*/ 2147483647 w 10"/>
                <a:gd name="T15" fmla="*/ 2147483647 h 4"/>
                <a:gd name="T16" fmla="*/ 0 w 10"/>
                <a:gd name="T17" fmla="*/ 0 h 4"/>
                <a:gd name="T18" fmla="*/ 0 w 1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239"/>
            <p:cNvSpPr>
              <a:spLocks/>
            </p:cNvSpPr>
            <p:nvPr/>
          </p:nvSpPr>
          <p:spPr bwMode="auto">
            <a:xfrm>
              <a:off x="1482725" y="4686300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0 h 6"/>
                <a:gd name="T18" fmla="*/ 0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240"/>
            <p:cNvSpPr>
              <a:spLocks/>
            </p:cNvSpPr>
            <p:nvPr/>
          </p:nvSpPr>
          <p:spPr bwMode="auto">
            <a:xfrm>
              <a:off x="1482725" y="4686300"/>
              <a:ext cx="9525" cy="1270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w 6"/>
                <a:gd name="T15" fmla="*/ 2147483647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241"/>
            <p:cNvSpPr>
              <a:spLocks/>
            </p:cNvSpPr>
            <p:nvPr/>
          </p:nvSpPr>
          <p:spPr bwMode="auto">
            <a:xfrm>
              <a:off x="1479550" y="4689475"/>
              <a:ext cx="6350" cy="12700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2147483647 w 4"/>
                <a:gd name="T17" fmla="*/ 0 h 8"/>
                <a:gd name="T18" fmla="*/ 2147483647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242"/>
            <p:cNvSpPr>
              <a:spLocks/>
            </p:cNvSpPr>
            <p:nvPr/>
          </p:nvSpPr>
          <p:spPr bwMode="auto">
            <a:xfrm>
              <a:off x="1473200" y="4689475"/>
              <a:ext cx="6350" cy="9525"/>
            </a:xfrm>
            <a:custGeom>
              <a:avLst/>
              <a:gdLst>
                <a:gd name="T0" fmla="*/ 2147483647 w 4"/>
                <a:gd name="T1" fmla="*/ 0 h 6"/>
                <a:gd name="T2" fmla="*/ 2147483647 w 4"/>
                <a:gd name="T3" fmla="*/ 0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0 h 6"/>
                <a:gd name="T18" fmla="*/ 2147483647 w 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243"/>
            <p:cNvSpPr>
              <a:spLocks/>
            </p:cNvSpPr>
            <p:nvPr/>
          </p:nvSpPr>
          <p:spPr bwMode="auto">
            <a:xfrm>
              <a:off x="1466850" y="4689475"/>
              <a:ext cx="12700" cy="6350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0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2147483647 h 4"/>
                <a:gd name="T10" fmla="*/ 0 w 8"/>
                <a:gd name="T11" fmla="*/ 2147483647 h 4"/>
                <a:gd name="T12" fmla="*/ 0 w 8"/>
                <a:gd name="T13" fmla="*/ 2147483647 h 4"/>
                <a:gd name="T14" fmla="*/ 2147483647 w 8"/>
                <a:gd name="T15" fmla="*/ 0 h 4"/>
                <a:gd name="T16" fmla="*/ 2147483647 w 8"/>
                <a:gd name="T17" fmla="*/ 0 h 4"/>
                <a:gd name="T18" fmla="*/ 2147483647 w 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244"/>
            <p:cNvSpPr>
              <a:spLocks/>
            </p:cNvSpPr>
            <p:nvPr/>
          </p:nvSpPr>
          <p:spPr bwMode="auto">
            <a:xfrm>
              <a:off x="1463675" y="4686300"/>
              <a:ext cx="15875" cy="6350"/>
            </a:xfrm>
            <a:custGeom>
              <a:avLst/>
              <a:gdLst>
                <a:gd name="T0" fmla="*/ 2147483647 w 10"/>
                <a:gd name="T1" fmla="*/ 0 h 4"/>
                <a:gd name="T2" fmla="*/ 2147483647 w 10"/>
                <a:gd name="T3" fmla="*/ 0 h 4"/>
                <a:gd name="T4" fmla="*/ 2147483647 w 10"/>
                <a:gd name="T5" fmla="*/ 2147483647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0 w 10"/>
                <a:gd name="T11" fmla="*/ 2147483647 h 4"/>
                <a:gd name="T12" fmla="*/ 0 w 10"/>
                <a:gd name="T13" fmla="*/ 0 h 4"/>
                <a:gd name="T14" fmla="*/ 2147483647 w 10"/>
                <a:gd name="T15" fmla="*/ 0 h 4"/>
                <a:gd name="T16" fmla="*/ 2147483647 w 10"/>
                <a:gd name="T17" fmla="*/ 0 h 4"/>
                <a:gd name="T18" fmla="*/ 2147483647 w 1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245"/>
            <p:cNvSpPr>
              <a:spLocks/>
            </p:cNvSpPr>
            <p:nvPr/>
          </p:nvSpPr>
          <p:spPr bwMode="auto">
            <a:xfrm>
              <a:off x="1463675" y="4683125"/>
              <a:ext cx="15875" cy="3175"/>
            </a:xfrm>
            <a:custGeom>
              <a:avLst/>
              <a:gdLst>
                <a:gd name="T0" fmla="*/ 2147483647 w 10"/>
                <a:gd name="T1" fmla="*/ 2147483647 h 2"/>
                <a:gd name="T2" fmla="*/ 2147483647 w 10"/>
                <a:gd name="T3" fmla="*/ 2147483647 h 2"/>
                <a:gd name="T4" fmla="*/ 2147483647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0 h 2"/>
                <a:gd name="T12" fmla="*/ 2147483647 w 10"/>
                <a:gd name="T13" fmla="*/ 0 h 2"/>
                <a:gd name="T14" fmla="*/ 2147483647 w 10"/>
                <a:gd name="T15" fmla="*/ 0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246"/>
            <p:cNvSpPr>
              <a:spLocks/>
            </p:cNvSpPr>
            <p:nvPr/>
          </p:nvSpPr>
          <p:spPr bwMode="auto">
            <a:xfrm>
              <a:off x="1466850" y="46767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w 8"/>
                <a:gd name="T7" fmla="*/ 2147483647 h 6"/>
                <a:gd name="T8" fmla="*/ 0 w 8"/>
                <a:gd name="T9" fmla="*/ 2147483647 h 6"/>
                <a:gd name="T10" fmla="*/ 0 w 8"/>
                <a:gd name="T11" fmla="*/ 0 h 6"/>
                <a:gd name="T12" fmla="*/ 2147483647 w 8"/>
                <a:gd name="T13" fmla="*/ 0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247"/>
            <p:cNvSpPr>
              <a:spLocks/>
            </p:cNvSpPr>
            <p:nvPr/>
          </p:nvSpPr>
          <p:spPr bwMode="auto">
            <a:xfrm>
              <a:off x="1476375" y="4683125"/>
              <a:ext cx="9525" cy="63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0 w 6"/>
                <a:gd name="T11" fmla="*/ 2147483647 h 4"/>
                <a:gd name="T12" fmla="*/ 0 w 6"/>
                <a:gd name="T13" fmla="*/ 2147483647 h 4"/>
                <a:gd name="T14" fmla="*/ 0 w 6"/>
                <a:gd name="T15" fmla="*/ 2147483647 h 4"/>
                <a:gd name="T16" fmla="*/ 0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2147483647 w 6"/>
                <a:gd name="T23" fmla="*/ 0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248"/>
            <p:cNvSpPr>
              <a:spLocks/>
            </p:cNvSpPr>
            <p:nvPr/>
          </p:nvSpPr>
          <p:spPr bwMode="auto">
            <a:xfrm>
              <a:off x="1946275" y="451485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0 h 8"/>
                <a:gd name="T12" fmla="*/ 2147483647 w 6"/>
                <a:gd name="T13" fmla="*/ 0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249"/>
            <p:cNvSpPr>
              <a:spLocks/>
            </p:cNvSpPr>
            <p:nvPr/>
          </p:nvSpPr>
          <p:spPr bwMode="auto">
            <a:xfrm>
              <a:off x="1952625" y="4514850"/>
              <a:ext cx="6350" cy="12700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0 w 4"/>
                <a:gd name="T5" fmla="*/ 2147483647 h 8"/>
                <a:gd name="T6" fmla="*/ 0 w 4"/>
                <a:gd name="T7" fmla="*/ 0 h 8"/>
                <a:gd name="T8" fmla="*/ 0 w 4"/>
                <a:gd name="T9" fmla="*/ 0 h 8"/>
                <a:gd name="T10" fmla="*/ 2147483647 w 4"/>
                <a:gd name="T11" fmla="*/ 0 h 8"/>
                <a:gd name="T12" fmla="*/ 2147483647 w 4"/>
                <a:gd name="T13" fmla="*/ 0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250"/>
            <p:cNvSpPr>
              <a:spLocks/>
            </p:cNvSpPr>
            <p:nvPr/>
          </p:nvSpPr>
          <p:spPr bwMode="auto">
            <a:xfrm>
              <a:off x="1955800" y="4514850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0 h 8"/>
                <a:gd name="T8" fmla="*/ 2147483647 w 6"/>
                <a:gd name="T9" fmla="*/ 0 h 8"/>
                <a:gd name="T10" fmla="*/ 2147483647 w 6"/>
                <a:gd name="T11" fmla="*/ 0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0 w 6"/>
                <a:gd name="T17" fmla="*/ 2147483647 h 8"/>
                <a:gd name="T18" fmla="*/ 0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251"/>
            <p:cNvSpPr>
              <a:spLocks/>
            </p:cNvSpPr>
            <p:nvPr/>
          </p:nvSpPr>
          <p:spPr bwMode="auto">
            <a:xfrm>
              <a:off x="1958975" y="4518025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2147483647 h 6"/>
                <a:gd name="T4" fmla="*/ 0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252"/>
            <p:cNvSpPr>
              <a:spLocks/>
            </p:cNvSpPr>
            <p:nvPr/>
          </p:nvSpPr>
          <p:spPr bwMode="auto">
            <a:xfrm>
              <a:off x="1958975" y="4524375"/>
              <a:ext cx="15875" cy="3175"/>
            </a:xfrm>
            <a:custGeom>
              <a:avLst/>
              <a:gdLst>
                <a:gd name="T0" fmla="*/ 0 w 10"/>
                <a:gd name="T1" fmla="*/ 2147483647 h 2"/>
                <a:gd name="T2" fmla="*/ 0 w 10"/>
                <a:gd name="T3" fmla="*/ 2147483647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0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2147483647 h 2"/>
                <a:gd name="T18" fmla="*/ 0 w 10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253"/>
            <p:cNvSpPr>
              <a:spLocks/>
            </p:cNvSpPr>
            <p:nvPr/>
          </p:nvSpPr>
          <p:spPr bwMode="auto">
            <a:xfrm>
              <a:off x="1958975" y="4527550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0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2147483647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0 h 2"/>
                <a:gd name="T18" fmla="*/ 0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254"/>
            <p:cNvSpPr>
              <a:spLocks/>
            </p:cNvSpPr>
            <p:nvPr/>
          </p:nvSpPr>
          <p:spPr bwMode="auto">
            <a:xfrm>
              <a:off x="1958975" y="4527550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0 h 6"/>
                <a:gd name="T18" fmla="*/ 0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255"/>
            <p:cNvSpPr>
              <a:spLocks/>
            </p:cNvSpPr>
            <p:nvPr/>
          </p:nvSpPr>
          <p:spPr bwMode="auto">
            <a:xfrm>
              <a:off x="1958975" y="4527550"/>
              <a:ext cx="9525" cy="1270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w 6"/>
                <a:gd name="T15" fmla="*/ 2147483647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256"/>
            <p:cNvSpPr>
              <a:spLocks/>
            </p:cNvSpPr>
            <p:nvPr/>
          </p:nvSpPr>
          <p:spPr bwMode="auto">
            <a:xfrm>
              <a:off x="1955800" y="4527550"/>
              <a:ext cx="6350" cy="15875"/>
            </a:xfrm>
            <a:custGeom>
              <a:avLst/>
              <a:gdLst>
                <a:gd name="T0" fmla="*/ 2147483647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2147483647 w 4"/>
                <a:gd name="T7" fmla="*/ 2147483647 h 10"/>
                <a:gd name="T8" fmla="*/ 2147483647 w 4"/>
                <a:gd name="T9" fmla="*/ 2147483647 h 10"/>
                <a:gd name="T10" fmla="*/ 2147483647 w 4"/>
                <a:gd name="T11" fmla="*/ 2147483647 h 10"/>
                <a:gd name="T12" fmla="*/ 0 w 4"/>
                <a:gd name="T13" fmla="*/ 2147483647 h 10"/>
                <a:gd name="T14" fmla="*/ 0 w 4"/>
                <a:gd name="T15" fmla="*/ 2147483647 h 10"/>
                <a:gd name="T16" fmla="*/ 2147483647 w 4"/>
                <a:gd name="T17" fmla="*/ 0 h 10"/>
                <a:gd name="T18" fmla="*/ 2147483647 w 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257"/>
            <p:cNvSpPr>
              <a:spLocks/>
            </p:cNvSpPr>
            <p:nvPr/>
          </p:nvSpPr>
          <p:spPr bwMode="auto">
            <a:xfrm>
              <a:off x="1949450" y="4527550"/>
              <a:ext cx="6350" cy="12700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0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2147483647 w 4"/>
                <a:gd name="T17" fmla="*/ 0 h 8"/>
                <a:gd name="T18" fmla="*/ 2147483647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258"/>
            <p:cNvSpPr>
              <a:spLocks/>
            </p:cNvSpPr>
            <p:nvPr/>
          </p:nvSpPr>
          <p:spPr bwMode="auto">
            <a:xfrm>
              <a:off x="1943100" y="4527550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w 8"/>
                <a:gd name="T11" fmla="*/ 2147483647 h 6"/>
                <a:gd name="T12" fmla="*/ 0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0 h 6"/>
                <a:gd name="T18" fmla="*/ 2147483647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259"/>
            <p:cNvSpPr>
              <a:spLocks/>
            </p:cNvSpPr>
            <p:nvPr/>
          </p:nvSpPr>
          <p:spPr bwMode="auto">
            <a:xfrm>
              <a:off x="1939925" y="4527550"/>
              <a:ext cx="15875" cy="3175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2147483647 w 10"/>
                <a:gd name="T5" fmla="*/ 2147483647 h 2"/>
                <a:gd name="T6" fmla="*/ 2147483647 w 10"/>
                <a:gd name="T7" fmla="*/ 2147483647 h 2"/>
                <a:gd name="T8" fmla="*/ 2147483647 w 10"/>
                <a:gd name="T9" fmla="*/ 2147483647 h 2"/>
                <a:gd name="T10" fmla="*/ 0 w 10"/>
                <a:gd name="T11" fmla="*/ 2147483647 h 2"/>
                <a:gd name="T12" fmla="*/ 0 w 10"/>
                <a:gd name="T13" fmla="*/ 0 h 2"/>
                <a:gd name="T14" fmla="*/ 2147483647 w 10"/>
                <a:gd name="T15" fmla="*/ 0 h 2"/>
                <a:gd name="T16" fmla="*/ 2147483647 w 10"/>
                <a:gd name="T17" fmla="*/ 0 h 2"/>
                <a:gd name="T18" fmla="*/ 2147483647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260"/>
            <p:cNvSpPr>
              <a:spLocks/>
            </p:cNvSpPr>
            <p:nvPr/>
          </p:nvSpPr>
          <p:spPr bwMode="auto">
            <a:xfrm>
              <a:off x="1936750" y="4524375"/>
              <a:ext cx="19050" cy="3175"/>
            </a:xfrm>
            <a:custGeom>
              <a:avLst/>
              <a:gdLst>
                <a:gd name="T0" fmla="*/ 2147483647 w 12"/>
                <a:gd name="T1" fmla="*/ 2147483647 h 2"/>
                <a:gd name="T2" fmla="*/ 2147483647 w 12"/>
                <a:gd name="T3" fmla="*/ 2147483647 h 2"/>
                <a:gd name="T4" fmla="*/ 2147483647 w 12"/>
                <a:gd name="T5" fmla="*/ 2147483647 h 2"/>
                <a:gd name="T6" fmla="*/ 2147483647 w 12"/>
                <a:gd name="T7" fmla="*/ 2147483647 h 2"/>
                <a:gd name="T8" fmla="*/ 2147483647 w 12"/>
                <a:gd name="T9" fmla="*/ 2147483647 h 2"/>
                <a:gd name="T10" fmla="*/ 0 w 12"/>
                <a:gd name="T11" fmla="*/ 0 h 2"/>
                <a:gd name="T12" fmla="*/ 2147483647 w 12"/>
                <a:gd name="T13" fmla="*/ 0 h 2"/>
                <a:gd name="T14" fmla="*/ 2147483647 w 12"/>
                <a:gd name="T15" fmla="*/ 0 h 2"/>
                <a:gd name="T16" fmla="*/ 2147483647 w 12"/>
                <a:gd name="T17" fmla="*/ 2147483647 h 2"/>
                <a:gd name="T18" fmla="*/ 2147483647 w 1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"/>
                <a:gd name="T32" fmla="*/ 12 w 1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">
                  <a:moveTo>
                    <a:pt x="12" y="2"/>
                  </a:moveTo>
                  <a:lnTo>
                    <a:pt x="12" y="2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261"/>
            <p:cNvSpPr>
              <a:spLocks/>
            </p:cNvSpPr>
            <p:nvPr/>
          </p:nvSpPr>
          <p:spPr bwMode="auto">
            <a:xfrm>
              <a:off x="1939925" y="4518025"/>
              <a:ext cx="15875" cy="9525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0 w 10"/>
                <a:gd name="T11" fmla="*/ 0 h 6"/>
                <a:gd name="T12" fmla="*/ 2147483647 w 10"/>
                <a:gd name="T13" fmla="*/ 0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262"/>
            <p:cNvSpPr>
              <a:spLocks/>
            </p:cNvSpPr>
            <p:nvPr/>
          </p:nvSpPr>
          <p:spPr bwMode="auto">
            <a:xfrm>
              <a:off x="1952625" y="4524375"/>
              <a:ext cx="9525" cy="63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0 w 6"/>
                <a:gd name="T11" fmla="*/ 2147483647 h 4"/>
                <a:gd name="T12" fmla="*/ 0 w 6"/>
                <a:gd name="T13" fmla="*/ 2147483647 h 4"/>
                <a:gd name="T14" fmla="*/ 0 w 6"/>
                <a:gd name="T15" fmla="*/ 2147483647 h 4"/>
                <a:gd name="T16" fmla="*/ 0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2147483647 w 6"/>
                <a:gd name="T23" fmla="*/ 0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263"/>
            <p:cNvSpPr>
              <a:spLocks/>
            </p:cNvSpPr>
            <p:nvPr/>
          </p:nvSpPr>
          <p:spPr bwMode="auto">
            <a:xfrm>
              <a:off x="1784350" y="4470400"/>
              <a:ext cx="9525" cy="1270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0 h 8"/>
                <a:gd name="T12" fmla="*/ 2147483647 w 6"/>
                <a:gd name="T13" fmla="*/ 0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264"/>
            <p:cNvSpPr>
              <a:spLocks/>
            </p:cNvSpPr>
            <p:nvPr/>
          </p:nvSpPr>
          <p:spPr bwMode="auto">
            <a:xfrm>
              <a:off x="1790700" y="4467225"/>
              <a:ext cx="6350" cy="158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2147483647 h 10"/>
                <a:gd name="T4" fmla="*/ 2147483647 w 4"/>
                <a:gd name="T5" fmla="*/ 2147483647 h 10"/>
                <a:gd name="T6" fmla="*/ 0 w 4"/>
                <a:gd name="T7" fmla="*/ 2147483647 h 10"/>
                <a:gd name="T8" fmla="*/ 0 w 4"/>
                <a:gd name="T9" fmla="*/ 2147483647 h 10"/>
                <a:gd name="T10" fmla="*/ 2147483647 w 4"/>
                <a:gd name="T11" fmla="*/ 0 h 10"/>
                <a:gd name="T12" fmla="*/ 2147483647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2" y="10"/>
                  </a:moveTo>
                  <a:lnTo>
                    <a:pt x="2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265"/>
            <p:cNvSpPr>
              <a:spLocks/>
            </p:cNvSpPr>
            <p:nvPr/>
          </p:nvSpPr>
          <p:spPr bwMode="auto">
            <a:xfrm>
              <a:off x="1797050" y="4470400"/>
              <a:ext cx="6350" cy="12700"/>
            </a:xfrm>
            <a:custGeom>
              <a:avLst/>
              <a:gdLst>
                <a:gd name="T0" fmla="*/ 0 w 4"/>
                <a:gd name="T1" fmla="*/ 2147483647 h 8"/>
                <a:gd name="T2" fmla="*/ 0 w 4"/>
                <a:gd name="T3" fmla="*/ 2147483647 h 8"/>
                <a:gd name="T4" fmla="*/ 0 w 4"/>
                <a:gd name="T5" fmla="*/ 2147483647 h 8"/>
                <a:gd name="T6" fmla="*/ 2147483647 w 4"/>
                <a:gd name="T7" fmla="*/ 0 h 8"/>
                <a:gd name="T8" fmla="*/ 2147483647 w 4"/>
                <a:gd name="T9" fmla="*/ 0 h 8"/>
                <a:gd name="T10" fmla="*/ 2147483647 w 4"/>
                <a:gd name="T11" fmla="*/ 0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0 w 4"/>
                <a:gd name="T17" fmla="*/ 2147483647 h 8"/>
                <a:gd name="T18" fmla="*/ 0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266"/>
            <p:cNvSpPr>
              <a:spLocks/>
            </p:cNvSpPr>
            <p:nvPr/>
          </p:nvSpPr>
          <p:spPr bwMode="auto">
            <a:xfrm>
              <a:off x="1797050" y="4473575"/>
              <a:ext cx="12700" cy="9525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0 h 6"/>
                <a:gd name="T10" fmla="*/ 2147483647 w 8"/>
                <a:gd name="T11" fmla="*/ 0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267"/>
            <p:cNvSpPr>
              <a:spLocks/>
            </p:cNvSpPr>
            <p:nvPr/>
          </p:nvSpPr>
          <p:spPr bwMode="auto">
            <a:xfrm>
              <a:off x="1797050" y="4479925"/>
              <a:ext cx="15875" cy="3175"/>
            </a:xfrm>
            <a:custGeom>
              <a:avLst/>
              <a:gdLst>
                <a:gd name="T0" fmla="*/ 0 w 10"/>
                <a:gd name="T1" fmla="*/ 2147483647 h 2"/>
                <a:gd name="T2" fmla="*/ 0 w 10"/>
                <a:gd name="T3" fmla="*/ 2147483647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0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2147483647 h 2"/>
                <a:gd name="T18" fmla="*/ 0 w 10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268"/>
            <p:cNvSpPr>
              <a:spLocks/>
            </p:cNvSpPr>
            <p:nvPr/>
          </p:nvSpPr>
          <p:spPr bwMode="auto">
            <a:xfrm>
              <a:off x="1797050" y="4483100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0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2147483647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0 h 2"/>
                <a:gd name="T18" fmla="*/ 0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269"/>
            <p:cNvSpPr>
              <a:spLocks/>
            </p:cNvSpPr>
            <p:nvPr/>
          </p:nvSpPr>
          <p:spPr bwMode="auto">
            <a:xfrm>
              <a:off x="1797050" y="4483100"/>
              <a:ext cx="15875" cy="9525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0 w 10"/>
                <a:gd name="T17" fmla="*/ 0 h 6"/>
                <a:gd name="T18" fmla="*/ 0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270"/>
            <p:cNvSpPr>
              <a:spLocks/>
            </p:cNvSpPr>
            <p:nvPr/>
          </p:nvSpPr>
          <p:spPr bwMode="auto">
            <a:xfrm>
              <a:off x="1797050" y="4483100"/>
              <a:ext cx="9525" cy="1270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w 6"/>
                <a:gd name="T15" fmla="*/ 2147483647 h 8"/>
                <a:gd name="T16" fmla="*/ 0 w 6"/>
                <a:gd name="T17" fmla="*/ 0 h 8"/>
                <a:gd name="T18" fmla="*/ 0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271"/>
            <p:cNvSpPr>
              <a:spLocks/>
            </p:cNvSpPr>
            <p:nvPr/>
          </p:nvSpPr>
          <p:spPr bwMode="auto">
            <a:xfrm>
              <a:off x="1793875" y="4483100"/>
              <a:ext cx="6350" cy="12700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2147483647 w 4"/>
                <a:gd name="T17" fmla="*/ 0 h 8"/>
                <a:gd name="T18" fmla="*/ 2147483647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272"/>
            <p:cNvSpPr>
              <a:spLocks/>
            </p:cNvSpPr>
            <p:nvPr/>
          </p:nvSpPr>
          <p:spPr bwMode="auto">
            <a:xfrm>
              <a:off x="1787525" y="4483100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0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273"/>
            <p:cNvSpPr>
              <a:spLocks/>
            </p:cNvSpPr>
            <p:nvPr/>
          </p:nvSpPr>
          <p:spPr bwMode="auto">
            <a:xfrm>
              <a:off x="1781175" y="4483100"/>
              <a:ext cx="12700" cy="9525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0 w 8"/>
                <a:gd name="T11" fmla="*/ 2147483647 h 6"/>
                <a:gd name="T12" fmla="*/ 0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0 h 6"/>
                <a:gd name="T18" fmla="*/ 2147483647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274"/>
            <p:cNvSpPr>
              <a:spLocks/>
            </p:cNvSpPr>
            <p:nvPr/>
          </p:nvSpPr>
          <p:spPr bwMode="auto">
            <a:xfrm>
              <a:off x="1778000" y="4483100"/>
              <a:ext cx="15875" cy="3175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2147483647 w 10"/>
                <a:gd name="T5" fmla="*/ 2147483647 h 2"/>
                <a:gd name="T6" fmla="*/ 2147483647 w 10"/>
                <a:gd name="T7" fmla="*/ 2147483647 h 2"/>
                <a:gd name="T8" fmla="*/ 2147483647 w 10"/>
                <a:gd name="T9" fmla="*/ 2147483647 h 2"/>
                <a:gd name="T10" fmla="*/ 0 w 10"/>
                <a:gd name="T11" fmla="*/ 2147483647 h 2"/>
                <a:gd name="T12" fmla="*/ 2147483647 w 10"/>
                <a:gd name="T13" fmla="*/ 0 h 2"/>
                <a:gd name="T14" fmla="*/ 2147483647 w 10"/>
                <a:gd name="T15" fmla="*/ 0 h 2"/>
                <a:gd name="T16" fmla="*/ 2147483647 w 10"/>
                <a:gd name="T17" fmla="*/ 0 h 2"/>
                <a:gd name="T18" fmla="*/ 2147483647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275"/>
            <p:cNvSpPr>
              <a:spLocks/>
            </p:cNvSpPr>
            <p:nvPr/>
          </p:nvSpPr>
          <p:spPr bwMode="auto">
            <a:xfrm>
              <a:off x="1778000" y="4476750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0 w 10"/>
                <a:gd name="T7" fmla="*/ 2147483647 h 4"/>
                <a:gd name="T8" fmla="*/ 0 w 10"/>
                <a:gd name="T9" fmla="*/ 2147483647 h 4"/>
                <a:gd name="T10" fmla="*/ 0 w 10"/>
                <a:gd name="T11" fmla="*/ 2147483647 h 4"/>
                <a:gd name="T12" fmla="*/ 2147483647 w 10"/>
                <a:gd name="T13" fmla="*/ 0 h 4"/>
                <a:gd name="T14" fmla="*/ 2147483647 w 10"/>
                <a:gd name="T15" fmla="*/ 2147483647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276"/>
            <p:cNvSpPr>
              <a:spLocks/>
            </p:cNvSpPr>
            <p:nvPr/>
          </p:nvSpPr>
          <p:spPr bwMode="auto">
            <a:xfrm>
              <a:off x="1781175" y="44735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w 8"/>
                <a:gd name="T7" fmla="*/ 2147483647 h 6"/>
                <a:gd name="T8" fmla="*/ 0 w 8"/>
                <a:gd name="T9" fmla="*/ 2147483647 h 6"/>
                <a:gd name="T10" fmla="*/ 0 w 8"/>
                <a:gd name="T11" fmla="*/ 0 h 6"/>
                <a:gd name="T12" fmla="*/ 2147483647 w 8"/>
                <a:gd name="T13" fmla="*/ 0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277"/>
            <p:cNvSpPr>
              <a:spLocks/>
            </p:cNvSpPr>
            <p:nvPr/>
          </p:nvSpPr>
          <p:spPr bwMode="auto">
            <a:xfrm>
              <a:off x="1790700" y="4479925"/>
              <a:ext cx="9525" cy="63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0 w 6"/>
                <a:gd name="T11" fmla="*/ 2147483647 h 4"/>
                <a:gd name="T12" fmla="*/ 0 w 6"/>
                <a:gd name="T13" fmla="*/ 2147483647 h 4"/>
                <a:gd name="T14" fmla="*/ 0 w 6"/>
                <a:gd name="T15" fmla="*/ 2147483647 h 4"/>
                <a:gd name="T16" fmla="*/ 0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2147483647 w 6"/>
                <a:gd name="T23" fmla="*/ 0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278"/>
            <p:cNvSpPr>
              <a:spLocks/>
            </p:cNvSpPr>
            <p:nvPr/>
          </p:nvSpPr>
          <p:spPr bwMode="auto">
            <a:xfrm>
              <a:off x="2016125" y="4448175"/>
              <a:ext cx="12700" cy="95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0 w 8"/>
                <a:gd name="T7" fmla="*/ 2147483647 h 6"/>
                <a:gd name="T8" fmla="*/ 0 w 8"/>
                <a:gd name="T9" fmla="*/ 2147483647 h 6"/>
                <a:gd name="T10" fmla="*/ 0 w 8"/>
                <a:gd name="T11" fmla="*/ 0 h 6"/>
                <a:gd name="T12" fmla="*/ 2147483647 w 8"/>
                <a:gd name="T13" fmla="*/ 0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279"/>
            <p:cNvSpPr>
              <a:spLocks/>
            </p:cNvSpPr>
            <p:nvPr/>
          </p:nvSpPr>
          <p:spPr bwMode="auto">
            <a:xfrm>
              <a:off x="2022475" y="4445000"/>
              <a:ext cx="6350" cy="12700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w 4"/>
                <a:gd name="T7" fmla="*/ 2147483647 h 8"/>
                <a:gd name="T8" fmla="*/ 0 w 4"/>
                <a:gd name="T9" fmla="*/ 2147483647 h 8"/>
                <a:gd name="T10" fmla="*/ 2147483647 w 4"/>
                <a:gd name="T11" fmla="*/ 0 h 8"/>
                <a:gd name="T12" fmla="*/ 2147483647 w 4"/>
                <a:gd name="T13" fmla="*/ 0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8"/>
                  </a:move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280"/>
            <p:cNvSpPr>
              <a:spLocks/>
            </p:cNvSpPr>
            <p:nvPr/>
          </p:nvSpPr>
          <p:spPr bwMode="auto">
            <a:xfrm>
              <a:off x="2028825" y="4445000"/>
              <a:ext cx="6350" cy="12700"/>
            </a:xfrm>
            <a:custGeom>
              <a:avLst/>
              <a:gdLst>
                <a:gd name="T0" fmla="*/ 0 w 4"/>
                <a:gd name="T1" fmla="*/ 2147483647 h 8"/>
                <a:gd name="T2" fmla="*/ 0 w 4"/>
                <a:gd name="T3" fmla="*/ 2147483647 h 8"/>
                <a:gd name="T4" fmla="*/ 0 w 4"/>
                <a:gd name="T5" fmla="*/ 2147483647 h 8"/>
                <a:gd name="T6" fmla="*/ 0 w 4"/>
                <a:gd name="T7" fmla="*/ 0 h 8"/>
                <a:gd name="T8" fmla="*/ 0 w 4"/>
                <a:gd name="T9" fmla="*/ 0 h 8"/>
                <a:gd name="T10" fmla="*/ 2147483647 w 4"/>
                <a:gd name="T11" fmla="*/ 0 h 8"/>
                <a:gd name="T12" fmla="*/ 2147483647 w 4"/>
                <a:gd name="T13" fmla="*/ 0 h 8"/>
                <a:gd name="T14" fmla="*/ 2147483647 w 4"/>
                <a:gd name="T15" fmla="*/ 2147483647 h 8"/>
                <a:gd name="T16" fmla="*/ 0 w 4"/>
                <a:gd name="T17" fmla="*/ 2147483647 h 8"/>
                <a:gd name="T18" fmla="*/ 0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281"/>
            <p:cNvSpPr>
              <a:spLocks/>
            </p:cNvSpPr>
            <p:nvPr/>
          </p:nvSpPr>
          <p:spPr bwMode="auto">
            <a:xfrm>
              <a:off x="2032000" y="4445000"/>
              <a:ext cx="9525" cy="1270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0 h 8"/>
                <a:gd name="T8" fmla="*/ 2147483647 w 6"/>
                <a:gd name="T9" fmla="*/ 0 h 8"/>
                <a:gd name="T10" fmla="*/ 2147483647 w 6"/>
                <a:gd name="T11" fmla="*/ 0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0 w 6"/>
                <a:gd name="T17" fmla="*/ 2147483647 h 8"/>
                <a:gd name="T18" fmla="*/ 0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282"/>
            <p:cNvSpPr>
              <a:spLocks/>
            </p:cNvSpPr>
            <p:nvPr/>
          </p:nvSpPr>
          <p:spPr bwMode="auto">
            <a:xfrm>
              <a:off x="2032000" y="4448175"/>
              <a:ext cx="15875" cy="9525"/>
            </a:xfrm>
            <a:custGeom>
              <a:avLst/>
              <a:gdLst>
                <a:gd name="T0" fmla="*/ 0 w 10"/>
                <a:gd name="T1" fmla="*/ 2147483647 h 6"/>
                <a:gd name="T2" fmla="*/ 0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0 h 6"/>
                <a:gd name="T8" fmla="*/ 2147483647 w 10"/>
                <a:gd name="T9" fmla="*/ 0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0 w 10"/>
                <a:gd name="T17" fmla="*/ 2147483647 h 6"/>
                <a:gd name="T18" fmla="*/ 0 w 10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283"/>
            <p:cNvSpPr>
              <a:spLocks/>
            </p:cNvSpPr>
            <p:nvPr/>
          </p:nvSpPr>
          <p:spPr bwMode="auto">
            <a:xfrm>
              <a:off x="2032000" y="4454525"/>
              <a:ext cx="15875" cy="3175"/>
            </a:xfrm>
            <a:custGeom>
              <a:avLst/>
              <a:gdLst>
                <a:gd name="T0" fmla="*/ 0 w 10"/>
                <a:gd name="T1" fmla="*/ 2147483647 h 2"/>
                <a:gd name="T2" fmla="*/ 0 w 10"/>
                <a:gd name="T3" fmla="*/ 2147483647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0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2147483647 h 2"/>
                <a:gd name="T18" fmla="*/ 0 w 10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284"/>
            <p:cNvSpPr>
              <a:spLocks/>
            </p:cNvSpPr>
            <p:nvPr/>
          </p:nvSpPr>
          <p:spPr bwMode="auto">
            <a:xfrm>
              <a:off x="2032000" y="4457700"/>
              <a:ext cx="15875" cy="6350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2147483647 w 10"/>
                <a:gd name="T5" fmla="*/ 0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2147483647 w 10"/>
                <a:gd name="T11" fmla="*/ 2147483647 h 4"/>
                <a:gd name="T12" fmla="*/ 2147483647 w 10"/>
                <a:gd name="T13" fmla="*/ 2147483647 h 4"/>
                <a:gd name="T14" fmla="*/ 2147483647 w 10"/>
                <a:gd name="T15" fmla="*/ 2147483647 h 4"/>
                <a:gd name="T16" fmla="*/ 0 w 10"/>
                <a:gd name="T17" fmla="*/ 0 h 4"/>
                <a:gd name="T18" fmla="*/ 0 w 1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285"/>
            <p:cNvSpPr>
              <a:spLocks/>
            </p:cNvSpPr>
            <p:nvPr/>
          </p:nvSpPr>
          <p:spPr bwMode="auto">
            <a:xfrm>
              <a:off x="2032000" y="4457700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0 h 6"/>
                <a:gd name="T18" fmla="*/ 0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286"/>
            <p:cNvSpPr>
              <a:spLocks/>
            </p:cNvSpPr>
            <p:nvPr/>
          </p:nvSpPr>
          <p:spPr bwMode="auto">
            <a:xfrm>
              <a:off x="2028825" y="4457700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0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2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287"/>
            <p:cNvSpPr>
              <a:spLocks/>
            </p:cNvSpPr>
            <p:nvPr/>
          </p:nvSpPr>
          <p:spPr bwMode="auto">
            <a:xfrm>
              <a:off x="2025650" y="4457700"/>
              <a:ext cx="6350" cy="12700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0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2147483647 w 4"/>
                <a:gd name="T17" fmla="*/ 0 h 8"/>
                <a:gd name="T18" fmla="*/ 2147483647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288"/>
            <p:cNvSpPr>
              <a:spLocks/>
            </p:cNvSpPr>
            <p:nvPr/>
          </p:nvSpPr>
          <p:spPr bwMode="auto">
            <a:xfrm>
              <a:off x="2019300" y="4457700"/>
              <a:ext cx="9525" cy="1270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0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0 h 8"/>
                <a:gd name="T18" fmla="*/ 2147483647 w 6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289"/>
            <p:cNvSpPr>
              <a:spLocks/>
            </p:cNvSpPr>
            <p:nvPr/>
          </p:nvSpPr>
          <p:spPr bwMode="auto">
            <a:xfrm>
              <a:off x="2012950" y="4457700"/>
              <a:ext cx="15875" cy="9525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0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290"/>
            <p:cNvSpPr>
              <a:spLocks/>
            </p:cNvSpPr>
            <p:nvPr/>
          </p:nvSpPr>
          <p:spPr bwMode="auto">
            <a:xfrm>
              <a:off x="2009775" y="4457700"/>
              <a:ext cx="19050" cy="3175"/>
            </a:xfrm>
            <a:custGeom>
              <a:avLst/>
              <a:gdLst>
                <a:gd name="T0" fmla="*/ 2147483647 w 12"/>
                <a:gd name="T1" fmla="*/ 0 h 2"/>
                <a:gd name="T2" fmla="*/ 2147483647 w 12"/>
                <a:gd name="T3" fmla="*/ 0 h 2"/>
                <a:gd name="T4" fmla="*/ 2147483647 w 12"/>
                <a:gd name="T5" fmla="*/ 2147483647 h 2"/>
                <a:gd name="T6" fmla="*/ 2147483647 w 12"/>
                <a:gd name="T7" fmla="*/ 2147483647 h 2"/>
                <a:gd name="T8" fmla="*/ 2147483647 w 12"/>
                <a:gd name="T9" fmla="*/ 2147483647 h 2"/>
                <a:gd name="T10" fmla="*/ 0 w 12"/>
                <a:gd name="T11" fmla="*/ 0 h 2"/>
                <a:gd name="T12" fmla="*/ 2147483647 w 12"/>
                <a:gd name="T13" fmla="*/ 0 h 2"/>
                <a:gd name="T14" fmla="*/ 2147483647 w 12"/>
                <a:gd name="T15" fmla="*/ 0 h 2"/>
                <a:gd name="T16" fmla="*/ 2147483647 w 12"/>
                <a:gd name="T17" fmla="*/ 0 h 2"/>
                <a:gd name="T18" fmla="*/ 2147483647 w 1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"/>
                <a:gd name="T32" fmla="*/ 12 w 1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291"/>
            <p:cNvSpPr>
              <a:spLocks/>
            </p:cNvSpPr>
            <p:nvPr/>
          </p:nvSpPr>
          <p:spPr bwMode="auto">
            <a:xfrm>
              <a:off x="2012950" y="4451350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0 w 10"/>
                <a:gd name="T7" fmla="*/ 2147483647 h 4"/>
                <a:gd name="T8" fmla="*/ 0 w 10"/>
                <a:gd name="T9" fmla="*/ 2147483647 h 4"/>
                <a:gd name="T10" fmla="*/ 0 w 10"/>
                <a:gd name="T11" fmla="*/ 0 h 4"/>
                <a:gd name="T12" fmla="*/ 2147483647 w 10"/>
                <a:gd name="T13" fmla="*/ 0 h 4"/>
                <a:gd name="T14" fmla="*/ 2147483647 w 10"/>
                <a:gd name="T15" fmla="*/ 2147483647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292"/>
            <p:cNvSpPr>
              <a:spLocks/>
            </p:cNvSpPr>
            <p:nvPr/>
          </p:nvSpPr>
          <p:spPr bwMode="auto">
            <a:xfrm>
              <a:off x="2025650" y="4454525"/>
              <a:ext cx="9525" cy="63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0 w 6"/>
                <a:gd name="T11" fmla="*/ 2147483647 h 4"/>
                <a:gd name="T12" fmla="*/ 0 w 6"/>
                <a:gd name="T13" fmla="*/ 2147483647 h 4"/>
                <a:gd name="T14" fmla="*/ 0 w 6"/>
                <a:gd name="T15" fmla="*/ 2147483647 h 4"/>
                <a:gd name="T16" fmla="*/ 0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2147483647 w 6"/>
                <a:gd name="T23" fmla="*/ 0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293"/>
            <p:cNvSpPr>
              <a:spLocks/>
            </p:cNvSpPr>
            <p:nvPr/>
          </p:nvSpPr>
          <p:spPr bwMode="auto">
            <a:xfrm>
              <a:off x="2305050" y="4518025"/>
              <a:ext cx="12700" cy="6350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0 w 8"/>
                <a:gd name="T7" fmla="*/ 0 h 4"/>
                <a:gd name="T8" fmla="*/ 0 w 8"/>
                <a:gd name="T9" fmla="*/ 0 h 4"/>
                <a:gd name="T10" fmla="*/ 0 w 8"/>
                <a:gd name="T11" fmla="*/ 0 h 4"/>
                <a:gd name="T12" fmla="*/ 2147483647 w 8"/>
                <a:gd name="T13" fmla="*/ 0 h 4"/>
                <a:gd name="T14" fmla="*/ 2147483647 w 8"/>
                <a:gd name="T15" fmla="*/ 2147483647 h 4"/>
                <a:gd name="T16" fmla="*/ 2147483647 w 8"/>
                <a:gd name="T17" fmla="*/ 2147483647 h 4"/>
                <a:gd name="T18" fmla="*/ 2147483647 w 8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294"/>
            <p:cNvSpPr>
              <a:spLocks/>
            </p:cNvSpPr>
            <p:nvPr/>
          </p:nvSpPr>
          <p:spPr bwMode="auto">
            <a:xfrm>
              <a:off x="2311400" y="4511675"/>
              <a:ext cx="6350" cy="12700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0 w 4"/>
                <a:gd name="T7" fmla="*/ 2147483647 h 8"/>
                <a:gd name="T8" fmla="*/ 0 w 4"/>
                <a:gd name="T9" fmla="*/ 2147483647 h 8"/>
                <a:gd name="T10" fmla="*/ 2147483647 w 4"/>
                <a:gd name="T11" fmla="*/ 0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8"/>
                  </a:moveTo>
                  <a:lnTo>
                    <a:pt x="4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295"/>
            <p:cNvSpPr>
              <a:spLocks/>
            </p:cNvSpPr>
            <p:nvPr/>
          </p:nvSpPr>
          <p:spPr bwMode="auto">
            <a:xfrm>
              <a:off x="2317750" y="4511675"/>
              <a:ext cx="6350" cy="12700"/>
            </a:xfrm>
            <a:custGeom>
              <a:avLst/>
              <a:gdLst>
                <a:gd name="T0" fmla="*/ 0 w 4"/>
                <a:gd name="T1" fmla="*/ 2147483647 h 8"/>
                <a:gd name="T2" fmla="*/ 0 w 4"/>
                <a:gd name="T3" fmla="*/ 2147483647 h 8"/>
                <a:gd name="T4" fmla="*/ 0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0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0 w 4"/>
                <a:gd name="T17" fmla="*/ 2147483647 h 8"/>
                <a:gd name="T18" fmla="*/ 0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296"/>
            <p:cNvSpPr>
              <a:spLocks/>
            </p:cNvSpPr>
            <p:nvPr/>
          </p:nvSpPr>
          <p:spPr bwMode="auto">
            <a:xfrm>
              <a:off x="2320925" y="4514850"/>
              <a:ext cx="9525" cy="9525"/>
            </a:xfrm>
            <a:custGeom>
              <a:avLst/>
              <a:gdLst>
                <a:gd name="T0" fmla="*/ 0 w 6"/>
                <a:gd name="T1" fmla="*/ 2147483647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0 h 6"/>
                <a:gd name="T8" fmla="*/ 2147483647 w 6"/>
                <a:gd name="T9" fmla="*/ 0 h 6"/>
                <a:gd name="T10" fmla="*/ 2147483647 w 6"/>
                <a:gd name="T11" fmla="*/ 0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0 w 6"/>
                <a:gd name="T17" fmla="*/ 2147483647 h 6"/>
                <a:gd name="T18" fmla="*/ 0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297"/>
            <p:cNvSpPr>
              <a:spLocks/>
            </p:cNvSpPr>
            <p:nvPr/>
          </p:nvSpPr>
          <p:spPr bwMode="auto">
            <a:xfrm>
              <a:off x="2320925" y="4518025"/>
              <a:ext cx="15875" cy="6350"/>
            </a:xfrm>
            <a:custGeom>
              <a:avLst/>
              <a:gdLst>
                <a:gd name="T0" fmla="*/ 0 w 10"/>
                <a:gd name="T1" fmla="*/ 2147483647 h 4"/>
                <a:gd name="T2" fmla="*/ 0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0 h 4"/>
                <a:gd name="T8" fmla="*/ 2147483647 w 10"/>
                <a:gd name="T9" fmla="*/ 0 h 4"/>
                <a:gd name="T10" fmla="*/ 2147483647 w 10"/>
                <a:gd name="T11" fmla="*/ 0 h 4"/>
                <a:gd name="T12" fmla="*/ 2147483647 w 10"/>
                <a:gd name="T13" fmla="*/ 2147483647 h 4"/>
                <a:gd name="T14" fmla="*/ 2147483647 w 10"/>
                <a:gd name="T15" fmla="*/ 2147483647 h 4"/>
                <a:gd name="T16" fmla="*/ 0 w 10"/>
                <a:gd name="T17" fmla="*/ 2147483647 h 4"/>
                <a:gd name="T18" fmla="*/ 0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298"/>
            <p:cNvSpPr>
              <a:spLocks/>
            </p:cNvSpPr>
            <p:nvPr/>
          </p:nvSpPr>
          <p:spPr bwMode="auto">
            <a:xfrm>
              <a:off x="2320925" y="4524375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0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0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0 h 2"/>
                <a:gd name="T18" fmla="*/ 0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299"/>
            <p:cNvSpPr>
              <a:spLocks/>
            </p:cNvSpPr>
            <p:nvPr/>
          </p:nvSpPr>
          <p:spPr bwMode="auto">
            <a:xfrm>
              <a:off x="2320925" y="4527550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0 h 2"/>
                <a:gd name="T4" fmla="*/ 2147483647 w 10"/>
                <a:gd name="T5" fmla="*/ 0 h 2"/>
                <a:gd name="T6" fmla="*/ 2147483647 w 10"/>
                <a:gd name="T7" fmla="*/ 0 h 2"/>
                <a:gd name="T8" fmla="*/ 2147483647 w 10"/>
                <a:gd name="T9" fmla="*/ 0 h 2"/>
                <a:gd name="T10" fmla="*/ 2147483647 w 10"/>
                <a:gd name="T11" fmla="*/ 2147483647 h 2"/>
                <a:gd name="T12" fmla="*/ 2147483647 w 10"/>
                <a:gd name="T13" fmla="*/ 2147483647 h 2"/>
                <a:gd name="T14" fmla="*/ 2147483647 w 10"/>
                <a:gd name="T15" fmla="*/ 2147483647 h 2"/>
                <a:gd name="T16" fmla="*/ 0 w 10"/>
                <a:gd name="T17" fmla="*/ 0 h 2"/>
                <a:gd name="T18" fmla="*/ 0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300"/>
            <p:cNvSpPr>
              <a:spLocks/>
            </p:cNvSpPr>
            <p:nvPr/>
          </p:nvSpPr>
          <p:spPr bwMode="auto">
            <a:xfrm>
              <a:off x="2320925" y="4527550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2147483647 w 8"/>
                <a:gd name="T5" fmla="*/ 0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0 w 8"/>
                <a:gd name="T17" fmla="*/ 0 h 6"/>
                <a:gd name="T18" fmla="*/ 0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"/>
                <a:gd name="T32" fmla="*/ 8 w 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301"/>
            <p:cNvSpPr>
              <a:spLocks/>
            </p:cNvSpPr>
            <p:nvPr/>
          </p:nvSpPr>
          <p:spPr bwMode="auto">
            <a:xfrm>
              <a:off x="2320925" y="4527550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0 w 4"/>
                <a:gd name="T17" fmla="*/ 0 h 8"/>
                <a:gd name="T18" fmla="*/ 0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302"/>
            <p:cNvSpPr>
              <a:spLocks/>
            </p:cNvSpPr>
            <p:nvPr/>
          </p:nvSpPr>
          <p:spPr bwMode="auto">
            <a:xfrm>
              <a:off x="2314575" y="4527550"/>
              <a:ext cx="6350" cy="12700"/>
            </a:xfrm>
            <a:custGeom>
              <a:avLst/>
              <a:gdLst>
                <a:gd name="T0" fmla="*/ 2147483647 w 4"/>
                <a:gd name="T1" fmla="*/ 0 h 8"/>
                <a:gd name="T2" fmla="*/ 2147483647 w 4"/>
                <a:gd name="T3" fmla="*/ 0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0 w 4"/>
                <a:gd name="T13" fmla="*/ 2147483647 h 8"/>
                <a:gd name="T14" fmla="*/ 0 w 4"/>
                <a:gd name="T15" fmla="*/ 2147483647 h 8"/>
                <a:gd name="T16" fmla="*/ 2147483647 w 4"/>
                <a:gd name="T17" fmla="*/ 0 h 8"/>
                <a:gd name="T18" fmla="*/ 2147483647 w 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303"/>
            <p:cNvSpPr>
              <a:spLocks/>
            </p:cNvSpPr>
            <p:nvPr/>
          </p:nvSpPr>
          <p:spPr bwMode="auto">
            <a:xfrm>
              <a:off x="2308225" y="4527550"/>
              <a:ext cx="9525" cy="952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304"/>
            <p:cNvSpPr>
              <a:spLocks/>
            </p:cNvSpPr>
            <p:nvPr/>
          </p:nvSpPr>
          <p:spPr bwMode="auto">
            <a:xfrm>
              <a:off x="2301875" y="4527550"/>
              <a:ext cx="15875" cy="6350"/>
            </a:xfrm>
            <a:custGeom>
              <a:avLst/>
              <a:gdLst>
                <a:gd name="T0" fmla="*/ 2147483647 w 10"/>
                <a:gd name="T1" fmla="*/ 0 h 4"/>
                <a:gd name="T2" fmla="*/ 2147483647 w 10"/>
                <a:gd name="T3" fmla="*/ 0 h 4"/>
                <a:gd name="T4" fmla="*/ 2147483647 w 10"/>
                <a:gd name="T5" fmla="*/ 2147483647 h 4"/>
                <a:gd name="T6" fmla="*/ 2147483647 w 10"/>
                <a:gd name="T7" fmla="*/ 2147483647 h 4"/>
                <a:gd name="T8" fmla="*/ 2147483647 w 10"/>
                <a:gd name="T9" fmla="*/ 2147483647 h 4"/>
                <a:gd name="T10" fmla="*/ 0 w 10"/>
                <a:gd name="T11" fmla="*/ 2147483647 h 4"/>
                <a:gd name="T12" fmla="*/ 2147483647 w 10"/>
                <a:gd name="T13" fmla="*/ 2147483647 h 4"/>
                <a:gd name="T14" fmla="*/ 2147483647 w 10"/>
                <a:gd name="T15" fmla="*/ 0 h 4"/>
                <a:gd name="T16" fmla="*/ 2147483647 w 10"/>
                <a:gd name="T17" fmla="*/ 0 h 4"/>
                <a:gd name="T18" fmla="*/ 2147483647 w 1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305"/>
            <p:cNvSpPr>
              <a:spLocks/>
            </p:cNvSpPr>
            <p:nvPr/>
          </p:nvSpPr>
          <p:spPr bwMode="auto">
            <a:xfrm>
              <a:off x="2301875" y="4524375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0 w 10"/>
                <a:gd name="T7" fmla="*/ 2147483647 h 4"/>
                <a:gd name="T8" fmla="*/ 0 w 10"/>
                <a:gd name="T9" fmla="*/ 2147483647 h 4"/>
                <a:gd name="T10" fmla="*/ 0 w 10"/>
                <a:gd name="T11" fmla="*/ 2147483647 h 4"/>
                <a:gd name="T12" fmla="*/ 0 w 10"/>
                <a:gd name="T13" fmla="*/ 0 h 4"/>
                <a:gd name="T14" fmla="*/ 2147483647 w 10"/>
                <a:gd name="T15" fmla="*/ 0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306"/>
            <p:cNvSpPr>
              <a:spLocks/>
            </p:cNvSpPr>
            <p:nvPr/>
          </p:nvSpPr>
          <p:spPr bwMode="auto">
            <a:xfrm>
              <a:off x="2301875" y="4521200"/>
              <a:ext cx="15875" cy="6350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0 w 10"/>
                <a:gd name="T7" fmla="*/ 2147483647 h 4"/>
                <a:gd name="T8" fmla="*/ 0 w 10"/>
                <a:gd name="T9" fmla="*/ 2147483647 h 4"/>
                <a:gd name="T10" fmla="*/ 0 w 10"/>
                <a:gd name="T11" fmla="*/ 0 h 4"/>
                <a:gd name="T12" fmla="*/ 2147483647 w 10"/>
                <a:gd name="T13" fmla="*/ 0 h 4"/>
                <a:gd name="T14" fmla="*/ 2147483647 w 10"/>
                <a:gd name="T15" fmla="*/ 0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"/>
                <a:gd name="T32" fmla="*/ 10 w 1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307"/>
            <p:cNvSpPr>
              <a:spLocks/>
            </p:cNvSpPr>
            <p:nvPr/>
          </p:nvSpPr>
          <p:spPr bwMode="auto">
            <a:xfrm>
              <a:off x="2314575" y="452120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w 6"/>
                <a:gd name="T11" fmla="*/ 2147483647 h 6"/>
                <a:gd name="T12" fmla="*/ 0 w 6"/>
                <a:gd name="T13" fmla="*/ 2147483647 h 6"/>
                <a:gd name="T14" fmla="*/ 0 w 6"/>
                <a:gd name="T15" fmla="*/ 2147483647 h 6"/>
                <a:gd name="T16" fmla="*/ 0 w 6"/>
                <a:gd name="T17" fmla="*/ 2147483647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0 h 6"/>
                <a:gd name="T24" fmla="*/ 2147483647 w 6"/>
                <a:gd name="T25" fmla="*/ 2147483647 h 6"/>
                <a:gd name="T26" fmla="*/ 2147483647 w 6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6"/>
                <a:gd name="T44" fmla="*/ 6 w 6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308"/>
            <p:cNvSpPr>
              <a:spLocks/>
            </p:cNvSpPr>
            <p:nvPr/>
          </p:nvSpPr>
          <p:spPr bwMode="auto">
            <a:xfrm>
              <a:off x="2330450" y="4584700"/>
              <a:ext cx="19050" cy="15875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2147483647 w 12"/>
                <a:gd name="T15" fmla="*/ 0 h 10"/>
                <a:gd name="T16" fmla="*/ 2147483647 w 12"/>
                <a:gd name="T17" fmla="*/ 0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0"/>
                <a:gd name="T38" fmla="*/ 12 w 12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0">
                  <a:moveTo>
                    <a:pt x="12" y="10"/>
                  </a:moveTo>
                  <a:lnTo>
                    <a:pt x="12" y="10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309"/>
            <p:cNvSpPr>
              <a:spLocks/>
            </p:cNvSpPr>
            <p:nvPr/>
          </p:nvSpPr>
          <p:spPr bwMode="auto">
            <a:xfrm>
              <a:off x="2343150" y="4578350"/>
              <a:ext cx="9525" cy="22225"/>
            </a:xfrm>
            <a:custGeom>
              <a:avLst/>
              <a:gdLst>
                <a:gd name="T0" fmla="*/ 2147483647 w 6"/>
                <a:gd name="T1" fmla="*/ 2147483647 h 14"/>
                <a:gd name="T2" fmla="*/ 2147483647 w 6"/>
                <a:gd name="T3" fmla="*/ 2147483647 h 14"/>
                <a:gd name="T4" fmla="*/ 2147483647 w 6"/>
                <a:gd name="T5" fmla="*/ 2147483647 h 14"/>
                <a:gd name="T6" fmla="*/ 0 w 6"/>
                <a:gd name="T7" fmla="*/ 2147483647 h 14"/>
                <a:gd name="T8" fmla="*/ 0 w 6"/>
                <a:gd name="T9" fmla="*/ 2147483647 h 14"/>
                <a:gd name="T10" fmla="*/ 0 w 6"/>
                <a:gd name="T11" fmla="*/ 2147483647 h 14"/>
                <a:gd name="T12" fmla="*/ 2147483647 w 6"/>
                <a:gd name="T13" fmla="*/ 0 h 14"/>
                <a:gd name="T14" fmla="*/ 2147483647 w 6"/>
                <a:gd name="T15" fmla="*/ 2147483647 h 14"/>
                <a:gd name="T16" fmla="*/ 2147483647 w 6"/>
                <a:gd name="T17" fmla="*/ 2147483647 h 14"/>
                <a:gd name="T18" fmla="*/ 2147483647 w 6"/>
                <a:gd name="T19" fmla="*/ 2147483647 h 14"/>
                <a:gd name="T20" fmla="*/ 2147483647 w 6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4"/>
                <a:gd name="T35" fmla="*/ 6 w 6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310"/>
            <p:cNvSpPr>
              <a:spLocks/>
            </p:cNvSpPr>
            <p:nvPr/>
          </p:nvSpPr>
          <p:spPr bwMode="auto">
            <a:xfrm>
              <a:off x="2349500" y="4581525"/>
              <a:ext cx="12700" cy="19050"/>
            </a:xfrm>
            <a:custGeom>
              <a:avLst/>
              <a:gdLst>
                <a:gd name="T0" fmla="*/ 0 w 8"/>
                <a:gd name="T1" fmla="*/ 2147483647 h 12"/>
                <a:gd name="T2" fmla="*/ 0 w 8"/>
                <a:gd name="T3" fmla="*/ 2147483647 h 12"/>
                <a:gd name="T4" fmla="*/ 0 w 8"/>
                <a:gd name="T5" fmla="*/ 2147483647 h 12"/>
                <a:gd name="T6" fmla="*/ 0 w 8"/>
                <a:gd name="T7" fmla="*/ 2147483647 h 12"/>
                <a:gd name="T8" fmla="*/ 2147483647 w 8"/>
                <a:gd name="T9" fmla="*/ 0 h 12"/>
                <a:gd name="T10" fmla="*/ 2147483647 w 8"/>
                <a:gd name="T11" fmla="*/ 0 h 12"/>
                <a:gd name="T12" fmla="*/ 2147483647 w 8"/>
                <a:gd name="T13" fmla="*/ 0 h 12"/>
                <a:gd name="T14" fmla="*/ 2147483647 w 8"/>
                <a:gd name="T15" fmla="*/ 2147483647 h 12"/>
                <a:gd name="T16" fmla="*/ 2147483647 w 8"/>
                <a:gd name="T17" fmla="*/ 2147483647 h 12"/>
                <a:gd name="T18" fmla="*/ 0 w 8"/>
                <a:gd name="T19" fmla="*/ 2147483647 h 12"/>
                <a:gd name="T20" fmla="*/ 0 w 8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2"/>
                <a:gd name="T35" fmla="*/ 8 w 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2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311"/>
            <p:cNvSpPr>
              <a:spLocks/>
            </p:cNvSpPr>
            <p:nvPr/>
          </p:nvSpPr>
          <p:spPr bwMode="auto">
            <a:xfrm>
              <a:off x="2352675" y="4584700"/>
              <a:ext cx="19050" cy="15875"/>
            </a:xfrm>
            <a:custGeom>
              <a:avLst/>
              <a:gdLst>
                <a:gd name="T0" fmla="*/ 0 w 12"/>
                <a:gd name="T1" fmla="*/ 2147483647 h 10"/>
                <a:gd name="T2" fmla="*/ 0 w 12"/>
                <a:gd name="T3" fmla="*/ 2147483647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0 h 10"/>
                <a:gd name="T10" fmla="*/ 2147483647 w 12"/>
                <a:gd name="T11" fmla="*/ 0 h 10"/>
                <a:gd name="T12" fmla="*/ 2147483647 w 12"/>
                <a:gd name="T13" fmla="*/ 0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0 w 12"/>
                <a:gd name="T19" fmla="*/ 2147483647 h 10"/>
                <a:gd name="T20" fmla="*/ 0 w 12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312"/>
            <p:cNvSpPr>
              <a:spLocks/>
            </p:cNvSpPr>
            <p:nvPr/>
          </p:nvSpPr>
          <p:spPr bwMode="auto">
            <a:xfrm>
              <a:off x="2352675" y="4591050"/>
              <a:ext cx="25400" cy="9525"/>
            </a:xfrm>
            <a:custGeom>
              <a:avLst/>
              <a:gdLst>
                <a:gd name="T0" fmla="*/ 0 w 16"/>
                <a:gd name="T1" fmla="*/ 2147483647 h 6"/>
                <a:gd name="T2" fmla="*/ 0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0 h 6"/>
                <a:gd name="T10" fmla="*/ 2147483647 w 16"/>
                <a:gd name="T11" fmla="*/ 0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0 w 16"/>
                <a:gd name="T19" fmla="*/ 2147483647 h 6"/>
                <a:gd name="T20" fmla="*/ 0 w 16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6"/>
                <a:gd name="T35" fmla="*/ 16 w 16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313"/>
            <p:cNvSpPr>
              <a:spLocks/>
            </p:cNvSpPr>
            <p:nvPr/>
          </p:nvSpPr>
          <p:spPr bwMode="auto">
            <a:xfrm>
              <a:off x="2352675" y="4597400"/>
              <a:ext cx="28575" cy="9525"/>
            </a:xfrm>
            <a:custGeom>
              <a:avLst/>
              <a:gdLst>
                <a:gd name="T0" fmla="*/ 0 w 18"/>
                <a:gd name="T1" fmla="*/ 2147483647 h 6"/>
                <a:gd name="T2" fmla="*/ 0 w 18"/>
                <a:gd name="T3" fmla="*/ 2147483647 h 6"/>
                <a:gd name="T4" fmla="*/ 2147483647 w 18"/>
                <a:gd name="T5" fmla="*/ 2147483647 h 6"/>
                <a:gd name="T6" fmla="*/ 2147483647 w 18"/>
                <a:gd name="T7" fmla="*/ 0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2147483647 h 6"/>
                <a:gd name="T16" fmla="*/ 2147483647 w 18"/>
                <a:gd name="T17" fmla="*/ 2147483647 h 6"/>
                <a:gd name="T18" fmla="*/ 0 w 18"/>
                <a:gd name="T19" fmla="*/ 2147483647 h 6"/>
                <a:gd name="T20" fmla="*/ 0 w 18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0" y="2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314"/>
            <p:cNvSpPr>
              <a:spLocks/>
            </p:cNvSpPr>
            <p:nvPr/>
          </p:nvSpPr>
          <p:spPr bwMode="auto">
            <a:xfrm>
              <a:off x="2352675" y="4600575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2147483647 w 16"/>
                <a:gd name="T9" fmla="*/ 2147483647 h 8"/>
                <a:gd name="T10" fmla="*/ 2147483647 w 16"/>
                <a:gd name="T11" fmla="*/ 2147483647 h 8"/>
                <a:gd name="T12" fmla="*/ 2147483647 w 16"/>
                <a:gd name="T13" fmla="*/ 2147483647 h 8"/>
                <a:gd name="T14" fmla="*/ 2147483647 w 16"/>
                <a:gd name="T15" fmla="*/ 2147483647 h 8"/>
                <a:gd name="T16" fmla="*/ 2147483647 w 16"/>
                <a:gd name="T17" fmla="*/ 2147483647 h 8"/>
                <a:gd name="T18" fmla="*/ 2147483647 w 16"/>
                <a:gd name="T19" fmla="*/ 2147483647 h 8"/>
                <a:gd name="T20" fmla="*/ 0 w 16"/>
                <a:gd name="T21" fmla="*/ 0 h 8"/>
                <a:gd name="T22" fmla="*/ 0 w 16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8"/>
                <a:gd name="T38" fmla="*/ 16 w 1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315"/>
            <p:cNvSpPr>
              <a:spLocks/>
            </p:cNvSpPr>
            <p:nvPr/>
          </p:nvSpPr>
          <p:spPr bwMode="auto">
            <a:xfrm>
              <a:off x="2352675" y="4603750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2147483647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0 w 12"/>
                <a:gd name="T21" fmla="*/ 0 h 10"/>
                <a:gd name="T22" fmla="*/ 0 w 12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0"/>
                <a:gd name="T38" fmla="*/ 12 w 12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316"/>
            <p:cNvSpPr>
              <a:spLocks/>
            </p:cNvSpPr>
            <p:nvPr/>
          </p:nvSpPr>
          <p:spPr bwMode="auto">
            <a:xfrm>
              <a:off x="2349500" y="4603750"/>
              <a:ext cx="9525" cy="19050"/>
            </a:xfrm>
            <a:custGeom>
              <a:avLst/>
              <a:gdLst>
                <a:gd name="T0" fmla="*/ 2147483647 w 6"/>
                <a:gd name="T1" fmla="*/ 0 h 12"/>
                <a:gd name="T2" fmla="*/ 2147483647 w 6"/>
                <a:gd name="T3" fmla="*/ 0 h 12"/>
                <a:gd name="T4" fmla="*/ 2147483647 w 6"/>
                <a:gd name="T5" fmla="*/ 2147483647 h 12"/>
                <a:gd name="T6" fmla="*/ 2147483647 w 6"/>
                <a:gd name="T7" fmla="*/ 2147483647 h 12"/>
                <a:gd name="T8" fmla="*/ 2147483647 w 6"/>
                <a:gd name="T9" fmla="*/ 2147483647 h 12"/>
                <a:gd name="T10" fmla="*/ 2147483647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0 w 6"/>
                <a:gd name="T17" fmla="*/ 2147483647 h 12"/>
                <a:gd name="T18" fmla="*/ 2147483647 w 6"/>
                <a:gd name="T19" fmla="*/ 0 h 12"/>
                <a:gd name="T20" fmla="*/ 2147483647 w 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2"/>
                <a:gd name="T35" fmla="*/ 6 w 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2">
                  <a:moveTo>
                    <a:pt x="2" y="0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317"/>
            <p:cNvSpPr>
              <a:spLocks/>
            </p:cNvSpPr>
            <p:nvPr/>
          </p:nvSpPr>
          <p:spPr bwMode="auto">
            <a:xfrm>
              <a:off x="2339975" y="4603750"/>
              <a:ext cx="12700" cy="19050"/>
            </a:xfrm>
            <a:custGeom>
              <a:avLst/>
              <a:gdLst>
                <a:gd name="T0" fmla="*/ 2147483647 w 8"/>
                <a:gd name="T1" fmla="*/ 0 h 12"/>
                <a:gd name="T2" fmla="*/ 2147483647 w 8"/>
                <a:gd name="T3" fmla="*/ 0 h 12"/>
                <a:gd name="T4" fmla="*/ 2147483647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2147483647 h 12"/>
                <a:gd name="T14" fmla="*/ 0 w 8"/>
                <a:gd name="T15" fmla="*/ 2147483647 h 12"/>
                <a:gd name="T16" fmla="*/ 2147483647 w 8"/>
                <a:gd name="T17" fmla="*/ 2147483647 h 12"/>
                <a:gd name="T18" fmla="*/ 2147483647 w 8"/>
                <a:gd name="T19" fmla="*/ 0 h 12"/>
                <a:gd name="T20" fmla="*/ 2147483647 w 8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2"/>
                <a:gd name="T35" fmla="*/ 8 w 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2">
                  <a:moveTo>
                    <a:pt x="8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318"/>
            <p:cNvSpPr>
              <a:spLocks/>
            </p:cNvSpPr>
            <p:nvPr/>
          </p:nvSpPr>
          <p:spPr bwMode="auto">
            <a:xfrm>
              <a:off x="2330450" y="4603750"/>
              <a:ext cx="19050" cy="12700"/>
            </a:xfrm>
            <a:custGeom>
              <a:avLst/>
              <a:gdLst>
                <a:gd name="T0" fmla="*/ 2147483647 w 12"/>
                <a:gd name="T1" fmla="*/ 0 h 8"/>
                <a:gd name="T2" fmla="*/ 2147483647 w 12"/>
                <a:gd name="T3" fmla="*/ 0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0 w 12"/>
                <a:gd name="T13" fmla="*/ 2147483647 h 8"/>
                <a:gd name="T14" fmla="*/ 0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0 h 8"/>
                <a:gd name="T20" fmla="*/ 2147483647 w 12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8"/>
                <a:gd name="T35" fmla="*/ 12 w 1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8">
                  <a:moveTo>
                    <a:pt x="12" y="0"/>
                  </a:move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319"/>
            <p:cNvSpPr>
              <a:spLocks/>
            </p:cNvSpPr>
            <p:nvPr/>
          </p:nvSpPr>
          <p:spPr bwMode="auto">
            <a:xfrm>
              <a:off x="2324100" y="4603750"/>
              <a:ext cx="25400" cy="6350"/>
            </a:xfrm>
            <a:custGeom>
              <a:avLst/>
              <a:gdLst>
                <a:gd name="T0" fmla="*/ 2147483647 w 16"/>
                <a:gd name="T1" fmla="*/ 0 h 4"/>
                <a:gd name="T2" fmla="*/ 2147483647 w 16"/>
                <a:gd name="T3" fmla="*/ 0 h 4"/>
                <a:gd name="T4" fmla="*/ 2147483647 w 16"/>
                <a:gd name="T5" fmla="*/ 2147483647 h 4"/>
                <a:gd name="T6" fmla="*/ 2147483647 w 16"/>
                <a:gd name="T7" fmla="*/ 2147483647 h 4"/>
                <a:gd name="T8" fmla="*/ 2147483647 w 16"/>
                <a:gd name="T9" fmla="*/ 2147483647 h 4"/>
                <a:gd name="T10" fmla="*/ 2147483647 w 16"/>
                <a:gd name="T11" fmla="*/ 2147483647 h 4"/>
                <a:gd name="T12" fmla="*/ 0 w 16"/>
                <a:gd name="T13" fmla="*/ 2147483647 h 4"/>
                <a:gd name="T14" fmla="*/ 2147483647 w 16"/>
                <a:gd name="T15" fmla="*/ 2147483647 h 4"/>
                <a:gd name="T16" fmla="*/ 2147483647 w 16"/>
                <a:gd name="T17" fmla="*/ 0 h 4"/>
                <a:gd name="T18" fmla="*/ 2147483647 w 16"/>
                <a:gd name="T19" fmla="*/ 0 h 4"/>
                <a:gd name="T20" fmla="*/ 2147483647 w 1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4"/>
                <a:gd name="T35" fmla="*/ 16 w 1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4">
                  <a:moveTo>
                    <a:pt x="16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320"/>
            <p:cNvSpPr>
              <a:spLocks/>
            </p:cNvSpPr>
            <p:nvPr/>
          </p:nvSpPr>
          <p:spPr bwMode="auto">
            <a:xfrm>
              <a:off x="2320925" y="4597400"/>
              <a:ext cx="28575" cy="6350"/>
            </a:xfrm>
            <a:custGeom>
              <a:avLst/>
              <a:gdLst>
                <a:gd name="T0" fmla="*/ 2147483647 w 18"/>
                <a:gd name="T1" fmla="*/ 2147483647 h 4"/>
                <a:gd name="T2" fmla="*/ 2147483647 w 18"/>
                <a:gd name="T3" fmla="*/ 2147483647 h 4"/>
                <a:gd name="T4" fmla="*/ 2147483647 w 18"/>
                <a:gd name="T5" fmla="*/ 2147483647 h 4"/>
                <a:gd name="T6" fmla="*/ 2147483647 w 18"/>
                <a:gd name="T7" fmla="*/ 2147483647 h 4"/>
                <a:gd name="T8" fmla="*/ 2147483647 w 18"/>
                <a:gd name="T9" fmla="*/ 2147483647 h 4"/>
                <a:gd name="T10" fmla="*/ 2147483647 w 18"/>
                <a:gd name="T11" fmla="*/ 2147483647 h 4"/>
                <a:gd name="T12" fmla="*/ 0 w 18"/>
                <a:gd name="T13" fmla="*/ 2147483647 h 4"/>
                <a:gd name="T14" fmla="*/ 2147483647 w 18"/>
                <a:gd name="T15" fmla="*/ 0 h 4"/>
                <a:gd name="T16" fmla="*/ 2147483647 w 18"/>
                <a:gd name="T17" fmla="*/ 0 h 4"/>
                <a:gd name="T18" fmla="*/ 2147483647 w 18"/>
                <a:gd name="T19" fmla="*/ 2147483647 h 4"/>
                <a:gd name="T20" fmla="*/ 2147483647 w 18"/>
                <a:gd name="T21" fmla="*/ 214748364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"/>
                <a:gd name="T35" fmla="*/ 18 w 18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">
                  <a:moveTo>
                    <a:pt x="18" y="2"/>
                  </a:moveTo>
                  <a:lnTo>
                    <a:pt x="18" y="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321"/>
            <p:cNvSpPr>
              <a:spLocks/>
            </p:cNvSpPr>
            <p:nvPr/>
          </p:nvSpPr>
          <p:spPr bwMode="auto">
            <a:xfrm>
              <a:off x="2324100" y="4591050"/>
              <a:ext cx="25400" cy="9525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w 16"/>
                <a:gd name="T13" fmla="*/ 0 h 6"/>
                <a:gd name="T14" fmla="*/ 0 w 16"/>
                <a:gd name="T15" fmla="*/ 0 h 6"/>
                <a:gd name="T16" fmla="*/ 2147483647 w 16"/>
                <a:gd name="T17" fmla="*/ 0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2147483647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16" y="6"/>
                  </a:moveTo>
                  <a:lnTo>
                    <a:pt x="16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322"/>
            <p:cNvSpPr>
              <a:spLocks/>
            </p:cNvSpPr>
            <p:nvPr/>
          </p:nvSpPr>
          <p:spPr bwMode="auto">
            <a:xfrm>
              <a:off x="2343150" y="4594225"/>
              <a:ext cx="15875" cy="12700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0 w 10"/>
                <a:gd name="T11" fmla="*/ 2147483647 h 8"/>
                <a:gd name="T12" fmla="*/ 0 w 10"/>
                <a:gd name="T13" fmla="*/ 2147483647 h 8"/>
                <a:gd name="T14" fmla="*/ 0 w 10"/>
                <a:gd name="T15" fmla="*/ 2147483647 h 8"/>
                <a:gd name="T16" fmla="*/ 2147483647 w 10"/>
                <a:gd name="T17" fmla="*/ 2147483647 h 8"/>
                <a:gd name="T18" fmla="*/ 2147483647 w 10"/>
                <a:gd name="T19" fmla="*/ 0 h 8"/>
                <a:gd name="T20" fmla="*/ 2147483647 w 10"/>
                <a:gd name="T21" fmla="*/ 0 h 8"/>
                <a:gd name="T22" fmla="*/ 2147483647 w 10"/>
                <a:gd name="T23" fmla="*/ 2147483647 h 8"/>
                <a:gd name="T24" fmla="*/ 2147483647 w 10"/>
                <a:gd name="T25" fmla="*/ 2147483647 h 8"/>
                <a:gd name="T26" fmla="*/ 2147483647 w 10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8"/>
                <a:gd name="T44" fmla="*/ 10 w 10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323"/>
            <p:cNvSpPr>
              <a:spLocks/>
            </p:cNvSpPr>
            <p:nvPr/>
          </p:nvSpPr>
          <p:spPr bwMode="auto">
            <a:xfrm>
              <a:off x="2139950" y="4486275"/>
              <a:ext cx="15875" cy="12700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0 w 10"/>
                <a:gd name="T9" fmla="*/ 2147483647 h 8"/>
                <a:gd name="T10" fmla="*/ 0 w 10"/>
                <a:gd name="T11" fmla="*/ 2147483647 h 8"/>
                <a:gd name="T12" fmla="*/ 2147483647 w 10"/>
                <a:gd name="T13" fmla="*/ 0 h 8"/>
                <a:gd name="T14" fmla="*/ 2147483647 w 10"/>
                <a:gd name="T15" fmla="*/ 0 h 8"/>
                <a:gd name="T16" fmla="*/ 2147483647 w 10"/>
                <a:gd name="T17" fmla="*/ 2147483647 h 8"/>
                <a:gd name="T18" fmla="*/ 2147483647 w 10"/>
                <a:gd name="T19" fmla="*/ 2147483647 h 8"/>
                <a:gd name="T20" fmla="*/ 2147483647 w 10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324"/>
            <p:cNvSpPr>
              <a:spLocks/>
            </p:cNvSpPr>
            <p:nvPr/>
          </p:nvSpPr>
          <p:spPr bwMode="auto">
            <a:xfrm>
              <a:off x="2149475" y="4483100"/>
              <a:ext cx="9525" cy="158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0 w 6"/>
                <a:gd name="T7" fmla="*/ 2147483647 h 10"/>
                <a:gd name="T8" fmla="*/ 0 w 6"/>
                <a:gd name="T9" fmla="*/ 0 h 10"/>
                <a:gd name="T10" fmla="*/ 0 w 6"/>
                <a:gd name="T11" fmla="*/ 0 h 10"/>
                <a:gd name="T12" fmla="*/ 2147483647 w 6"/>
                <a:gd name="T13" fmla="*/ 0 h 10"/>
                <a:gd name="T14" fmla="*/ 2147483647 w 6"/>
                <a:gd name="T15" fmla="*/ 0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2147483647 w 6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325"/>
            <p:cNvSpPr>
              <a:spLocks/>
            </p:cNvSpPr>
            <p:nvPr/>
          </p:nvSpPr>
          <p:spPr bwMode="auto">
            <a:xfrm>
              <a:off x="2155825" y="4483100"/>
              <a:ext cx="9525" cy="15875"/>
            </a:xfrm>
            <a:custGeom>
              <a:avLst/>
              <a:gdLst>
                <a:gd name="T0" fmla="*/ 0 w 6"/>
                <a:gd name="T1" fmla="*/ 2147483647 h 10"/>
                <a:gd name="T2" fmla="*/ 0 w 6"/>
                <a:gd name="T3" fmla="*/ 2147483647 h 10"/>
                <a:gd name="T4" fmla="*/ 0 w 6"/>
                <a:gd name="T5" fmla="*/ 2147483647 h 10"/>
                <a:gd name="T6" fmla="*/ 0 w 6"/>
                <a:gd name="T7" fmla="*/ 2147483647 h 10"/>
                <a:gd name="T8" fmla="*/ 2147483647 w 6"/>
                <a:gd name="T9" fmla="*/ 0 h 10"/>
                <a:gd name="T10" fmla="*/ 2147483647 w 6"/>
                <a:gd name="T11" fmla="*/ 0 h 10"/>
                <a:gd name="T12" fmla="*/ 2147483647 w 6"/>
                <a:gd name="T13" fmla="*/ 0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0 w 6"/>
                <a:gd name="T19" fmla="*/ 2147483647 h 10"/>
                <a:gd name="T20" fmla="*/ 0 w 6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326"/>
            <p:cNvSpPr>
              <a:spLocks/>
            </p:cNvSpPr>
            <p:nvPr/>
          </p:nvSpPr>
          <p:spPr bwMode="auto">
            <a:xfrm>
              <a:off x="2159000" y="4486275"/>
              <a:ext cx="15875" cy="12700"/>
            </a:xfrm>
            <a:custGeom>
              <a:avLst/>
              <a:gdLst>
                <a:gd name="T0" fmla="*/ 0 w 10"/>
                <a:gd name="T1" fmla="*/ 2147483647 h 8"/>
                <a:gd name="T2" fmla="*/ 0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0 h 8"/>
                <a:gd name="T10" fmla="*/ 2147483647 w 10"/>
                <a:gd name="T11" fmla="*/ 0 h 8"/>
                <a:gd name="T12" fmla="*/ 2147483647 w 10"/>
                <a:gd name="T13" fmla="*/ 0 h 8"/>
                <a:gd name="T14" fmla="*/ 2147483647 w 10"/>
                <a:gd name="T15" fmla="*/ 2147483647 h 8"/>
                <a:gd name="T16" fmla="*/ 2147483647 w 10"/>
                <a:gd name="T17" fmla="*/ 2147483647 h 8"/>
                <a:gd name="T18" fmla="*/ 0 w 10"/>
                <a:gd name="T19" fmla="*/ 2147483647 h 8"/>
                <a:gd name="T20" fmla="*/ 0 w 10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0" y="8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327"/>
            <p:cNvSpPr>
              <a:spLocks/>
            </p:cNvSpPr>
            <p:nvPr/>
          </p:nvSpPr>
          <p:spPr bwMode="auto">
            <a:xfrm>
              <a:off x="2159000" y="4492625"/>
              <a:ext cx="22225" cy="6350"/>
            </a:xfrm>
            <a:custGeom>
              <a:avLst/>
              <a:gdLst>
                <a:gd name="T0" fmla="*/ 0 w 14"/>
                <a:gd name="T1" fmla="*/ 2147483647 h 4"/>
                <a:gd name="T2" fmla="*/ 0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0 h 4"/>
                <a:gd name="T8" fmla="*/ 2147483647 w 14"/>
                <a:gd name="T9" fmla="*/ 0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2147483647 h 4"/>
                <a:gd name="T16" fmla="*/ 0 w 14"/>
                <a:gd name="T17" fmla="*/ 2147483647 h 4"/>
                <a:gd name="T18" fmla="*/ 0 w 14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328"/>
            <p:cNvSpPr>
              <a:spLocks/>
            </p:cNvSpPr>
            <p:nvPr/>
          </p:nvSpPr>
          <p:spPr bwMode="auto">
            <a:xfrm>
              <a:off x="2159000" y="4498975"/>
              <a:ext cx="22225" cy="6350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2147483647 w 14"/>
                <a:gd name="T5" fmla="*/ 0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2147483647 h 4"/>
                <a:gd name="T16" fmla="*/ 0 w 14"/>
                <a:gd name="T17" fmla="*/ 0 h 4"/>
                <a:gd name="T18" fmla="*/ 0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329"/>
            <p:cNvSpPr>
              <a:spLocks/>
            </p:cNvSpPr>
            <p:nvPr/>
          </p:nvSpPr>
          <p:spPr bwMode="auto">
            <a:xfrm>
              <a:off x="2159000" y="450215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2147483647 w 12"/>
                <a:gd name="T5" fmla="*/ 0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0 w 12"/>
                <a:gd name="T17" fmla="*/ 0 h 6"/>
                <a:gd name="T18" fmla="*/ 0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330"/>
            <p:cNvSpPr>
              <a:spLocks/>
            </p:cNvSpPr>
            <p:nvPr/>
          </p:nvSpPr>
          <p:spPr bwMode="auto">
            <a:xfrm>
              <a:off x="2159000" y="4502150"/>
              <a:ext cx="12700" cy="1587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2147483647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8"/>
                  </a:lnTo>
                  <a:lnTo>
                    <a:pt x="8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331"/>
            <p:cNvSpPr>
              <a:spLocks/>
            </p:cNvSpPr>
            <p:nvPr/>
          </p:nvSpPr>
          <p:spPr bwMode="auto">
            <a:xfrm>
              <a:off x="2155825" y="4502150"/>
              <a:ext cx="6350" cy="15875"/>
            </a:xfrm>
            <a:custGeom>
              <a:avLst/>
              <a:gdLst>
                <a:gd name="T0" fmla="*/ 2147483647 w 4"/>
                <a:gd name="T1" fmla="*/ 0 h 10"/>
                <a:gd name="T2" fmla="*/ 2147483647 w 4"/>
                <a:gd name="T3" fmla="*/ 0 h 10"/>
                <a:gd name="T4" fmla="*/ 2147483647 w 4"/>
                <a:gd name="T5" fmla="*/ 2147483647 h 10"/>
                <a:gd name="T6" fmla="*/ 2147483647 w 4"/>
                <a:gd name="T7" fmla="*/ 2147483647 h 10"/>
                <a:gd name="T8" fmla="*/ 2147483647 w 4"/>
                <a:gd name="T9" fmla="*/ 2147483647 h 10"/>
                <a:gd name="T10" fmla="*/ 2147483647 w 4"/>
                <a:gd name="T11" fmla="*/ 2147483647 h 10"/>
                <a:gd name="T12" fmla="*/ 2147483647 w 4"/>
                <a:gd name="T13" fmla="*/ 2147483647 h 10"/>
                <a:gd name="T14" fmla="*/ 0 w 4"/>
                <a:gd name="T15" fmla="*/ 2147483647 h 10"/>
                <a:gd name="T16" fmla="*/ 0 w 4"/>
                <a:gd name="T17" fmla="*/ 2147483647 h 10"/>
                <a:gd name="T18" fmla="*/ 2147483647 w 4"/>
                <a:gd name="T19" fmla="*/ 0 h 10"/>
                <a:gd name="T20" fmla="*/ 2147483647 w 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10"/>
                <a:gd name="T35" fmla="*/ 4 w 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10">
                  <a:moveTo>
                    <a:pt x="2" y="0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332"/>
            <p:cNvSpPr>
              <a:spLocks/>
            </p:cNvSpPr>
            <p:nvPr/>
          </p:nvSpPr>
          <p:spPr bwMode="auto">
            <a:xfrm>
              <a:off x="2146300" y="4502150"/>
              <a:ext cx="9525" cy="15875"/>
            </a:xfrm>
            <a:custGeom>
              <a:avLst/>
              <a:gdLst>
                <a:gd name="T0" fmla="*/ 2147483647 w 6"/>
                <a:gd name="T1" fmla="*/ 0 h 10"/>
                <a:gd name="T2" fmla="*/ 2147483647 w 6"/>
                <a:gd name="T3" fmla="*/ 0 h 10"/>
                <a:gd name="T4" fmla="*/ 2147483647 w 6"/>
                <a:gd name="T5" fmla="*/ 2147483647 h 10"/>
                <a:gd name="T6" fmla="*/ 2147483647 w 6"/>
                <a:gd name="T7" fmla="*/ 2147483647 h 10"/>
                <a:gd name="T8" fmla="*/ 2147483647 w 6"/>
                <a:gd name="T9" fmla="*/ 2147483647 h 10"/>
                <a:gd name="T10" fmla="*/ 2147483647 w 6"/>
                <a:gd name="T11" fmla="*/ 2147483647 h 10"/>
                <a:gd name="T12" fmla="*/ 2147483647 w 6"/>
                <a:gd name="T13" fmla="*/ 2147483647 h 10"/>
                <a:gd name="T14" fmla="*/ 0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0 h 10"/>
                <a:gd name="T20" fmla="*/ 2147483647 w 6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10"/>
                <a:gd name="T35" fmla="*/ 6 w 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10">
                  <a:moveTo>
                    <a:pt x="6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333"/>
            <p:cNvSpPr>
              <a:spLocks/>
            </p:cNvSpPr>
            <p:nvPr/>
          </p:nvSpPr>
          <p:spPr bwMode="auto">
            <a:xfrm>
              <a:off x="2139950" y="4502150"/>
              <a:ext cx="15875" cy="12700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0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2147483647 h 8"/>
                <a:gd name="T12" fmla="*/ 0 w 10"/>
                <a:gd name="T13" fmla="*/ 2147483647 h 8"/>
                <a:gd name="T14" fmla="*/ 0 w 10"/>
                <a:gd name="T15" fmla="*/ 2147483647 h 8"/>
                <a:gd name="T16" fmla="*/ 2147483647 w 10"/>
                <a:gd name="T17" fmla="*/ 2147483647 h 8"/>
                <a:gd name="T18" fmla="*/ 2147483647 w 10"/>
                <a:gd name="T19" fmla="*/ 0 h 8"/>
                <a:gd name="T20" fmla="*/ 2147483647 w 1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8"/>
                <a:gd name="T35" fmla="*/ 10 w 10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334"/>
            <p:cNvSpPr>
              <a:spLocks/>
            </p:cNvSpPr>
            <p:nvPr/>
          </p:nvSpPr>
          <p:spPr bwMode="auto">
            <a:xfrm>
              <a:off x="2133600" y="4502150"/>
              <a:ext cx="22225" cy="6350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0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0 w 14"/>
                <a:gd name="T11" fmla="*/ 2147483647 h 4"/>
                <a:gd name="T12" fmla="*/ 2147483647 w 14"/>
                <a:gd name="T13" fmla="*/ 0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0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335"/>
            <p:cNvSpPr>
              <a:spLocks/>
            </p:cNvSpPr>
            <p:nvPr/>
          </p:nvSpPr>
          <p:spPr bwMode="auto">
            <a:xfrm>
              <a:off x="2133600" y="4495800"/>
              <a:ext cx="22225" cy="6350"/>
            </a:xfrm>
            <a:custGeom>
              <a:avLst/>
              <a:gdLst>
                <a:gd name="T0" fmla="*/ 2147483647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0 w 14"/>
                <a:gd name="T7" fmla="*/ 2147483647 h 4"/>
                <a:gd name="T8" fmla="*/ 0 w 14"/>
                <a:gd name="T9" fmla="*/ 2147483647 h 4"/>
                <a:gd name="T10" fmla="*/ 0 w 14"/>
                <a:gd name="T11" fmla="*/ 2147483647 h 4"/>
                <a:gd name="T12" fmla="*/ 2147483647 w 14"/>
                <a:gd name="T13" fmla="*/ 0 h 4"/>
                <a:gd name="T14" fmla="*/ 2147483647 w 14"/>
                <a:gd name="T15" fmla="*/ 0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336"/>
            <p:cNvSpPr>
              <a:spLocks/>
            </p:cNvSpPr>
            <p:nvPr/>
          </p:nvSpPr>
          <p:spPr bwMode="auto">
            <a:xfrm>
              <a:off x="2136775" y="4489450"/>
              <a:ext cx="19050" cy="9525"/>
            </a:xfrm>
            <a:custGeom>
              <a:avLst/>
              <a:gdLst>
                <a:gd name="T0" fmla="*/ 2147483647 w 12"/>
                <a:gd name="T1" fmla="*/ 2147483647 h 6"/>
                <a:gd name="T2" fmla="*/ 2147483647 w 12"/>
                <a:gd name="T3" fmla="*/ 2147483647 h 6"/>
                <a:gd name="T4" fmla="*/ 2147483647 w 12"/>
                <a:gd name="T5" fmla="*/ 2147483647 h 6"/>
                <a:gd name="T6" fmla="*/ 0 w 12"/>
                <a:gd name="T7" fmla="*/ 2147483647 h 6"/>
                <a:gd name="T8" fmla="*/ 0 w 12"/>
                <a:gd name="T9" fmla="*/ 2147483647 h 6"/>
                <a:gd name="T10" fmla="*/ 0 w 12"/>
                <a:gd name="T11" fmla="*/ 0 h 6"/>
                <a:gd name="T12" fmla="*/ 2147483647 w 12"/>
                <a:gd name="T13" fmla="*/ 0 h 6"/>
                <a:gd name="T14" fmla="*/ 2147483647 w 12"/>
                <a:gd name="T15" fmla="*/ 2147483647 h 6"/>
                <a:gd name="T16" fmla="*/ 2147483647 w 12"/>
                <a:gd name="T17" fmla="*/ 2147483647 h 6"/>
                <a:gd name="T18" fmla="*/ 2147483647 w 12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12" y="6"/>
                  </a:moveTo>
                  <a:lnTo>
                    <a:pt x="12" y="6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337"/>
            <p:cNvSpPr>
              <a:spLocks/>
            </p:cNvSpPr>
            <p:nvPr/>
          </p:nvSpPr>
          <p:spPr bwMode="auto">
            <a:xfrm>
              <a:off x="2149475" y="4495800"/>
              <a:ext cx="15875" cy="9525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0 w 10"/>
                <a:gd name="T13" fmla="*/ 2147483647 h 6"/>
                <a:gd name="T14" fmla="*/ 0 w 10"/>
                <a:gd name="T15" fmla="*/ 2147483647 h 6"/>
                <a:gd name="T16" fmla="*/ 2147483647 w 10"/>
                <a:gd name="T17" fmla="*/ 0 h 6"/>
                <a:gd name="T18" fmla="*/ 2147483647 w 10"/>
                <a:gd name="T19" fmla="*/ 0 h 6"/>
                <a:gd name="T20" fmla="*/ 2147483647 w 10"/>
                <a:gd name="T21" fmla="*/ 0 h 6"/>
                <a:gd name="T22" fmla="*/ 2147483647 w 10"/>
                <a:gd name="T23" fmla="*/ 0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6"/>
                <a:gd name="T44" fmla="*/ 10 w 10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6">
                  <a:moveTo>
                    <a:pt x="10" y="4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338"/>
            <p:cNvSpPr>
              <a:spLocks/>
            </p:cNvSpPr>
            <p:nvPr/>
          </p:nvSpPr>
          <p:spPr bwMode="auto">
            <a:xfrm>
              <a:off x="1628775" y="3035300"/>
              <a:ext cx="127000" cy="50800"/>
            </a:xfrm>
            <a:custGeom>
              <a:avLst/>
              <a:gdLst>
                <a:gd name="T0" fmla="*/ 2147483647 w 80"/>
                <a:gd name="T1" fmla="*/ 0 h 32"/>
                <a:gd name="T2" fmla="*/ 2147483647 w 80"/>
                <a:gd name="T3" fmla="*/ 2147483647 h 32"/>
                <a:gd name="T4" fmla="*/ 0 w 80"/>
                <a:gd name="T5" fmla="*/ 2147483647 h 32"/>
                <a:gd name="T6" fmla="*/ 0 w 80"/>
                <a:gd name="T7" fmla="*/ 2147483647 h 32"/>
                <a:gd name="T8" fmla="*/ 2147483647 w 80"/>
                <a:gd name="T9" fmla="*/ 2147483647 h 32"/>
                <a:gd name="T10" fmla="*/ 2147483647 w 80"/>
                <a:gd name="T11" fmla="*/ 2147483647 h 32"/>
                <a:gd name="T12" fmla="*/ 2147483647 w 80"/>
                <a:gd name="T13" fmla="*/ 2147483647 h 32"/>
                <a:gd name="T14" fmla="*/ 2147483647 w 80"/>
                <a:gd name="T15" fmla="*/ 2147483647 h 32"/>
                <a:gd name="T16" fmla="*/ 2147483647 w 80"/>
                <a:gd name="T17" fmla="*/ 2147483647 h 32"/>
                <a:gd name="T18" fmla="*/ 2147483647 w 80"/>
                <a:gd name="T19" fmla="*/ 2147483647 h 32"/>
                <a:gd name="T20" fmla="*/ 2147483647 w 80"/>
                <a:gd name="T21" fmla="*/ 2147483647 h 32"/>
                <a:gd name="T22" fmla="*/ 2147483647 w 80"/>
                <a:gd name="T23" fmla="*/ 2147483647 h 32"/>
                <a:gd name="T24" fmla="*/ 2147483647 w 80"/>
                <a:gd name="T25" fmla="*/ 2147483647 h 32"/>
                <a:gd name="T26" fmla="*/ 2147483647 w 80"/>
                <a:gd name="T27" fmla="*/ 2147483647 h 32"/>
                <a:gd name="T28" fmla="*/ 2147483647 w 80"/>
                <a:gd name="T29" fmla="*/ 2147483647 h 32"/>
                <a:gd name="T30" fmla="*/ 2147483647 w 80"/>
                <a:gd name="T31" fmla="*/ 2147483647 h 32"/>
                <a:gd name="T32" fmla="*/ 2147483647 w 80"/>
                <a:gd name="T33" fmla="*/ 2147483647 h 32"/>
                <a:gd name="T34" fmla="*/ 2147483647 w 80"/>
                <a:gd name="T35" fmla="*/ 2147483647 h 32"/>
                <a:gd name="T36" fmla="*/ 2147483647 w 80"/>
                <a:gd name="T37" fmla="*/ 2147483647 h 32"/>
                <a:gd name="T38" fmla="*/ 2147483647 w 80"/>
                <a:gd name="T39" fmla="*/ 2147483647 h 32"/>
                <a:gd name="T40" fmla="*/ 2147483647 w 80"/>
                <a:gd name="T41" fmla="*/ 2147483647 h 32"/>
                <a:gd name="T42" fmla="*/ 2147483647 w 80"/>
                <a:gd name="T43" fmla="*/ 2147483647 h 32"/>
                <a:gd name="T44" fmla="*/ 2147483647 w 80"/>
                <a:gd name="T45" fmla="*/ 2147483647 h 32"/>
                <a:gd name="T46" fmla="*/ 2147483647 w 80"/>
                <a:gd name="T47" fmla="*/ 2147483647 h 32"/>
                <a:gd name="T48" fmla="*/ 2147483647 w 80"/>
                <a:gd name="T49" fmla="*/ 2147483647 h 32"/>
                <a:gd name="T50" fmla="*/ 2147483647 w 80"/>
                <a:gd name="T51" fmla="*/ 2147483647 h 32"/>
                <a:gd name="T52" fmla="*/ 2147483647 w 80"/>
                <a:gd name="T53" fmla="*/ 2147483647 h 32"/>
                <a:gd name="T54" fmla="*/ 2147483647 w 80"/>
                <a:gd name="T55" fmla="*/ 2147483647 h 32"/>
                <a:gd name="T56" fmla="*/ 2147483647 w 80"/>
                <a:gd name="T57" fmla="*/ 2147483647 h 32"/>
                <a:gd name="T58" fmla="*/ 2147483647 w 80"/>
                <a:gd name="T59" fmla="*/ 2147483647 h 32"/>
                <a:gd name="T60" fmla="*/ 2147483647 w 80"/>
                <a:gd name="T61" fmla="*/ 2147483647 h 32"/>
                <a:gd name="T62" fmla="*/ 2147483647 w 80"/>
                <a:gd name="T63" fmla="*/ 2147483647 h 32"/>
                <a:gd name="T64" fmla="*/ 2147483647 w 80"/>
                <a:gd name="T65" fmla="*/ 2147483647 h 32"/>
                <a:gd name="T66" fmla="*/ 2147483647 w 80"/>
                <a:gd name="T67" fmla="*/ 2147483647 h 32"/>
                <a:gd name="T68" fmla="*/ 2147483647 w 80"/>
                <a:gd name="T69" fmla="*/ 2147483647 h 32"/>
                <a:gd name="T70" fmla="*/ 2147483647 w 80"/>
                <a:gd name="T71" fmla="*/ 2147483647 h 32"/>
                <a:gd name="T72" fmla="*/ 2147483647 w 80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0"/>
                <a:gd name="T112" fmla="*/ 0 h 32"/>
                <a:gd name="T113" fmla="*/ 80 w 80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0" h="32">
                  <a:moveTo>
                    <a:pt x="78" y="0"/>
                  </a:moveTo>
                  <a:lnTo>
                    <a:pt x="78" y="0"/>
                  </a:lnTo>
                  <a:lnTo>
                    <a:pt x="48" y="0"/>
                  </a:lnTo>
                  <a:lnTo>
                    <a:pt x="24" y="2"/>
                  </a:lnTo>
                  <a:lnTo>
                    <a:pt x="12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2" y="12"/>
                  </a:lnTo>
                  <a:lnTo>
                    <a:pt x="32" y="6"/>
                  </a:lnTo>
                  <a:lnTo>
                    <a:pt x="22" y="12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40" y="8"/>
                  </a:lnTo>
                  <a:lnTo>
                    <a:pt x="32" y="18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32" y="26"/>
                  </a:lnTo>
                  <a:lnTo>
                    <a:pt x="40" y="20"/>
                  </a:lnTo>
                  <a:lnTo>
                    <a:pt x="48" y="10"/>
                  </a:lnTo>
                  <a:lnTo>
                    <a:pt x="44" y="18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56" y="12"/>
                  </a:lnTo>
                  <a:lnTo>
                    <a:pt x="52" y="22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60" y="22"/>
                  </a:lnTo>
                  <a:lnTo>
                    <a:pt x="64" y="12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8" y="28"/>
                  </a:lnTo>
                  <a:lnTo>
                    <a:pt x="70" y="20"/>
                  </a:lnTo>
                  <a:lnTo>
                    <a:pt x="70" y="12"/>
                  </a:lnTo>
                  <a:lnTo>
                    <a:pt x="70" y="22"/>
                  </a:lnTo>
                  <a:lnTo>
                    <a:pt x="70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80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D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339"/>
            <p:cNvSpPr>
              <a:spLocks/>
            </p:cNvSpPr>
            <p:nvPr/>
          </p:nvSpPr>
          <p:spPr bwMode="auto">
            <a:xfrm>
              <a:off x="1651000" y="2997200"/>
              <a:ext cx="184150" cy="114300"/>
            </a:xfrm>
            <a:custGeom>
              <a:avLst/>
              <a:gdLst>
                <a:gd name="T0" fmla="*/ 0 w 116"/>
                <a:gd name="T1" fmla="*/ 2147483647 h 72"/>
                <a:gd name="T2" fmla="*/ 0 w 116"/>
                <a:gd name="T3" fmla="*/ 2147483647 h 72"/>
                <a:gd name="T4" fmla="*/ 2147483647 w 116"/>
                <a:gd name="T5" fmla="*/ 2147483647 h 72"/>
                <a:gd name="T6" fmla="*/ 2147483647 w 116"/>
                <a:gd name="T7" fmla="*/ 2147483647 h 72"/>
                <a:gd name="T8" fmla="*/ 2147483647 w 116"/>
                <a:gd name="T9" fmla="*/ 2147483647 h 72"/>
                <a:gd name="T10" fmla="*/ 2147483647 w 116"/>
                <a:gd name="T11" fmla="*/ 2147483647 h 72"/>
                <a:gd name="T12" fmla="*/ 2147483647 w 116"/>
                <a:gd name="T13" fmla="*/ 2147483647 h 72"/>
                <a:gd name="T14" fmla="*/ 2147483647 w 116"/>
                <a:gd name="T15" fmla="*/ 2147483647 h 72"/>
                <a:gd name="T16" fmla="*/ 2147483647 w 116"/>
                <a:gd name="T17" fmla="*/ 2147483647 h 72"/>
                <a:gd name="T18" fmla="*/ 2147483647 w 116"/>
                <a:gd name="T19" fmla="*/ 2147483647 h 72"/>
                <a:gd name="T20" fmla="*/ 2147483647 w 116"/>
                <a:gd name="T21" fmla="*/ 2147483647 h 72"/>
                <a:gd name="T22" fmla="*/ 2147483647 w 116"/>
                <a:gd name="T23" fmla="*/ 2147483647 h 72"/>
                <a:gd name="T24" fmla="*/ 2147483647 w 116"/>
                <a:gd name="T25" fmla="*/ 2147483647 h 72"/>
                <a:gd name="T26" fmla="*/ 2147483647 w 116"/>
                <a:gd name="T27" fmla="*/ 2147483647 h 72"/>
                <a:gd name="T28" fmla="*/ 2147483647 w 116"/>
                <a:gd name="T29" fmla="*/ 0 h 72"/>
                <a:gd name="T30" fmla="*/ 2147483647 w 116"/>
                <a:gd name="T31" fmla="*/ 2147483647 h 72"/>
                <a:gd name="T32" fmla="*/ 2147483647 w 116"/>
                <a:gd name="T33" fmla="*/ 2147483647 h 72"/>
                <a:gd name="T34" fmla="*/ 2147483647 w 116"/>
                <a:gd name="T35" fmla="*/ 2147483647 h 72"/>
                <a:gd name="T36" fmla="*/ 2147483647 w 116"/>
                <a:gd name="T37" fmla="*/ 2147483647 h 72"/>
                <a:gd name="T38" fmla="*/ 2147483647 w 116"/>
                <a:gd name="T39" fmla="*/ 2147483647 h 72"/>
                <a:gd name="T40" fmla="*/ 2147483647 w 116"/>
                <a:gd name="T41" fmla="*/ 2147483647 h 72"/>
                <a:gd name="T42" fmla="*/ 2147483647 w 116"/>
                <a:gd name="T43" fmla="*/ 2147483647 h 72"/>
                <a:gd name="T44" fmla="*/ 2147483647 w 116"/>
                <a:gd name="T45" fmla="*/ 2147483647 h 72"/>
                <a:gd name="T46" fmla="*/ 2147483647 w 116"/>
                <a:gd name="T47" fmla="*/ 2147483647 h 72"/>
                <a:gd name="T48" fmla="*/ 2147483647 w 116"/>
                <a:gd name="T49" fmla="*/ 2147483647 h 72"/>
                <a:gd name="T50" fmla="*/ 2147483647 w 116"/>
                <a:gd name="T51" fmla="*/ 2147483647 h 72"/>
                <a:gd name="T52" fmla="*/ 2147483647 w 116"/>
                <a:gd name="T53" fmla="*/ 2147483647 h 72"/>
                <a:gd name="T54" fmla="*/ 2147483647 w 116"/>
                <a:gd name="T55" fmla="*/ 2147483647 h 72"/>
                <a:gd name="T56" fmla="*/ 2147483647 w 116"/>
                <a:gd name="T57" fmla="*/ 2147483647 h 72"/>
                <a:gd name="T58" fmla="*/ 2147483647 w 116"/>
                <a:gd name="T59" fmla="*/ 2147483647 h 72"/>
                <a:gd name="T60" fmla="*/ 2147483647 w 116"/>
                <a:gd name="T61" fmla="*/ 2147483647 h 72"/>
                <a:gd name="T62" fmla="*/ 2147483647 w 116"/>
                <a:gd name="T63" fmla="*/ 2147483647 h 72"/>
                <a:gd name="T64" fmla="*/ 2147483647 w 116"/>
                <a:gd name="T65" fmla="*/ 2147483647 h 72"/>
                <a:gd name="T66" fmla="*/ 2147483647 w 116"/>
                <a:gd name="T67" fmla="*/ 2147483647 h 72"/>
                <a:gd name="T68" fmla="*/ 2147483647 w 116"/>
                <a:gd name="T69" fmla="*/ 2147483647 h 72"/>
                <a:gd name="T70" fmla="*/ 2147483647 w 116"/>
                <a:gd name="T71" fmla="*/ 2147483647 h 72"/>
                <a:gd name="T72" fmla="*/ 0 w 116"/>
                <a:gd name="T73" fmla="*/ 2147483647 h 72"/>
                <a:gd name="T74" fmla="*/ 0 w 116"/>
                <a:gd name="T75" fmla="*/ 2147483647 h 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6"/>
                <a:gd name="T115" fmla="*/ 0 h 72"/>
                <a:gd name="T116" fmla="*/ 116 w 116"/>
                <a:gd name="T117" fmla="*/ 72 h 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6" h="72">
                  <a:moveTo>
                    <a:pt x="0" y="72"/>
                  </a:moveTo>
                  <a:lnTo>
                    <a:pt x="0" y="7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30" y="48"/>
                  </a:lnTo>
                  <a:lnTo>
                    <a:pt x="50" y="30"/>
                  </a:lnTo>
                  <a:lnTo>
                    <a:pt x="64" y="22"/>
                  </a:lnTo>
                  <a:lnTo>
                    <a:pt x="70" y="16"/>
                  </a:lnTo>
                  <a:lnTo>
                    <a:pt x="78" y="8"/>
                  </a:lnTo>
                  <a:lnTo>
                    <a:pt x="82" y="4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08" y="6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10" y="16"/>
                  </a:lnTo>
                  <a:lnTo>
                    <a:pt x="104" y="18"/>
                  </a:lnTo>
                  <a:lnTo>
                    <a:pt x="102" y="22"/>
                  </a:lnTo>
                  <a:lnTo>
                    <a:pt x="96" y="32"/>
                  </a:lnTo>
                  <a:lnTo>
                    <a:pt x="88" y="44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68" y="64"/>
                  </a:lnTo>
                  <a:lnTo>
                    <a:pt x="60" y="68"/>
                  </a:lnTo>
                  <a:lnTo>
                    <a:pt x="52" y="72"/>
                  </a:lnTo>
                  <a:lnTo>
                    <a:pt x="44" y="72"/>
                  </a:lnTo>
                  <a:lnTo>
                    <a:pt x="30" y="72"/>
                  </a:lnTo>
                  <a:lnTo>
                    <a:pt x="18" y="70"/>
                  </a:lnTo>
                  <a:lnTo>
                    <a:pt x="0" y="72"/>
                  </a:lnTo>
                  <a:close/>
                </a:path>
              </a:pathLst>
            </a:custGeom>
            <a:gradFill rotWithShape="1">
              <a:gsLst>
                <a:gs pos="0">
                  <a:srgbClr val="EDD83B"/>
                </a:gs>
                <a:gs pos="100000">
                  <a:srgbClr val="6E641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340"/>
            <p:cNvSpPr>
              <a:spLocks/>
            </p:cNvSpPr>
            <p:nvPr/>
          </p:nvSpPr>
          <p:spPr bwMode="auto">
            <a:xfrm>
              <a:off x="1679575" y="3019425"/>
              <a:ext cx="149225" cy="95250"/>
            </a:xfrm>
            <a:custGeom>
              <a:avLst/>
              <a:gdLst>
                <a:gd name="T0" fmla="*/ 2147483647 w 94"/>
                <a:gd name="T1" fmla="*/ 0 h 60"/>
                <a:gd name="T2" fmla="*/ 2147483647 w 94"/>
                <a:gd name="T3" fmla="*/ 0 h 60"/>
                <a:gd name="T4" fmla="*/ 2147483647 w 94"/>
                <a:gd name="T5" fmla="*/ 2147483647 h 60"/>
                <a:gd name="T6" fmla="*/ 2147483647 w 94"/>
                <a:gd name="T7" fmla="*/ 2147483647 h 60"/>
                <a:gd name="T8" fmla="*/ 2147483647 w 94"/>
                <a:gd name="T9" fmla="*/ 2147483647 h 60"/>
                <a:gd name="T10" fmla="*/ 2147483647 w 94"/>
                <a:gd name="T11" fmla="*/ 2147483647 h 60"/>
                <a:gd name="T12" fmla="*/ 2147483647 w 94"/>
                <a:gd name="T13" fmla="*/ 2147483647 h 60"/>
                <a:gd name="T14" fmla="*/ 2147483647 w 94"/>
                <a:gd name="T15" fmla="*/ 2147483647 h 60"/>
                <a:gd name="T16" fmla="*/ 2147483647 w 94"/>
                <a:gd name="T17" fmla="*/ 2147483647 h 60"/>
                <a:gd name="T18" fmla="*/ 2147483647 w 94"/>
                <a:gd name="T19" fmla="*/ 2147483647 h 60"/>
                <a:gd name="T20" fmla="*/ 2147483647 w 94"/>
                <a:gd name="T21" fmla="*/ 2147483647 h 60"/>
                <a:gd name="T22" fmla="*/ 0 w 94"/>
                <a:gd name="T23" fmla="*/ 2147483647 h 60"/>
                <a:gd name="T24" fmla="*/ 0 w 94"/>
                <a:gd name="T25" fmla="*/ 2147483647 h 60"/>
                <a:gd name="T26" fmla="*/ 2147483647 w 94"/>
                <a:gd name="T27" fmla="*/ 2147483647 h 60"/>
                <a:gd name="T28" fmla="*/ 2147483647 w 94"/>
                <a:gd name="T29" fmla="*/ 2147483647 h 60"/>
                <a:gd name="T30" fmla="*/ 2147483647 w 94"/>
                <a:gd name="T31" fmla="*/ 2147483647 h 60"/>
                <a:gd name="T32" fmla="*/ 2147483647 w 94"/>
                <a:gd name="T33" fmla="*/ 2147483647 h 60"/>
                <a:gd name="T34" fmla="*/ 2147483647 w 94"/>
                <a:gd name="T35" fmla="*/ 2147483647 h 60"/>
                <a:gd name="T36" fmla="*/ 2147483647 w 94"/>
                <a:gd name="T37" fmla="*/ 2147483647 h 60"/>
                <a:gd name="T38" fmla="*/ 2147483647 w 94"/>
                <a:gd name="T39" fmla="*/ 2147483647 h 60"/>
                <a:gd name="T40" fmla="*/ 2147483647 w 94"/>
                <a:gd name="T41" fmla="*/ 2147483647 h 60"/>
                <a:gd name="T42" fmla="*/ 2147483647 w 94"/>
                <a:gd name="T43" fmla="*/ 2147483647 h 60"/>
                <a:gd name="T44" fmla="*/ 2147483647 w 94"/>
                <a:gd name="T45" fmla="*/ 2147483647 h 60"/>
                <a:gd name="T46" fmla="*/ 2147483647 w 94"/>
                <a:gd name="T47" fmla="*/ 2147483647 h 60"/>
                <a:gd name="T48" fmla="*/ 2147483647 w 94"/>
                <a:gd name="T49" fmla="*/ 0 h 60"/>
                <a:gd name="T50" fmla="*/ 2147483647 w 94"/>
                <a:gd name="T51" fmla="*/ 0 h 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60"/>
                <a:gd name="T80" fmla="*/ 94 w 94"/>
                <a:gd name="T81" fmla="*/ 60 h 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60">
                  <a:moveTo>
                    <a:pt x="94" y="0"/>
                  </a:moveTo>
                  <a:lnTo>
                    <a:pt x="94" y="0"/>
                  </a:lnTo>
                  <a:lnTo>
                    <a:pt x="88" y="2"/>
                  </a:lnTo>
                  <a:lnTo>
                    <a:pt x="82" y="6"/>
                  </a:lnTo>
                  <a:lnTo>
                    <a:pt x="76" y="14"/>
                  </a:lnTo>
                  <a:lnTo>
                    <a:pt x="66" y="24"/>
                  </a:lnTo>
                  <a:lnTo>
                    <a:pt x="48" y="38"/>
                  </a:lnTo>
                  <a:lnTo>
                    <a:pt x="38" y="44"/>
                  </a:lnTo>
                  <a:lnTo>
                    <a:pt x="26" y="50"/>
                  </a:lnTo>
                  <a:lnTo>
                    <a:pt x="14" y="54"/>
                  </a:lnTo>
                  <a:lnTo>
                    <a:pt x="0" y="56"/>
                  </a:lnTo>
                  <a:lnTo>
                    <a:pt x="6" y="58"/>
                  </a:lnTo>
                  <a:lnTo>
                    <a:pt x="20" y="60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56" y="54"/>
                  </a:lnTo>
                  <a:lnTo>
                    <a:pt x="64" y="48"/>
                  </a:lnTo>
                  <a:lnTo>
                    <a:pt x="70" y="42"/>
                  </a:lnTo>
                  <a:lnTo>
                    <a:pt x="78" y="26"/>
                  </a:lnTo>
                  <a:lnTo>
                    <a:pt x="84" y="12"/>
                  </a:lnTo>
                  <a:lnTo>
                    <a:pt x="90" y="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9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341"/>
            <p:cNvSpPr>
              <a:spLocks/>
            </p:cNvSpPr>
            <p:nvPr/>
          </p:nvSpPr>
          <p:spPr bwMode="auto">
            <a:xfrm>
              <a:off x="1600200" y="3092450"/>
              <a:ext cx="98425" cy="41275"/>
            </a:xfrm>
            <a:custGeom>
              <a:avLst/>
              <a:gdLst>
                <a:gd name="T0" fmla="*/ 2147483647 w 62"/>
                <a:gd name="T1" fmla="*/ 2147483647 h 26"/>
                <a:gd name="T2" fmla="*/ 2147483647 w 62"/>
                <a:gd name="T3" fmla="*/ 2147483647 h 26"/>
                <a:gd name="T4" fmla="*/ 2147483647 w 62"/>
                <a:gd name="T5" fmla="*/ 2147483647 h 26"/>
                <a:gd name="T6" fmla="*/ 2147483647 w 62"/>
                <a:gd name="T7" fmla="*/ 2147483647 h 26"/>
                <a:gd name="T8" fmla="*/ 2147483647 w 62"/>
                <a:gd name="T9" fmla="*/ 2147483647 h 26"/>
                <a:gd name="T10" fmla="*/ 2147483647 w 62"/>
                <a:gd name="T11" fmla="*/ 2147483647 h 26"/>
                <a:gd name="T12" fmla="*/ 2147483647 w 62"/>
                <a:gd name="T13" fmla="*/ 2147483647 h 26"/>
                <a:gd name="T14" fmla="*/ 2147483647 w 62"/>
                <a:gd name="T15" fmla="*/ 2147483647 h 26"/>
                <a:gd name="T16" fmla="*/ 2147483647 w 62"/>
                <a:gd name="T17" fmla="*/ 2147483647 h 26"/>
                <a:gd name="T18" fmla="*/ 2147483647 w 62"/>
                <a:gd name="T19" fmla="*/ 2147483647 h 26"/>
                <a:gd name="T20" fmla="*/ 2147483647 w 62"/>
                <a:gd name="T21" fmla="*/ 2147483647 h 26"/>
                <a:gd name="T22" fmla="*/ 2147483647 w 62"/>
                <a:gd name="T23" fmla="*/ 2147483647 h 26"/>
                <a:gd name="T24" fmla="*/ 2147483647 w 62"/>
                <a:gd name="T25" fmla="*/ 2147483647 h 26"/>
                <a:gd name="T26" fmla="*/ 2147483647 w 62"/>
                <a:gd name="T27" fmla="*/ 2147483647 h 26"/>
                <a:gd name="T28" fmla="*/ 2147483647 w 62"/>
                <a:gd name="T29" fmla="*/ 2147483647 h 26"/>
                <a:gd name="T30" fmla="*/ 2147483647 w 62"/>
                <a:gd name="T31" fmla="*/ 2147483647 h 26"/>
                <a:gd name="T32" fmla="*/ 2147483647 w 62"/>
                <a:gd name="T33" fmla="*/ 0 h 26"/>
                <a:gd name="T34" fmla="*/ 2147483647 w 62"/>
                <a:gd name="T35" fmla="*/ 0 h 26"/>
                <a:gd name="T36" fmla="*/ 2147483647 w 62"/>
                <a:gd name="T37" fmla="*/ 2147483647 h 26"/>
                <a:gd name="T38" fmla="*/ 2147483647 w 62"/>
                <a:gd name="T39" fmla="*/ 2147483647 h 26"/>
                <a:gd name="T40" fmla="*/ 2147483647 w 62"/>
                <a:gd name="T41" fmla="*/ 2147483647 h 26"/>
                <a:gd name="T42" fmla="*/ 0 w 62"/>
                <a:gd name="T43" fmla="*/ 2147483647 h 26"/>
                <a:gd name="T44" fmla="*/ 2147483647 w 62"/>
                <a:gd name="T45" fmla="*/ 2147483647 h 26"/>
                <a:gd name="T46" fmla="*/ 2147483647 w 62"/>
                <a:gd name="T47" fmla="*/ 2147483647 h 26"/>
                <a:gd name="T48" fmla="*/ 2147483647 w 62"/>
                <a:gd name="T49" fmla="*/ 2147483647 h 26"/>
                <a:gd name="T50" fmla="*/ 2147483647 w 62"/>
                <a:gd name="T51" fmla="*/ 2147483647 h 26"/>
                <a:gd name="T52" fmla="*/ 2147483647 w 62"/>
                <a:gd name="T53" fmla="*/ 2147483647 h 26"/>
                <a:gd name="T54" fmla="*/ 2147483647 w 62"/>
                <a:gd name="T55" fmla="*/ 2147483647 h 26"/>
                <a:gd name="T56" fmla="*/ 2147483647 w 62"/>
                <a:gd name="T57" fmla="*/ 2147483647 h 26"/>
                <a:gd name="T58" fmla="*/ 2147483647 w 62"/>
                <a:gd name="T59" fmla="*/ 2147483647 h 26"/>
                <a:gd name="T60" fmla="*/ 2147483647 w 62"/>
                <a:gd name="T61" fmla="*/ 2147483647 h 26"/>
                <a:gd name="T62" fmla="*/ 2147483647 w 62"/>
                <a:gd name="T63" fmla="*/ 2147483647 h 26"/>
                <a:gd name="T64" fmla="*/ 2147483647 w 62"/>
                <a:gd name="T65" fmla="*/ 2147483647 h 26"/>
                <a:gd name="T66" fmla="*/ 2147483647 w 62"/>
                <a:gd name="T67" fmla="*/ 2147483647 h 26"/>
                <a:gd name="T68" fmla="*/ 2147483647 w 62"/>
                <a:gd name="T69" fmla="*/ 2147483647 h 26"/>
                <a:gd name="T70" fmla="*/ 2147483647 w 62"/>
                <a:gd name="T71" fmla="*/ 2147483647 h 26"/>
                <a:gd name="T72" fmla="*/ 2147483647 w 62"/>
                <a:gd name="T73" fmla="*/ 2147483647 h 26"/>
                <a:gd name="T74" fmla="*/ 2147483647 w 62"/>
                <a:gd name="T75" fmla="*/ 2147483647 h 26"/>
                <a:gd name="T76" fmla="*/ 2147483647 w 62"/>
                <a:gd name="T77" fmla="*/ 2147483647 h 26"/>
                <a:gd name="T78" fmla="*/ 2147483647 w 62"/>
                <a:gd name="T79" fmla="*/ 2147483647 h 26"/>
                <a:gd name="T80" fmla="*/ 2147483647 w 62"/>
                <a:gd name="T81" fmla="*/ 2147483647 h 26"/>
                <a:gd name="T82" fmla="*/ 2147483647 w 62"/>
                <a:gd name="T83" fmla="*/ 2147483647 h 26"/>
                <a:gd name="T84" fmla="*/ 2147483647 w 62"/>
                <a:gd name="T85" fmla="*/ 2147483647 h 26"/>
                <a:gd name="T86" fmla="*/ 2147483647 w 62"/>
                <a:gd name="T87" fmla="*/ 2147483647 h 26"/>
                <a:gd name="T88" fmla="*/ 2147483647 w 62"/>
                <a:gd name="T89" fmla="*/ 2147483647 h 26"/>
                <a:gd name="T90" fmla="*/ 2147483647 w 62"/>
                <a:gd name="T91" fmla="*/ 2147483647 h 26"/>
                <a:gd name="T92" fmla="*/ 2147483647 w 62"/>
                <a:gd name="T93" fmla="*/ 2147483647 h 26"/>
                <a:gd name="T94" fmla="*/ 2147483647 w 62"/>
                <a:gd name="T95" fmla="*/ 2147483647 h 26"/>
                <a:gd name="T96" fmla="*/ 2147483647 w 62"/>
                <a:gd name="T97" fmla="*/ 2147483647 h 26"/>
                <a:gd name="T98" fmla="*/ 2147483647 w 62"/>
                <a:gd name="T99" fmla="*/ 2147483647 h 26"/>
                <a:gd name="T100" fmla="*/ 2147483647 w 62"/>
                <a:gd name="T101" fmla="*/ 2147483647 h 26"/>
                <a:gd name="T102" fmla="*/ 2147483647 w 62"/>
                <a:gd name="T103" fmla="*/ 2147483647 h 26"/>
                <a:gd name="T104" fmla="*/ 2147483647 w 62"/>
                <a:gd name="T105" fmla="*/ 2147483647 h 26"/>
                <a:gd name="T106" fmla="*/ 2147483647 w 62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"/>
                <a:gd name="T163" fmla="*/ 0 h 26"/>
                <a:gd name="T164" fmla="*/ 62 w 62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" h="26">
                  <a:moveTo>
                    <a:pt x="50" y="10"/>
                  </a:moveTo>
                  <a:lnTo>
                    <a:pt x="50" y="10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58" y="2"/>
                  </a:lnTo>
                  <a:lnTo>
                    <a:pt x="44" y="6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34" y="4"/>
                  </a:lnTo>
                  <a:lnTo>
                    <a:pt x="6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22" y="12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30" y="20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8" y="22"/>
                  </a:lnTo>
                  <a:lnTo>
                    <a:pt x="50" y="14"/>
                  </a:lnTo>
                  <a:lnTo>
                    <a:pt x="62" y="4"/>
                  </a:lnTo>
                  <a:lnTo>
                    <a:pt x="50" y="10"/>
                  </a:lnTo>
                  <a:close/>
                </a:path>
              </a:pathLst>
            </a:custGeom>
            <a:gradFill rotWithShape="1">
              <a:gsLst>
                <a:gs pos="0">
                  <a:srgbClr val="71F22A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342"/>
            <p:cNvSpPr>
              <a:spLocks/>
            </p:cNvSpPr>
            <p:nvPr/>
          </p:nvSpPr>
          <p:spPr bwMode="auto">
            <a:xfrm>
              <a:off x="1812925" y="3013075"/>
              <a:ext cx="6350" cy="6350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0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2147483647 w 4"/>
                <a:gd name="T15" fmla="*/ 0 h 4"/>
                <a:gd name="T16" fmla="*/ 2147483647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553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343"/>
            <p:cNvSpPr>
              <a:spLocks/>
            </p:cNvSpPr>
            <p:nvPr/>
          </p:nvSpPr>
          <p:spPr bwMode="auto">
            <a:xfrm>
              <a:off x="1733550" y="3051175"/>
              <a:ext cx="95250" cy="120650"/>
            </a:xfrm>
            <a:custGeom>
              <a:avLst/>
              <a:gdLst>
                <a:gd name="T0" fmla="*/ 2147483647 w 60"/>
                <a:gd name="T1" fmla="*/ 0 h 76"/>
                <a:gd name="T2" fmla="*/ 2147483647 w 60"/>
                <a:gd name="T3" fmla="*/ 0 h 76"/>
                <a:gd name="T4" fmla="*/ 2147483647 w 60"/>
                <a:gd name="T5" fmla="*/ 2147483647 h 76"/>
                <a:gd name="T6" fmla="*/ 2147483647 w 60"/>
                <a:gd name="T7" fmla="*/ 2147483647 h 76"/>
                <a:gd name="T8" fmla="*/ 2147483647 w 60"/>
                <a:gd name="T9" fmla="*/ 2147483647 h 76"/>
                <a:gd name="T10" fmla="*/ 2147483647 w 60"/>
                <a:gd name="T11" fmla="*/ 2147483647 h 76"/>
                <a:gd name="T12" fmla="*/ 2147483647 w 60"/>
                <a:gd name="T13" fmla="*/ 2147483647 h 76"/>
                <a:gd name="T14" fmla="*/ 2147483647 w 60"/>
                <a:gd name="T15" fmla="*/ 2147483647 h 76"/>
                <a:gd name="T16" fmla="*/ 2147483647 w 60"/>
                <a:gd name="T17" fmla="*/ 2147483647 h 76"/>
                <a:gd name="T18" fmla="*/ 2147483647 w 60"/>
                <a:gd name="T19" fmla="*/ 2147483647 h 76"/>
                <a:gd name="T20" fmla="*/ 2147483647 w 60"/>
                <a:gd name="T21" fmla="*/ 2147483647 h 76"/>
                <a:gd name="T22" fmla="*/ 2147483647 w 60"/>
                <a:gd name="T23" fmla="*/ 2147483647 h 76"/>
                <a:gd name="T24" fmla="*/ 2147483647 w 60"/>
                <a:gd name="T25" fmla="*/ 2147483647 h 76"/>
                <a:gd name="T26" fmla="*/ 2147483647 w 60"/>
                <a:gd name="T27" fmla="*/ 2147483647 h 76"/>
                <a:gd name="T28" fmla="*/ 2147483647 w 60"/>
                <a:gd name="T29" fmla="*/ 2147483647 h 76"/>
                <a:gd name="T30" fmla="*/ 2147483647 w 60"/>
                <a:gd name="T31" fmla="*/ 2147483647 h 76"/>
                <a:gd name="T32" fmla="*/ 2147483647 w 60"/>
                <a:gd name="T33" fmla="*/ 2147483647 h 76"/>
                <a:gd name="T34" fmla="*/ 2147483647 w 60"/>
                <a:gd name="T35" fmla="*/ 2147483647 h 76"/>
                <a:gd name="T36" fmla="*/ 2147483647 w 60"/>
                <a:gd name="T37" fmla="*/ 2147483647 h 76"/>
                <a:gd name="T38" fmla="*/ 2147483647 w 60"/>
                <a:gd name="T39" fmla="*/ 2147483647 h 76"/>
                <a:gd name="T40" fmla="*/ 2147483647 w 60"/>
                <a:gd name="T41" fmla="*/ 2147483647 h 76"/>
                <a:gd name="T42" fmla="*/ 2147483647 w 60"/>
                <a:gd name="T43" fmla="*/ 2147483647 h 76"/>
                <a:gd name="T44" fmla="*/ 2147483647 w 60"/>
                <a:gd name="T45" fmla="*/ 2147483647 h 76"/>
                <a:gd name="T46" fmla="*/ 2147483647 w 60"/>
                <a:gd name="T47" fmla="*/ 2147483647 h 76"/>
                <a:gd name="T48" fmla="*/ 2147483647 w 60"/>
                <a:gd name="T49" fmla="*/ 2147483647 h 76"/>
                <a:gd name="T50" fmla="*/ 2147483647 w 60"/>
                <a:gd name="T51" fmla="*/ 2147483647 h 76"/>
                <a:gd name="T52" fmla="*/ 2147483647 w 60"/>
                <a:gd name="T53" fmla="*/ 2147483647 h 76"/>
                <a:gd name="T54" fmla="*/ 2147483647 w 60"/>
                <a:gd name="T55" fmla="*/ 2147483647 h 76"/>
                <a:gd name="T56" fmla="*/ 2147483647 w 60"/>
                <a:gd name="T57" fmla="*/ 2147483647 h 76"/>
                <a:gd name="T58" fmla="*/ 2147483647 w 60"/>
                <a:gd name="T59" fmla="*/ 2147483647 h 76"/>
                <a:gd name="T60" fmla="*/ 2147483647 w 60"/>
                <a:gd name="T61" fmla="*/ 2147483647 h 76"/>
                <a:gd name="T62" fmla="*/ 2147483647 w 60"/>
                <a:gd name="T63" fmla="*/ 2147483647 h 76"/>
                <a:gd name="T64" fmla="*/ 2147483647 w 60"/>
                <a:gd name="T65" fmla="*/ 2147483647 h 76"/>
                <a:gd name="T66" fmla="*/ 0 w 60"/>
                <a:gd name="T67" fmla="*/ 2147483647 h 76"/>
                <a:gd name="T68" fmla="*/ 0 w 60"/>
                <a:gd name="T69" fmla="*/ 2147483647 h 76"/>
                <a:gd name="T70" fmla="*/ 2147483647 w 60"/>
                <a:gd name="T71" fmla="*/ 2147483647 h 76"/>
                <a:gd name="T72" fmla="*/ 2147483647 w 60"/>
                <a:gd name="T73" fmla="*/ 2147483647 h 76"/>
                <a:gd name="T74" fmla="*/ 2147483647 w 60"/>
                <a:gd name="T75" fmla="*/ 2147483647 h 76"/>
                <a:gd name="T76" fmla="*/ 2147483647 w 60"/>
                <a:gd name="T77" fmla="*/ 0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76"/>
                <a:gd name="T119" fmla="*/ 60 w 60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76">
                  <a:moveTo>
                    <a:pt x="20" y="0"/>
                  </a:move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8"/>
                  </a:lnTo>
                  <a:lnTo>
                    <a:pt x="42" y="26"/>
                  </a:lnTo>
                  <a:lnTo>
                    <a:pt x="54" y="50"/>
                  </a:lnTo>
                  <a:lnTo>
                    <a:pt x="58" y="62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0" y="66"/>
                  </a:lnTo>
                  <a:lnTo>
                    <a:pt x="44" y="46"/>
                  </a:lnTo>
                  <a:lnTo>
                    <a:pt x="44" y="6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8" y="64"/>
                  </a:lnTo>
                  <a:lnTo>
                    <a:pt x="38" y="40"/>
                  </a:lnTo>
                  <a:lnTo>
                    <a:pt x="34" y="52"/>
                  </a:lnTo>
                  <a:lnTo>
                    <a:pt x="32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6" y="60"/>
                  </a:lnTo>
                  <a:lnTo>
                    <a:pt x="28" y="50"/>
                  </a:lnTo>
                  <a:lnTo>
                    <a:pt x="32" y="34"/>
                  </a:lnTo>
                  <a:lnTo>
                    <a:pt x="28" y="44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8" y="54"/>
                  </a:lnTo>
                  <a:lnTo>
                    <a:pt x="20" y="48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14" y="28"/>
                  </a:lnTo>
                  <a:lnTo>
                    <a:pt x="10" y="3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6" y="28"/>
                  </a:lnTo>
                  <a:lnTo>
                    <a:pt x="12" y="22"/>
                  </a:lnTo>
                  <a:lnTo>
                    <a:pt x="18" y="14"/>
                  </a:lnTo>
                  <a:lnTo>
                    <a:pt x="10" y="22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71F22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344"/>
            <p:cNvSpPr>
              <a:spLocks/>
            </p:cNvSpPr>
            <p:nvPr/>
          </p:nvSpPr>
          <p:spPr bwMode="auto">
            <a:xfrm>
              <a:off x="1822450" y="3006725"/>
              <a:ext cx="25400" cy="19050"/>
            </a:xfrm>
            <a:custGeom>
              <a:avLst/>
              <a:gdLst>
                <a:gd name="T0" fmla="*/ 0 w 16"/>
                <a:gd name="T1" fmla="*/ 2147483647 h 12"/>
                <a:gd name="T2" fmla="*/ 0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0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0 w 16"/>
                <a:gd name="T17" fmla="*/ 0 h 12"/>
                <a:gd name="T18" fmla="*/ 0 w 1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2"/>
                <a:gd name="T32" fmla="*/ 16 w 1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2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553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345"/>
            <p:cNvSpPr>
              <a:spLocks/>
            </p:cNvSpPr>
            <p:nvPr/>
          </p:nvSpPr>
          <p:spPr bwMode="auto">
            <a:xfrm>
              <a:off x="1822450" y="3006725"/>
              <a:ext cx="25400" cy="19050"/>
            </a:xfrm>
            <a:custGeom>
              <a:avLst/>
              <a:gdLst>
                <a:gd name="T0" fmla="*/ 0 w 16"/>
                <a:gd name="T1" fmla="*/ 2147483647 h 12"/>
                <a:gd name="T2" fmla="*/ 0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0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0 w 16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2"/>
                <a:gd name="T29" fmla="*/ 16 w 1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2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346"/>
            <p:cNvSpPr>
              <a:spLocks/>
            </p:cNvSpPr>
            <p:nvPr/>
          </p:nvSpPr>
          <p:spPr bwMode="auto">
            <a:xfrm>
              <a:off x="2051050" y="4092575"/>
              <a:ext cx="73025" cy="158750"/>
            </a:xfrm>
            <a:custGeom>
              <a:avLst/>
              <a:gdLst>
                <a:gd name="T0" fmla="*/ 2147483647 w 46"/>
                <a:gd name="T1" fmla="*/ 2147483647 h 100"/>
                <a:gd name="T2" fmla="*/ 2147483647 w 46"/>
                <a:gd name="T3" fmla="*/ 2147483647 h 100"/>
                <a:gd name="T4" fmla="*/ 2147483647 w 46"/>
                <a:gd name="T5" fmla="*/ 2147483647 h 100"/>
                <a:gd name="T6" fmla="*/ 2147483647 w 46"/>
                <a:gd name="T7" fmla="*/ 2147483647 h 100"/>
                <a:gd name="T8" fmla="*/ 2147483647 w 46"/>
                <a:gd name="T9" fmla="*/ 2147483647 h 100"/>
                <a:gd name="T10" fmla="*/ 2147483647 w 46"/>
                <a:gd name="T11" fmla="*/ 2147483647 h 100"/>
                <a:gd name="T12" fmla="*/ 2147483647 w 46"/>
                <a:gd name="T13" fmla="*/ 2147483647 h 100"/>
                <a:gd name="T14" fmla="*/ 2147483647 w 46"/>
                <a:gd name="T15" fmla="*/ 2147483647 h 100"/>
                <a:gd name="T16" fmla="*/ 2147483647 w 46"/>
                <a:gd name="T17" fmla="*/ 2147483647 h 100"/>
                <a:gd name="T18" fmla="*/ 2147483647 w 46"/>
                <a:gd name="T19" fmla="*/ 2147483647 h 100"/>
                <a:gd name="T20" fmla="*/ 2147483647 w 46"/>
                <a:gd name="T21" fmla="*/ 2147483647 h 100"/>
                <a:gd name="T22" fmla="*/ 2147483647 w 46"/>
                <a:gd name="T23" fmla="*/ 2147483647 h 100"/>
                <a:gd name="T24" fmla="*/ 2147483647 w 46"/>
                <a:gd name="T25" fmla="*/ 2147483647 h 100"/>
                <a:gd name="T26" fmla="*/ 2147483647 w 46"/>
                <a:gd name="T27" fmla="*/ 2147483647 h 100"/>
                <a:gd name="T28" fmla="*/ 2147483647 w 46"/>
                <a:gd name="T29" fmla="*/ 2147483647 h 100"/>
                <a:gd name="T30" fmla="*/ 2147483647 w 46"/>
                <a:gd name="T31" fmla="*/ 2147483647 h 100"/>
                <a:gd name="T32" fmla="*/ 2147483647 w 46"/>
                <a:gd name="T33" fmla="*/ 2147483647 h 100"/>
                <a:gd name="T34" fmla="*/ 2147483647 w 46"/>
                <a:gd name="T35" fmla="*/ 2147483647 h 100"/>
                <a:gd name="T36" fmla="*/ 2147483647 w 46"/>
                <a:gd name="T37" fmla="*/ 2147483647 h 100"/>
                <a:gd name="T38" fmla="*/ 2147483647 w 46"/>
                <a:gd name="T39" fmla="*/ 2147483647 h 100"/>
                <a:gd name="T40" fmla="*/ 2147483647 w 46"/>
                <a:gd name="T41" fmla="*/ 2147483647 h 100"/>
                <a:gd name="T42" fmla="*/ 2147483647 w 46"/>
                <a:gd name="T43" fmla="*/ 2147483647 h 100"/>
                <a:gd name="T44" fmla="*/ 2147483647 w 46"/>
                <a:gd name="T45" fmla="*/ 2147483647 h 100"/>
                <a:gd name="T46" fmla="*/ 2147483647 w 46"/>
                <a:gd name="T47" fmla="*/ 2147483647 h 100"/>
                <a:gd name="T48" fmla="*/ 2147483647 w 46"/>
                <a:gd name="T49" fmla="*/ 2147483647 h 100"/>
                <a:gd name="T50" fmla="*/ 2147483647 w 46"/>
                <a:gd name="T51" fmla="*/ 2147483647 h 100"/>
                <a:gd name="T52" fmla="*/ 2147483647 w 46"/>
                <a:gd name="T53" fmla="*/ 2147483647 h 100"/>
                <a:gd name="T54" fmla="*/ 2147483647 w 46"/>
                <a:gd name="T55" fmla="*/ 2147483647 h 100"/>
                <a:gd name="T56" fmla="*/ 2147483647 w 46"/>
                <a:gd name="T57" fmla="*/ 2147483647 h 100"/>
                <a:gd name="T58" fmla="*/ 2147483647 w 46"/>
                <a:gd name="T59" fmla="*/ 2147483647 h 100"/>
                <a:gd name="T60" fmla="*/ 2147483647 w 46"/>
                <a:gd name="T61" fmla="*/ 2147483647 h 100"/>
                <a:gd name="T62" fmla="*/ 2147483647 w 46"/>
                <a:gd name="T63" fmla="*/ 2147483647 h 100"/>
                <a:gd name="T64" fmla="*/ 2147483647 w 46"/>
                <a:gd name="T65" fmla="*/ 2147483647 h 100"/>
                <a:gd name="T66" fmla="*/ 2147483647 w 46"/>
                <a:gd name="T67" fmla="*/ 2147483647 h 100"/>
                <a:gd name="T68" fmla="*/ 2147483647 w 46"/>
                <a:gd name="T69" fmla="*/ 2147483647 h 100"/>
                <a:gd name="T70" fmla="*/ 2147483647 w 46"/>
                <a:gd name="T71" fmla="*/ 2147483647 h 100"/>
                <a:gd name="T72" fmla="*/ 0 w 46"/>
                <a:gd name="T73" fmla="*/ 2147483647 h 100"/>
                <a:gd name="T74" fmla="*/ 2147483647 w 46"/>
                <a:gd name="T75" fmla="*/ 2147483647 h 100"/>
                <a:gd name="T76" fmla="*/ 2147483647 w 46"/>
                <a:gd name="T77" fmla="*/ 0 h 100"/>
                <a:gd name="T78" fmla="*/ 2147483647 w 46"/>
                <a:gd name="T79" fmla="*/ 2147483647 h 100"/>
                <a:gd name="T80" fmla="*/ 2147483647 w 46"/>
                <a:gd name="T81" fmla="*/ 2147483647 h 100"/>
                <a:gd name="T82" fmla="*/ 2147483647 w 46"/>
                <a:gd name="T83" fmla="*/ 2147483647 h 100"/>
                <a:gd name="T84" fmla="*/ 2147483647 w 46"/>
                <a:gd name="T85" fmla="*/ 2147483647 h 100"/>
                <a:gd name="T86" fmla="*/ 2147483647 w 46"/>
                <a:gd name="T87" fmla="*/ 2147483647 h 100"/>
                <a:gd name="T88" fmla="*/ 2147483647 w 46"/>
                <a:gd name="T89" fmla="*/ 2147483647 h 100"/>
                <a:gd name="T90" fmla="*/ 2147483647 w 46"/>
                <a:gd name="T91" fmla="*/ 2147483647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100"/>
                <a:gd name="T140" fmla="*/ 46 w 46"/>
                <a:gd name="T141" fmla="*/ 100 h 1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100">
                  <a:moveTo>
                    <a:pt x="20" y="98"/>
                  </a:moveTo>
                  <a:lnTo>
                    <a:pt x="20" y="98"/>
                  </a:lnTo>
                  <a:lnTo>
                    <a:pt x="12" y="90"/>
                  </a:lnTo>
                  <a:lnTo>
                    <a:pt x="6" y="78"/>
                  </a:lnTo>
                  <a:lnTo>
                    <a:pt x="2" y="64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6" y="28"/>
                  </a:lnTo>
                  <a:lnTo>
                    <a:pt x="30" y="38"/>
                  </a:lnTo>
                  <a:lnTo>
                    <a:pt x="32" y="50"/>
                  </a:lnTo>
                  <a:lnTo>
                    <a:pt x="34" y="62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6" y="58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58"/>
                  </a:lnTo>
                  <a:lnTo>
                    <a:pt x="20" y="64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30" y="72"/>
                  </a:lnTo>
                  <a:lnTo>
                    <a:pt x="30" y="62"/>
                  </a:lnTo>
                  <a:lnTo>
                    <a:pt x="30" y="50"/>
                  </a:lnTo>
                  <a:lnTo>
                    <a:pt x="28" y="38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4" y="50"/>
                  </a:lnTo>
                  <a:lnTo>
                    <a:pt x="6" y="64"/>
                  </a:lnTo>
                  <a:lnTo>
                    <a:pt x="10" y="78"/>
                  </a:lnTo>
                  <a:lnTo>
                    <a:pt x="16" y="88"/>
                  </a:lnTo>
                  <a:lnTo>
                    <a:pt x="22" y="94"/>
                  </a:lnTo>
                  <a:lnTo>
                    <a:pt x="30" y="96"/>
                  </a:lnTo>
                  <a:lnTo>
                    <a:pt x="32" y="96"/>
                  </a:lnTo>
                  <a:lnTo>
                    <a:pt x="36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2" y="64"/>
                  </a:lnTo>
                  <a:lnTo>
                    <a:pt x="40" y="44"/>
                  </a:lnTo>
                  <a:lnTo>
                    <a:pt x="38" y="36"/>
                  </a:lnTo>
                  <a:lnTo>
                    <a:pt x="34" y="2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8" y="20"/>
                  </a:lnTo>
                  <a:lnTo>
                    <a:pt x="42" y="34"/>
                  </a:lnTo>
                  <a:lnTo>
                    <a:pt x="44" y="44"/>
                  </a:lnTo>
                  <a:lnTo>
                    <a:pt x="46" y="64"/>
                  </a:lnTo>
                  <a:lnTo>
                    <a:pt x="46" y="76"/>
                  </a:lnTo>
                  <a:lnTo>
                    <a:pt x="42" y="88"/>
                  </a:lnTo>
                  <a:lnTo>
                    <a:pt x="40" y="92"/>
                  </a:lnTo>
                  <a:lnTo>
                    <a:pt x="38" y="96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solidFill>
              <a:srgbClr val="E2B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7" name="Picture 13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38638">
            <a:off x="8600281" y="3801269"/>
            <a:ext cx="3698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2" descr="Walk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8357">
            <a:off x="1808163" y="4949825"/>
            <a:ext cx="8207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2" descr="Walk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0"/>
            <a:ext cx="695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" name="Ngay Vui Cua Be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5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7086600"/>
            <a:ext cx="48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6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76600"/>
            <a:ext cx="484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6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0"/>
            <a:ext cx="48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65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914400"/>
            <a:ext cx="48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6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84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5" descr="sky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238" y="-201613"/>
            <a:ext cx="1123951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57200" y="45720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629400" y="44958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6477000" y="9906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9906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6172200" y="350520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0" y="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0" y="350520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5943600" y="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0000FF"/>
                </a:solidFill>
              </a:rPr>
              <a:t>3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95600" y="4648200"/>
            <a:ext cx="1516063" cy="2009775"/>
            <a:chOff x="1824" y="2928"/>
            <a:chExt cx="955" cy="1266"/>
          </a:xfrm>
        </p:grpSpPr>
        <p:pic>
          <p:nvPicPr>
            <p:cNvPr id="19476" name="Picture 18" descr="CON VIT 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928"/>
              <a:ext cx="955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Text Box 19"/>
            <p:cNvSpPr txBox="1">
              <a:spLocks noChangeArrowheads="1"/>
            </p:cNvSpPr>
            <p:nvPr/>
          </p:nvSpPr>
          <p:spPr bwMode="auto">
            <a:xfrm>
              <a:off x="2064" y="3360"/>
              <a:ext cx="33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0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886200" y="-609600"/>
            <a:ext cx="2368550" cy="3124200"/>
            <a:chOff x="2544" y="144"/>
            <a:chExt cx="1492" cy="1968"/>
          </a:xfrm>
        </p:grpSpPr>
        <p:pic>
          <p:nvPicPr>
            <p:cNvPr id="19474" name="Picture 22" descr="sga trongcan00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67170">
              <a:off x="2544" y="144"/>
              <a:ext cx="1492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Text Box 23"/>
            <p:cNvSpPr txBox="1">
              <a:spLocks noChangeArrowheads="1"/>
            </p:cNvSpPr>
            <p:nvPr/>
          </p:nvSpPr>
          <p:spPr bwMode="auto">
            <a:xfrm>
              <a:off x="3168" y="528"/>
              <a:ext cx="28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76800" y="4343400"/>
            <a:ext cx="1447800" cy="1504950"/>
            <a:chOff x="3072" y="2736"/>
            <a:chExt cx="912" cy="948"/>
          </a:xfrm>
        </p:grpSpPr>
        <p:pic>
          <p:nvPicPr>
            <p:cNvPr id="19472" name="Picture 25" descr="CUN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736"/>
              <a:ext cx="9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26"/>
            <p:cNvSpPr txBox="1">
              <a:spLocks noChangeArrowheads="1"/>
            </p:cNvSpPr>
            <p:nvPr/>
          </p:nvSpPr>
          <p:spPr bwMode="auto">
            <a:xfrm>
              <a:off x="3360" y="2928"/>
              <a:ext cx="38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200">
                  <a:solidFill>
                    <a:srgbClr val="6600CC"/>
                  </a:solidFill>
                </a:rPr>
                <a:t>2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14800" y="2438400"/>
            <a:ext cx="1566863" cy="1504950"/>
            <a:chOff x="2592" y="1536"/>
            <a:chExt cx="987" cy="948"/>
          </a:xfrm>
        </p:grpSpPr>
        <p:pic>
          <p:nvPicPr>
            <p:cNvPr id="19470" name="Picture 21" descr="V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36"/>
              <a:ext cx="987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28"/>
            <p:cNvSpPr txBox="1">
              <a:spLocks noChangeArrowheads="1"/>
            </p:cNvSpPr>
            <p:nvPr/>
          </p:nvSpPr>
          <p:spPr bwMode="auto">
            <a:xfrm>
              <a:off x="2928" y="1728"/>
              <a:ext cx="33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200">
                  <a:solidFill>
                    <a:srgbClr val="0000FF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6763E-6 L -0.42118 0.1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-0.44583 0.08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7283E-6 L 0.29774 -0.138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763E-6 L 0.43385 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9906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0" y="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0" y="350520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19800" y="350520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715000" y="0"/>
            <a:ext cx="2971800" cy="1143000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1000" y="46482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400800" y="46482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096000" y="1143000"/>
            <a:ext cx="2209800" cy="21336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6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14600" y="4143375"/>
            <a:ext cx="1676400" cy="1927225"/>
            <a:chOff x="1584" y="2610"/>
            <a:chExt cx="1056" cy="1214"/>
          </a:xfrm>
        </p:grpSpPr>
        <p:pic>
          <p:nvPicPr>
            <p:cNvPr id="20582" name="Picture 11" descr="bear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610"/>
              <a:ext cx="86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3" name="Picture 12" descr="bear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120"/>
              <a:ext cx="912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90800" y="381000"/>
            <a:ext cx="1981200" cy="1651000"/>
            <a:chOff x="1632" y="240"/>
            <a:chExt cx="1248" cy="1040"/>
          </a:xfrm>
        </p:grpSpPr>
        <p:pic>
          <p:nvPicPr>
            <p:cNvPr id="20499" name="Picture 14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576"/>
              <a:ext cx="768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5" descr="j03049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0"/>
              <a:ext cx="72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1" name="Group 16"/>
            <p:cNvGrpSpPr>
              <a:grpSpLocks noChangeAspect="1"/>
            </p:cNvGrpSpPr>
            <p:nvPr/>
          </p:nvGrpSpPr>
          <p:grpSpPr bwMode="auto">
            <a:xfrm>
              <a:off x="1632" y="623"/>
              <a:ext cx="624" cy="572"/>
              <a:chOff x="1632" y="623"/>
              <a:chExt cx="624" cy="572"/>
            </a:xfrm>
          </p:grpSpPr>
          <p:sp>
            <p:nvSpPr>
              <p:cNvPr id="20502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632" y="623"/>
                <a:ext cx="624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18"/>
              <p:cNvSpPr>
                <a:spLocks/>
              </p:cNvSpPr>
              <p:nvPr/>
            </p:nvSpPr>
            <p:spPr bwMode="auto">
              <a:xfrm>
                <a:off x="2120" y="1062"/>
                <a:ext cx="95" cy="96"/>
              </a:xfrm>
              <a:custGeom>
                <a:avLst/>
                <a:gdLst>
                  <a:gd name="T0" fmla="*/ 0 w 380"/>
                  <a:gd name="T1" fmla="*/ 0 h 384"/>
                  <a:gd name="T2" fmla="*/ 0 w 380"/>
                  <a:gd name="T3" fmla="*/ 0 h 384"/>
                  <a:gd name="T4" fmla="*/ 0 w 380"/>
                  <a:gd name="T5" fmla="*/ 0 h 384"/>
                  <a:gd name="T6" fmla="*/ 0 w 380"/>
                  <a:gd name="T7" fmla="*/ 0 h 384"/>
                  <a:gd name="T8" fmla="*/ 0 w 380"/>
                  <a:gd name="T9" fmla="*/ 0 h 384"/>
                  <a:gd name="T10" fmla="*/ 0 w 380"/>
                  <a:gd name="T11" fmla="*/ 0 h 384"/>
                  <a:gd name="T12" fmla="*/ 0 w 380"/>
                  <a:gd name="T13" fmla="*/ 0 h 384"/>
                  <a:gd name="T14" fmla="*/ 0 w 380"/>
                  <a:gd name="T15" fmla="*/ 0 h 384"/>
                  <a:gd name="T16" fmla="*/ 0 w 380"/>
                  <a:gd name="T17" fmla="*/ 0 h 384"/>
                  <a:gd name="T18" fmla="*/ 0 w 380"/>
                  <a:gd name="T19" fmla="*/ 0 h 384"/>
                  <a:gd name="T20" fmla="*/ 0 w 380"/>
                  <a:gd name="T21" fmla="*/ 0 h 384"/>
                  <a:gd name="T22" fmla="*/ 0 w 380"/>
                  <a:gd name="T23" fmla="*/ 0 h 384"/>
                  <a:gd name="T24" fmla="*/ 0 w 380"/>
                  <a:gd name="T25" fmla="*/ 0 h 384"/>
                  <a:gd name="T26" fmla="*/ 0 w 380"/>
                  <a:gd name="T27" fmla="*/ 0 h 384"/>
                  <a:gd name="T28" fmla="*/ 0 w 380"/>
                  <a:gd name="T29" fmla="*/ 0 h 384"/>
                  <a:gd name="T30" fmla="*/ 0 w 380"/>
                  <a:gd name="T31" fmla="*/ 0 h 384"/>
                  <a:gd name="T32" fmla="*/ 0 w 380"/>
                  <a:gd name="T33" fmla="*/ 0 h 384"/>
                  <a:gd name="T34" fmla="*/ 0 w 380"/>
                  <a:gd name="T35" fmla="*/ 1 h 384"/>
                  <a:gd name="T36" fmla="*/ 0 w 380"/>
                  <a:gd name="T37" fmla="*/ 1 h 384"/>
                  <a:gd name="T38" fmla="*/ 0 w 380"/>
                  <a:gd name="T39" fmla="*/ 1 h 384"/>
                  <a:gd name="T40" fmla="*/ 0 w 380"/>
                  <a:gd name="T41" fmla="*/ 1 h 384"/>
                  <a:gd name="T42" fmla="*/ 0 w 380"/>
                  <a:gd name="T43" fmla="*/ 1 h 384"/>
                  <a:gd name="T44" fmla="*/ 0 w 380"/>
                  <a:gd name="T45" fmla="*/ 1 h 384"/>
                  <a:gd name="T46" fmla="*/ 0 w 380"/>
                  <a:gd name="T47" fmla="*/ 1 h 384"/>
                  <a:gd name="T48" fmla="*/ 0 w 380"/>
                  <a:gd name="T49" fmla="*/ 1 h 384"/>
                  <a:gd name="T50" fmla="*/ 0 w 380"/>
                  <a:gd name="T51" fmla="*/ 1 h 384"/>
                  <a:gd name="T52" fmla="*/ 0 w 380"/>
                  <a:gd name="T53" fmla="*/ 1 h 384"/>
                  <a:gd name="T54" fmla="*/ 0 w 380"/>
                  <a:gd name="T55" fmla="*/ 0 h 384"/>
                  <a:gd name="T56" fmla="*/ 0 w 380"/>
                  <a:gd name="T57" fmla="*/ 0 h 384"/>
                  <a:gd name="T58" fmla="*/ 0 w 380"/>
                  <a:gd name="T59" fmla="*/ 0 h 384"/>
                  <a:gd name="T60" fmla="*/ 0 w 380"/>
                  <a:gd name="T61" fmla="*/ 0 h 384"/>
                  <a:gd name="T62" fmla="*/ 0 w 380"/>
                  <a:gd name="T63" fmla="*/ 0 h 384"/>
                  <a:gd name="T64" fmla="*/ 0 w 380"/>
                  <a:gd name="T65" fmla="*/ 0 h 384"/>
                  <a:gd name="T66" fmla="*/ 0 w 380"/>
                  <a:gd name="T67" fmla="*/ 0 h 384"/>
                  <a:gd name="T68" fmla="*/ 0 w 380"/>
                  <a:gd name="T69" fmla="*/ 0 h 384"/>
                  <a:gd name="T70" fmla="*/ 0 w 380"/>
                  <a:gd name="T71" fmla="*/ 0 h 384"/>
                  <a:gd name="T72" fmla="*/ 0 w 380"/>
                  <a:gd name="T73" fmla="*/ 0 h 384"/>
                  <a:gd name="T74" fmla="*/ 0 w 380"/>
                  <a:gd name="T75" fmla="*/ 0 h 384"/>
                  <a:gd name="T76" fmla="*/ 0 w 380"/>
                  <a:gd name="T77" fmla="*/ 0 h 384"/>
                  <a:gd name="T78" fmla="*/ 0 w 380"/>
                  <a:gd name="T79" fmla="*/ 0 h 384"/>
                  <a:gd name="T80" fmla="*/ 0 w 380"/>
                  <a:gd name="T81" fmla="*/ 0 h 384"/>
                  <a:gd name="T82" fmla="*/ 0 w 380"/>
                  <a:gd name="T83" fmla="*/ 0 h 384"/>
                  <a:gd name="T84" fmla="*/ 0 w 380"/>
                  <a:gd name="T85" fmla="*/ 0 h 384"/>
                  <a:gd name="T86" fmla="*/ 0 w 380"/>
                  <a:gd name="T87" fmla="*/ 0 h 384"/>
                  <a:gd name="T88" fmla="*/ 0 w 380"/>
                  <a:gd name="T89" fmla="*/ 0 h 384"/>
                  <a:gd name="T90" fmla="*/ 0 w 380"/>
                  <a:gd name="T91" fmla="*/ 0 h 384"/>
                  <a:gd name="T92" fmla="*/ 0 w 380"/>
                  <a:gd name="T93" fmla="*/ 0 h 384"/>
                  <a:gd name="T94" fmla="*/ 0 w 380"/>
                  <a:gd name="T95" fmla="*/ 0 h 384"/>
                  <a:gd name="T96" fmla="*/ 0 w 380"/>
                  <a:gd name="T97" fmla="*/ 0 h 3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0"/>
                  <a:gd name="T148" fmla="*/ 0 h 384"/>
                  <a:gd name="T149" fmla="*/ 380 w 380"/>
                  <a:gd name="T150" fmla="*/ 384 h 3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0" h="384">
                    <a:moveTo>
                      <a:pt x="25" y="27"/>
                    </a:moveTo>
                    <a:lnTo>
                      <a:pt x="24" y="30"/>
                    </a:lnTo>
                    <a:lnTo>
                      <a:pt x="19" y="35"/>
                    </a:lnTo>
                    <a:lnTo>
                      <a:pt x="13" y="46"/>
                    </a:lnTo>
                    <a:lnTo>
                      <a:pt x="8" y="63"/>
                    </a:lnTo>
                    <a:lnTo>
                      <a:pt x="3" y="84"/>
                    </a:lnTo>
                    <a:lnTo>
                      <a:pt x="0" y="112"/>
                    </a:lnTo>
                    <a:lnTo>
                      <a:pt x="3" y="145"/>
                    </a:lnTo>
                    <a:lnTo>
                      <a:pt x="9" y="187"/>
                    </a:lnTo>
                    <a:lnTo>
                      <a:pt x="15" y="208"/>
                    </a:lnTo>
                    <a:lnTo>
                      <a:pt x="24" y="229"/>
                    </a:lnTo>
                    <a:lnTo>
                      <a:pt x="36" y="250"/>
                    </a:lnTo>
                    <a:lnTo>
                      <a:pt x="48" y="268"/>
                    </a:lnTo>
                    <a:lnTo>
                      <a:pt x="62" y="286"/>
                    </a:lnTo>
                    <a:lnTo>
                      <a:pt x="78" y="303"/>
                    </a:lnTo>
                    <a:lnTo>
                      <a:pt x="96" y="319"/>
                    </a:lnTo>
                    <a:lnTo>
                      <a:pt x="113" y="332"/>
                    </a:lnTo>
                    <a:lnTo>
                      <a:pt x="132" y="345"/>
                    </a:lnTo>
                    <a:lnTo>
                      <a:pt x="152" y="356"/>
                    </a:lnTo>
                    <a:lnTo>
                      <a:pt x="172" y="365"/>
                    </a:lnTo>
                    <a:lnTo>
                      <a:pt x="192" y="372"/>
                    </a:lnTo>
                    <a:lnTo>
                      <a:pt x="212" y="379"/>
                    </a:lnTo>
                    <a:lnTo>
                      <a:pt x="231" y="382"/>
                    </a:lnTo>
                    <a:lnTo>
                      <a:pt x="250" y="384"/>
                    </a:lnTo>
                    <a:lnTo>
                      <a:pt x="269" y="384"/>
                    </a:lnTo>
                    <a:lnTo>
                      <a:pt x="303" y="375"/>
                    </a:lnTo>
                    <a:lnTo>
                      <a:pt x="332" y="355"/>
                    </a:lnTo>
                    <a:lnTo>
                      <a:pt x="355" y="326"/>
                    </a:lnTo>
                    <a:lnTo>
                      <a:pt x="372" y="291"/>
                    </a:lnTo>
                    <a:lnTo>
                      <a:pt x="380" y="252"/>
                    </a:lnTo>
                    <a:lnTo>
                      <a:pt x="379" y="211"/>
                    </a:lnTo>
                    <a:lnTo>
                      <a:pt x="368" y="169"/>
                    </a:lnTo>
                    <a:lnTo>
                      <a:pt x="344" y="130"/>
                    </a:lnTo>
                    <a:lnTo>
                      <a:pt x="328" y="112"/>
                    </a:lnTo>
                    <a:lnTo>
                      <a:pt x="309" y="94"/>
                    </a:lnTo>
                    <a:lnTo>
                      <a:pt x="288" y="78"/>
                    </a:lnTo>
                    <a:lnTo>
                      <a:pt x="265" y="63"/>
                    </a:lnTo>
                    <a:lnTo>
                      <a:pt x="242" y="48"/>
                    </a:lnTo>
                    <a:lnTo>
                      <a:pt x="219" y="35"/>
                    </a:lnTo>
                    <a:lnTo>
                      <a:pt x="194" y="24"/>
                    </a:lnTo>
                    <a:lnTo>
                      <a:pt x="170" y="15"/>
                    </a:lnTo>
                    <a:lnTo>
                      <a:pt x="146" y="7"/>
                    </a:lnTo>
                    <a:lnTo>
                      <a:pt x="122" y="2"/>
                    </a:lnTo>
                    <a:lnTo>
                      <a:pt x="101" y="0"/>
                    </a:lnTo>
                    <a:lnTo>
                      <a:pt x="81" y="0"/>
                    </a:lnTo>
                    <a:lnTo>
                      <a:pt x="63" y="2"/>
                    </a:lnTo>
                    <a:lnTo>
                      <a:pt x="47" y="7"/>
                    </a:lnTo>
                    <a:lnTo>
                      <a:pt x="34" y="16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rgbClr val="FFDB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19"/>
              <p:cNvSpPr>
                <a:spLocks/>
              </p:cNvSpPr>
              <p:nvPr/>
            </p:nvSpPr>
            <p:spPr bwMode="auto">
              <a:xfrm>
                <a:off x="1640" y="646"/>
                <a:ext cx="468" cy="543"/>
              </a:xfrm>
              <a:custGeom>
                <a:avLst/>
                <a:gdLst>
                  <a:gd name="T0" fmla="*/ 0 w 1871"/>
                  <a:gd name="T1" fmla="*/ 1 h 2171"/>
                  <a:gd name="T2" fmla="*/ 0 w 1871"/>
                  <a:gd name="T3" fmla="*/ 2 h 2171"/>
                  <a:gd name="T4" fmla="*/ 0 w 1871"/>
                  <a:gd name="T5" fmla="*/ 2 h 2171"/>
                  <a:gd name="T6" fmla="*/ 0 w 1871"/>
                  <a:gd name="T7" fmla="*/ 2 h 2171"/>
                  <a:gd name="T8" fmla="*/ 0 w 1871"/>
                  <a:gd name="T9" fmla="*/ 2 h 2171"/>
                  <a:gd name="T10" fmla="*/ 0 w 1871"/>
                  <a:gd name="T11" fmla="*/ 2 h 2171"/>
                  <a:gd name="T12" fmla="*/ 0 w 1871"/>
                  <a:gd name="T13" fmla="*/ 2 h 2171"/>
                  <a:gd name="T14" fmla="*/ 1 w 1871"/>
                  <a:gd name="T15" fmla="*/ 2 h 2171"/>
                  <a:gd name="T16" fmla="*/ 1 w 1871"/>
                  <a:gd name="T17" fmla="*/ 2 h 2171"/>
                  <a:gd name="T18" fmla="*/ 1 w 1871"/>
                  <a:gd name="T19" fmla="*/ 2 h 2171"/>
                  <a:gd name="T20" fmla="*/ 1 w 1871"/>
                  <a:gd name="T21" fmla="*/ 2 h 2171"/>
                  <a:gd name="T22" fmla="*/ 1 w 1871"/>
                  <a:gd name="T23" fmla="*/ 2 h 2171"/>
                  <a:gd name="T24" fmla="*/ 1 w 1871"/>
                  <a:gd name="T25" fmla="*/ 2 h 2171"/>
                  <a:gd name="T26" fmla="*/ 1 w 1871"/>
                  <a:gd name="T27" fmla="*/ 2 h 2171"/>
                  <a:gd name="T28" fmla="*/ 1 w 1871"/>
                  <a:gd name="T29" fmla="*/ 2 h 2171"/>
                  <a:gd name="T30" fmla="*/ 1 w 1871"/>
                  <a:gd name="T31" fmla="*/ 2 h 2171"/>
                  <a:gd name="T32" fmla="*/ 1 w 1871"/>
                  <a:gd name="T33" fmla="*/ 2 h 2171"/>
                  <a:gd name="T34" fmla="*/ 1 w 1871"/>
                  <a:gd name="T35" fmla="*/ 2 h 2171"/>
                  <a:gd name="T36" fmla="*/ 1 w 1871"/>
                  <a:gd name="T37" fmla="*/ 2 h 2171"/>
                  <a:gd name="T38" fmla="*/ 1 w 1871"/>
                  <a:gd name="T39" fmla="*/ 2 h 2171"/>
                  <a:gd name="T40" fmla="*/ 1 w 1871"/>
                  <a:gd name="T41" fmla="*/ 2 h 2171"/>
                  <a:gd name="T42" fmla="*/ 1 w 1871"/>
                  <a:gd name="T43" fmla="*/ 2 h 2171"/>
                  <a:gd name="T44" fmla="*/ 1 w 1871"/>
                  <a:gd name="T45" fmla="*/ 2 h 2171"/>
                  <a:gd name="T46" fmla="*/ 1 w 1871"/>
                  <a:gd name="T47" fmla="*/ 2 h 2171"/>
                  <a:gd name="T48" fmla="*/ 1 w 1871"/>
                  <a:gd name="T49" fmla="*/ 2 h 2171"/>
                  <a:gd name="T50" fmla="*/ 2 w 1871"/>
                  <a:gd name="T51" fmla="*/ 2 h 2171"/>
                  <a:gd name="T52" fmla="*/ 2 w 1871"/>
                  <a:gd name="T53" fmla="*/ 2 h 2171"/>
                  <a:gd name="T54" fmla="*/ 2 w 1871"/>
                  <a:gd name="T55" fmla="*/ 2 h 2171"/>
                  <a:gd name="T56" fmla="*/ 2 w 1871"/>
                  <a:gd name="T57" fmla="*/ 2 h 2171"/>
                  <a:gd name="T58" fmla="*/ 2 w 1871"/>
                  <a:gd name="T59" fmla="*/ 2 h 2171"/>
                  <a:gd name="T60" fmla="*/ 2 w 1871"/>
                  <a:gd name="T61" fmla="*/ 2 h 2171"/>
                  <a:gd name="T62" fmla="*/ 2 w 1871"/>
                  <a:gd name="T63" fmla="*/ 2 h 2171"/>
                  <a:gd name="T64" fmla="*/ 2 w 1871"/>
                  <a:gd name="T65" fmla="*/ 2 h 2171"/>
                  <a:gd name="T66" fmla="*/ 2 w 1871"/>
                  <a:gd name="T67" fmla="*/ 2 h 2171"/>
                  <a:gd name="T68" fmla="*/ 2 w 1871"/>
                  <a:gd name="T69" fmla="*/ 2 h 2171"/>
                  <a:gd name="T70" fmla="*/ 2 w 1871"/>
                  <a:gd name="T71" fmla="*/ 2 h 2171"/>
                  <a:gd name="T72" fmla="*/ 2 w 1871"/>
                  <a:gd name="T73" fmla="*/ 2 h 2171"/>
                  <a:gd name="T74" fmla="*/ 2 w 1871"/>
                  <a:gd name="T75" fmla="*/ 2 h 2171"/>
                  <a:gd name="T76" fmla="*/ 2 w 1871"/>
                  <a:gd name="T77" fmla="*/ 2 h 2171"/>
                  <a:gd name="T78" fmla="*/ 2 w 1871"/>
                  <a:gd name="T79" fmla="*/ 1 h 2171"/>
                  <a:gd name="T80" fmla="*/ 2 w 1871"/>
                  <a:gd name="T81" fmla="*/ 1 h 2171"/>
                  <a:gd name="T82" fmla="*/ 2 w 1871"/>
                  <a:gd name="T83" fmla="*/ 1 h 2171"/>
                  <a:gd name="T84" fmla="*/ 2 w 1871"/>
                  <a:gd name="T85" fmla="*/ 1 h 2171"/>
                  <a:gd name="T86" fmla="*/ 2 w 1871"/>
                  <a:gd name="T87" fmla="*/ 1 h 2171"/>
                  <a:gd name="T88" fmla="*/ 2 w 1871"/>
                  <a:gd name="T89" fmla="*/ 0 h 2171"/>
                  <a:gd name="T90" fmla="*/ 2 w 1871"/>
                  <a:gd name="T91" fmla="*/ 0 h 2171"/>
                  <a:gd name="T92" fmla="*/ 2 w 1871"/>
                  <a:gd name="T93" fmla="*/ 1 h 2171"/>
                  <a:gd name="T94" fmla="*/ 2 w 1871"/>
                  <a:gd name="T95" fmla="*/ 1 h 2171"/>
                  <a:gd name="T96" fmla="*/ 2 w 1871"/>
                  <a:gd name="T97" fmla="*/ 1 h 2171"/>
                  <a:gd name="T98" fmla="*/ 1 w 1871"/>
                  <a:gd name="T99" fmla="*/ 1 h 2171"/>
                  <a:gd name="T100" fmla="*/ 1 w 1871"/>
                  <a:gd name="T101" fmla="*/ 1 h 2171"/>
                  <a:gd name="T102" fmla="*/ 1 w 1871"/>
                  <a:gd name="T103" fmla="*/ 1 h 2171"/>
                  <a:gd name="T104" fmla="*/ 1 w 1871"/>
                  <a:gd name="T105" fmla="*/ 0 h 2171"/>
                  <a:gd name="T106" fmla="*/ 1 w 1871"/>
                  <a:gd name="T107" fmla="*/ 0 h 2171"/>
                  <a:gd name="T108" fmla="*/ 1 w 1871"/>
                  <a:gd name="T109" fmla="*/ 0 h 2171"/>
                  <a:gd name="T110" fmla="*/ 1 w 1871"/>
                  <a:gd name="T111" fmla="*/ 0 h 2171"/>
                  <a:gd name="T112" fmla="*/ 1 w 1871"/>
                  <a:gd name="T113" fmla="*/ 1 h 2171"/>
                  <a:gd name="T114" fmla="*/ 1 w 1871"/>
                  <a:gd name="T115" fmla="*/ 1 h 2171"/>
                  <a:gd name="T116" fmla="*/ 1 w 1871"/>
                  <a:gd name="T117" fmla="*/ 1 h 2171"/>
                  <a:gd name="T118" fmla="*/ 1 w 1871"/>
                  <a:gd name="T119" fmla="*/ 1 h 2171"/>
                  <a:gd name="T120" fmla="*/ 0 w 1871"/>
                  <a:gd name="T121" fmla="*/ 1 h 21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71"/>
                  <a:gd name="T184" fmla="*/ 0 h 2171"/>
                  <a:gd name="T185" fmla="*/ 1871 w 1871"/>
                  <a:gd name="T186" fmla="*/ 2171 h 21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71" h="2171">
                    <a:moveTo>
                      <a:pt x="226" y="1307"/>
                    </a:moveTo>
                    <a:lnTo>
                      <a:pt x="224" y="1310"/>
                    </a:lnTo>
                    <a:lnTo>
                      <a:pt x="219" y="1322"/>
                    </a:lnTo>
                    <a:lnTo>
                      <a:pt x="211" y="1338"/>
                    </a:lnTo>
                    <a:lnTo>
                      <a:pt x="199" y="1358"/>
                    </a:lnTo>
                    <a:lnTo>
                      <a:pt x="184" y="1379"/>
                    </a:lnTo>
                    <a:lnTo>
                      <a:pt x="167" y="1401"/>
                    </a:lnTo>
                    <a:lnTo>
                      <a:pt x="145" y="1421"/>
                    </a:lnTo>
                    <a:lnTo>
                      <a:pt x="120" y="1436"/>
                    </a:lnTo>
                    <a:lnTo>
                      <a:pt x="95" y="1445"/>
                    </a:lnTo>
                    <a:lnTo>
                      <a:pt x="71" y="1445"/>
                    </a:lnTo>
                    <a:lnTo>
                      <a:pt x="51" y="1438"/>
                    </a:lnTo>
                    <a:lnTo>
                      <a:pt x="34" y="1428"/>
                    </a:lnTo>
                    <a:lnTo>
                      <a:pt x="20" y="1418"/>
                    </a:lnTo>
                    <a:lnTo>
                      <a:pt x="9" y="1407"/>
                    </a:lnTo>
                    <a:lnTo>
                      <a:pt x="2" y="1399"/>
                    </a:lnTo>
                    <a:lnTo>
                      <a:pt x="0" y="1396"/>
                    </a:lnTo>
                    <a:lnTo>
                      <a:pt x="0" y="1399"/>
                    </a:lnTo>
                    <a:lnTo>
                      <a:pt x="0" y="1408"/>
                    </a:lnTo>
                    <a:lnTo>
                      <a:pt x="0" y="1425"/>
                    </a:lnTo>
                    <a:lnTo>
                      <a:pt x="1" y="1443"/>
                    </a:lnTo>
                    <a:lnTo>
                      <a:pt x="2" y="1467"/>
                    </a:lnTo>
                    <a:lnTo>
                      <a:pt x="6" y="1494"/>
                    </a:lnTo>
                    <a:lnTo>
                      <a:pt x="12" y="1522"/>
                    </a:lnTo>
                    <a:lnTo>
                      <a:pt x="20" y="1551"/>
                    </a:lnTo>
                    <a:lnTo>
                      <a:pt x="31" y="1581"/>
                    </a:lnTo>
                    <a:lnTo>
                      <a:pt x="45" y="1610"/>
                    </a:lnTo>
                    <a:lnTo>
                      <a:pt x="64" y="1638"/>
                    </a:lnTo>
                    <a:lnTo>
                      <a:pt x="85" y="1664"/>
                    </a:lnTo>
                    <a:lnTo>
                      <a:pt x="111" y="1687"/>
                    </a:lnTo>
                    <a:lnTo>
                      <a:pt x="143" y="1706"/>
                    </a:lnTo>
                    <a:lnTo>
                      <a:pt x="179" y="1719"/>
                    </a:lnTo>
                    <a:lnTo>
                      <a:pt x="221" y="1727"/>
                    </a:lnTo>
                    <a:lnTo>
                      <a:pt x="303" y="1719"/>
                    </a:lnTo>
                    <a:lnTo>
                      <a:pt x="307" y="1723"/>
                    </a:lnTo>
                    <a:lnTo>
                      <a:pt x="317" y="1734"/>
                    </a:lnTo>
                    <a:lnTo>
                      <a:pt x="334" y="1751"/>
                    </a:lnTo>
                    <a:lnTo>
                      <a:pt x="356" y="1772"/>
                    </a:lnTo>
                    <a:lnTo>
                      <a:pt x="384" y="1797"/>
                    </a:lnTo>
                    <a:lnTo>
                      <a:pt x="418" y="1825"/>
                    </a:lnTo>
                    <a:lnTo>
                      <a:pt x="455" y="1854"/>
                    </a:lnTo>
                    <a:lnTo>
                      <a:pt x="497" y="1882"/>
                    </a:lnTo>
                    <a:lnTo>
                      <a:pt x="517" y="1897"/>
                    </a:lnTo>
                    <a:lnTo>
                      <a:pt x="534" y="1911"/>
                    </a:lnTo>
                    <a:lnTo>
                      <a:pt x="548" y="1926"/>
                    </a:lnTo>
                    <a:lnTo>
                      <a:pt x="561" y="1940"/>
                    </a:lnTo>
                    <a:lnTo>
                      <a:pt x="571" y="1954"/>
                    </a:lnTo>
                    <a:lnTo>
                      <a:pt x="579" y="1966"/>
                    </a:lnTo>
                    <a:lnTo>
                      <a:pt x="587" y="1980"/>
                    </a:lnTo>
                    <a:lnTo>
                      <a:pt x="596" y="1992"/>
                    </a:lnTo>
                    <a:lnTo>
                      <a:pt x="603" y="2004"/>
                    </a:lnTo>
                    <a:lnTo>
                      <a:pt x="611" y="2014"/>
                    </a:lnTo>
                    <a:lnTo>
                      <a:pt x="621" y="2024"/>
                    </a:lnTo>
                    <a:lnTo>
                      <a:pt x="631" y="2034"/>
                    </a:lnTo>
                    <a:lnTo>
                      <a:pt x="643" y="2042"/>
                    </a:lnTo>
                    <a:lnTo>
                      <a:pt x="658" y="2049"/>
                    </a:lnTo>
                    <a:lnTo>
                      <a:pt x="676" y="2054"/>
                    </a:lnTo>
                    <a:lnTo>
                      <a:pt x="697" y="2059"/>
                    </a:lnTo>
                    <a:lnTo>
                      <a:pt x="740" y="2064"/>
                    </a:lnTo>
                    <a:lnTo>
                      <a:pt x="776" y="2063"/>
                    </a:lnTo>
                    <a:lnTo>
                      <a:pt x="806" y="2057"/>
                    </a:lnTo>
                    <a:lnTo>
                      <a:pt x="829" y="2047"/>
                    </a:lnTo>
                    <a:lnTo>
                      <a:pt x="845" y="2033"/>
                    </a:lnTo>
                    <a:lnTo>
                      <a:pt x="853" y="2017"/>
                    </a:lnTo>
                    <a:lnTo>
                      <a:pt x="852" y="1998"/>
                    </a:lnTo>
                    <a:lnTo>
                      <a:pt x="843" y="1979"/>
                    </a:lnTo>
                    <a:lnTo>
                      <a:pt x="829" y="1963"/>
                    </a:lnTo>
                    <a:lnTo>
                      <a:pt x="814" y="1949"/>
                    </a:lnTo>
                    <a:lnTo>
                      <a:pt x="801" y="1939"/>
                    </a:lnTo>
                    <a:lnTo>
                      <a:pt x="790" y="1930"/>
                    </a:lnTo>
                    <a:lnTo>
                      <a:pt x="783" y="1921"/>
                    </a:lnTo>
                    <a:lnTo>
                      <a:pt x="779" y="1910"/>
                    </a:lnTo>
                    <a:lnTo>
                      <a:pt x="781" y="1899"/>
                    </a:lnTo>
                    <a:lnTo>
                      <a:pt x="791" y="1882"/>
                    </a:lnTo>
                    <a:lnTo>
                      <a:pt x="805" y="1867"/>
                    </a:lnTo>
                    <a:lnTo>
                      <a:pt x="821" y="1856"/>
                    </a:lnTo>
                    <a:lnTo>
                      <a:pt x="838" y="1849"/>
                    </a:lnTo>
                    <a:lnTo>
                      <a:pt x="855" y="1846"/>
                    </a:lnTo>
                    <a:lnTo>
                      <a:pt x="873" y="1849"/>
                    </a:lnTo>
                    <a:lnTo>
                      <a:pt x="889" y="1857"/>
                    </a:lnTo>
                    <a:lnTo>
                      <a:pt x="905" y="1871"/>
                    </a:lnTo>
                    <a:lnTo>
                      <a:pt x="919" y="1891"/>
                    </a:lnTo>
                    <a:lnTo>
                      <a:pt x="933" y="1918"/>
                    </a:lnTo>
                    <a:lnTo>
                      <a:pt x="947" y="1949"/>
                    </a:lnTo>
                    <a:lnTo>
                      <a:pt x="961" y="1984"/>
                    </a:lnTo>
                    <a:lnTo>
                      <a:pt x="977" y="2020"/>
                    </a:lnTo>
                    <a:lnTo>
                      <a:pt x="993" y="2057"/>
                    </a:lnTo>
                    <a:lnTo>
                      <a:pt x="1012" y="2089"/>
                    </a:lnTo>
                    <a:lnTo>
                      <a:pt x="1032" y="2118"/>
                    </a:lnTo>
                    <a:lnTo>
                      <a:pt x="1055" y="2140"/>
                    </a:lnTo>
                    <a:lnTo>
                      <a:pt x="1067" y="2148"/>
                    </a:lnTo>
                    <a:lnTo>
                      <a:pt x="1080" y="2155"/>
                    </a:lnTo>
                    <a:lnTo>
                      <a:pt x="1094" y="2161"/>
                    </a:lnTo>
                    <a:lnTo>
                      <a:pt x="1106" y="2165"/>
                    </a:lnTo>
                    <a:lnTo>
                      <a:pt x="1120" y="2167"/>
                    </a:lnTo>
                    <a:lnTo>
                      <a:pt x="1134" y="2170"/>
                    </a:lnTo>
                    <a:lnTo>
                      <a:pt x="1146" y="2171"/>
                    </a:lnTo>
                    <a:lnTo>
                      <a:pt x="1160" y="2171"/>
                    </a:lnTo>
                    <a:lnTo>
                      <a:pt x="1174" y="2171"/>
                    </a:lnTo>
                    <a:lnTo>
                      <a:pt x="1188" y="2171"/>
                    </a:lnTo>
                    <a:lnTo>
                      <a:pt x="1200" y="2170"/>
                    </a:lnTo>
                    <a:lnTo>
                      <a:pt x="1213" y="2168"/>
                    </a:lnTo>
                    <a:lnTo>
                      <a:pt x="1225" y="2167"/>
                    </a:lnTo>
                    <a:lnTo>
                      <a:pt x="1238" y="2165"/>
                    </a:lnTo>
                    <a:lnTo>
                      <a:pt x="1249" y="2163"/>
                    </a:lnTo>
                    <a:lnTo>
                      <a:pt x="1260" y="2162"/>
                    </a:lnTo>
                    <a:lnTo>
                      <a:pt x="1284" y="2157"/>
                    </a:lnTo>
                    <a:lnTo>
                      <a:pt x="1299" y="2148"/>
                    </a:lnTo>
                    <a:lnTo>
                      <a:pt x="1307" y="2138"/>
                    </a:lnTo>
                    <a:lnTo>
                      <a:pt x="1308" y="2125"/>
                    </a:lnTo>
                    <a:lnTo>
                      <a:pt x="1304" y="2109"/>
                    </a:lnTo>
                    <a:lnTo>
                      <a:pt x="1297" y="2093"/>
                    </a:lnTo>
                    <a:lnTo>
                      <a:pt x="1285" y="2077"/>
                    </a:lnTo>
                    <a:lnTo>
                      <a:pt x="1274" y="2061"/>
                    </a:lnTo>
                    <a:lnTo>
                      <a:pt x="1260" y="2045"/>
                    </a:lnTo>
                    <a:lnTo>
                      <a:pt x="1248" y="2030"/>
                    </a:lnTo>
                    <a:lnTo>
                      <a:pt x="1238" y="2018"/>
                    </a:lnTo>
                    <a:lnTo>
                      <a:pt x="1229" y="2008"/>
                    </a:lnTo>
                    <a:lnTo>
                      <a:pt x="1225" y="2002"/>
                    </a:lnTo>
                    <a:lnTo>
                      <a:pt x="1225" y="1998"/>
                    </a:lnTo>
                    <a:lnTo>
                      <a:pt x="1233" y="1999"/>
                    </a:lnTo>
                    <a:lnTo>
                      <a:pt x="1247" y="2004"/>
                    </a:lnTo>
                    <a:lnTo>
                      <a:pt x="1264" y="2010"/>
                    </a:lnTo>
                    <a:lnTo>
                      <a:pt x="1283" y="2015"/>
                    </a:lnTo>
                    <a:lnTo>
                      <a:pt x="1302" y="2018"/>
                    </a:lnTo>
                    <a:lnTo>
                      <a:pt x="1321" y="2019"/>
                    </a:lnTo>
                    <a:lnTo>
                      <a:pt x="1341" y="2018"/>
                    </a:lnTo>
                    <a:lnTo>
                      <a:pt x="1359" y="2017"/>
                    </a:lnTo>
                    <a:lnTo>
                      <a:pt x="1378" y="2014"/>
                    </a:lnTo>
                    <a:lnTo>
                      <a:pt x="1397" y="2010"/>
                    </a:lnTo>
                    <a:lnTo>
                      <a:pt x="1415" y="2007"/>
                    </a:lnTo>
                    <a:lnTo>
                      <a:pt x="1432" y="2003"/>
                    </a:lnTo>
                    <a:lnTo>
                      <a:pt x="1449" y="1999"/>
                    </a:lnTo>
                    <a:lnTo>
                      <a:pt x="1465" y="1995"/>
                    </a:lnTo>
                    <a:lnTo>
                      <a:pt x="1479" y="1993"/>
                    </a:lnTo>
                    <a:lnTo>
                      <a:pt x="1492" y="1992"/>
                    </a:lnTo>
                    <a:lnTo>
                      <a:pt x="1505" y="1990"/>
                    </a:lnTo>
                    <a:lnTo>
                      <a:pt x="1516" y="1992"/>
                    </a:lnTo>
                    <a:lnTo>
                      <a:pt x="1534" y="1999"/>
                    </a:lnTo>
                    <a:lnTo>
                      <a:pt x="1545" y="2012"/>
                    </a:lnTo>
                    <a:lnTo>
                      <a:pt x="1554" y="2029"/>
                    </a:lnTo>
                    <a:lnTo>
                      <a:pt x="1561" y="2047"/>
                    </a:lnTo>
                    <a:lnTo>
                      <a:pt x="1569" y="2064"/>
                    </a:lnTo>
                    <a:lnTo>
                      <a:pt x="1578" y="2081"/>
                    </a:lnTo>
                    <a:lnTo>
                      <a:pt x="1592" y="2091"/>
                    </a:lnTo>
                    <a:lnTo>
                      <a:pt x="1612" y="2096"/>
                    </a:lnTo>
                    <a:lnTo>
                      <a:pt x="1656" y="2094"/>
                    </a:lnTo>
                    <a:lnTo>
                      <a:pt x="1687" y="2089"/>
                    </a:lnTo>
                    <a:lnTo>
                      <a:pt x="1709" y="2079"/>
                    </a:lnTo>
                    <a:lnTo>
                      <a:pt x="1722" y="2066"/>
                    </a:lnTo>
                    <a:lnTo>
                      <a:pt x="1728" y="2050"/>
                    </a:lnTo>
                    <a:lnTo>
                      <a:pt x="1728" y="2033"/>
                    </a:lnTo>
                    <a:lnTo>
                      <a:pt x="1723" y="2014"/>
                    </a:lnTo>
                    <a:lnTo>
                      <a:pt x="1714" y="1994"/>
                    </a:lnTo>
                    <a:lnTo>
                      <a:pt x="1703" y="1983"/>
                    </a:lnTo>
                    <a:lnTo>
                      <a:pt x="1688" y="1974"/>
                    </a:lnTo>
                    <a:lnTo>
                      <a:pt x="1669" y="1969"/>
                    </a:lnTo>
                    <a:lnTo>
                      <a:pt x="1652" y="1964"/>
                    </a:lnTo>
                    <a:lnTo>
                      <a:pt x="1638" y="1958"/>
                    </a:lnTo>
                    <a:lnTo>
                      <a:pt x="1629" y="1949"/>
                    </a:lnTo>
                    <a:lnTo>
                      <a:pt x="1628" y="1935"/>
                    </a:lnTo>
                    <a:lnTo>
                      <a:pt x="1638" y="1914"/>
                    </a:lnTo>
                    <a:lnTo>
                      <a:pt x="1653" y="1891"/>
                    </a:lnTo>
                    <a:lnTo>
                      <a:pt x="1667" y="1875"/>
                    </a:lnTo>
                    <a:lnTo>
                      <a:pt x="1677" y="1860"/>
                    </a:lnTo>
                    <a:lnTo>
                      <a:pt x="1686" y="1846"/>
                    </a:lnTo>
                    <a:lnTo>
                      <a:pt x="1691" y="1832"/>
                    </a:lnTo>
                    <a:lnTo>
                      <a:pt x="1694" y="1816"/>
                    </a:lnTo>
                    <a:lnTo>
                      <a:pt x="1694" y="1795"/>
                    </a:lnTo>
                    <a:lnTo>
                      <a:pt x="1693" y="1767"/>
                    </a:lnTo>
                    <a:lnTo>
                      <a:pt x="1696" y="1746"/>
                    </a:lnTo>
                    <a:lnTo>
                      <a:pt x="1706" y="1742"/>
                    </a:lnTo>
                    <a:lnTo>
                      <a:pt x="1722" y="1748"/>
                    </a:lnTo>
                    <a:lnTo>
                      <a:pt x="1742" y="1761"/>
                    </a:lnTo>
                    <a:lnTo>
                      <a:pt x="1762" y="1775"/>
                    </a:lnTo>
                    <a:lnTo>
                      <a:pt x="1780" y="1783"/>
                    </a:lnTo>
                    <a:lnTo>
                      <a:pt x="1793" y="1781"/>
                    </a:lnTo>
                    <a:lnTo>
                      <a:pt x="1801" y="1764"/>
                    </a:lnTo>
                    <a:lnTo>
                      <a:pt x="1800" y="1741"/>
                    </a:lnTo>
                    <a:lnTo>
                      <a:pt x="1791" y="1721"/>
                    </a:lnTo>
                    <a:lnTo>
                      <a:pt x="1778" y="1704"/>
                    </a:lnTo>
                    <a:lnTo>
                      <a:pt x="1762" y="1692"/>
                    </a:lnTo>
                    <a:lnTo>
                      <a:pt x="1746" y="1682"/>
                    </a:lnTo>
                    <a:lnTo>
                      <a:pt x="1732" y="1675"/>
                    </a:lnTo>
                    <a:lnTo>
                      <a:pt x="1722" y="1672"/>
                    </a:lnTo>
                    <a:lnTo>
                      <a:pt x="1718" y="1670"/>
                    </a:lnTo>
                    <a:lnTo>
                      <a:pt x="1724" y="1670"/>
                    </a:lnTo>
                    <a:lnTo>
                      <a:pt x="1742" y="1665"/>
                    </a:lnTo>
                    <a:lnTo>
                      <a:pt x="1767" y="1657"/>
                    </a:lnTo>
                    <a:lnTo>
                      <a:pt x="1795" y="1637"/>
                    </a:lnTo>
                    <a:lnTo>
                      <a:pt x="1822" y="1606"/>
                    </a:lnTo>
                    <a:lnTo>
                      <a:pt x="1847" y="1560"/>
                    </a:lnTo>
                    <a:lnTo>
                      <a:pt x="1865" y="1496"/>
                    </a:lnTo>
                    <a:lnTo>
                      <a:pt x="1871" y="1412"/>
                    </a:lnTo>
                    <a:lnTo>
                      <a:pt x="1871" y="1366"/>
                    </a:lnTo>
                    <a:lnTo>
                      <a:pt x="1871" y="1323"/>
                    </a:lnTo>
                    <a:lnTo>
                      <a:pt x="1870" y="1283"/>
                    </a:lnTo>
                    <a:lnTo>
                      <a:pt x="1867" y="1246"/>
                    </a:lnTo>
                    <a:lnTo>
                      <a:pt x="1861" y="1213"/>
                    </a:lnTo>
                    <a:lnTo>
                      <a:pt x="1852" y="1180"/>
                    </a:lnTo>
                    <a:lnTo>
                      <a:pt x="1841" y="1149"/>
                    </a:lnTo>
                    <a:lnTo>
                      <a:pt x="1825" y="1118"/>
                    </a:lnTo>
                    <a:lnTo>
                      <a:pt x="1804" y="1088"/>
                    </a:lnTo>
                    <a:lnTo>
                      <a:pt x="1778" y="1060"/>
                    </a:lnTo>
                    <a:lnTo>
                      <a:pt x="1750" y="1032"/>
                    </a:lnTo>
                    <a:lnTo>
                      <a:pt x="1721" y="1006"/>
                    </a:lnTo>
                    <a:lnTo>
                      <a:pt x="1692" y="982"/>
                    </a:lnTo>
                    <a:lnTo>
                      <a:pt x="1666" y="959"/>
                    </a:lnTo>
                    <a:lnTo>
                      <a:pt x="1643" y="940"/>
                    </a:lnTo>
                    <a:lnTo>
                      <a:pt x="1625" y="924"/>
                    </a:lnTo>
                    <a:lnTo>
                      <a:pt x="1617" y="905"/>
                    </a:lnTo>
                    <a:lnTo>
                      <a:pt x="1617" y="880"/>
                    </a:lnTo>
                    <a:lnTo>
                      <a:pt x="1623" y="850"/>
                    </a:lnTo>
                    <a:lnTo>
                      <a:pt x="1633" y="816"/>
                    </a:lnTo>
                    <a:lnTo>
                      <a:pt x="1647" y="779"/>
                    </a:lnTo>
                    <a:lnTo>
                      <a:pt x="1661" y="738"/>
                    </a:lnTo>
                    <a:lnTo>
                      <a:pt x="1673" y="697"/>
                    </a:lnTo>
                    <a:lnTo>
                      <a:pt x="1682" y="656"/>
                    </a:lnTo>
                    <a:lnTo>
                      <a:pt x="1684" y="602"/>
                    </a:lnTo>
                    <a:lnTo>
                      <a:pt x="1679" y="528"/>
                    </a:lnTo>
                    <a:lnTo>
                      <a:pt x="1669" y="439"/>
                    </a:lnTo>
                    <a:lnTo>
                      <a:pt x="1654" y="343"/>
                    </a:lnTo>
                    <a:lnTo>
                      <a:pt x="1635" y="248"/>
                    </a:lnTo>
                    <a:lnTo>
                      <a:pt x="1617" y="158"/>
                    </a:lnTo>
                    <a:lnTo>
                      <a:pt x="1597" y="81"/>
                    </a:lnTo>
                    <a:lnTo>
                      <a:pt x="1578" y="25"/>
                    </a:lnTo>
                    <a:lnTo>
                      <a:pt x="1555" y="0"/>
                    </a:lnTo>
                    <a:lnTo>
                      <a:pt x="1528" y="6"/>
                    </a:lnTo>
                    <a:lnTo>
                      <a:pt x="1496" y="38"/>
                    </a:lnTo>
                    <a:lnTo>
                      <a:pt x="1464" y="90"/>
                    </a:lnTo>
                    <a:lnTo>
                      <a:pt x="1433" y="153"/>
                    </a:lnTo>
                    <a:lnTo>
                      <a:pt x="1410" y="220"/>
                    </a:lnTo>
                    <a:lnTo>
                      <a:pt x="1392" y="287"/>
                    </a:lnTo>
                    <a:lnTo>
                      <a:pt x="1387" y="345"/>
                    </a:lnTo>
                    <a:lnTo>
                      <a:pt x="1390" y="391"/>
                    </a:lnTo>
                    <a:lnTo>
                      <a:pt x="1397" y="456"/>
                    </a:lnTo>
                    <a:lnTo>
                      <a:pt x="1406" y="535"/>
                    </a:lnTo>
                    <a:lnTo>
                      <a:pt x="1416" y="617"/>
                    </a:lnTo>
                    <a:lnTo>
                      <a:pt x="1427" y="696"/>
                    </a:lnTo>
                    <a:lnTo>
                      <a:pt x="1436" y="761"/>
                    </a:lnTo>
                    <a:lnTo>
                      <a:pt x="1442" y="806"/>
                    </a:lnTo>
                    <a:lnTo>
                      <a:pt x="1445" y="824"/>
                    </a:lnTo>
                    <a:lnTo>
                      <a:pt x="1440" y="822"/>
                    </a:lnTo>
                    <a:lnTo>
                      <a:pt x="1426" y="817"/>
                    </a:lnTo>
                    <a:lnTo>
                      <a:pt x="1405" y="811"/>
                    </a:lnTo>
                    <a:lnTo>
                      <a:pt x="1378" y="801"/>
                    </a:lnTo>
                    <a:lnTo>
                      <a:pt x="1351" y="787"/>
                    </a:lnTo>
                    <a:lnTo>
                      <a:pt x="1322" y="772"/>
                    </a:lnTo>
                    <a:lnTo>
                      <a:pt x="1296" y="753"/>
                    </a:lnTo>
                    <a:lnTo>
                      <a:pt x="1273" y="731"/>
                    </a:lnTo>
                    <a:lnTo>
                      <a:pt x="1263" y="717"/>
                    </a:lnTo>
                    <a:lnTo>
                      <a:pt x="1250" y="697"/>
                    </a:lnTo>
                    <a:lnTo>
                      <a:pt x="1238" y="674"/>
                    </a:lnTo>
                    <a:lnTo>
                      <a:pt x="1223" y="648"/>
                    </a:lnTo>
                    <a:lnTo>
                      <a:pt x="1208" y="618"/>
                    </a:lnTo>
                    <a:lnTo>
                      <a:pt x="1191" y="587"/>
                    </a:lnTo>
                    <a:lnTo>
                      <a:pt x="1174" y="554"/>
                    </a:lnTo>
                    <a:lnTo>
                      <a:pt x="1156" y="519"/>
                    </a:lnTo>
                    <a:lnTo>
                      <a:pt x="1137" y="485"/>
                    </a:lnTo>
                    <a:lnTo>
                      <a:pt x="1117" y="450"/>
                    </a:lnTo>
                    <a:lnTo>
                      <a:pt x="1097" y="417"/>
                    </a:lnTo>
                    <a:lnTo>
                      <a:pt x="1077" y="385"/>
                    </a:lnTo>
                    <a:lnTo>
                      <a:pt x="1056" y="355"/>
                    </a:lnTo>
                    <a:lnTo>
                      <a:pt x="1035" y="328"/>
                    </a:lnTo>
                    <a:lnTo>
                      <a:pt x="1013" y="304"/>
                    </a:lnTo>
                    <a:lnTo>
                      <a:pt x="991" y="284"/>
                    </a:lnTo>
                    <a:lnTo>
                      <a:pt x="968" y="267"/>
                    </a:lnTo>
                    <a:lnTo>
                      <a:pt x="946" y="252"/>
                    </a:lnTo>
                    <a:lnTo>
                      <a:pt x="922" y="238"/>
                    </a:lnTo>
                    <a:lnTo>
                      <a:pt x="899" y="225"/>
                    </a:lnTo>
                    <a:lnTo>
                      <a:pt x="877" y="215"/>
                    </a:lnTo>
                    <a:lnTo>
                      <a:pt x="854" y="207"/>
                    </a:lnTo>
                    <a:lnTo>
                      <a:pt x="833" y="199"/>
                    </a:lnTo>
                    <a:lnTo>
                      <a:pt x="813" y="194"/>
                    </a:lnTo>
                    <a:lnTo>
                      <a:pt x="794" y="191"/>
                    </a:lnTo>
                    <a:lnTo>
                      <a:pt x="778" y="191"/>
                    </a:lnTo>
                    <a:lnTo>
                      <a:pt x="762" y="193"/>
                    </a:lnTo>
                    <a:lnTo>
                      <a:pt x="751" y="197"/>
                    </a:lnTo>
                    <a:lnTo>
                      <a:pt x="741" y="203"/>
                    </a:lnTo>
                    <a:lnTo>
                      <a:pt x="735" y="212"/>
                    </a:lnTo>
                    <a:lnTo>
                      <a:pt x="732" y="223"/>
                    </a:lnTo>
                    <a:lnTo>
                      <a:pt x="732" y="237"/>
                    </a:lnTo>
                    <a:lnTo>
                      <a:pt x="742" y="279"/>
                    </a:lnTo>
                    <a:lnTo>
                      <a:pt x="761" y="340"/>
                    </a:lnTo>
                    <a:lnTo>
                      <a:pt x="786" y="411"/>
                    </a:lnTo>
                    <a:lnTo>
                      <a:pt x="813" y="485"/>
                    </a:lnTo>
                    <a:lnTo>
                      <a:pt x="840" y="557"/>
                    </a:lnTo>
                    <a:lnTo>
                      <a:pt x="863" y="615"/>
                    </a:lnTo>
                    <a:lnTo>
                      <a:pt x="879" y="657"/>
                    </a:lnTo>
                    <a:lnTo>
                      <a:pt x="885" y="672"/>
                    </a:lnTo>
                    <a:lnTo>
                      <a:pt x="879" y="672"/>
                    </a:lnTo>
                    <a:lnTo>
                      <a:pt x="862" y="674"/>
                    </a:lnTo>
                    <a:lnTo>
                      <a:pt x="834" y="678"/>
                    </a:lnTo>
                    <a:lnTo>
                      <a:pt x="798" y="686"/>
                    </a:lnTo>
                    <a:lnTo>
                      <a:pt x="754" y="696"/>
                    </a:lnTo>
                    <a:lnTo>
                      <a:pt x="705" y="712"/>
                    </a:lnTo>
                    <a:lnTo>
                      <a:pt x="652" y="733"/>
                    </a:lnTo>
                    <a:lnTo>
                      <a:pt x="596" y="760"/>
                    </a:lnTo>
                    <a:lnTo>
                      <a:pt x="538" y="795"/>
                    </a:lnTo>
                    <a:lnTo>
                      <a:pt x="482" y="838"/>
                    </a:lnTo>
                    <a:lnTo>
                      <a:pt x="426" y="889"/>
                    </a:lnTo>
                    <a:lnTo>
                      <a:pt x="374" y="949"/>
                    </a:lnTo>
                    <a:lnTo>
                      <a:pt x="326" y="1021"/>
                    </a:lnTo>
                    <a:lnTo>
                      <a:pt x="285" y="1103"/>
                    </a:lnTo>
                    <a:lnTo>
                      <a:pt x="251" y="1199"/>
                    </a:lnTo>
                    <a:lnTo>
                      <a:pt x="226" y="13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20"/>
              <p:cNvSpPr>
                <a:spLocks/>
              </p:cNvSpPr>
              <p:nvPr/>
            </p:nvSpPr>
            <p:spPr bwMode="auto">
              <a:xfrm>
                <a:off x="1974" y="1056"/>
                <a:ext cx="121" cy="78"/>
              </a:xfrm>
              <a:custGeom>
                <a:avLst/>
                <a:gdLst>
                  <a:gd name="T0" fmla="*/ 0 w 480"/>
                  <a:gd name="T1" fmla="*/ 0 h 311"/>
                  <a:gd name="T2" fmla="*/ 0 w 480"/>
                  <a:gd name="T3" fmla="*/ 0 h 311"/>
                  <a:gd name="T4" fmla="*/ 0 w 480"/>
                  <a:gd name="T5" fmla="*/ 0 h 311"/>
                  <a:gd name="T6" fmla="*/ 0 w 480"/>
                  <a:gd name="T7" fmla="*/ 0 h 311"/>
                  <a:gd name="T8" fmla="*/ 0 w 480"/>
                  <a:gd name="T9" fmla="*/ 0 h 311"/>
                  <a:gd name="T10" fmla="*/ 0 w 480"/>
                  <a:gd name="T11" fmla="*/ 0 h 311"/>
                  <a:gd name="T12" fmla="*/ 0 w 480"/>
                  <a:gd name="T13" fmla="*/ 0 h 311"/>
                  <a:gd name="T14" fmla="*/ 0 w 480"/>
                  <a:gd name="T15" fmla="*/ 0 h 311"/>
                  <a:gd name="T16" fmla="*/ 0 w 480"/>
                  <a:gd name="T17" fmla="*/ 0 h 311"/>
                  <a:gd name="T18" fmla="*/ 0 w 480"/>
                  <a:gd name="T19" fmla="*/ 0 h 311"/>
                  <a:gd name="T20" fmla="*/ 0 w 480"/>
                  <a:gd name="T21" fmla="*/ 0 h 311"/>
                  <a:gd name="T22" fmla="*/ 0 w 480"/>
                  <a:gd name="T23" fmla="*/ 0 h 311"/>
                  <a:gd name="T24" fmla="*/ 0 w 480"/>
                  <a:gd name="T25" fmla="*/ 0 h 311"/>
                  <a:gd name="T26" fmla="*/ 0 w 480"/>
                  <a:gd name="T27" fmla="*/ 0 h 311"/>
                  <a:gd name="T28" fmla="*/ 0 w 480"/>
                  <a:gd name="T29" fmla="*/ 0 h 311"/>
                  <a:gd name="T30" fmla="*/ 0 w 480"/>
                  <a:gd name="T31" fmla="*/ 0 h 311"/>
                  <a:gd name="T32" fmla="*/ 0 w 480"/>
                  <a:gd name="T33" fmla="*/ 0 h 311"/>
                  <a:gd name="T34" fmla="*/ 0 w 480"/>
                  <a:gd name="T35" fmla="*/ 0 h 311"/>
                  <a:gd name="T36" fmla="*/ 0 w 480"/>
                  <a:gd name="T37" fmla="*/ 0 h 311"/>
                  <a:gd name="T38" fmla="*/ 0 w 480"/>
                  <a:gd name="T39" fmla="*/ 0 h 311"/>
                  <a:gd name="T40" fmla="*/ 0 w 480"/>
                  <a:gd name="T41" fmla="*/ 0 h 311"/>
                  <a:gd name="T42" fmla="*/ 0 w 480"/>
                  <a:gd name="T43" fmla="*/ 0 h 311"/>
                  <a:gd name="T44" fmla="*/ 0 w 480"/>
                  <a:gd name="T45" fmla="*/ 0 h 311"/>
                  <a:gd name="T46" fmla="*/ 0 w 480"/>
                  <a:gd name="T47" fmla="*/ 0 h 311"/>
                  <a:gd name="T48" fmla="*/ 0 w 480"/>
                  <a:gd name="T49" fmla="*/ 0 h 311"/>
                  <a:gd name="T50" fmla="*/ 0 w 480"/>
                  <a:gd name="T51" fmla="*/ 0 h 311"/>
                  <a:gd name="T52" fmla="*/ 0 w 480"/>
                  <a:gd name="T53" fmla="*/ 0 h 311"/>
                  <a:gd name="T54" fmla="*/ 0 w 480"/>
                  <a:gd name="T55" fmla="*/ 0 h 311"/>
                  <a:gd name="T56" fmla="*/ 0 w 480"/>
                  <a:gd name="T57" fmla="*/ 0 h 311"/>
                  <a:gd name="T58" fmla="*/ 0 w 480"/>
                  <a:gd name="T59" fmla="*/ 0 h 311"/>
                  <a:gd name="T60" fmla="*/ 0 w 480"/>
                  <a:gd name="T61" fmla="*/ 0 h 311"/>
                  <a:gd name="T62" fmla="*/ 0 w 480"/>
                  <a:gd name="T63" fmla="*/ 0 h 311"/>
                  <a:gd name="T64" fmla="*/ 0 w 480"/>
                  <a:gd name="T65" fmla="*/ 0 h 311"/>
                  <a:gd name="T66" fmla="*/ 0 w 480"/>
                  <a:gd name="T67" fmla="*/ 0 h 311"/>
                  <a:gd name="T68" fmla="*/ 0 w 480"/>
                  <a:gd name="T69" fmla="*/ 0 h 311"/>
                  <a:gd name="T70" fmla="*/ 1 w 480"/>
                  <a:gd name="T71" fmla="*/ 0 h 311"/>
                  <a:gd name="T72" fmla="*/ 1 w 480"/>
                  <a:gd name="T73" fmla="*/ 0 h 311"/>
                  <a:gd name="T74" fmla="*/ 1 w 480"/>
                  <a:gd name="T75" fmla="*/ 0 h 311"/>
                  <a:gd name="T76" fmla="*/ 1 w 480"/>
                  <a:gd name="T77" fmla="*/ 0 h 311"/>
                  <a:gd name="T78" fmla="*/ 1 w 480"/>
                  <a:gd name="T79" fmla="*/ 0 h 311"/>
                  <a:gd name="T80" fmla="*/ 1 w 480"/>
                  <a:gd name="T81" fmla="*/ 0 h 311"/>
                  <a:gd name="T82" fmla="*/ 1 w 480"/>
                  <a:gd name="T83" fmla="*/ 0 h 311"/>
                  <a:gd name="T84" fmla="*/ 1 w 480"/>
                  <a:gd name="T85" fmla="*/ 0 h 311"/>
                  <a:gd name="T86" fmla="*/ 1 w 480"/>
                  <a:gd name="T87" fmla="*/ 0 h 311"/>
                  <a:gd name="T88" fmla="*/ 1 w 480"/>
                  <a:gd name="T89" fmla="*/ 0 h 311"/>
                  <a:gd name="T90" fmla="*/ 1 w 480"/>
                  <a:gd name="T91" fmla="*/ 0 h 311"/>
                  <a:gd name="T92" fmla="*/ 1 w 480"/>
                  <a:gd name="T93" fmla="*/ 0 h 311"/>
                  <a:gd name="T94" fmla="*/ 1 w 480"/>
                  <a:gd name="T95" fmla="*/ 0 h 311"/>
                  <a:gd name="T96" fmla="*/ 1 w 480"/>
                  <a:gd name="T97" fmla="*/ 0 h 311"/>
                  <a:gd name="T98" fmla="*/ 0 w 480"/>
                  <a:gd name="T99" fmla="*/ 0 h 311"/>
                  <a:gd name="T100" fmla="*/ 0 w 480"/>
                  <a:gd name="T101" fmla="*/ 0 h 311"/>
                  <a:gd name="T102" fmla="*/ 0 w 480"/>
                  <a:gd name="T103" fmla="*/ 0 h 3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311"/>
                  <a:gd name="T158" fmla="*/ 480 w 480"/>
                  <a:gd name="T159" fmla="*/ 311 h 3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311">
                    <a:moveTo>
                      <a:pt x="217" y="25"/>
                    </a:moveTo>
                    <a:lnTo>
                      <a:pt x="214" y="25"/>
                    </a:lnTo>
                    <a:lnTo>
                      <a:pt x="208" y="23"/>
                    </a:lnTo>
                    <a:lnTo>
                      <a:pt x="199" y="20"/>
                    </a:lnTo>
                    <a:lnTo>
                      <a:pt x="187" y="18"/>
                    </a:lnTo>
                    <a:lnTo>
                      <a:pt x="171" y="15"/>
                    </a:lnTo>
                    <a:lnTo>
                      <a:pt x="154" y="14"/>
                    </a:lnTo>
                    <a:lnTo>
                      <a:pt x="136" y="11"/>
                    </a:lnTo>
                    <a:lnTo>
                      <a:pt x="118" y="11"/>
                    </a:lnTo>
                    <a:lnTo>
                      <a:pt x="97" y="13"/>
                    </a:lnTo>
                    <a:lnTo>
                      <a:pt x="79" y="15"/>
                    </a:lnTo>
                    <a:lnTo>
                      <a:pt x="61" y="19"/>
                    </a:lnTo>
                    <a:lnTo>
                      <a:pt x="45" y="26"/>
                    </a:lnTo>
                    <a:lnTo>
                      <a:pt x="30" y="35"/>
                    </a:lnTo>
                    <a:lnTo>
                      <a:pt x="18" y="49"/>
                    </a:lnTo>
                    <a:lnTo>
                      <a:pt x="8" y="64"/>
                    </a:lnTo>
                    <a:lnTo>
                      <a:pt x="3" y="84"/>
                    </a:lnTo>
                    <a:lnTo>
                      <a:pt x="0" y="123"/>
                    </a:lnTo>
                    <a:lnTo>
                      <a:pt x="1" y="153"/>
                    </a:lnTo>
                    <a:lnTo>
                      <a:pt x="8" y="176"/>
                    </a:lnTo>
                    <a:lnTo>
                      <a:pt x="18" y="192"/>
                    </a:lnTo>
                    <a:lnTo>
                      <a:pt x="31" y="202"/>
                    </a:lnTo>
                    <a:lnTo>
                      <a:pt x="45" y="208"/>
                    </a:lnTo>
                    <a:lnTo>
                      <a:pt x="60" y="210"/>
                    </a:lnTo>
                    <a:lnTo>
                      <a:pt x="75" y="210"/>
                    </a:lnTo>
                    <a:lnTo>
                      <a:pt x="86" y="210"/>
                    </a:lnTo>
                    <a:lnTo>
                      <a:pt x="92" y="213"/>
                    </a:lnTo>
                    <a:lnTo>
                      <a:pt x="94" y="220"/>
                    </a:lnTo>
                    <a:lnTo>
                      <a:pt x="91" y="226"/>
                    </a:lnTo>
                    <a:lnTo>
                      <a:pt x="87" y="235"/>
                    </a:lnTo>
                    <a:lnTo>
                      <a:pt x="82" y="241"/>
                    </a:lnTo>
                    <a:lnTo>
                      <a:pt x="76" y="247"/>
                    </a:lnTo>
                    <a:lnTo>
                      <a:pt x="72" y="251"/>
                    </a:lnTo>
                    <a:lnTo>
                      <a:pt x="69" y="253"/>
                    </a:lnTo>
                    <a:lnTo>
                      <a:pt x="65" y="257"/>
                    </a:lnTo>
                    <a:lnTo>
                      <a:pt x="62" y="262"/>
                    </a:lnTo>
                    <a:lnTo>
                      <a:pt x="61" y="267"/>
                    </a:lnTo>
                    <a:lnTo>
                      <a:pt x="64" y="272"/>
                    </a:lnTo>
                    <a:lnTo>
                      <a:pt x="69" y="280"/>
                    </a:lnTo>
                    <a:lnTo>
                      <a:pt x="77" y="287"/>
                    </a:lnTo>
                    <a:lnTo>
                      <a:pt x="91" y="295"/>
                    </a:lnTo>
                    <a:lnTo>
                      <a:pt x="108" y="302"/>
                    </a:lnTo>
                    <a:lnTo>
                      <a:pt x="123" y="307"/>
                    </a:lnTo>
                    <a:lnTo>
                      <a:pt x="136" y="310"/>
                    </a:lnTo>
                    <a:lnTo>
                      <a:pt x="148" y="311"/>
                    </a:lnTo>
                    <a:lnTo>
                      <a:pt x="158" y="307"/>
                    </a:lnTo>
                    <a:lnTo>
                      <a:pt x="165" y="301"/>
                    </a:lnTo>
                    <a:lnTo>
                      <a:pt x="169" y="291"/>
                    </a:lnTo>
                    <a:lnTo>
                      <a:pt x="169" y="276"/>
                    </a:lnTo>
                    <a:lnTo>
                      <a:pt x="169" y="256"/>
                    </a:lnTo>
                    <a:lnTo>
                      <a:pt x="170" y="232"/>
                    </a:lnTo>
                    <a:lnTo>
                      <a:pt x="173" y="207"/>
                    </a:lnTo>
                    <a:lnTo>
                      <a:pt x="178" y="181"/>
                    </a:lnTo>
                    <a:lnTo>
                      <a:pt x="184" y="157"/>
                    </a:lnTo>
                    <a:lnTo>
                      <a:pt x="192" y="134"/>
                    </a:lnTo>
                    <a:lnTo>
                      <a:pt x="202" y="118"/>
                    </a:lnTo>
                    <a:lnTo>
                      <a:pt x="213" y="108"/>
                    </a:lnTo>
                    <a:lnTo>
                      <a:pt x="225" y="103"/>
                    </a:lnTo>
                    <a:lnTo>
                      <a:pt x="238" y="102"/>
                    </a:lnTo>
                    <a:lnTo>
                      <a:pt x="249" y="103"/>
                    </a:lnTo>
                    <a:lnTo>
                      <a:pt x="261" y="104"/>
                    </a:lnTo>
                    <a:lnTo>
                      <a:pt x="271" y="105"/>
                    </a:lnTo>
                    <a:lnTo>
                      <a:pt x="281" y="104"/>
                    </a:lnTo>
                    <a:lnTo>
                      <a:pt x="289" y="102"/>
                    </a:lnTo>
                    <a:lnTo>
                      <a:pt x="298" y="94"/>
                    </a:lnTo>
                    <a:lnTo>
                      <a:pt x="306" y="85"/>
                    </a:lnTo>
                    <a:lnTo>
                      <a:pt x="312" y="78"/>
                    </a:lnTo>
                    <a:lnTo>
                      <a:pt x="320" y="72"/>
                    </a:lnTo>
                    <a:lnTo>
                      <a:pt x="325" y="67"/>
                    </a:lnTo>
                    <a:lnTo>
                      <a:pt x="331" y="65"/>
                    </a:lnTo>
                    <a:lnTo>
                      <a:pt x="337" y="67"/>
                    </a:lnTo>
                    <a:lnTo>
                      <a:pt x="343" y="70"/>
                    </a:lnTo>
                    <a:lnTo>
                      <a:pt x="351" y="79"/>
                    </a:lnTo>
                    <a:lnTo>
                      <a:pt x="360" y="92"/>
                    </a:lnTo>
                    <a:lnTo>
                      <a:pt x="370" y="107"/>
                    </a:lnTo>
                    <a:lnTo>
                      <a:pt x="381" y="122"/>
                    </a:lnTo>
                    <a:lnTo>
                      <a:pt x="395" y="138"/>
                    </a:lnTo>
                    <a:lnTo>
                      <a:pt x="407" y="153"/>
                    </a:lnTo>
                    <a:lnTo>
                      <a:pt x="421" y="164"/>
                    </a:lnTo>
                    <a:lnTo>
                      <a:pt x="432" y="171"/>
                    </a:lnTo>
                    <a:lnTo>
                      <a:pt x="444" y="172"/>
                    </a:lnTo>
                    <a:lnTo>
                      <a:pt x="454" y="167"/>
                    </a:lnTo>
                    <a:lnTo>
                      <a:pt x="462" y="159"/>
                    </a:lnTo>
                    <a:lnTo>
                      <a:pt x="470" y="147"/>
                    </a:lnTo>
                    <a:lnTo>
                      <a:pt x="476" y="133"/>
                    </a:lnTo>
                    <a:lnTo>
                      <a:pt x="480" y="117"/>
                    </a:lnTo>
                    <a:lnTo>
                      <a:pt x="480" y="99"/>
                    </a:lnTo>
                    <a:lnTo>
                      <a:pt x="478" y="82"/>
                    </a:lnTo>
                    <a:lnTo>
                      <a:pt x="470" y="65"/>
                    </a:lnTo>
                    <a:lnTo>
                      <a:pt x="460" y="51"/>
                    </a:lnTo>
                    <a:lnTo>
                      <a:pt x="450" y="40"/>
                    </a:lnTo>
                    <a:lnTo>
                      <a:pt x="439" y="34"/>
                    </a:lnTo>
                    <a:lnTo>
                      <a:pt x="426" y="29"/>
                    </a:lnTo>
                    <a:lnTo>
                      <a:pt x="414" y="26"/>
                    </a:lnTo>
                    <a:lnTo>
                      <a:pt x="400" y="25"/>
                    </a:lnTo>
                    <a:lnTo>
                      <a:pt x="385" y="24"/>
                    </a:lnTo>
                    <a:lnTo>
                      <a:pt x="370" y="21"/>
                    </a:lnTo>
                    <a:lnTo>
                      <a:pt x="352" y="18"/>
                    </a:lnTo>
                    <a:lnTo>
                      <a:pt x="332" y="13"/>
                    </a:lnTo>
                    <a:lnTo>
                      <a:pt x="309" y="6"/>
                    </a:lnTo>
                    <a:lnTo>
                      <a:pt x="286" y="3"/>
                    </a:lnTo>
                    <a:lnTo>
                      <a:pt x="264" y="0"/>
                    </a:lnTo>
                    <a:lnTo>
                      <a:pt x="244" y="3"/>
                    </a:lnTo>
                    <a:lnTo>
                      <a:pt x="228" y="10"/>
                    </a:lnTo>
                    <a:lnTo>
                      <a:pt x="217" y="25"/>
                    </a:lnTo>
                    <a:close/>
                  </a:path>
                </a:pathLst>
              </a:custGeom>
              <a:solidFill>
                <a:srgbClr val="FFB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1"/>
              <p:cNvSpPr>
                <a:spLocks/>
              </p:cNvSpPr>
              <p:nvPr/>
            </p:nvSpPr>
            <p:spPr bwMode="auto">
              <a:xfrm>
                <a:off x="2028" y="860"/>
                <a:ext cx="80" cy="108"/>
              </a:xfrm>
              <a:custGeom>
                <a:avLst/>
                <a:gdLst>
                  <a:gd name="T0" fmla="*/ 0 w 320"/>
                  <a:gd name="T1" fmla="*/ 0 h 431"/>
                  <a:gd name="T2" fmla="*/ 0 w 320"/>
                  <a:gd name="T3" fmla="*/ 0 h 431"/>
                  <a:gd name="T4" fmla="*/ 0 w 320"/>
                  <a:gd name="T5" fmla="*/ 0 h 431"/>
                  <a:gd name="T6" fmla="*/ 0 w 320"/>
                  <a:gd name="T7" fmla="*/ 0 h 431"/>
                  <a:gd name="T8" fmla="*/ 0 w 320"/>
                  <a:gd name="T9" fmla="*/ 0 h 431"/>
                  <a:gd name="T10" fmla="*/ 0 w 320"/>
                  <a:gd name="T11" fmla="*/ 0 h 431"/>
                  <a:gd name="T12" fmla="*/ 0 w 320"/>
                  <a:gd name="T13" fmla="*/ 0 h 431"/>
                  <a:gd name="T14" fmla="*/ 0 w 320"/>
                  <a:gd name="T15" fmla="*/ 0 h 431"/>
                  <a:gd name="T16" fmla="*/ 0 w 320"/>
                  <a:gd name="T17" fmla="*/ 0 h 431"/>
                  <a:gd name="T18" fmla="*/ 0 w 320"/>
                  <a:gd name="T19" fmla="*/ 0 h 431"/>
                  <a:gd name="T20" fmla="*/ 0 w 320"/>
                  <a:gd name="T21" fmla="*/ 0 h 431"/>
                  <a:gd name="T22" fmla="*/ 0 w 320"/>
                  <a:gd name="T23" fmla="*/ 0 h 431"/>
                  <a:gd name="T24" fmla="*/ 0 w 320"/>
                  <a:gd name="T25" fmla="*/ 0 h 431"/>
                  <a:gd name="T26" fmla="*/ 0 w 320"/>
                  <a:gd name="T27" fmla="*/ 0 h 431"/>
                  <a:gd name="T28" fmla="*/ 0 w 320"/>
                  <a:gd name="T29" fmla="*/ 0 h 431"/>
                  <a:gd name="T30" fmla="*/ 0 w 320"/>
                  <a:gd name="T31" fmla="*/ 0 h 431"/>
                  <a:gd name="T32" fmla="*/ 0 w 320"/>
                  <a:gd name="T33" fmla="*/ 0 h 431"/>
                  <a:gd name="T34" fmla="*/ 0 w 320"/>
                  <a:gd name="T35" fmla="*/ 0 h 431"/>
                  <a:gd name="T36" fmla="*/ 0 w 320"/>
                  <a:gd name="T37" fmla="*/ 0 h 431"/>
                  <a:gd name="T38" fmla="*/ 0 w 320"/>
                  <a:gd name="T39" fmla="*/ 0 h 431"/>
                  <a:gd name="T40" fmla="*/ 0 w 320"/>
                  <a:gd name="T41" fmla="*/ 0 h 431"/>
                  <a:gd name="T42" fmla="*/ 0 w 320"/>
                  <a:gd name="T43" fmla="*/ 0 h 431"/>
                  <a:gd name="T44" fmla="*/ 0 w 320"/>
                  <a:gd name="T45" fmla="*/ 1 h 431"/>
                  <a:gd name="T46" fmla="*/ 0 w 320"/>
                  <a:gd name="T47" fmla="*/ 1 h 431"/>
                  <a:gd name="T48" fmla="*/ 0 w 320"/>
                  <a:gd name="T49" fmla="*/ 1 h 431"/>
                  <a:gd name="T50" fmla="*/ 0 w 320"/>
                  <a:gd name="T51" fmla="*/ 1 h 431"/>
                  <a:gd name="T52" fmla="*/ 0 w 320"/>
                  <a:gd name="T53" fmla="*/ 1 h 431"/>
                  <a:gd name="T54" fmla="*/ 0 w 320"/>
                  <a:gd name="T55" fmla="*/ 1 h 431"/>
                  <a:gd name="T56" fmla="*/ 0 w 320"/>
                  <a:gd name="T57" fmla="*/ 1 h 431"/>
                  <a:gd name="T58" fmla="*/ 0 w 320"/>
                  <a:gd name="T59" fmla="*/ 1 h 431"/>
                  <a:gd name="T60" fmla="*/ 0 w 320"/>
                  <a:gd name="T61" fmla="*/ 1 h 431"/>
                  <a:gd name="T62" fmla="*/ 0 w 320"/>
                  <a:gd name="T63" fmla="*/ 0 h 431"/>
                  <a:gd name="T64" fmla="*/ 0 w 320"/>
                  <a:gd name="T65" fmla="*/ 0 h 431"/>
                  <a:gd name="T66" fmla="*/ 0 w 320"/>
                  <a:gd name="T67" fmla="*/ 0 h 431"/>
                  <a:gd name="T68" fmla="*/ 0 w 320"/>
                  <a:gd name="T69" fmla="*/ 0 h 431"/>
                  <a:gd name="T70" fmla="*/ 0 w 320"/>
                  <a:gd name="T71" fmla="*/ 0 h 431"/>
                  <a:gd name="T72" fmla="*/ 0 w 320"/>
                  <a:gd name="T73" fmla="*/ 0 h 431"/>
                  <a:gd name="T74" fmla="*/ 0 w 320"/>
                  <a:gd name="T75" fmla="*/ 0 h 431"/>
                  <a:gd name="T76" fmla="*/ 0 w 320"/>
                  <a:gd name="T77" fmla="*/ 0 h 431"/>
                  <a:gd name="T78" fmla="*/ 0 w 320"/>
                  <a:gd name="T79" fmla="*/ 0 h 431"/>
                  <a:gd name="T80" fmla="*/ 0 w 320"/>
                  <a:gd name="T81" fmla="*/ 0 h 431"/>
                  <a:gd name="T82" fmla="*/ 0 w 320"/>
                  <a:gd name="T83" fmla="*/ 0 h 431"/>
                  <a:gd name="T84" fmla="*/ 0 w 320"/>
                  <a:gd name="T85" fmla="*/ 0 h 431"/>
                  <a:gd name="T86" fmla="*/ 0 w 320"/>
                  <a:gd name="T87" fmla="*/ 0 h 431"/>
                  <a:gd name="T88" fmla="*/ 0 w 320"/>
                  <a:gd name="T89" fmla="*/ 0 h 431"/>
                  <a:gd name="T90" fmla="*/ 0 w 320"/>
                  <a:gd name="T91" fmla="*/ 0 h 431"/>
                  <a:gd name="T92" fmla="*/ 0 w 320"/>
                  <a:gd name="T93" fmla="*/ 0 h 431"/>
                  <a:gd name="T94" fmla="*/ 0 w 320"/>
                  <a:gd name="T95" fmla="*/ 0 h 431"/>
                  <a:gd name="T96" fmla="*/ 0 w 320"/>
                  <a:gd name="T97" fmla="*/ 0 h 431"/>
                  <a:gd name="T98" fmla="*/ 0 w 320"/>
                  <a:gd name="T99" fmla="*/ 0 h 431"/>
                  <a:gd name="T100" fmla="*/ 0 w 320"/>
                  <a:gd name="T101" fmla="*/ 0 h 431"/>
                  <a:gd name="T102" fmla="*/ 0 w 320"/>
                  <a:gd name="T103" fmla="*/ 0 h 431"/>
                  <a:gd name="T104" fmla="*/ 0 w 320"/>
                  <a:gd name="T105" fmla="*/ 0 h 431"/>
                  <a:gd name="T106" fmla="*/ 0 w 320"/>
                  <a:gd name="T107" fmla="*/ 0 h 431"/>
                  <a:gd name="T108" fmla="*/ 0 w 320"/>
                  <a:gd name="T109" fmla="*/ 0 h 431"/>
                  <a:gd name="T110" fmla="*/ 0 w 320"/>
                  <a:gd name="T111" fmla="*/ 0 h 431"/>
                  <a:gd name="T112" fmla="*/ 0 w 320"/>
                  <a:gd name="T113" fmla="*/ 0 h 431"/>
                  <a:gd name="T114" fmla="*/ 0 w 320"/>
                  <a:gd name="T115" fmla="*/ 0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0"/>
                  <a:gd name="T175" fmla="*/ 0 h 431"/>
                  <a:gd name="T176" fmla="*/ 320 w 320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0" h="431">
                    <a:moveTo>
                      <a:pt x="0" y="1"/>
                    </a:moveTo>
                    <a:lnTo>
                      <a:pt x="17" y="10"/>
                    </a:lnTo>
                    <a:lnTo>
                      <a:pt x="32" y="18"/>
                    </a:lnTo>
                    <a:lnTo>
                      <a:pt x="47" y="28"/>
                    </a:lnTo>
                    <a:lnTo>
                      <a:pt x="62" y="38"/>
                    </a:lnTo>
                    <a:lnTo>
                      <a:pt x="76" y="50"/>
                    </a:lnTo>
                    <a:lnTo>
                      <a:pt x="89" y="60"/>
                    </a:lnTo>
                    <a:lnTo>
                      <a:pt x="103" y="71"/>
                    </a:lnTo>
                    <a:lnTo>
                      <a:pt x="117" y="84"/>
                    </a:lnTo>
                    <a:lnTo>
                      <a:pt x="131" y="95"/>
                    </a:lnTo>
                    <a:lnTo>
                      <a:pt x="145" y="107"/>
                    </a:lnTo>
                    <a:lnTo>
                      <a:pt x="157" y="119"/>
                    </a:lnTo>
                    <a:lnTo>
                      <a:pt x="171" y="131"/>
                    </a:lnTo>
                    <a:lnTo>
                      <a:pt x="184" y="144"/>
                    </a:lnTo>
                    <a:lnTo>
                      <a:pt x="197" y="155"/>
                    </a:lnTo>
                    <a:lnTo>
                      <a:pt x="211" y="168"/>
                    </a:lnTo>
                    <a:lnTo>
                      <a:pt x="225" y="179"/>
                    </a:lnTo>
                    <a:lnTo>
                      <a:pt x="249" y="203"/>
                    </a:lnTo>
                    <a:lnTo>
                      <a:pt x="266" y="232"/>
                    </a:lnTo>
                    <a:lnTo>
                      <a:pt x="279" y="262"/>
                    </a:lnTo>
                    <a:lnTo>
                      <a:pt x="289" y="294"/>
                    </a:lnTo>
                    <a:lnTo>
                      <a:pt x="296" y="328"/>
                    </a:lnTo>
                    <a:lnTo>
                      <a:pt x="301" y="363"/>
                    </a:lnTo>
                    <a:lnTo>
                      <a:pt x="308" y="396"/>
                    </a:lnTo>
                    <a:lnTo>
                      <a:pt x="314" y="429"/>
                    </a:lnTo>
                    <a:lnTo>
                      <a:pt x="315" y="431"/>
                    </a:lnTo>
                    <a:lnTo>
                      <a:pt x="318" y="430"/>
                    </a:lnTo>
                    <a:lnTo>
                      <a:pt x="319" y="427"/>
                    </a:lnTo>
                    <a:lnTo>
                      <a:pt x="320" y="424"/>
                    </a:lnTo>
                    <a:lnTo>
                      <a:pt x="316" y="391"/>
                    </a:lnTo>
                    <a:lnTo>
                      <a:pt x="313" y="360"/>
                    </a:lnTo>
                    <a:lnTo>
                      <a:pt x="308" y="327"/>
                    </a:lnTo>
                    <a:lnTo>
                      <a:pt x="300" y="296"/>
                    </a:lnTo>
                    <a:lnTo>
                      <a:pt x="291" y="264"/>
                    </a:lnTo>
                    <a:lnTo>
                      <a:pt x="279" y="235"/>
                    </a:lnTo>
                    <a:lnTo>
                      <a:pt x="264" y="207"/>
                    </a:lnTo>
                    <a:lnTo>
                      <a:pt x="244" y="180"/>
                    </a:lnTo>
                    <a:lnTo>
                      <a:pt x="231" y="166"/>
                    </a:lnTo>
                    <a:lnTo>
                      <a:pt x="217" y="154"/>
                    </a:lnTo>
                    <a:lnTo>
                      <a:pt x="204" y="141"/>
                    </a:lnTo>
                    <a:lnTo>
                      <a:pt x="189" y="129"/>
                    </a:lnTo>
                    <a:lnTo>
                      <a:pt x="173" y="117"/>
                    </a:lnTo>
                    <a:lnTo>
                      <a:pt x="158" y="106"/>
                    </a:lnTo>
                    <a:lnTo>
                      <a:pt x="143" y="94"/>
                    </a:lnTo>
                    <a:lnTo>
                      <a:pt x="128" y="82"/>
                    </a:lnTo>
                    <a:lnTo>
                      <a:pt x="113" y="70"/>
                    </a:lnTo>
                    <a:lnTo>
                      <a:pt x="98" y="59"/>
                    </a:lnTo>
                    <a:lnTo>
                      <a:pt x="83" y="47"/>
                    </a:lnTo>
                    <a:lnTo>
                      <a:pt x="68" y="36"/>
                    </a:lnTo>
                    <a:lnTo>
                      <a:pt x="52" y="26"/>
                    </a:lnTo>
                    <a:lnTo>
                      <a:pt x="36" y="17"/>
                    </a:lnTo>
                    <a:lnTo>
                      <a:pt x="18" y="8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2"/>
              <p:cNvSpPr>
                <a:spLocks/>
              </p:cNvSpPr>
              <p:nvPr/>
            </p:nvSpPr>
            <p:spPr bwMode="auto">
              <a:xfrm>
                <a:off x="2092" y="980"/>
                <a:ext cx="24" cy="73"/>
              </a:xfrm>
              <a:custGeom>
                <a:avLst/>
                <a:gdLst>
                  <a:gd name="T0" fmla="*/ 0 w 96"/>
                  <a:gd name="T1" fmla="*/ 0 h 292"/>
                  <a:gd name="T2" fmla="*/ 0 w 96"/>
                  <a:gd name="T3" fmla="*/ 0 h 292"/>
                  <a:gd name="T4" fmla="*/ 0 w 96"/>
                  <a:gd name="T5" fmla="*/ 0 h 292"/>
                  <a:gd name="T6" fmla="*/ 0 w 96"/>
                  <a:gd name="T7" fmla="*/ 0 h 292"/>
                  <a:gd name="T8" fmla="*/ 0 w 96"/>
                  <a:gd name="T9" fmla="*/ 0 h 292"/>
                  <a:gd name="T10" fmla="*/ 0 w 96"/>
                  <a:gd name="T11" fmla="*/ 0 h 292"/>
                  <a:gd name="T12" fmla="*/ 0 w 96"/>
                  <a:gd name="T13" fmla="*/ 0 h 292"/>
                  <a:gd name="T14" fmla="*/ 0 w 96"/>
                  <a:gd name="T15" fmla="*/ 0 h 292"/>
                  <a:gd name="T16" fmla="*/ 0 w 96"/>
                  <a:gd name="T17" fmla="*/ 0 h 292"/>
                  <a:gd name="T18" fmla="*/ 0 w 96"/>
                  <a:gd name="T19" fmla="*/ 0 h 292"/>
                  <a:gd name="T20" fmla="*/ 0 w 96"/>
                  <a:gd name="T21" fmla="*/ 0 h 292"/>
                  <a:gd name="T22" fmla="*/ 0 w 96"/>
                  <a:gd name="T23" fmla="*/ 0 h 292"/>
                  <a:gd name="T24" fmla="*/ 0 w 96"/>
                  <a:gd name="T25" fmla="*/ 0 h 292"/>
                  <a:gd name="T26" fmla="*/ 0 w 96"/>
                  <a:gd name="T27" fmla="*/ 0 h 292"/>
                  <a:gd name="T28" fmla="*/ 0 w 96"/>
                  <a:gd name="T29" fmla="*/ 0 h 292"/>
                  <a:gd name="T30" fmla="*/ 0 w 96"/>
                  <a:gd name="T31" fmla="*/ 0 h 292"/>
                  <a:gd name="T32" fmla="*/ 0 w 96"/>
                  <a:gd name="T33" fmla="*/ 0 h 292"/>
                  <a:gd name="T34" fmla="*/ 0 w 96"/>
                  <a:gd name="T35" fmla="*/ 0 h 292"/>
                  <a:gd name="T36" fmla="*/ 0 w 96"/>
                  <a:gd name="T37" fmla="*/ 0 h 292"/>
                  <a:gd name="T38" fmla="*/ 0 w 96"/>
                  <a:gd name="T39" fmla="*/ 0 h 292"/>
                  <a:gd name="T40" fmla="*/ 0 w 96"/>
                  <a:gd name="T41" fmla="*/ 0 h 292"/>
                  <a:gd name="T42" fmla="*/ 0 w 96"/>
                  <a:gd name="T43" fmla="*/ 0 h 292"/>
                  <a:gd name="T44" fmla="*/ 0 w 96"/>
                  <a:gd name="T45" fmla="*/ 0 h 292"/>
                  <a:gd name="T46" fmla="*/ 0 w 96"/>
                  <a:gd name="T47" fmla="*/ 0 h 292"/>
                  <a:gd name="T48" fmla="*/ 0 w 96"/>
                  <a:gd name="T49" fmla="*/ 0 h 292"/>
                  <a:gd name="T50" fmla="*/ 0 w 96"/>
                  <a:gd name="T51" fmla="*/ 0 h 292"/>
                  <a:gd name="T52" fmla="*/ 0 w 96"/>
                  <a:gd name="T53" fmla="*/ 0 h 292"/>
                  <a:gd name="T54" fmla="*/ 0 w 96"/>
                  <a:gd name="T55" fmla="*/ 0 h 292"/>
                  <a:gd name="T56" fmla="*/ 0 w 96"/>
                  <a:gd name="T57" fmla="*/ 0 h 292"/>
                  <a:gd name="T58" fmla="*/ 0 w 96"/>
                  <a:gd name="T59" fmla="*/ 0 h 2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6"/>
                  <a:gd name="T91" fmla="*/ 0 h 292"/>
                  <a:gd name="T92" fmla="*/ 96 w 96"/>
                  <a:gd name="T93" fmla="*/ 292 h 2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6" h="292">
                    <a:moveTo>
                      <a:pt x="76" y="0"/>
                    </a:moveTo>
                    <a:lnTo>
                      <a:pt x="87" y="36"/>
                    </a:lnTo>
                    <a:lnTo>
                      <a:pt x="89" y="74"/>
                    </a:lnTo>
                    <a:lnTo>
                      <a:pt x="86" y="113"/>
                    </a:lnTo>
                    <a:lnTo>
                      <a:pt x="77" y="152"/>
                    </a:lnTo>
                    <a:lnTo>
                      <a:pt x="62" y="189"/>
                    </a:lnTo>
                    <a:lnTo>
                      <a:pt x="44" y="226"/>
                    </a:lnTo>
                    <a:lnTo>
                      <a:pt x="24" y="258"/>
                    </a:lnTo>
                    <a:lnTo>
                      <a:pt x="2" y="287"/>
                    </a:lnTo>
                    <a:lnTo>
                      <a:pt x="0" y="291"/>
                    </a:lnTo>
                    <a:lnTo>
                      <a:pt x="3" y="292"/>
                    </a:lnTo>
                    <a:lnTo>
                      <a:pt x="7" y="292"/>
                    </a:lnTo>
                    <a:lnTo>
                      <a:pt x="10" y="291"/>
                    </a:lnTo>
                    <a:lnTo>
                      <a:pt x="24" y="277"/>
                    </a:lnTo>
                    <a:lnTo>
                      <a:pt x="37" y="263"/>
                    </a:lnTo>
                    <a:lnTo>
                      <a:pt x="49" y="248"/>
                    </a:lnTo>
                    <a:lnTo>
                      <a:pt x="59" y="233"/>
                    </a:lnTo>
                    <a:lnTo>
                      <a:pt x="68" y="218"/>
                    </a:lnTo>
                    <a:lnTo>
                      <a:pt x="76" y="202"/>
                    </a:lnTo>
                    <a:lnTo>
                      <a:pt x="83" y="184"/>
                    </a:lnTo>
                    <a:lnTo>
                      <a:pt x="88" y="165"/>
                    </a:lnTo>
                    <a:lnTo>
                      <a:pt x="94" y="124"/>
                    </a:lnTo>
                    <a:lnTo>
                      <a:pt x="96" y="80"/>
                    </a:lnTo>
                    <a:lnTo>
                      <a:pt x="91" y="37"/>
                    </a:lnTo>
                    <a:lnTo>
                      <a:pt x="7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23"/>
              <p:cNvSpPr>
                <a:spLocks/>
              </p:cNvSpPr>
              <p:nvPr/>
            </p:nvSpPr>
            <p:spPr bwMode="auto">
              <a:xfrm>
                <a:off x="1951" y="987"/>
                <a:ext cx="38" cy="52"/>
              </a:xfrm>
              <a:custGeom>
                <a:avLst/>
                <a:gdLst>
                  <a:gd name="T0" fmla="*/ 0 w 153"/>
                  <a:gd name="T1" fmla="*/ 0 h 207"/>
                  <a:gd name="T2" fmla="*/ 0 w 153"/>
                  <a:gd name="T3" fmla="*/ 0 h 207"/>
                  <a:gd name="T4" fmla="*/ 0 w 153"/>
                  <a:gd name="T5" fmla="*/ 0 h 207"/>
                  <a:gd name="T6" fmla="*/ 0 w 153"/>
                  <a:gd name="T7" fmla="*/ 0 h 207"/>
                  <a:gd name="T8" fmla="*/ 0 w 153"/>
                  <a:gd name="T9" fmla="*/ 0 h 207"/>
                  <a:gd name="T10" fmla="*/ 0 w 153"/>
                  <a:gd name="T11" fmla="*/ 0 h 207"/>
                  <a:gd name="T12" fmla="*/ 0 w 153"/>
                  <a:gd name="T13" fmla="*/ 0 h 207"/>
                  <a:gd name="T14" fmla="*/ 0 w 153"/>
                  <a:gd name="T15" fmla="*/ 0 h 207"/>
                  <a:gd name="T16" fmla="*/ 0 w 153"/>
                  <a:gd name="T17" fmla="*/ 0 h 207"/>
                  <a:gd name="T18" fmla="*/ 0 w 153"/>
                  <a:gd name="T19" fmla="*/ 0 h 207"/>
                  <a:gd name="T20" fmla="*/ 0 w 153"/>
                  <a:gd name="T21" fmla="*/ 0 h 207"/>
                  <a:gd name="T22" fmla="*/ 0 w 153"/>
                  <a:gd name="T23" fmla="*/ 0 h 207"/>
                  <a:gd name="T24" fmla="*/ 0 w 153"/>
                  <a:gd name="T25" fmla="*/ 0 h 207"/>
                  <a:gd name="T26" fmla="*/ 0 w 153"/>
                  <a:gd name="T27" fmla="*/ 0 h 207"/>
                  <a:gd name="T28" fmla="*/ 0 w 153"/>
                  <a:gd name="T29" fmla="*/ 0 h 207"/>
                  <a:gd name="T30" fmla="*/ 0 w 153"/>
                  <a:gd name="T31" fmla="*/ 0 h 207"/>
                  <a:gd name="T32" fmla="*/ 0 w 153"/>
                  <a:gd name="T33" fmla="*/ 0 h 207"/>
                  <a:gd name="T34" fmla="*/ 0 w 153"/>
                  <a:gd name="T35" fmla="*/ 0 h 207"/>
                  <a:gd name="T36" fmla="*/ 0 w 153"/>
                  <a:gd name="T37" fmla="*/ 0 h 207"/>
                  <a:gd name="T38" fmla="*/ 0 w 153"/>
                  <a:gd name="T39" fmla="*/ 0 h 207"/>
                  <a:gd name="T40" fmla="*/ 0 w 153"/>
                  <a:gd name="T41" fmla="*/ 0 h 207"/>
                  <a:gd name="T42" fmla="*/ 0 w 153"/>
                  <a:gd name="T43" fmla="*/ 0 h 207"/>
                  <a:gd name="T44" fmla="*/ 0 w 153"/>
                  <a:gd name="T45" fmla="*/ 0 h 207"/>
                  <a:gd name="T46" fmla="*/ 0 w 153"/>
                  <a:gd name="T47" fmla="*/ 0 h 207"/>
                  <a:gd name="T48" fmla="*/ 0 w 153"/>
                  <a:gd name="T49" fmla="*/ 0 h 207"/>
                  <a:gd name="T50" fmla="*/ 0 w 153"/>
                  <a:gd name="T51" fmla="*/ 0 h 207"/>
                  <a:gd name="T52" fmla="*/ 0 w 153"/>
                  <a:gd name="T53" fmla="*/ 0 h 207"/>
                  <a:gd name="T54" fmla="*/ 0 w 153"/>
                  <a:gd name="T55" fmla="*/ 0 h 207"/>
                  <a:gd name="T56" fmla="*/ 0 w 153"/>
                  <a:gd name="T57" fmla="*/ 0 h 207"/>
                  <a:gd name="T58" fmla="*/ 0 w 153"/>
                  <a:gd name="T59" fmla="*/ 0 h 207"/>
                  <a:gd name="T60" fmla="*/ 0 w 153"/>
                  <a:gd name="T61" fmla="*/ 0 h 207"/>
                  <a:gd name="T62" fmla="*/ 0 w 153"/>
                  <a:gd name="T63" fmla="*/ 0 h 207"/>
                  <a:gd name="T64" fmla="*/ 0 w 153"/>
                  <a:gd name="T65" fmla="*/ 0 h 207"/>
                  <a:gd name="T66" fmla="*/ 0 w 153"/>
                  <a:gd name="T67" fmla="*/ 0 h 207"/>
                  <a:gd name="T68" fmla="*/ 0 w 153"/>
                  <a:gd name="T69" fmla="*/ 0 h 207"/>
                  <a:gd name="T70" fmla="*/ 0 w 153"/>
                  <a:gd name="T71" fmla="*/ 0 h 207"/>
                  <a:gd name="T72" fmla="*/ 0 w 153"/>
                  <a:gd name="T73" fmla="*/ 0 h 207"/>
                  <a:gd name="T74" fmla="*/ 0 w 153"/>
                  <a:gd name="T75" fmla="*/ 0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3"/>
                  <a:gd name="T115" fmla="*/ 0 h 207"/>
                  <a:gd name="T116" fmla="*/ 153 w 153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3" h="207">
                    <a:moveTo>
                      <a:pt x="0" y="0"/>
                    </a:moveTo>
                    <a:lnTo>
                      <a:pt x="0" y="33"/>
                    </a:lnTo>
                    <a:lnTo>
                      <a:pt x="2" y="65"/>
                    </a:lnTo>
                    <a:lnTo>
                      <a:pt x="9" y="97"/>
                    </a:lnTo>
                    <a:lnTo>
                      <a:pt x="24" y="128"/>
                    </a:lnTo>
                    <a:lnTo>
                      <a:pt x="36" y="144"/>
                    </a:lnTo>
                    <a:lnTo>
                      <a:pt x="49" y="158"/>
                    </a:lnTo>
                    <a:lnTo>
                      <a:pt x="63" y="169"/>
                    </a:lnTo>
                    <a:lnTo>
                      <a:pt x="78" y="179"/>
                    </a:lnTo>
                    <a:lnTo>
                      <a:pt x="93" y="187"/>
                    </a:lnTo>
                    <a:lnTo>
                      <a:pt x="109" y="194"/>
                    </a:lnTo>
                    <a:lnTo>
                      <a:pt x="128" y="200"/>
                    </a:lnTo>
                    <a:lnTo>
                      <a:pt x="147" y="207"/>
                    </a:lnTo>
                    <a:lnTo>
                      <a:pt x="149" y="205"/>
                    </a:lnTo>
                    <a:lnTo>
                      <a:pt x="153" y="203"/>
                    </a:lnTo>
                    <a:lnTo>
                      <a:pt x="153" y="199"/>
                    </a:lnTo>
                    <a:lnTo>
                      <a:pt x="152" y="197"/>
                    </a:lnTo>
                    <a:lnTo>
                      <a:pt x="138" y="188"/>
                    </a:lnTo>
                    <a:lnTo>
                      <a:pt x="123" y="180"/>
                    </a:lnTo>
                    <a:lnTo>
                      <a:pt x="109" y="171"/>
                    </a:lnTo>
                    <a:lnTo>
                      <a:pt x="96" y="164"/>
                    </a:lnTo>
                    <a:lnTo>
                      <a:pt x="83" y="155"/>
                    </a:lnTo>
                    <a:lnTo>
                      <a:pt x="70" y="145"/>
                    </a:lnTo>
                    <a:lnTo>
                      <a:pt x="58" y="135"/>
                    </a:lnTo>
                    <a:lnTo>
                      <a:pt x="45" y="124"/>
                    </a:lnTo>
                    <a:lnTo>
                      <a:pt x="32" y="110"/>
                    </a:lnTo>
                    <a:lnTo>
                      <a:pt x="22" y="96"/>
                    </a:lnTo>
                    <a:lnTo>
                      <a:pt x="15" y="81"/>
                    </a:lnTo>
                    <a:lnTo>
                      <a:pt x="10" y="66"/>
                    </a:lnTo>
                    <a:lnTo>
                      <a:pt x="5" y="51"/>
                    </a:lnTo>
                    <a:lnTo>
                      <a:pt x="2" y="35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24"/>
              <p:cNvSpPr>
                <a:spLocks/>
              </p:cNvSpPr>
              <p:nvPr/>
            </p:nvSpPr>
            <p:spPr bwMode="auto">
              <a:xfrm>
                <a:off x="1826" y="675"/>
                <a:ext cx="158" cy="196"/>
              </a:xfrm>
              <a:custGeom>
                <a:avLst/>
                <a:gdLst>
                  <a:gd name="T0" fmla="*/ 1 w 631"/>
                  <a:gd name="T1" fmla="*/ 1 h 784"/>
                  <a:gd name="T2" fmla="*/ 1 w 631"/>
                  <a:gd name="T3" fmla="*/ 1 h 784"/>
                  <a:gd name="T4" fmla="*/ 1 w 631"/>
                  <a:gd name="T5" fmla="*/ 1 h 784"/>
                  <a:gd name="T6" fmla="*/ 1 w 631"/>
                  <a:gd name="T7" fmla="*/ 1 h 784"/>
                  <a:gd name="T8" fmla="*/ 1 w 631"/>
                  <a:gd name="T9" fmla="*/ 1 h 784"/>
                  <a:gd name="T10" fmla="*/ 1 w 631"/>
                  <a:gd name="T11" fmla="*/ 1 h 784"/>
                  <a:gd name="T12" fmla="*/ 1 w 631"/>
                  <a:gd name="T13" fmla="*/ 1 h 784"/>
                  <a:gd name="T14" fmla="*/ 1 w 631"/>
                  <a:gd name="T15" fmla="*/ 0 h 784"/>
                  <a:gd name="T16" fmla="*/ 1 w 631"/>
                  <a:gd name="T17" fmla="*/ 0 h 784"/>
                  <a:gd name="T18" fmla="*/ 0 w 631"/>
                  <a:gd name="T19" fmla="*/ 0 h 784"/>
                  <a:gd name="T20" fmla="*/ 0 w 631"/>
                  <a:gd name="T21" fmla="*/ 0 h 784"/>
                  <a:gd name="T22" fmla="*/ 0 w 631"/>
                  <a:gd name="T23" fmla="*/ 0 h 784"/>
                  <a:gd name="T24" fmla="*/ 0 w 631"/>
                  <a:gd name="T25" fmla="*/ 0 h 784"/>
                  <a:gd name="T26" fmla="*/ 0 w 631"/>
                  <a:gd name="T27" fmla="*/ 0 h 784"/>
                  <a:gd name="T28" fmla="*/ 0 w 631"/>
                  <a:gd name="T29" fmla="*/ 0 h 784"/>
                  <a:gd name="T30" fmla="*/ 0 w 631"/>
                  <a:gd name="T31" fmla="*/ 0 h 784"/>
                  <a:gd name="T32" fmla="*/ 0 w 631"/>
                  <a:gd name="T33" fmla="*/ 0 h 784"/>
                  <a:gd name="T34" fmla="*/ 0 w 631"/>
                  <a:gd name="T35" fmla="*/ 0 h 784"/>
                  <a:gd name="T36" fmla="*/ 0 w 631"/>
                  <a:gd name="T37" fmla="*/ 0 h 784"/>
                  <a:gd name="T38" fmla="*/ 0 w 631"/>
                  <a:gd name="T39" fmla="*/ 0 h 784"/>
                  <a:gd name="T40" fmla="*/ 0 w 631"/>
                  <a:gd name="T41" fmla="*/ 0 h 784"/>
                  <a:gd name="T42" fmla="*/ 0 w 631"/>
                  <a:gd name="T43" fmla="*/ 0 h 784"/>
                  <a:gd name="T44" fmla="*/ 0 w 631"/>
                  <a:gd name="T45" fmla="*/ 0 h 784"/>
                  <a:gd name="T46" fmla="*/ 0 w 631"/>
                  <a:gd name="T47" fmla="*/ 0 h 784"/>
                  <a:gd name="T48" fmla="*/ 0 w 631"/>
                  <a:gd name="T49" fmla="*/ 0 h 784"/>
                  <a:gd name="T50" fmla="*/ 1 w 631"/>
                  <a:gd name="T51" fmla="*/ 0 h 784"/>
                  <a:gd name="T52" fmla="*/ 1 w 631"/>
                  <a:gd name="T53" fmla="*/ 0 h 784"/>
                  <a:gd name="T54" fmla="*/ 1 w 631"/>
                  <a:gd name="T55" fmla="*/ 1 h 784"/>
                  <a:gd name="T56" fmla="*/ 1 w 631"/>
                  <a:gd name="T57" fmla="*/ 1 h 784"/>
                  <a:gd name="T58" fmla="*/ 1 w 631"/>
                  <a:gd name="T59" fmla="*/ 1 h 784"/>
                  <a:gd name="T60" fmla="*/ 1 w 631"/>
                  <a:gd name="T61" fmla="*/ 1 h 784"/>
                  <a:gd name="T62" fmla="*/ 1 w 631"/>
                  <a:gd name="T63" fmla="*/ 1 h 784"/>
                  <a:gd name="T64" fmla="*/ 1 w 631"/>
                  <a:gd name="T65" fmla="*/ 1 h 784"/>
                  <a:gd name="T66" fmla="*/ 1 w 631"/>
                  <a:gd name="T67" fmla="*/ 1 h 784"/>
                  <a:gd name="T68" fmla="*/ 1 w 631"/>
                  <a:gd name="T69" fmla="*/ 1 h 784"/>
                  <a:gd name="T70" fmla="*/ 1 w 631"/>
                  <a:gd name="T71" fmla="*/ 1 h 784"/>
                  <a:gd name="T72" fmla="*/ 1 w 631"/>
                  <a:gd name="T73" fmla="*/ 1 h 7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31"/>
                  <a:gd name="T112" fmla="*/ 0 h 784"/>
                  <a:gd name="T113" fmla="*/ 631 w 631"/>
                  <a:gd name="T114" fmla="*/ 784 h 7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31" h="784">
                    <a:moveTo>
                      <a:pt x="631" y="784"/>
                    </a:moveTo>
                    <a:lnTo>
                      <a:pt x="614" y="750"/>
                    </a:lnTo>
                    <a:lnTo>
                      <a:pt x="598" y="717"/>
                    </a:lnTo>
                    <a:lnTo>
                      <a:pt x="583" y="685"/>
                    </a:lnTo>
                    <a:lnTo>
                      <a:pt x="568" y="652"/>
                    </a:lnTo>
                    <a:lnTo>
                      <a:pt x="553" y="618"/>
                    </a:lnTo>
                    <a:lnTo>
                      <a:pt x="538" y="586"/>
                    </a:lnTo>
                    <a:lnTo>
                      <a:pt x="524" y="551"/>
                    </a:lnTo>
                    <a:lnTo>
                      <a:pt x="511" y="517"/>
                    </a:lnTo>
                    <a:lnTo>
                      <a:pt x="499" y="482"/>
                    </a:lnTo>
                    <a:lnTo>
                      <a:pt x="488" y="447"/>
                    </a:lnTo>
                    <a:lnTo>
                      <a:pt x="475" y="411"/>
                    </a:lnTo>
                    <a:lnTo>
                      <a:pt x="462" y="376"/>
                    </a:lnTo>
                    <a:lnTo>
                      <a:pt x="449" y="342"/>
                    </a:lnTo>
                    <a:lnTo>
                      <a:pt x="434" y="309"/>
                    </a:lnTo>
                    <a:lnTo>
                      <a:pt x="416" y="276"/>
                    </a:lnTo>
                    <a:lnTo>
                      <a:pt x="397" y="245"/>
                    </a:lnTo>
                    <a:lnTo>
                      <a:pt x="380" y="221"/>
                    </a:lnTo>
                    <a:lnTo>
                      <a:pt x="361" y="198"/>
                    </a:lnTo>
                    <a:lnTo>
                      <a:pt x="341" y="177"/>
                    </a:lnTo>
                    <a:lnTo>
                      <a:pt x="319" y="157"/>
                    </a:lnTo>
                    <a:lnTo>
                      <a:pt x="297" y="138"/>
                    </a:lnTo>
                    <a:lnTo>
                      <a:pt x="273" y="120"/>
                    </a:lnTo>
                    <a:lnTo>
                      <a:pt x="248" y="104"/>
                    </a:lnTo>
                    <a:lnTo>
                      <a:pt x="223" y="89"/>
                    </a:lnTo>
                    <a:lnTo>
                      <a:pt x="197" y="74"/>
                    </a:lnTo>
                    <a:lnTo>
                      <a:pt x="170" y="61"/>
                    </a:lnTo>
                    <a:lnTo>
                      <a:pt x="143" y="49"/>
                    </a:lnTo>
                    <a:lnTo>
                      <a:pt x="115" y="38"/>
                    </a:lnTo>
                    <a:lnTo>
                      <a:pt x="87" y="26"/>
                    </a:lnTo>
                    <a:lnTo>
                      <a:pt x="60" y="18"/>
                    </a:lnTo>
                    <a:lnTo>
                      <a:pt x="32" y="8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8" y="19"/>
                    </a:lnTo>
                    <a:lnTo>
                      <a:pt x="57" y="30"/>
                    </a:lnTo>
                    <a:lnTo>
                      <a:pt x="85" y="41"/>
                    </a:lnTo>
                    <a:lnTo>
                      <a:pt x="113" y="53"/>
                    </a:lnTo>
                    <a:lnTo>
                      <a:pt x="140" y="65"/>
                    </a:lnTo>
                    <a:lnTo>
                      <a:pt x="166" y="79"/>
                    </a:lnTo>
                    <a:lnTo>
                      <a:pt x="193" y="93"/>
                    </a:lnTo>
                    <a:lnTo>
                      <a:pt x="219" y="108"/>
                    </a:lnTo>
                    <a:lnTo>
                      <a:pt x="244" y="124"/>
                    </a:lnTo>
                    <a:lnTo>
                      <a:pt x="268" y="142"/>
                    </a:lnTo>
                    <a:lnTo>
                      <a:pt x="292" y="161"/>
                    </a:lnTo>
                    <a:lnTo>
                      <a:pt x="314" y="179"/>
                    </a:lnTo>
                    <a:lnTo>
                      <a:pt x="336" y="201"/>
                    </a:lnTo>
                    <a:lnTo>
                      <a:pt x="356" y="222"/>
                    </a:lnTo>
                    <a:lnTo>
                      <a:pt x="375" y="246"/>
                    </a:lnTo>
                    <a:lnTo>
                      <a:pt x="392" y="271"/>
                    </a:lnTo>
                    <a:lnTo>
                      <a:pt x="410" y="300"/>
                    </a:lnTo>
                    <a:lnTo>
                      <a:pt x="426" y="331"/>
                    </a:lnTo>
                    <a:lnTo>
                      <a:pt x="441" y="362"/>
                    </a:lnTo>
                    <a:lnTo>
                      <a:pt x="454" y="395"/>
                    </a:lnTo>
                    <a:lnTo>
                      <a:pt x="467" y="428"/>
                    </a:lnTo>
                    <a:lnTo>
                      <a:pt x="479" y="460"/>
                    </a:lnTo>
                    <a:lnTo>
                      <a:pt x="491" y="493"/>
                    </a:lnTo>
                    <a:lnTo>
                      <a:pt x="504" y="524"/>
                    </a:lnTo>
                    <a:lnTo>
                      <a:pt x="518" y="558"/>
                    </a:lnTo>
                    <a:lnTo>
                      <a:pt x="531" y="592"/>
                    </a:lnTo>
                    <a:lnTo>
                      <a:pt x="547" y="625"/>
                    </a:lnTo>
                    <a:lnTo>
                      <a:pt x="563" y="656"/>
                    </a:lnTo>
                    <a:lnTo>
                      <a:pt x="579" y="689"/>
                    </a:lnTo>
                    <a:lnTo>
                      <a:pt x="595" y="720"/>
                    </a:lnTo>
                    <a:lnTo>
                      <a:pt x="613" y="753"/>
                    </a:lnTo>
                    <a:lnTo>
                      <a:pt x="631" y="7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25"/>
              <p:cNvSpPr>
                <a:spLocks/>
              </p:cNvSpPr>
              <p:nvPr/>
            </p:nvSpPr>
            <p:spPr bwMode="auto">
              <a:xfrm>
                <a:off x="1984" y="633"/>
                <a:ext cx="40" cy="238"/>
              </a:xfrm>
              <a:custGeom>
                <a:avLst/>
                <a:gdLst>
                  <a:gd name="T0" fmla="*/ 0 w 159"/>
                  <a:gd name="T1" fmla="*/ 1 h 951"/>
                  <a:gd name="T2" fmla="*/ 0 w 159"/>
                  <a:gd name="T3" fmla="*/ 1 h 951"/>
                  <a:gd name="T4" fmla="*/ 0 w 159"/>
                  <a:gd name="T5" fmla="*/ 1 h 951"/>
                  <a:gd name="T6" fmla="*/ 0 w 159"/>
                  <a:gd name="T7" fmla="*/ 1 h 951"/>
                  <a:gd name="T8" fmla="*/ 0 w 159"/>
                  <a:gd name="T9" fmla="*/ 1 h 951"/>
                  <a:gd name="T10" fmla="*/ 0 w 159"/>
                  <a:gd name="T11" fmla="*/ 1 h 951"/>
                  <a:gd name="T12" fmla="*/ 0 w 159"/>
                  <a:gd name="T13" fmla="*/ 1 h 951"/>
                  <a:gd name="T14" fmla="*/ 0 w 159"/>
                  <a:gd name="T15" fmla="*/ 1 h 951"/>
                  <a:gd name="T16" fmla="*/ 0 w 159"/>
                  <a:gd name="T17" fmla="*/ 1 h 951"/>
                  <a:gd name="T18" fmla="*/ 0 w 159"/>
                  <a:gd name="T19" fmla="*/ 1 h 951"/>
                  <a:gd name="T20" fmla="*/ 0 w 159"/>
                  <a:gd name="T21" fmla="*/ 1 h 951"/>
                  <a:gd name="T22" fmla="*/ 0 w 159"/>
                  <a:gd name="T23" fmla="*/ 0 h 951"/>
                  <a:gd name="T24" fmla="*/ 0 w 159"/>
                  <a:gd name="T25" fmla="*/ 0 h 951"/>
                  <a:gd name="T26" fmla="*/ 0 w 159"/>
                  <a:gd name="T27" fmla="*/ 0 h 951"/>
                  <a:gd name="T28" fmla="*/ 0 w 159"/>
                  <a:gd name="T29" fmla="*/ 0 h 951"/>
                  <a:gd name="T30" fmla="*/ 0 w 159"/>
                  <a:gd name="T31" fmla="*/ 0 h 951"/>
                  <a:gd name="T32" fmla="*/ 0 w 159"/>
                  <a:gd name="T33" fmla="*/ 0 h 951"/>
                  <a:gd name="T34" fmla="*/ 0 w 159"/>
                  <a:gd name="T35" fmla="*/ 0 h 951"/>
                  <a:gd name="T36" fmla="*/ 0 w 159"/>
                  <a:gd name="T37" fmla="*/ 0 h 951"/>
                  <a:gd name="T38" fmla="*/ 0 w 159"/>
                  <a:gd name="T39" fmla="*/ 0 h 951"/>
                  <a:gd name="T40" fmla="*/ 0 w 159"/>
                  <a:gd name="T41" fmla="*/ 0 h 951"/>
                  <a:gd name="T42" fmla="*/ 0 w 159"/>
                  <a:gd name="T43" fmla="*/ 0 h 951"/>
                  <a:gd name="T44" fmla="*/ 0 w 159"/>
                  <a:gd name="T45" fmla="*/ 0 h 951"/>
                  <a:gd name="T46" fmla="*/ 0 w 159"/>
                  <a:gd name="T47" fmla="*/ 0 h 951"/>
                  <a:gd name="T48" fmla="*/ 0 w 159"/>
                  <a:gd name="T49" fmla="*/ 0 h 951"/>
                  <a:gd name="T50" fmla="*/ 0 w 159"/>
                  <a:gd name="T51" fmla="*/ 0 h 951"/>
                  <a:gd name="T52" fmla="*/ 0 w 159"/>
                  <a:gd name="T53" fmla="*/ 0 h 951"/>
                  <a:gd name="T54" fmla="*/ 0 w 159"/>
                  <a:gd name="T55" fmla="*/ 0 h 951"/>
                  <a:gd name="T56" fmla="*/ 0 w 159"/>
                  <a:gd name="T57" fmla="*/ 0 h 951"/>
                  <a:gd name="T58" fmla="*/ 0 w 159"/>
                  <a:gd name="T59" fmla="*/ 1 h 951"/>
                  <a:gd name="T60" fmla="*/ 0 w 159"/>
                  <a:gd name="T61" fmla="*/ 1 h 951"/>
                  <a:gd name="T62" fmla="*/ 0 w 159"/>
                  <a:gd name="T63" fmla="*/ 1 h 951"/>
                  <a:gd name="T64" fmla="*/ 0 w 159"/>
                  <a:gd name="T65" fmla="*/ 1 h 951"/>
                  <a:gd name="T66" fmla="*/ 0 w 159"/>
                  <a:gd name="T67" fmla="*/ 1 h 951"/>
                  <a:gd name="T68" fmla="*/ 0 w 159"/>
                  <a:gd name="T69" fmla="*/ 1 h 951"/>
                  <a:gd name="T70" fmla="*/ 0 w 159"/>
                  <a:gd name="T71" fmla="*/ 1 h 951"/>
                  <a:gd name="T72" fmla="*/ 0 w 159"/>
                  <a:gd name="T73" fmla="*/ 1 h 951"/>
                  <a:gd name="T74" fmla="*/ 0 w 159"/>
                  <a:gd name="T75" fmla="*/ 1 h 951"/>
                  <a:gd name="T76" fmla="*/ 0 w 159"/>
                  <a:gd name="T77" fmla="*/ 1 h 9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9"/>
                  <a:gd name="T118" fmla="*/ 0 h 951"/>
                  <a:gd name="T119" fmla="*/ 159 w 159"/>
                  <a:gd name="T120" fmla="*/ 951 h 9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9" h="951">
                    <a:moveTo>
                      <a:pt x="0" y="950"/>
                    </a:moveTo>
                    <a:lnTo>
                      <a:pt x="17" y="951"/>
                    </a:lnTo>
                    <a:lnTo>
                      <a:pt x="31" y="947"/>
                    </a:lnTo>
                    <a:lnTo>
                      <a:pt x="41" y="939"/>
                    </a:lnTo>
                    <a:lnTo>
                      <a:pt x="50" y="927"/>
                    </a:lnTo>
                    <a:lnTo>
                      <a:pt x="57" y="914"/>
                    </a:lnTo>
                    <a:lnTo>
                      <a:pt x="62" y="900"/>
                    </a:lnTo>
                    <a:lnTo>
                      <a:pt x="66" y="887"/>
                    </a:lnTo>
                    <a:lnTo>
                      <a:pt x="70" y="875"/>
                    </a:lnTo>
                    <a:lnTo>
                      <a:pt x="76" y="850"/>
                    </a:lnTo>
                    <a:lnTo>
                      <a:pt x="77" y="823"/>
                    </a:lnTo>
                    <a:lnTo>
                      <a:pt x="75" y="797"/>
                    </a:lnTo>
                    <a:lnTo>
                      <a:pt x="72" y="772"/>
                    </a:lnTo>
                    <a:lnTo>
                      <a:pt x="66" y="730"/>
                    </a:lnTo>
                    <a:lnTo>
                      <a:pt x="61" y="689"/>
                    </a:lnTo>
                    <a:lnTo>
                      <a:pt x="55" y="648"/>
                    </a:lnTo>
                    <a:lnTo>
                      <a:pt x="48" y="608"/>
                    </a:lnTo>
                    <a:lnTo>
                      <a:pt x="43" y="571"/>
                    </a:lnTo>
                    <a:lnTo>
                      <a:pt x="41" y="536"/>
                    </a:lnTo>
                    <a:lnTo>
                      <a:pt x="38" y="500"/>
                    </a:lnTo>
                    <a:lnTo>
                      <a:pt x="36" y="465"/>
                    </a:lnTo>
                    <a:lnTo>
                      <a:pt x="36" y="419"/>
                    </a:lnTo>
                    <a:lnTo>
                      <a:pt x="41" y="377"/>
                    </a:lnTo>
                    <a:lnTo>
                      <a:pt x="47" y="334"/>
                    </a:lnTo>
                    <a:lnTo>
                      <a:pt x="55" y="291"/>
                    </a:lnTo>
                    <a:lnTo>
                      <a:pt x="58" y="275"/>
                    </a:lnTo>
                    <a:lnTo>
                      <a:pt x="62" y="259"/>
                    </a:lnTo>
                    <a:lnTo>
                      <a:pt x="67" y="242"/>
                    </a:lnTo>
                    <a:lnTo>
                      <a:pt x="74" y="226"/>
                    </a:lnTo>
                    <a:lnTo>
                      <a:pt x="80" y="211"/>
                    </a:lnTo>
                    <a:lnTo>
                      <a:pt x="85" y="195"/>
                    </a:lnTo>
                    <a:lnTo>
                      <a:pt x="90" y="180"/>
                    </a:lnTo>
                    <a:lnTo>
                      <a:pt x="95" y="163"/>
                    </a:lnTo>
                    <a:lnTo>
                      <a:pt x="100" y="142"/>
                    </a:lnTo>
                    <a:lnTo>
                      <a:pt x="106" y="121"/>
                    </a:lnTo>
                    <a:lnTo>
                      <a:pt x="112" y="101"/>
                    </a:lnTo>
                    <a:lnTo>
                      <a:pt x="119" y="79"/>
                    </a:lnTo>
                    <a:lnTo>
                      <a:pt x="127" y="61"/>
                    </a:lnTo>
                    <a:lnTo>
                      <a:pt x="136" y="41"/>
                    </a:lnTo>
                    <a:lnTo>
                      <a:pt x="146" y="22"/>
                    </a:lnTo>
                    <a:lnTo>
                      <a:pt x="158" y="3"/>
                    </a:lnTo>
                    <a:lnTo>
                      <a:pt x="159" y="2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4" y="2"/>
                    </a:lnTo>
                    <a:lnTo>
                      <a:pt x="140" y="20"/>
                    </a:lnTo>
                    <a:lnTo>
                      <a:pt x="129" y="39"/>
                    </a:lnTo>
                    <a:lnTo>
                      <a:pt x="117" y="59"/>
                    </a:lnTo>
                    <a:lnTo>
                      <a:pt x="109" y="81"/>
                    </a:lnTo>
                    <a:lnTo>
                      <a:pt x="100" y="102"/>
                    </a:lnTo>
                    <a:lnTo>
                      <a:pt x="92" y="123"/>
                    </a:lnTo>
                    <a:lnTo>
                      <a:pt x="85" y="145"/>
                    </a:lnTo>
                    <a:lnTo>
                      <a:pt x="77" y="166"/>
                    </a:lnTo>
                    <a:lnTo>
                      <a:pt x="67" y="195"/>
                    </a:lnTo>
                    <a:lnTo>
                      <a:pt x="57" y="222"/>
                    </a:lnTo>
                    <a:lnTo>
                      <a:pt x="47" y="251"/>
                    </a:lnTo>
                    <a:lnTo>
                      <a:pt x="38" y="279"/>
                    </a:lnTo>
                    <a:lnTo>
                      <a:pt x="30" y="308"/>
                    </a:lnTo>
                    <a:lnTo>
                      <a:pt x="23" y="337"/>
                    </a:lnTo>
                    <a:lnTo>
                      <a:pt x="17" y="365"/>
                    </a:lnTo>
                    <a:lnTo>
                      <a:pt x="12" y="396"/>
                    </a:lnTo>
                    <a:lnTo>
                      <a:pt x="10" y="456"/>
                    </a:lnTo>
                    <a:lnTo>
                      <a:pt x="13" y="517"/>
                    </a:lnTo>
                    <a:lnTo>
                      <a:pt x="21" y="580"/>
                    </a:lnTo>
                    <a:lnTo>
                      <a:pt x="32" y="640"/>
                    </a:lnTo>
                    <a:lnTo>
                      <a:pt x="37" y="668"/>
                    </a:lnTo>
                    <a:lnTo>
                      <a:pt x="46" y="710"/>
                    </a:lnTo>
                    <a:lnTo>
                      <a:pt x="55" y="762"/>
                    </a:lnTo>
                    <a:lnTo>
                      <a:pt x="60" y="817"/>
                    </a:lnTo>
                    <a:lnTo>
                      <a:pt x="60" y="870"/>
                    </a:lnTo>
                    <a:lnTo>
                      <a:pt x="51" y="912"/>
                    </a:lnTo>
                    <a:lnTo>
                      <a:pt x="32" y="941"/>
                    </a:lnTo>
                    <a:lnTo>
                      <a:pt x="0" y="9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26"/>
              <p:cNvSpPr>
                <a:spLocks/>
              </p:cNvSpPr>
              <p:nvPr/>
            </p:nvSpPr>
            <p:spPr bwMode="auto">
              <a:xfrm>
                <a:off x="2029" y="632"/>
                <a:ext cx="40" cy="233"/>
              </a:xfrm>
              <a:custGeom>
                <a:avLst/>
                <a:gdLst>
                  <a:gd name="T0" fmla="*/ 0 w 159"/>
                  <a:gd name="T1" fmla="*/ 0 h 929"/>
                  <a:gd name="T2" fmla="*/ 0 w 159"/>
                  <a:gd name="T3" fmla="*/ 0 h 929"/>
                  <a:gd name="T4" fmla="*/ 0 w 159"/>
                  <a:gd name="T5" fmla="*/ 0 h 929"/>
                  <a:gd name="T6" fmla="*/ 0 w 159"/>
                  <a:gd name="T7" fmla="*/ 0 h 929"/>
                  <a:gd name="T8" fmla="*/ 0 w 159"/>
                  <a:gd name="T9" fmla="*/ 0 h 929"/>
                  <a:gd name="T10" fmla="*/ 0 w 159"/>
                  <a:gd name="T11" fmla="*/ 0 h 929"/>
                  <a:gd name="T12" fmla="*/ 0 w 159"/>
                  <a:gd name="T13" fmla="*/ 0 h 929"/>
                  <a:gd name="T14" fmla="*/ 0 w 159"/>
                  <a:gd name="T15" fmla="*/ 0 h 929"/>
                  <a:gd name="T16" fmla="*/ 0 w 159"/>
                  <a:gd name="T17" fmla="*/ 0 h 929"/>
                  <a:gd name="T18" fmla="*/ 0 w 159"/>
                  <a:gd name="T19" fmla="*/ 1 h 929"/>
                  <a:gd name="T20" fmla="*/ 0 w 159"/>
                  <a:gd name="T21" fmla="*/ 1 h 929"/>
                  <a:gd name="T22" fmla="*/ 0 w 159"/>
                  <a:gd name="T23" fmla="*/ 1 h 929"/>
                  <a:gd name="T24" fmla="*/ 0 w 159"/>
                  <a:gd name="T25" fmla="*/ 1 h 929"/>
                  <a:gd name="T26" fmla="*/ 0 w 159"/>
                  <a:gd name="T27" fmla="*/ 1 h 929"/>
                  <a:gd name="T28" fmla="*/ 0 w 159"/>
                  <a:gd name="T29" fmla="*/ 1 h 929"/>
                  <a:gd name="T30" fmla="*/ 0 w 159"/>
                  <a:gd name="T31" fmla="*/ 1 h 929"/>
                  <a:gd name="T32" fmla="*/ 0 w 159"/>
                  <a:gd name="T33" fmla="*/ 1 h 929"/>
                  <a:gd name="T34" fmla="*/ 0 w 159"/>
                  <a:gd name="T35" fmla="*/ 1 h 929"/>
                  <a:gd name="T36" fmla="*/ 0 w 159"/>
                  <a:gd name="T37" fmla="*/ 1 h 929"/>
                  <a:gd name="T38" fmla="*/ 0 w 159"/>
                  <a:gd name="T39" fmla="*/ 1 h 929"/>
                  <a:gd name="T40" fmla="*/ 0 w 159"/>
                  <a:gd name="T41" fmla="*/ 1 h 929"/>
                  <a:gd name="T42" fmla="*/ 0 w 159"/>
                  <a:gd name="T43" fmla="*/ 1 h 929"/>
                  <a:gd name="T44" fmla="*/ 0 w 159"/>
                  <a:gd name="T45" fmla="*/ 1 h 929"/>
                  <a:gd name="T46" fmla="*/ 0 w 159"/>
                  <a:gd name="T47" fmla="*/ 1 h 929"/>
                  <a:gd name="T48" fmla="*/ 0 w 159"/>
                  <a:gd name="T49" fmla="*/ 1 h 929"/>
                  <a:gd name="T50" fmla="*/ 0 w 159"/>
                  <a:gd name="T51" fmla="*/ 1 h 929"/>
                  <a:gd name="T52" fmla="*/ 0 w 159"/>
                  <a:gd name="T53" fmla="*/ 0 h 929"/>
                  <a:gd name="T54" fmla="*/ 0 w 159"/>
                  <a:gd name="T55" fmla="*/ 0 h 929"/>
                  <a:gd name="T56" fmla="*/ 0 w 159"/>
                  <a:gd name="T57" fmla="*/ 0 h 929"/>
                  <a:gd name="T58" fmla="*/ 0 w 159"/>
                  <a:gd name="T59" fmla="*/ 0 h 929"/>
                  <a:gd name="T60" fmla="*/ 0 w 159"/>
                  <a:gd name="T61" fmla="*/ 0 h 929"/>
                  <a:gd name="T62" fmla="*/ 0 w 159"/>
                  <a:gd name="T63" fmla="*/ 0 h 929"/>
                  <a:gd name="T64" fmla="*/ 0 w 159"/>
                  <a:gd name="T65" fmla="*/ 0 h 929"/>
                  <a:gd name="T66" fmla="*/ 0 w 159"/>
                  <a:gd name="T67" fmla="*/ 0 h 929"/>
                  <a:gd name="T68" fmla="*/ 0 w 159"/>
                  <a:gd name="T69" fmla="*/ 0 h 929"/>
                  <a:gd name="T70" fmla="*/ 0 w 159"/>
                  <a:gd name="T71" fmla="*/ 0 h 929"/>
                  <a:gd name="T72" fmla="*/ 0 w 159"/>
                  <a:gd name="T73" fmla="*/ 0 h 929"/>
                  <a:gd name="T74" fmla="*/ 0 w 159"/>
                  <a:gd name="T75" fmla="*/ 0 h 929"/>
                  <a:gd name="T76" fmla="*/ 0 w 159"/>
                  <a:gd name="T77" fmla="*/ 0 h 9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9"/>
                  <a:gd name="T118" fmla="*/ 0 h 929"/>
                  <a:gd name="T119" fmla="*/ 159 w 159"/>
                  <a:gd name="T120" fmla="*/ 929 h 92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9" h="929">
                    <a:moveTo>
                      <a:pt x="0" y="1"/>
                    </a:moveTo>
                    <a:lnTo>
                      <a:pt x="9" y="11"/>
                    </a:lnTo>
                    <a:lnTo>
                      <a:pt x="16" y="21"/>
                    </a:lnTo>
                    <a:lnTo>
                      <a:pt x="22" y="32"/>
                    </a:lnTo>
                    <a:lnTo>
                      <a:pt x="29" y="44"/>
                    </a:lnTo>
                    <a:lnTo>
                      <a:pt x="34" y="56"/>
                    </a:lnTo>
                    <a:lnTo>
                      <a:pt x="39" y="69"/>
                    </a:lnTo>
                    <a:lnTo>
                      <a:pt x="44" y="81"/>
                    </a:lnTo>
                    <a:lnTo>
                      <a:pt x="48" y="94"/>
                    </a:lnTo>
                    <a:lnTo>
                      <a:pt x="54" y="110"/>
                    </a:lnTo>
                    <a:lnTo>
                      <a:pt x="60" y="126"/>
                    </a:lnTo>
                    <a:lnTo>
                      <a:pt x="66" y="141"/>
                    </a:lnTo>
                    <a:lnTo>
                      <a:pt x="73" y="158"/>
                    </a:lnTo>
                    <a:lnTo>
                      <a:pt x="79" y="173"/>
                    </a:lnTo>
                    <a:lnTo>
                      <a:pt x="85" y="189"/>
                    </a:lnTo>
                    <a:lnTo>
                      <a:pt x="90" y="205"/>
                    </a:lnTo>
                    <a:lnTo>
                      <a:pt x="94" y="223"/>
                    </a:lnTo>
                    <a:lnTo>
                      <a:pt x="104" y="278"/>
                    </a:lnTo>
                    <a:lnTo>
                      <a:pt x="114" y="332"/>
                    </a:lnTo>
                    <a:lnTo>
                      <a:pt x="122" y="387"/>
                    </a:lnTo>
                    <a:lnTo>
                      <a:pt x="130" y="442"/>
                    </a:lnTo>
                    <a:lnTo>
                      <a:pt x="139" y="509"/>
                    </a:lnTo>
                    <a:lnTo>
                      <a:pt x="143" y="577"/>
                    </a:lnTo>
                    <a:lnTo>
                      <a:pt x="140" y="644"/>
                    </a:lnTo>
                    <a:lnTo>
                      <a:pt x="128" y="710"/>
                    </a:lnTo>
                    <a:lnTo>
                      <a:pt x="119" y="737"/>
                    </a:lnTo>
                    <a:lnTo>
                      <a:pt x="110" y="764"/>
                    </a:lnTo>
                    <a:lnTo>
                      <a:pt x="102" y="790"/>
                    </a:lnTo>
                    <a:lnTo>
                      <a:pt x="93" y="816"/>
                    </a:lnTo>
                    <a:lnTo>
                      <a:pt x="84" y="844"/>
                    </a:lnTo>
                    <a:lnTo>
                      <a:pt x="75" y="870"/>
                    </a:lnTo>
                    <a:lnTo>
                      <a:pt x="66" y="897"/>
                    </a:lnTo>
                    <a:lnTo>
                      <a:pt x="59" y="924"/>
                    </a:lnTo>
                    <a:lnTo>
                      <a:pt x="59" y="928"/>
                    </a:lnTo>
                    <a:lnTo>
                      <a:pt x="61" y="929"/>
                    </a:lnTo>
                    <a:lnTo>
                      <a:pt x="65" y="928"/>
                    </a:lnTo>
                    <a:lnTo>
                      <a:pt x="66" y="925"/>
                    </a:lnTo>
                    <a:lnTo>
                      <a:pt x="78" y="894"/>
                    </a:lnTo>
                    <a:lnTo>
                      <a:pt x="89" y="863"/>
                    </a:lnTo>
                    <a:lnTo>
                      <a:pt x="100" y="831"/>
                    </a:lnTo>
                    <a:lnTo>
                      <a:pt x="112" y="800"/>
                    </a:lnTo>
                    <a:lnTo>
                      <a:pt x="123" y="769"/>
                    </a:lnTo>
                    <a:lnTo>
                      <a:pt x="134" y="738"/>
                    </a:lnTo>
                    <a:lnTo>
                      <a:pt x="143" y="706"/>
                    </a:lnTo>
                    <a:lnTo>
                      <a:pt x="152" y="674"/>
                    </a:lnTo>
                    <a:lnTo>
                      <a:pt x="159" y="619"/>
                    </a:lnTo>
                    <a:lnTo>
                      <a:pt x="159" y="563"/>
                    </a:lnTo>
                    <a:lnTo>
                      <a:pt x="154" y="506"/>
                    </a:lnTo>
                    <a:lnTo>
                      <a:pt x="148" y="451"/>
                    </a:lnTo>
                    <a:lnTo>
                      <a:pt x="143" y="420"/>
                    </a:lnTo>
                    <a:lnTo>
                      <a:pt x="138" y="388"/>
                    </a:lnTo>
                    <a:lnTo>
                      <a:pt x="132" y="356"/>
                    </a:lnTo>
                    <a:lnTo>
                      <a:pt x="125" y="325"/>
                    </a:lnTo>
                    <a:lnTo>
                      <a:pt x="119" y="293"/>
                    </a:lnTo>
                    <a:lnTo>
                      <a:pt x="112" y="262"/>
                    </a:lnTo>
                    <a:lnTo>
                      <a:pt x="105" y="230"/>
                    </a:lnTo>
                    <a:lnTo>
                      <a:pt x="98" y="199"/>
                    </a:lnTo>
                    <a:lnTo>
                      <a:pt x="94" y="185"/>
                    </a:lnTo>
                    <a:lnTo>
                      <a:pt x="89" y="171"/>
                    </a:lnTo>
                    <a:lnTo>
                      <a:pt x="84" y="158"/>
                    </a:lnTo>
                    <a:lnTo>
                      <a:pt x="78" y="144"/>
                    </a:lnTo>
                    <a:lnTo>
                      <a:pt x="71" y="130"/>
                    </a:lnTo>
                    <a:lnTo>
                      <a:pt x="64" y="116"/>
                    </a:lnTo>
                    <a:lnTo>
                      <a:pt x="58" y="104"/>
                    </a:lnTo>
                    <a:lnTo>
                      <a:pt x="51" y="90"/>
                    </a:lnTo>
                    <a:lnTo>
                      <a:pt x="45" y="76"/>
                    </a:lnTo>
                    <a:lnTo>
                      <a:pt x="40" y="65"/>
                    </a:lnTo>
                    <a:lnTo>
                      <a:pt x="35" y="52"/>
                    </a:lnTo>
                    <a:lnTo>
                      <a:pt x="30" y="41"/>
                    </a:lnTo>
                    <a:lnTo>
                      <a:pt x="25" y="31"/>
                    </a:lnTo>
                    <a:lnTo>
                      <a:pt x="17" y="20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27"/>
              <p:cNvSpPr>
                <a:spLocks/>
              </p:cNvSpPr>
              <p:nvPr/>
            </p:nvSpPr>
            <p:spPr bwMode="auto">
              <a:xfrm>
                <a:off x="2071" y="1018"/>
                <a:ext cx="24" cy="13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0 h 54"/>
                  <a:gd name="T6" fmla="*/ 0 w 98"/>
                  <a:gd name="T7" fmla="*/ 0 h 54"/>
                  <a:gd name="T8" fmla="*/ 0 w 98"/>
                  <a:gd name="T9" fmla="*/ 0 h 54"/>
                  <a:gd name="T10" fmla="*/ 0 w 98"/>
                  <a:gd name="T11" fmla="*/ 0 h 54"/>
                  <a:gd name="T12" fmla="*/ 0 w 98"/>
                  <a:gd name="T13" fmla="*/ 0 h 54"/>
                  <a:gd name="T14" fmla="*/ 0 w 98"/>
                  <a:gd name="T15" fmla="*/ 0 h 54"/>
                  <a:gd name="T16" fmla="*/ 0 w 98"/>
                  <a:gd name="T17" fmla="*/ 0 h 54"/>
                  <a:gd name="T18" fmla="*/ 0 w 98"/>
                  <a:gd name="T19" fmla="*/ 0 h 54"/>
                  <a:gd name="T20" fmla="*/ 0 w 98"/>
                  <a:gd name="T21" fmla="*/ 0 h 54"/>
                  <a:gd name="T22" fmla="*/ 0 w 98"/>
                  <a:gd name="T23" fmla="*/ 0 h 54"/>
                  <a:gd name="T24" fmla="*/ 0 w 98"/>
                  <a:gd name="T25" fmla="*/ 0 h 54"/>
                  <a:gd name="T26" fmla="*/ 0 w 98"/>
                  <a:gd name="T27" fmla="*/ 0 h 54"/>
                  <a:gd name="T28" fmla="*/ 0 w 98"/>
                  <a:gd name="T29" fmla="*/ 0 h 54"/>
                  <a:gd name="T30" fmla="*/ 0 w 98"/>
                  <a:gd name="T31" fmla="*/ 0 h 54"/>
                  <a:gd name="T32" fmla="*/ 0 w 98"/>
                  <a:gd name="T33" fmla="*/ 0 h 54"/>
                  <a:gd name="T34" fmla="*/ 0 w 98"/>
                  <a:gd name="T35" fmla="*/ 0 h 54"/>
                  <a:gd name="T36" fmla="*/ 0 w 98"/>
                  <a:gd name="T37" fmla="*/ 0 h 54"/>
                  <a:gd name="T38" fmla="*/ 0 w 98"/>
                  <a:gd name="T39" fmla="*/ 0 h 54"/>
                  <a:gd name="T40" fmla="*/ 0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w 98"/>
                  <a:gd name="T59" fmla="*/ 0 h 54"/>
                  <a:gd name="T60" fmla="*/ 0 w 98"/>
                  <a:gd name="T61" fmla="*/ 0 h 54"/>
                  <a:gd name="T62" fmla="*/ 0 w 98"/>
                  <a:gd name="T63" fmla="*/ 0 h 54"/>
                  <a:gd name="T64" fmla="*/ 0 w 98"/>
                  <a:gd name="T65" fmla="*/ 0 h 54"/>
                  <a:gd name="T66" fmla="*/ 0 w 98"/>
                  <a:gd name="T67" fmla="*/ 0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54"/>
                  <a:gd name="T104" fmla="*/ 98 w 98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54">
                    <a:moveTo>
                      <a:pt x="0" y="1"/>
                    </a:moveTo>
                    <a:lnTo>
                      <a:pt x="7" y="3"/>
                    </a:lnTo>
                    <a:lnTo>
                      <a:pt x="14" y="4"/>
                    </a:lnTo>
                    <a:lnTo>
                      <a:pt x="20" y="6"/>
                    </a:lnTo>
                    <a:lnTo>
                      <a:pt x="26" y="9"/>
                    </a:lnTo>
                    <a:lnTo>
                      <a:pt x="32" y="11"/>
                    </a:lnTo>
                    <a:lnTo>
                      <a:pt x="39" y="15"/>
                    </a:lnTo>
                    <a:lnTo>
                      <a:pt x="45" y="19"/>
                    </a:lnTo>
                    <a:lnTo>
                      <a:pt x="51" y="23"/>
                    </a:lnTo>
                    <a:lnTo>
                      <a:pt x="56" y="26"/>
                    </a:lnTo>
                    <a:lnTo>
                      <a:pt x="61" y="30"/>
                    </a:lnTo>
                    <a:lnTo>
                      <a:pt x="65" y="34"/>
                    </a:lnTo>
                    <a:lnTo>
                      <a:pt x="70" y="38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84" y="50"/>
                    </a:lnTo>
                    <a:lnTo>
                      <a:pt x="89" y="54"/>
                    </a:lnTo>
                    <a:lnTo>
                      <a:pt x="93" y="54"/>
                    </a:lnTo>
                    <a:lnTo>
                      <a:pt x="96" y="49"/>
                    </a:lnTo>
                    <a:lnTo>
                      <a:pt x="98" y="45"/>
                    </a:lnTo>
                    <a:lnTo>
                      <a:pt x="96" y="41"/>
                    </a:lnTo>
                    <a:lnTo>
                      <a:pt x="88" y="31"/>
                    </a:lnTo>
                    <a:lnTo>
                      <a:pt x="77" y="23"/>
                    </a:lnTo>
                    <a:lnTo>
                      <a:pt x="66" y="15"/>
                    </a:lnTo>
                    <a:lnTo>
                      <a:pt x="54" y="9"/>
                    </a:lnTo>
                    <a:lnTo>
                      <a:pt x="40" y="5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28"/>
              <p:cNvSpPr>
                <a:spLocks/>
              </p:cNvSpPr>
              <p:nvPr/>
            </p:nvSpPr>
            <p:spPr bwMode="auto">
              <a:xfrm>
                <a:off x="1984" y="929"/>
                <a:ext cx="59" cy="38"/>
              </a:xfrm>
              <a:custGeom>
                <a:avLst/>
                <a:gdLst>
                  <a:gd name="T0" fmla="*/ 0 w 240"/>
                  <a:gd name="T1" fmla="*/ 0 h 154"/>
                  <a:gd name="T2" fmla="*/ 0 w 240"/>
                  <a:gd name="T3" fmla="*/ 0 h 154"/>
                  <a:gd name="T4" fmla="*/ 0 w 240"/>
                  <a:gd name="T5" fmla="*/ 0 h 154"/>
                  <a:gd name="T6" fmla="*/ 0 w 240"/>
                  <a:gd name="T7" fmla="*/ 0 h 154"/>
                  <a:gd name="T8" fmla="*/ 0 w 240"/>
                  <a:gd name="T9" fmla="*/ 0 h 154"/>
                  <a:gd name="T10" fmla="*/ 0 w 240"/>
                  <a:gd name="T11" fmla="*/ 0 h 154"/>
                  <a:gd name="T12" fmla="*/ 0 w 240"/>
                  <a:gd name="T13" fmla="*/ 0 h 154"/>
                  <a:gd name="T14" fmla="*/ 0 w 240"/>
                  <a:gd name="T15" fmla="*/ 0 h 154"/>
                  <a:gd name="T16" fmla="*/ 0 w 240"/>
                  <a:gd name="T17" fmla="*/ 0 h 154"/>
                  <a:gd name="T18" fmla="*/ 0 w 240"/>
                  <a:gd name="T19" fmla="*/ 0 h 154"/>
                  <a:gd name="T20" fmla="*/ 0 w 240"/>
                  <a:gd name="T21" fmla="*/ 0 h 154"/>
                  <a:gd name="T22" fmla="*/ 0 w 240"/>
                  <a:gd name="T23" fmla="*/ 0 h 154"/>
                  <a:gd name="T24" fmla="*/ 0 w 240"/>
                  <a:gd name="T25" fmla="*/ 0 h 154"/>
                  <a:gd name="T26" fmla="*/ 0 w 240"/>
                  <a:gd name="T27" fmla="*/ 0 h 154"/>
                  <a:gd name="T28" fmla="*/ 0 w 240"/>
                  <a:gd name="T29" fmla="*/ 0 h 154"/>
                  <a:gd name="T30" fmla="*/ 0 w 240"/>
                  <a:gd name="T31" fmla="*/ 0 h 154"/>
                  <a:gd name="T32" fmla="*/ 0 w 240"/>
                  <a:gd name="T33" fmla="*/ 0 h 154"/>
                  <a:gd name="T34" fmla="*/ 0 w 240"/>
                  <a:gd name="T35" fmla="*/ 0 h 154"/>
                  <a:gd name="T36" fmla="*/ 0 w 240"/>
                  <a:gd name="T37" fmla="*/ 0 h 154"/>
                  <a:gd name="T38" fmla="*/ 0 w 240"/>
                  <a:gd name="T39" fmla="*/ 0 h 154"/>
                  <a:gd name="T40" fmla="*/ 0 w 240"/>
                  <a:gd name="T41" fmla="*/ 0 h 154"/>
                  <a:gd name="T42" fmla="*/ 0 w 240"/>
                  <a:gd name="T43" fmla="*/ 0 h 154"/>
                  <a:gd name="T44" fmla="*/ 0 w 240"/>
                  <a:gd name="T45" fmla="*/ 0 h 154"/>
                  <a:gd name="T46" fmla="*/ 0 w 240"/>
                  <a:gd name="T47" fmla="*/ 0 h 154"/>
                  <a:gd name="T48" fmla="*/ 0 w 240"/>
                  <a:gd name="T49" fmla="*/ 0 h 154"/>
                  <a:gd name="T50" fmla="*/ 0 w 240"/>
                  <a:gd name="T51" fmla="*/ 0 h 154"/>
                  <a:gd name="T52" fmla="*/ 0 w 240"/>
                  <a:gd name="T53" fmla="*/ 0 h 154"/>
                  <a:gd name="T54" fmla="*/ 0 w 240"/>
                  <a:gd name="T55" fmla="*/ 0 h 154"/>
                  <a:gd name="T56" fmla="*/ 0 w 240"/>
                  <a:gd name="T57" fmla="*/ 0 h 154"/>
                  <a:gd name="T58" fmla="*/ 0 w 240"/>
                  <a:gd name="T59" fmla="*/ 0 h 154"/>
                  <a:gd name="T60" fmla="*/ 0 w 240"/>
                  <a:gd name="T61" fmla="*/ 0 h 154"/>
                  <a:gd name="T62" fmla="*/ 0 w 240"/>
                  <a:gd name="T63" fmla="*/ 0 h 154"/>
                  <a:gd name="T64" fmla="*/ 0 w 240"/>
                  <a:gd name="T65" fmla="*/ 0 h 154"/>
                  <a:gd name="T66" fmla="*/ 0 w 240"/>
                  <a:gd name="T67" fmla="*/ 0 h 154"/>
                  <a:gd name="T68" fmla="*/ 0 w 240"/>
                  <a:gd name="T69" fmla="*/ 0 h 154"/>
                  <a:gd name="T70" fmla="*/ 0 w 240"/>
                  <a:gd name="T71" fmla="*/ 0 h 154"/>
                  <a:gd name="T72" fmla="*/ 0 w 240"/>
                  <a:gd name="T73" fmla="*/ 0 h 154"/>
                  <a:gd name="T74" fmla="*/ 0 w 240"/>
                  <a:gd name="T75" fmla="*/ 0 h 154"/>
                  <a:gd name="T76" fmla="*/ 0 w 240"/>
                  <a:gd name="T77" fmla="*/ 0 h 154"/>
                  <a:gd name="T78" fmla="*/ 0 w 240"/>
                  <a:gd name="T79" fmla="*/ 0 h 154"/>
                  <a:gd name="T80" fmla="*/ 0 w 240"/>
                  <a:gd name="T81" fmla="*/ 0 h 154"/>
                  <a:gd name="T82" fmla="*/ 0 w 240"/>
                  <a:gd name="T83" fmla="*/ 0 h 154"/>
                  <a:gd name="T84" fmla="*/ 0 w 240"/>
                  <a:gd name="T85" fmla="*/ 0 h 154"/>
                  <a:gd name="T86" fmla="*/ 0 w 240"/>
                  <a:gd name="T87" fmla="*/ 0 h 154"/>
                  <a:gd name="T88" fmla="*/ 0 w 240"/>
                  <a:gd name="T89" fmla="*/ 0 h 154"/>
                  <a:gd name="T90" fmla="*/ 0 w 240"/>
                  <a:gd name="T91" fmla="*/ 0 h 154"/>
                  <a:gd name="T92" fmla="*/ 0 w 240"/>
                  <a:gd name="T93" fmla="*/ 0 h 154"/>
                  <a:gd name="T94" fmla="*/ 0 w 240"/>
                  <a:gd name="T95" fmla="*/ 0 h 154"/>
                  <a:gd name="T96" fmla="*/ 0 w 240"/>
                  <a:gd name="T97" fmla="*/ 0 h 154"/>
                  <a:gd name="T98" fmla="*/ 0 w 240"/>
                  <a:gd name="T99" fmla="*/ 0 h 154"/>
                  <a:gd name="T100" fmla="*/ 0 w 240"/>
                  <a:gd name="T101" fmla="*/ 0 h 154"/>
                  <a:gd name="T102" fmla="*/ 0 w 240"/>
                  <a:gd name="T103" fmla="*/ 0 h 154"/>
                  <a:gd name="T104" fmla="*/ 0 w 240"/>
                  <a:gd name="T105" fmla="*/ 0 h 154"/>
                  <a:gd name="T106" fmla="*/ 0 w 240"/>
                  <a:gd name="T107" fmla="*/ 0 h 154"/>
                  <a:gd name="T108" fmla="*/ 0 w 240"/>
                  <a:gd name="T109" fmla="*/ 0 h 154"/>
                  <a:gd name="T110" fmla="*/ 0 w 240"/>
                  <a:gd name="T111" fmla="*/ 0 h 154"/>
                  <a:gd name="T112" fmla="*/ 0 w 240"/>
                  <a:gd name="T113" fmla="*/ 0 h 154"/>
                  <a:gd name="T114" fmla="*/ 0 w 240"/>
                  <a:gd name="T115" fmla="*/ 0 h 1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0"/>
                  <a:gd name="T175" fmla="*/ 0 h 154"/>
                  <a:gd name="T176" fmla="*/ 240 w 240"/>
                  <a:gd name="T177" fmla="*/ 154 h 1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0" h="154">
                    <a:moveTo>
                      <a:pt x="240" y="153"/>
                    </a:moveTo>
                    <a:lnTo>
                      <a:pt x="232" y="138"/>
                    </a:lnTo>
                    <a:lnTo>
                      <a:pt x="225" y="123"/>
                    </a:lnTo>
                    <a:lnTo>
                      <a:pt x="217" y="109"/>
                    </a:lnTo>
                    <a:lnTo>
                      <a:pt x="210" y="94"/>
                    </a:lnTo>
                    <a:lnTo>
                      <a:pt x="201" y="80"/>
                    </a:lnTo>
                    <a:lnTo>
                      <a:pt x="189" y="68"/>
                    </a:lnTo>
                    <a:lnTo>
                      <a:pt x="174" y="55"/>
                    </a:lnTo>
                    <a:lnTo>
                      <a:pt x="156" y="45"/>
                    </a:lnTo>
                    <a:lnTo>
                      <a:pt x="147" y="43"/>
                    </a:lnTo>
                    <a:lnTo>
                      <a:pt x="138" y="40"/>
                    </a:lnTo>
                    <a:lnTo>
                      <a:pt x="129" y="40"/>
                    </a:lnTo>
                    <a:lnTo>
                      <a:pt x="119" y="40"/>
                    </a:lnTo>
                    <a:lnTo>
                      <a:pt x="109" y="40"/>
                    </a:lnTo>
                    <a:lnTo>
                      <a:pt x="99" y="41"/>
                    </a:lnTo>
                    <a:lnTo>
                      <a:pt x="90" y="43"/>
                    </a:lnTo>
                    <a:lnTo>
                      <a:pt x="82" y="44"/>
                    </a:lnTo>
                    <a:lnTo>
                      <a:pt x="72" y="43"/>
                    </a:lnTo>
                    <a:lnTo>
                      <a:pt x="60" y="40"/>
                    </a:lnTo>
                    <a:lnTo>
                      <a:pt x="49" y="36"/>
                    </a:lnTo>
                    <a:lnTo>
                      <a:pt x="39" y="30"/>
                    </a:lnTo>
                    <a:lnTo>
                      <a:pt x="29" y="24"/>
                    </a:lnTo>
                    <a:lnTo>
                      <a:pt x="19" y="16"/>
                    </a:lnTo>
                    <a:lnTo>
                      <a:pt x="11" y="9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6" y="19"/>
                    </a:lnTo>
                    <a:lnTo>
                      <a:pt x="15" y="31"/>
                    </a:lnTo>
                    <a:lnTo>
                      <a:pt x="25" y="41"/>
                    </a:lnTo>
                    <a:lnTo>
                      <a:pt x="36" y="50"/>
                    </a:lnTo>
                    <a:lnTo>
                      <a:pt x="48" y="58"/>
                    </a:lnTo>
                    <a:lnTo>
                      <a:pt x="61" y="63"/>
                    </a:lnTo>
                    <a:lnTo>
                      <a:pt x="75" y="67"/>
                    </a:lnTo>
                    <a:lnTo>
                      <a:pt x="90" y="67"/>
                    </a:lnTo>
                    <a:lnTo>
                      <a:pt x="104" y="65"/>
                    </a:lnTo>
                    <a:lnTo>
                      <a:pt x="118" y="61"/>
                    </a:lnTo>
                    <a:lnTo>
                      <a:pt x="130" y="59"/>
                    </a:lnTo>
                    <a:lnTo>
                      <a:pt x="143" y="58"/>
                    </a:lnTo>
                    <a:lnTo>
                      <a:pt x="154" y="58"/>
                    </a:lnTo>
                    <a:lnTo>
                      <a:pt x="166" y="60"/>
                    </a:lnTo>
                    <a:lnTo>
                      <a:pt x="178" y="67"/>
                    </a:lnTo>
                    <a:lnTo>
                      <a:pt x="191" y="77"/>
                    </a:lnTo>
                    <a:lnTo>
                      <a:pt x="198" y="85"/>
                    </a:lnTo>
                    <a:lnTo>
                      <a:pt x="203" y="94"/>
                    </a:lnTo>
                    <a:lnTo>
                      <a:pt x="210" y="104"/>
                    </a:lnTo>
                    <a:lnTo>
                      <a:pt x="215" y="115"/>
                    </a:lnTo>
                    <a:lnTo>
                      <a:pt x="220" y="125"/>
                    </a:lnTo>
                    <a:lnTo>
                      <a:pt x="226" y="136"/>
                    </a:lnTo>
                    <a:lnTo>
                      <a:pt x="232" y="146"/>
                    </a:lnTo>
                    <a:lnTo>
                      <a:pt x="240" y="154"/>
                    </a:lnTo>
                    <a:lnTo>
                      <a:pt x="24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29"/>
              <p:cNvSpPr>
                <a:spLocks/>
              </p:cNvSpPr>
              <p:nvPr/>
            </p:nvSpPr>
            <p:spPr bwMode="auto">
              <a:xfrm>
                <a:off x="1998" y="947"/>
                <a:ext cx="33" cy="20"/>
              </a:xfrm>
              <a:custGeom>
                <a:avLst/>
                <a:gdLst>
                  <a:gd name="T0" fmla="*/ 0 w 133"/>
                  <a:gd name="T1" fmla="*/ 0 h 81"/>
                  <a:gd name="T2" fmla="*/ 0 w 133"/>
                  <a:gd name="T3" fmla="*/ 0 h 81"/>
                  <a:gd name="T4" fmla="*/ 0 w 133"/>
                  <a:gd name="T5" fmla="*/ 0 h 81"/>
                  <a:gd name="T6" fmla="*/ 0 w 133"/>
                  <a:gd name="T7" fmla="*/ 0 h 81"/>
                  <a:gd name="T8" fmla="*/ 0 w 133"/>
                  <a:gd name="T9" fmla="*/ 0 h 81"/>
                  <a:gd name="T10" fmla="*/ 0 w 133"/>
                  <a:gd name="T11" fmla="*/ 0 h 81"/>
                  <a:gd name="T12" fmla="*/ 0 w 133"/>
                  <a:gd name="T13" fmla="*/ 0 h 81"/>
                  <a:gd name="T14" fmla="*/ 0 w 133"/>
                  <a:gd name="T15" fmla="*/ 0 h 81"/>
                  <a:gd name="T16" fmla="*/ 0 w 133"/>
                  <a:gd name="T17" fmla="*/ 0 h 81"/>
                  <a:gd name="T18" fmla="*/ 0 w 133"/>
                  <a:gd name="T19" fmla="*/ 0 h 81"/>
                  <a:gd name="T20" fmla="*/ 0 w 133"/>
                  <a:gd name="T21" fmla="*/ 0 h 81"/>
                  <a:gd name="T22" fmla="*/ 0 w 133"/>
                  <a:gd name="T23" fmla="*/ 0 h 81"/>
                  <a:gd name="T24" fmla="*/ 0 w 133"/>
                  <a:gd name="T25" fmla="*/ 0 h 81"/>
                  <a:gd name="T26" fmla="*/ 0 w 133"/>
                  <a:gd name="T27" fmla="*/ 0 h 81"/>
                  <a:gd name="T28" fmla="*/ 0 w 133"/>
                  <a:gd name="T29" fmla="*/ 0 h 81"/>
                  <a:gd name="T30" fmla="*/ 0 w 133"/>
                  <a:gd name="T31" fmla="*/ 0 h 81"/>
                  <a:gd name="T32" fmla="*/ 0 w 133"/>
                  <a:gd name="T33" fmla="*/ 0 h 81"/>
                  <a:gd name="T34" fmla="*/ 0 w 133"/>
                  <a:gd name="T35" fmla="*/ 0 h 81"/>
                  <a:gd name="T36" fmla="*/ 0 w 133"/>
                  <a:gd name="T37" fmla="*/ 0 h 81"/>
                  <a:gd name="T38" fmla="*/ 0 w 133"/>
                  <a:gd name="T39" fmla="*/ 0 h 81"/>
                  <a:gd name="T40" fmla="*/ 0 w 133"/>
                  <a:gd name="T41" fmla="*/ 0 h 81"/>
                  <a:gd name="T42" fmla="*/ 0 w 133"/>
                  <a:gd name="T43" fmla="*/ 0 h 81"/>
                  <a:gd name="T44" fmla="*/ 0 w 133"/>
                  <a:gd name="T45" fmla="*/ 0 h 81"/>
                  <a:gd name="T46" fmla="*/ 0 w 133"/>
                  <a:gd name="T47" fmla="*/ 0 h 81"/>
                  <a:gd name="T48" fmla="*/ 0 w 133"/>
                  <a:gd name="T49" fmla="*/ 0 h 81"/>
                  <a:gd name="T50" fmla="*/ 0 w 133"/>
                  <a:gd name="T51" fmla="*/ 0 h 81"/>
                  <a:gd name="T52" fmla="*/ 0 w 133"/>
                  <a:gd name="T53" fmla="*/ 0 h 81"/>
                  <a:gd name="T54" fmla="*/ 0 w 133"/>
                  <a:gd name="T55" fmla="*/ 0 h 81"/>
                  <a:gd name="T56" fmla="*/ 0 w 133"/>
                  <a:gd name="T57" fmla="*/ 0 h 81"/>
                  <a:gd name="T58" fmla="*/ 0 w 133"/>
                  <a:gd name="T59" fmla="*/ 0 h 81"/>
                  <a:gd name="T60" fmla="*/ 0 w 133"/>
                  <a:gd name="T61" fmla="*/ 0 h 81"/>
                  <a:gd name="T62" fmla="*/ 0 w 133"/>
                  <a:gd name="T63" fmla="*/ 0 h 81"/>
                  <a:gd name="T64" fmla="*/ 0 w 133"/>
                  <a:gd name="T65" fmla="*/ 0 h 81"/>
                  <a:gd name="T66" fmla="*/ 0 w 133"/>
                  <a:gd name="T67" fmla="*/ 0 h 81"/>
                  <a:gd name="T68" fmla="*/ 0 w 133"/>
                  <a:gd name="T69" fmla="*/ 0 h 81"/>
                  <a:gd name="T70" fmla="*/ 0 w 133"/>
                  <a:gd name="T71" fmla="*/ 0 h 81"/>
                  <a:gd name="T72" fmla="*/ 0 w 133"/>
                  <a:gd name="T73" fmla="*/ 0 h 81"/>
                  <a:gd name="T74" fmla="*/ 0 w 133"/>
                  <a:gd name="T75" fmla="*/ 0 h 81"/>
                  <a:gd name="T76" fmla="*/ 0 w 133"/>
                  <a:gd name="T77" fmla="*/ 0 h 81"/>
                  <a:gd name="T78" fmla="*/ 0 w 133"/>
                  <a:gd name="T79" fmla="*/ 0 h 81"/>
                  <a:gd name="T80" fmla="*/ 0 w 133"/>
                  <a:gd name="T81" fmla="*/ 0 h 81"/>
                  <a:gd name="T82" fmla="*/ 0 w 133"/>
                  <a:gd name="T83" fmla="*/ 0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3"/>
                  <a:gd name="T127" fmla="*/ 0 h 81"/>
                  <a:gd name="T128" fmla="*/ 133 w 133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3" h="81">
                    <a:moveTo>
                      <a:pt x="2" y="0"/>
                    </a:moveTo>
                    <a:lnTo>
                      <a:pt x="0" y="10"/>
                    </a:lnTo>
                    <a:lnTo>
                      <a:pt x="0" y="21"/>
                    </a:lnTo>
                    <a:lnTo>
                      <a:pt x="3" y="30"/>
                    </a:lnTo>
                    <a:lnTo>
                      <a:pt x="9" y="40"/>
                    </a:lnTo>
                    <a:lnTo>
                      <a:pt x="15" y="49"/>
                    </a:lnTo>
                    <a:lnTo>
                      <a:pt x="22" y="56"/>
                    </a:lnTo>
                    <a:lnTo>
                      <a:pt x="31" y="64"/>
                    </a:lnTo>
                    <a:lnTo>
                      <a:pt x="40" y="70"/>
                    </a:lnTo>
                    <a:lnTo>
                      <a:pt x="51" y="76"/>
                    </a:lnTo>
                    <a:lnTo>
                      <a:pt x="64" y="80"/>
                    </a:lnTo>
                    <a:lnTo>
                      <a:pt x="76" y="81"/>
                    </a:lnTo>
                    <a:lnTo>
                      <a:pt x="88" y="81"/>
                    </a:lnTo>
                    <a:lnTo>
                      <a:pt x="100" y="78"/>
                    </a:lnTo>
                    <a:lnTo>
                      <a:pt x="111" y="73"/>
                    </a:lnTo>
                    <a:lnTo>
                      <a:pt x="121" y="65"/>
                    </a:lnTo>
                    <a:lnTo>
                      <a:pt x="131" y="55"/>
                    </a:lnTo>
                    <a:lnTo>
                      <a:pt x="133" y="51"/>
                    </a:lnTo>
                    <a:lnTo>
                      <a:pt x="133" y="49"/>
                    </a:lnTo>
                    <a:lnTo>
                      <a:pt x="131" y="46"/>
                    </a:lnTo>
                    <a:lnTo>
                      <a:pt x="129" y="47"/>
                    </a:lnTo>
                    <a:lnTo>
                      <a:pt x="119" y="54"/>
                    </a:lnTo>
                    <a:lnTo>
                      <a:pt x="110" y="59"/>
                    </a:lnTo>
                    <a:lnTo>
                      <a:pt x="100" y="61"/>
                    </a:lnTo>
                    <a:lnTo>
                      <a:pt x="90" y="63"/>
                    </a:lnTo>
                    <a:lnTo>
                      <a:pt x="80" y="63"/>
                    </a:lnTo>
                    <a:lnTo>
                      <a:pt x="70" y="61"/>
                    </a:lnTo>
                    <a:lnTo>
                      <a:pt x="60" y="57"/>
                    </a:lnTo>
                    <a:lnTo>
                      <a:pt x="50" y="51"/>
                    </a:lnTo>
                    <a:lnTo>
                      <a:pt x="42" y="47"/>
                    </a:lnTo>
                    <a:lnTo>
                      <a:pt x="34" y="42"/>
                    </a:lnTo>
                    <a:lnTo>
                      <a:pt x="25" y="37"/>
                    </a:lnTo>
                    <a:lnTo>
                      <a:pt x="17" y="32"/>
                    </a:lnTo>
                    <a:lnTo>
                      <a:pt x="10" y="26"/>
                    </a:lnTo>
                    <a:lnTo>
                      <a:pt x="5" y="19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0"/>
              <p:cNvSpPr>
                <a:spLocks/>
              </p:cNvSpPr>
              <p:nvPr/>
            </p:nvSpPr>
            <p:spPr bwMode="auto">
              <a:xfrm>
                <a:off x="1999" y="943"/>
                <a:ext cx="27" cy="19"/>
              </a:xfrm>
              <a:custGeom>
                <a:avLst/>
                <a:gdLst>
                  <a:gd name="T0" fmla="*/ 0 w 106"/>
                  <a:gd name="T1" fmla="*/ 0 h 76"/>
                  <a:gd name="T2" fmla="*/ 0 w 106"/>
                  <a:gd name="T3" fmla="*/ 0 h 76"/>
                  <a:gd name="T4" fmla="*/ 0 w 106"/>
                  <a:gd name="T5" fmla="*/ 0 h 76"/>
                  <a:gd name="T6" fmla="*/ 0 w 106"/>
                  <a:gd name="T7" fmla="*/ 0 h 76"/>
                  <a:gd name="T8" fmla="*/ 0 w 106"/>
                  <a:gd name="T9" fmla="*/ 0 h 76"/>
                  <a:gd name="T10" fmla="*/ 0 w 106"/>
                  <a:gd name="T11" fmla="*/ 0 h 76"/>
                  <a:gd name="T12" fmla="*/ 0 w 106"/>
                  <a:gd name="T13" fmla="*/ 0 h 76"/>
                  <a:gd name="T14" fmla="*/ 0 w 106"/>
                  <a:gd name="T15" fmla="*/ 0 h 76"/>
                  <a:gd name="T16" fmla="*/ 0 w 106"/>
                  <a:gd name="T17" fmla="*/ 0 h 76"/>
                  <a:gd name="T18" fmla="*/ 0 w 106"/>
                  <a:gd name="T19" fmla="*/ 0 h 76"/>
                  <a:gd name="T20" fmla="*/ 0 w 106"/>
                  <a:gd name="T21" fmla="*/ 0 h 76"/>
                  <a:gd name="T22" fmla="*/ 0 w 106"/>
                  <a:gd name="T23" fmla="*/ 0 h 76"/>
                  <a:gd name="T24" fmla="*/ 0 w 106"/>
                  <a:gd name="T25" fmla="*/ 0 h 76"/>
                  <a:gd name="T26" fmla="*/ 0 w 106"/>
                  <a:gd name="T27" fmla="*/ 0 h 76"/>
                  <a:gd name="T28" fmla="*/ 0 w 106"/>
                  <a:gd name="T29" fmla="*/ 0 h 76"/>
                  <a:gd name="T30" fmla="*/ 0 w 106"/>
                  <a:gd name="T31" fmla="*/ 0 h 76"/>
                  <a:gd name="T32" fmla="*/ 0 w 106"/>
                  <a:gd name="T33" fmla="*/ 0 h 76"/>
                  <a:gd name="T34" fmla="*/ 0 w 106"/>
                  <a:gd name="T35" fmla="*/ 0 h 76"/>
                  <a:gd name="T36" fmla="*/ 0 w 106"/>
                  <a:gd name="T37" fmla="*/ 0 h 76"/>
                  <a:gd name="T38" fmla="*/ 0 w 106"/>
                  <a:gd name="T39" fmla="*/ 0 h 76"/>
                  <a:gd name="T40" fmla="*/ 0 w 106"/>
                  <a:gd name="T41" fmla="*/ 0 h 76"/>
                  <a:gd name="T42" fmla="*/ 0 w 106"/>
                  <a:gd name="T43" fmla="*/ 0 h 76"/>
                  <a:gd name="T44" fmla="*/ 0 w 106"/>
                  <a:gd name="T45" fmla="*/ 0 h 76"/>
                  <a:gd name="T46" fmla="*/ 0 w 106"/>
                  <a:gd name="T47" fmla="*/ 0 h 76"/>
                  <a:gd name="T48" fmla="*/ 0 w 106"/>
                  <a:gd name="T49" fmla="*/ 0 h 76"/>
                  <a:gd name="T50" fmla="*/ 0 w 106"/>
                  <a:gd name="T51" fmla="*/ 0 h 76"/>
                  <a:gd name="T52" fmla="*/ 0 w 106"/>
                  <a:gd name="T53" fmla="*/ 0 h 76"/>
                  <a:gd name="T54" fmla="*/ 0 w 106"/>
                  <a:gd name="T55" fmla="*/ 0 h 76"/>
                  <a:gd name="T56" fmla="*/ 0 w 106"/>
                  <a:gd name="T57" fmla="*/ 0 h 76"/>
                  <a:gd name="T58" fmla="*/ 0 w 106"/>
                  <a:gd name="T59" fmla="*/ 0 h 76"/>
                  <a:gd name="T60" fmla="*/ 0 w 106"/>
                  <a:gd name="T61" fmla="*/ 0 h 76"/>
                  <a:gd name="T62" fmla="*/ 0 w 106"/>
                  <a:gd name="T63" fmla="*/ 0 h 76"/>
                  <a:gd name="T64" fmla="*/ 0 w 106"/>
                  <a:gd name="T65" fmla="*/ 0 h 76"/>
                  <a:gd name="T66" fmla="*/ 0 w 106"/>
                  <a:gd name="T67" fmla="*/ 0 h 76"/>
                  <a:gd name="T68" fmla="*/ 0 w 106"/>
                  <a:gd name="T69" fmla="*/ 0 h 76"/>
                  <a:gd name="T70" fmla="*/ 0 w 106"/>
                  <a:gd name="T71" fmla="*/ 0 h 76"/>
                  <a:gd name="T72" fmla="*/ 0 w 106"/>
                  <a:gd name="T73" fmla="*/ 0 h 76"/>
                  <a:gd name="T74" fmla="*/ 0 w 106"/>
                  <a:gd name="T75" fmla="*/ 0 h 76"/>
                  <a:gd name="T76" fmla="*/ 0 w 106"/>
                  <a:gd name="T77" fmla="*/ 0 h 76"/>
                  <a:gd name="T78" fmla="*/ 0 w 106"/>
                  <a:gd name="T79" fmla="*/ 0 h 76"/>
                  <a:gd name="T80" fmla="*/ 0 w 106"/>
                  <a:gd name="T81" fmla="*/ 0 h 76"/>
                  <a:gd name="T82" fmla="*/ 0 w 106"/>
                  <a:gd name="T83" fmla="*/ 0 h 76"/>
                  <a:gd name="T84" fmla="*/ 0 w 106"/>
                  <a:gd name="T85" fmla="*/ 0 h 76"/>
                  <a:gd name="T86" fmla="*/ 0 w 106"/>
                  <a:gd name="T87" fmla="*/ 0 h 76"/>
                  <a:gd name="T88" fmla="*/ 0 w 106"/>
                  <a:gd name="T89" fmla="*/ 0 h 76"/>
                  <a:gd name="T90" fmla="*/ 0 w 106"/>
                  <a:gd name="T91" fmla="*/ 0 h 76"/>
                  <a:gd name="T92" fmla="*/ 0 w 106"/>
                  <a:gd name="T93" fmla="*/ 0 h 76"/>
                  <a:gd name="T94" fmla="*/ 0 w 106"/>
                  <a:gd name="T95" fmla="*/ 0 h 76"/>
                  <a:gd name="T96" fmla="*/ 0 w 106"/>
                  <a:gd name="T97" fmla="*/ 0 h 76"/>
                  <a:gd name="T98" fmla="*/ 0 w 106"/>
                  <a:gd name="T99" fmla="*/ 0 h 76"/>
                  <a:gd name="T100" fmla="*/ 0 w 106"/>
                  <a:gd name="T101" fmla="*/ 0 h 76"/>
                  <a:gd name="T102" fmla="*/ 0 w 106"/>
                  <a:gd name="T103" fmla="*/ 0 h 76"/>
                  <a:gd name="T104" fmla="*/ 0 w 106"/>
                  <a:gd name="T105" fmla="*/ 0 h 76"/>
                  <a:gd name="T106" fmla="*/ 0 w 106"/>
                  <a:gd name="T107" fmla="*/ 0 h 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6"/>
                  <a:gd name="T163" fmla="*/ 0 h 76"/>
                  <a:gd name="T164" fmla="*/ 106 w 106"/>
                  <a:gd name="T165" fmla="*/ 76 h 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6" h="76">
                    <a:moveTo>
                      <a:pt x="61" y="3"/>
                    </a:moveTo>
                    <a:lnTo>
                      <a:pt x="72" y="6"/>
                    </a:lnTo>
                    <a:lnTo>
                      <a:pt x="81" y="10"/>
                    </a:lnTo>
                    <a:lnTo>
                      <a:pt x="90" y="16"/>
                    </a:lnTo>
                    <a:lnTo>
                      <a:pt x="96" y="25"/>
                    </a:lnTo>
                    <a:lnTo>
                      <a:pt x="100" y="34"/>
                    </a:lnTo>
                    <a:lnTo>
                      <a:pt x="99" y="41"/>
                    </a:lnTo>
                    <a:lnTo>
                      <a:pt x="96" y="47"/>
                    </a:lnTo>
                    <a:lnTo>
                      <a:pt x="90" y="51"/>
                    </a:lnTo>
                    <a:lnTo>
                      <a:pt x="83" y="55"/>
                    </a:lnTo>
                    <a:lnTo>
                      <a:pt x="75" y="56"/>
                    </a:lnTo>
                    <a:lnTo>
                      <a:pt x="66" y="56"/>
                    </a:lnTo>
                    <a:lnTo>
                      <a:pt x="60" y="56"/>
                    </a:lnTo>
                    <a:lnTo>
                      <a:pt x="50" y="54"/>
                    </a:lnTo>
                    <a:lnTo>
                      <a:pt x="40" y="49"/>
                    </a:lnTo>
                    <a:lnTo>
                      <a:pt x="31" y="41"/>
                    </a:lnTo>
                    <a:lnTo>
                      <a:pt x="24" y="34"/>
                    </a:lnTo>
                    <a:lnTo>
                      <a:pt x="21" y="26"/>
                    </a:lnTo>
                    <a:lnTo>
                      <a:pt x="20" y="19"/>
                    </a:lnTo>
                    <a:lnTo>
                      <a:pt x="19" y="10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0" y="22"/>
                    </a:lnTo>
                    <a:lnTo>
                      <a:pt x="0" y="37"/>
                    </a:lnTo>
                    <a:lnTo>
                      <a:pt x="5" y="52"/>
                    </a:lnTo>
                    <a:lnTo>
                      <a:pt x="16" y="64"/>
                    </a:lnTo>
                    <a:lnTo>
                      <a:pt x="24" y="67"/>
                    </a:lnTo>
                    <a:lnTo>
                      <a:pt x="32" y="71"/>
                    </a:lnTo>
                    <a:lnTo>
                      <a:pt x="40" y="75"/>
                    </a:lnTo>
                    <a:lnTo>
                      <a:pt x="50" y="76"/>
                    </a:lnTo>
                    <a:lnTo>
                      <a:pt x="59" y="76"/>
                    </a:lnTo>
                    <a:lnTo>
                      <a:pt x="67" y="76"/>
                    </a:lnTo>
                    <a:lnTo>
                      <a:pt x="76" y="74"/>
                    </a:lnTo>
                    <a:lnTo>
                      <a:pt x="84" y="70"/>
                    </a:lnTo>
                    <a:lnTo>
                      <a:pt x="94" y="61"/>
                    </a:lnTo>
                    <a:lnTo>
                      <a:pt x="101" y="52"/>
                    </a:lnTo>
                    <a:lnTo>
                      <a:pt x="106" y="41"/>
                    </a:lnTo>
                    <a:lnTo>
                      <a:pt x="106" y="29"/>
                    </a:lnTo>
                    <a:lnTo>
                      <a:pt x="104" y="21"/>
                    </a:lnTo>
                    <a:lnTo>
                      <a:pt x="100" y="15"/>
                    </a:lnTo>
                    <a:lnTo>
                      <a:pt x="95" y="10"/>
                    </a:lnTo>
                    <a:lnTo>
                      <a:pt x="89" y="7"/>
                    </a:lnTo>
                    <a:lnTo>
                      <a:pt x="83" y="5"/>
                    </a:lnTo>
                    <a:lnTo>
                      <a:pt x="75" y="3"/>
                    </a:lnTo>
                    <a:lnTo>
                      <a:pt x="67" y="2"/>
                    </a:lnTo>
                    <a:lnTo>
                      <a:pt x="61" y="2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1"/>
              <p:cNvSpPr>
                <a:spLocks/>
              </p:cNvSpPr>
              <p:nvPr/>
            </p:nvSpPr>
            <p:spPr bwMode="auto">
              <a:xfrm>
                <a:off x="2003" y="950"/>
                <a:ext cx="16" cy="12"/>
              </a:xfrm>
              <a:custGeom>
                <a:avLst/>
                <a:gdLst>
                  <a:gd name="T0" fmla="*/ 0 w 64"/>
                  <a:gd name="T1" fmla="*/ 0 h 49"/>
                  <a:gd name="T2" fmla="*/ 0 w 64"/>
                  <a:gd name="T3" fmla="*/ 0 h 49"/>
                  <a:gd name="T4" fmla="*/ 0 w 64"/>
                  <a:gd name="T5" fmla="*/ 0 h 49"/>
                  <a:gd name="T6" fmla="*/ 0 w 64"/>
                  <a:gd name="T7" fmla="*/ 0 h 49"/>
                  <a:gd name="T8" fmla="*/ 0 w 64"/>
                  <a:gd name="T9" fmla="*/ 0 h 49"/>
                  <a:gd name="T10" fmla="*/ 0 w 64"/>
                  <a:gd name="T11" fmla="*/ 0 h 49"/>
                  <a:gd name="T12" fmla="*/ 0 w 64"/>
                  <a:gd name="T13" fmla="*/ 0 h 49"/>
                  <a:gd name="T14" fmla="*/ 0 w 64"/>
                  <a:gd name="T15" fmla="*/ 0 h 49"/>
                  <a:gd name="T16" fmla="*/ 0 w 64"/>
                  <a:gd name="T17" fmla="*/ 0 h 49"/>
                  <a:gd name="T18" fmla="*/ 0 w 64"/>
                  <a:gd name="T19" fmla="*/ 0 h 49"/>
                  <a:gd name="T20" fmla="*/ 0 w 64"/>
                  <a:gd name="T21" fmla="*/ 0 h 49"/>
                  <a:gd name="T22" fmla="*/ 0 w 64"/>
                  <a:gd name="T23" fmla="*/ 0 h 49"/>
                  <a:gd name="T24" fmla="*/ 0 w 64"/>
                  <a:gd name="T25" fmla="*/ 0 h 49"/>
                  <a:gd name="T26" fmla="*/ 0 w 64"/>
                  <a:gd name="T27" fmla="*/ 0 h 49"/>
                  <a:gd name="T28" fmla="*/ 0 w 64"/>
                  <a:gd name="T29" fmla="*/ 0 h 49"/>
                  <a:gd name="T30" fmla="*/ 0 w 64"/>
                  <a:gd name="T31" fmla="*/ 0 h 49"/>
                  <a:gd name="T32" fmla="*/ 0 w 64"/>
                  <a:gd name="T33" fmla="*/ 0 h 49"/>
                  <a:gd name="T34" fmla="*/ 0 w 64"/>
                  <a:gd name="T35" fmla="*/ 0 h 49"/>
                  <a:gd name="T36" fmla="*/ 0 w 64"/>
                  <a:gd name="T37" fmla="*/ 0 h 49"/>
                  <a:gd name="T38" fmla="*/ 0 w 64"/>
                  <a:gd name="T39" fmla="*/ 0 h 49"/>
                  <a:gd name="T40" fmla="*/ 0 w 64"/>
                  <a:gd name="T41" fmla="*/ 0 h 49"/>
                  <a:gd name="T42" fmla="*/ 0 w 64"/>
                  <a:gd name="T43" fmla="*/ 0 h 49"/>
                  <a:gd name="T44" fmla="*/ 0 w 64"/>
                  <a:gd name="T45" fmla="*/ 0 h 49"/>
                  <a:gd name="T46" fmla="*/ 0 w 64"/>
                  <a:gd name="T47" fmla="*/ 0 h 49"/>
                  <a:gd name="T48" fmla="*/ 0 w 64"/>
                  <a:gd name="T49" fmla="*/ 0 h 49"/>
                  <a:gd name="T50" fmla="*/ 0 w 64"/>
                  <a:gd name="T51" fmla="*/ 0 h 49"/>
                  <a:gd name="T52" fmla="*/ 0 w 64"/>
                  <a:gd name="T53" fmla="*/ 0 h 49"/>
                  <a:gd name="T54" fmla="*/ 0 w 64"/>
                  <a:gd name="T55" fmla="*/ 0 h 49"/>
                  <a:gd name="T56" fmla="*/ 0 w 64"/>
                  <a:gd name="T57" fmla="*/ 0 h 49"/>
                  <a:gd name="T58" fmla="*/ 0 w 64"/>
                  <a:gd name="T59" fmla="*/ 0 h 49"/>
                  <a:gd name="T60" fmla="*/ 0 w 64"/>
                  <a:gd name="T61" fmla="*/ 0 h 49"/>
                  <a:gd name="T62" fmla="*/ 0 w 64"/>
                  <a:gd name="T63" fmla="*/ 0 h 49"/>
                  <a:gd name="T64" fmla="*/ 0 w 64"/>
                  <a:gd name="T65" fmla="*/ 0 h 49"/>
                  <a:gd name="T66" fmla="*/ 0 w 64"/>
                  <a:gd name="T67" fmla="*/ 0 h 49"/>
                  <a:gd name="T68" fmla="*/ 0 w 64"/>
                  <a:gd name="T69" fmla="*/ 0 h 49"/>
                  <a:gd name="T70" fmla="*/ 0 w 64"/>
                  <a:gd name="T71" fmla="*/ 0 h 49"/>
                  <a:gd name="T72" fmla="*/ 0 w 64"/>
                  <a:gd name="T73" fmla="*/ 0 h 49"/>
                  <a:gd name="T74" fmla="*/ 0 w 64"/>
                  <a:gd name="T75" fmla="*/ 0 h 49"/>
                  <a:gd name="T76" fmla="*/ 0 w 64"/>
                  <a:gd name="T77" fmla="*/ 0 h 49"/>
                  <a:gd name="T78" fmla="*/ 0 w 64"/>
                  <a:gd name="T79" fmla="*/ 0 h 49"/>
                  <a:gd name="T80" fmla="*/ 0 w 64"/>
                  <a:gd name="T81" fmla="*/ 0 h 49"/>
                  <a:gd name="T82" fmla="*/ 0 w 64"/>
                  <a:gd name="T83" fmla="*/ 0 h 49"/>
                  <a:gd name="T84" fmla="*/ 0 w 64"/>
                  <a:gd name="T85" fmla="*/ 0 h 49"/>
                  <a:gd name="T86" fmla="*/ 0 w 64"/>
                  <a:gd name="T87" fmla="*/ 0 h 49"/>
                  <a:gd name="T88" fmla="*/ 0 w 64"/>
                  <a:gd name="T89" fmla="*/ 0 h 49"/>
                  <a:gd name="T90" fmla="*/ 0 w 64"/>
                  <a:gd name="T91" fmla="*/ 0 h 49"/>
                  <a:gd name="T92" fmla="*/ 0 w 64"/>
                  <a:gd name="T93" fmla="*/ 0 h 49"/>
                  <a:gd name="T94" fmla="*/ 0 w 64"/>
                  <a:gd name="T95" fmla="*/ 0 h 49"/>
                  <a:gd name="T96" fmla="*/ 0 w 64"/>
                  <a:gd name="T97" fmla="*/ 0 h 49"/>
                  <a:gd name="T98" fmla="*/ 0 w 64"/>
                  <a:gd name="T99" fmla="*/ 0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49"/>
                  <a:gd name="T152" fmla="*/ 64 w 64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49">
                    <a:moveTo>
                      <a:pt x="58" y="0"/>
                    </a:moveTo>
                    <a:lnTo>
                      <a:pt x="60" y="4"/>
                    </a:lnTo>
                    <a:lnTo>
                      <a:pt x="60" y="8"/>
                    </a:lnTo>
                    <a:lnTo>
                      <a:pt x="57" y="10"/>
                    </a:lnTo>
                    <a:lnTo>
                      <a:pt x="53" y="11"/>
                    </a:lnTo>
                    <a:lnTo>
                      <a:pt x="48" y="11"/>
                    </a:lnTo>
                    <a:lnTo>
                      <a:pt x="43" y="11"/>
                    </a:lnTo>
                    <a:lnTo>
                      <a:pt x="37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1" y="24"/>
                    </a:lnTo>
                    <a:lnTo>
                      <a:pt x="0" y="35"/>
                    </a:lnTo>
                    <a:lnTo>
                      <a:pt x="5" y="45"/>
                    </a:lnTo>
                    <a:lnTo>
                      <a:pt x="11" y="48"/>
                    </a:lnTo>
                    <a:lnTo>
                      <a:pt x="17" y="49"/>
                    </a:lnTo>
                    <a:lnTo>
                      <a:pt x="25" y="48"/>
                    </a:lnTo>
                    <a:lnTo>
                      <a:pt x="31" y="45"/>
                    </a:lnTo>
                    <a:lnTo>
                      <a:pt x="37" y="43"/>
                    </a:lnTo>
                    <a:lnTo>
                      <a:pt x="43" y="39"/>
                    </a:lnTo>
                    <a:lnTo>
                      <a:pt x="50" y="35"/>
                    </a:lnTo>
                    <a:lnTo>
                      <a:pt x="55" y="30"/>
                    </a:lnTo>
                    <a:lnTo>
                      <a:pt x="60" y="23"/>
                    </a:lnTo>
                    <a:lnTo>
                      <a:pt x="64" y="15"/>
                    </a:lnTo>
                    <a:lnTo>
                      <a:pt x="64" y="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2"/>
              <p:cNvSpPr>
                <a:spLocks/>
              </p:cNvSpPr>
              <p:nvPr/>
            </p:nvSpPr>
            <p:spPr bwMode="auto">
              <a:xfrm>
                <a:off x="2089" y="1029"/>
                <a:ext cx="5" cy="21"/>
              </a:xfrm>
              <a:custGeom>
                <a:avLst/>
                <a:gdLst>
                  <a:gd name="T0" fmla="*/ 0 w 21"/>
                  <a:gd name="T1" fmla="*/ 0 h 84"/>
                  <a:gd name="T2" fmla="*/ 0 w 21"/>
                  <a:gd name="T3" fmla="*/ 0 h 84"/>
                  <a:gd name="T4" fmla="*/ 0 w 21"/>
                  <a:gd name="T5" fmla="*/ 0 h 84"/>
                  <a:gd name="T6" fmla="*/ 0 w 21"/>
                  <a:gd name="T7" fmla="*/ 0 h 84"/>
                  <a:gd name="T8" fmla="*/ 0 w 21"/>
                  <a:gd name="T9" fmla="*/ 0 h 84"/>
                  <a:gd name="T10" fmla="*/ 0 w 21"/>
                  <a:gd name="T11" fmla="*/ 0 h 84"/>
                  <a:gd name="T12" fmla="*/ 0 w 21"/>
                  <a:gd name="T13" fmla="*/ 0 h 84"/>
                  <a:gd name="T14" fmla="*/ 0 w 21"/>
                  <a:gd name="T15" fmla="*/ 0 h 84"/>
                  <a:gd name="T16" fmla="*/ 0 w 21"/>
                  <a:gd name="T17" fmla="*/ 0 h 84"/>
                  <a:gd name="T18" fmla="*/ 0 w 21"/>
                  <a:gd name="T19" fmla="*/ 0 h 84"/>
                  <a:gd name="T20" fmla="*/ 0 w 21"/>
                  <a:gd name="T21" fmla="*/ 0 h 84"/>
                  <a:gd name="T22" fmla="*/ 0 w 21"/>
                  <a:gd name="T23" fmla="*/ 0 h 84"/>
                  <a:gd name="T24" fmla="*/ 0 w 21"/>
                  <a:gd name="T25" fmla="*/ 0 h 84"/>
                  <a:gd name="T26" fmla="*/ 0 w 21"/>
                  <a:gd name="T27" fmla="*/ 0 h 84"/>
                  <a:gd name="T28" fmla="*/ 0 w 21"/>
                  <a:gd name="T29" fmla="*/ 0 h 84"/>
                  <a:gd name="T30" fmla="*/ 0 w 21"/>
                  <a:gd name="T31" fmla="*/ 0 h 84"/>
                  <a:gd name="T32" fmla="*/ 0 w 21"/>
                  <a:gd name="T33" fmla="*/ 0 h 84"/>
                  <a:gd name="T34" fmla="*/ 0 w 21"/>
                  <a:gd name="T35" fmla="*/ 0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84"/>
                  <a:gd name="T56" fmla="*/ 21 w 21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84">
                    <a:moveTo>
                      <a:pt x="21" y="2"/>
                    </a:moveTo>
                    <a:lnTo>
                      <a:pt x="18" y="22"/>
                    </a:lnTo>
                    <a:lnTo>
                      <a:pt x="14" y="42"/>
                    </a:lnTo>
                    <a:lnTo>
                      <a:pt x="8" y="6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5" y="83"/>
                    </a:lnTo>
                    <a:lnTo>
                      <a:pt x="13" y="63"/>
                    </a:lnTo>
                    <a:lnTo>
                      <a:pt x="18" y="43"/>
                    </a:lnTo>
                    <a:lnTo>
                      <a:pt x="21" y="22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3"/>
              <p:cNvSpPr>
                <a:spLocks/>
              </p:cNvSpPr>
              <p:nvPr/>
            </p:nvSpPr>
            <p:spPr bwMode="auto">
              <a:xfrm>
                <a:off x="2094" y="1017"/>
                <a:ext cx="9" cy="15"/>
              </a:xfrm>
              <a:custGeom>
                <a:avLst/>
                <a:gdLst>
                  <a:gd name="T0" fmla="*/ 0 w 35"/>
                  <a:gd name="T1" fmla="*/ 0 h 63"/>
                  <a:gd name="T2" fmla="*/ 0 w 35"/>
                  <a:gd name="T3" fmla="*/ 0 h 63"/>
                  <a:gd name="T4" fmla="*/ 0 w 35"/>
                  <a:gd name="T5" fmla="*/ 0 h 63"/>
                  <a:gd name="T6" fmla="*/ 0 w 35"/>
                  <a:gd name="T7" fmla="*/ 0 h 63"/>
                  <a:gd name="T8" fmla="*/ 0 w 35"/>
                  <a:gd name="T9" fmla="*/ 0 h 63"/>
                  <a:gd name="T10" fmla="*/ 0 w 35"/>
                  <a:gd name="T11" fmla="*/ 0 h 63"/>
                  <a:gd name="T12" fmla="*/ 0 w 35"/>
                  <a:gd name="T13" fmla="*/ 0 h 63"/>
                  <a:gd name="T14" fmla="*/ 0 w 35"/>
                  <a:gd name="T15" fmla="*/ 0 h 63"/>
                  <a:gd name="T16" fmla="*/ 0 w 35"/>
                  <a:gd name="T17" fmla="*/ 0 h 63"/>
                  <a:gd name="T18" fmla="*/ 0 w 35"/>
                  <a:gd name="T19" fmla="*/ 0 h 63"/>
                  <a:gd name="T20" fmla="*/ 0 w 35"/>
                  <a:gd name="T21" fmla="*/ 0 h 63"/>
                  <a:gd name="T22" fmla="*/ 0 w 35"/>
                  <a:gd name="T23" fmla="*/ 0 h 63"/>
                  <a:gd name="T24" fmla="*/ 0 w 35"/>
                  <a:gd name="T25" fmla="*/ 0 h 63"/>
                  <a:gd name="T26" fmla="*/ 0 w 35"/>
                  <a:gd name="T27" fmla="*/ 0 h 63"/>
                  <a:gd name="T28" fmla="*/ 0 w 35"/>
                  <a:gd name="T29" fmla="*/ 0 h 63"/>
                  <a:gd name="T30" fmla="*/ 0 w 35"/>
                  <a:gd name="T31" fmla="*/ 0 h 63"/>
                  <a:gd name="T32" fmla="*/ 0 w 35"/>
                  <a:gd name="T33" fmla="*/ 0 h 63"/>
                  <a:gd name="T34" fmla="*/ 0 w 35"/>
                  <a:gd name="T35" fmla="*/ 0 h 63"/>
                  <a:gd name="T36" fmla="*/ 0 w 35"/>
                  <a:gd name="T37" fmla="*/ 0 h 63"/>
                  <a:gd name="T38" fmla="*/ 0 w 35"/>
                  <a:gd name="T39" fmla="*/ 0 h 63"/>
                  <a:gd name="T40" fmla="*/ 0 w 35"/>
                  <a:gd name="T41" fmla="*/ 0 h 63"/>
                  <a:gd name="T42" fmla="*/ 0 w 35"/>
                  <a:gd name="T43" fmla="*/ 0 h 63"/>
                  <a:gd name="T44" fmla="*/ 0 w 35"/>
                  <a:gd name="T45" fmla="*/ 0 h 63"/>
                  <a:gd name="T46" fmla="*/ 0 w 35"/>
                  <a:gd name="T47" fmla="*/ 0 h 63"/>
                  <a:gd name="T48" fmla="*/ 0 w 35"/>
                  <a:gd name="T49" fmla="*/ 0 h 63"/>
                  <a:gd name="T50" fmla="*/ 0 w 35"/>
                  <a:gd name="T51" fmla="*/ 0 h 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63"/>
                  <a:gd name="T80" fmla="*/ 35 w 35"/>
                  <a:gd name="T81" fmla="*/ 63 h 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63">
                    <a:moveTo>
                      <a:pt x="0" y="63"/>
                    </a:moveTo>
                    <a:lnTo>
                      <a:pt x="6" y="57"/>
                    </a:lnTo>
                    <a:lnTo>
                      <a:pt x="12" y="49"/>
                    </a:lnTo>
                    <a:lnTo>
                      <a:pt x="17" y="42"/>
                    </a:lnTo>
                    <a:lnTo>
                      <a:pt x="22" y="34"/>
                    </a:lnTo>
                    <a:lnTo>
                      <a:pt x="27" y="27"/>
                    </a:lnTo>
                    <a:lnTo>
                      <a:pt x="32" y="19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6" y="3"/>
                    </a:lnTo>
                    <a:lnTo>
                      <a:pt x="22" y="9"/>
                    </a:lnTo>
                    <a:lnTo>
                      <a:pt x="20" y="17"/>
                    </a:lnTo>
                    <a:lnTo>
                      <a:pt x="18" y="23"/>
                    </a:lnTo>
                    <a:lnTo>
                      <a:pt x="15" y="33"/>
                    </a:lnTo>
                    <a:lnTo>
                      <a:pt x="10" y="43"/>
                    </a:lnTo>
                    <a:lnTo>
                      <a:pt x="5" y="53"/>
                    </a:lnTo>
                    <a:lnTo>
                      <a:pt x="0" y="6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4"/>
              <p:cNvSpPr>
                <a:spLocks/>
              </p:cNvSpPr>
              <p:nvPr/>
            </p:nvSpPr>
            <p:spPr bwMode="auto">
              <a:xfrm>
                <a:off x="1981" y="1035"/>
                <a:ext cx="103" cy="30"/>
              </a:xfrm>
              <a:custGeom>
                <a:avLst/>
                <a:gdLst>
                  <a:gd name="T0" fmla="*/ 0 w 413"/>
                  <a:gd name="T1" fmla="*/ 0 h 119"/>
                  <a:gd name="T2" fmla="*/ 0 w 413"/>
                  <a:gd name="T3" fmla="*/ 0 h 119"/>
                  <a:gd name="T4" fmla="*/ 0 w 413"/>
                  <a:gd name="T5" fmla="*/ 0 h 119"/>
                  <a:gd name="T6" fmla="*/ 0 w 413"/>
                  <a:gd name="T7" fmla="*/ 0 h 119"/>
                  <a:gd name="T8" fmla="*/ 0 w 413"/>
                  <a:gd name="T9" fmla="*/ 0 h 119"/>
                  <a:gd name="T10" fmla="*/ 0 w 413"/>
                  <a:gd name="T11" fmla="*/ 0 h 119"/>
                  <a:gd name="T12" fmla="*/ 0 w 413"/>
                  <a:gd name="T13" fmla="*/ 0 h 119"/>
                  <a:gd name="T14" fmla="*/ 0 w 413"/>
                  <a:gd name="T15" fmla="*/ 0 h 119"/>
                  <a:gd name="T16" fmla="*/ 0 w 413"/>
                  <a:gd name="T17" fmla="*/ 0 h 119"/>
                  <a:gd name="T18" fmla="*/ 0 w 413"/>
                  <a:gd name="T19" fmla="*/ 0 h 119"/>
                  <a:gd name="T20" fmla="*/ 0 w 413"/>
                  <a:gd name="T21" fmla="*/ 0 h 119"/>
                  <a:gd name="T22" fmla="*/ 0 w 413"/>
                  <a:gd name="T23" fmla="*/ 0 h 119"/>
                  <a:gd name="T24" fmla="*/ 0 w 413"/>
                  <a:gd name="T25" fmla="*/ 0 h 119"/>
                  <a:gd name="T26" fmla="*/ 0 w 413"/>
                  <a:gd name="T27" fmla="*/ 0 h 119"/>
                  <a:gd name="T28" fmla="*/ 0 w 413"/>
                  <a:gd name="T29" fmla="*/ 0 h 119"/>
                  <a:gd name="T30" fmla="*/ 0 w 413"/>
                  <a:gd name="T31" fmla="*/ 0 h 119"/>
                  <a:gd name="T32" fmla="*/ 0 w 413"/>
                  <a:gd name="T33" fmla="*/ 0 h 119"/>
                  <a:gd name="T34" fmla="*/ 0 w 413"/>
                  <a:gd name="T35" fmla="*/ 0 h 119"/>
                  <a:gd name="T36" fmla="*/ 0 w 413"/>
                  <a:gd name="T37" fmla="*/ 0 h 119"/>
                  <a:gd name="T38" fmla="*/ 0 w 413"/>
                  <a:gd name="T39" fmla="*/ 0 h 119"/>
                  <a:gd name="T40" fmla="*/ 0 w 413"/>
                  <a:gd name="T41" fmla="*/ 0 h 119"/>
                  <a:gd name="T42" fmla="*/ 0 w 413"/>
                  <a:gd name="T43" fmla="*/ 0 h 119"/>
                  <a:gd name="T44" fmla="*/ 0 w 413"/>
                  <a:gd name="T45" fmla="*/ 0 h 119"/>
                  <a:gd name="T46" fmla="*/ 0 w 413"/>
                  <a:gd name="T47" fmla="*/ 0 h 119"/>
                  <a:gd name="T48" fmla="*/ 0 w 413"/>
                  <a:gd name="T49" fmla="*/ 0 h 119"/>
                  <a:gd name="T50" fmla="*/ 0 w 413"/>
                  <a:gd name="T51" fmla="*/ 0 h 119"/>
                  <a:gd name="T52" fmla="*/ 0 w 413"/>
                  <a:gd name="T53" fmla="*/ 0 h 119"/>
                  <a:gd name="T54" fmla="*/ 0 w 413"/>
                  <a:gd name="T55" fmla="*/ 0 h 119"/>
                  <a:gd name="T56" fmla="*/ 0 w 413"/>
                  <a:gd name="T57" fmla="*/ 0 h 119"/>
                  <a:gd name="T58" fmla="*/ 0 w 413"/>
                  <a:gd name="T59" fmla="*/ 0 h 119"/>
                  <a:gd name="T60" fmla="*/ 0 w 413"/>
                  <a:gd name="T61" fmla="*/ 0 h 119"/>
                  <a:gd name="T62" fmla="*/ 0 w 413"/>
                  <a:gd name="T63" fmla="*/ 0 h 119"/>
                  <a:gd name="T64" fmla="*/ 0 w 413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3"/>
                  <a:gd name="T100" fmla="*/ 0 h 119"/>
                  <a:gd name="T101" fmla="*/ 413 w 413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3" h="119">
                    <a:moveTo>
                      <a:pt x="0" y="1"/>
                    </a:moveTo>
                    <a:lnTo>
                      <a:pt x="12" y="15"/>
                    </a:lnTo>
                    <a:lnTo>
                      <a:pt x="23" y="26"/>
                    </a:lnTo>
                    <a:lnTo>
                      <a:pt x="35" y="35"/>
                    </a:lnTo>
                    <a:lnTo>
                      <a:pt x="49" y="43"/>
                    </a:lnTo>
                    <a:lnTo>
                      <a:pt x="63" y="50"/>
                    </a:lnTo>
                    <a:lnTo>
                      <a:pt x="77" y="55"/>
                    </a:lnTo>
                    <a:lnTo>
                      <a:pt x="92" y="59"/>
                    </a:lnTo>
                    <a:lnTo>
                      <a:pt x="108" y="63"/>
                    </a:lnTo>
                    <a:lnTo>
                      <a:pt x="123" y="66"/>
                    </a:lnTo>
                    <a:lnTo>
                      <a:pt x="139" y="69"/>
                    </a:lnTo>
                    <a:lnTo>
                      <a:pt x="155" y="72"/>
                    </a:lnTo>
                    <a:lnTo>
                      <a:pt x="171" y="74"/>
                    </a:lnTo>
                    <a:lnTo>
                      <a:pt x="187" y="77"/>
                    </a:lnTo>
                    <a:lnTo>
                      <a:pt x="202" y="80"/>
                    </a:lnTo>
                    <a:lnTo>
                      <a:pt x="219" y="84"/>
                    </a:lnTo>
                    <a:lnTo>
                      <a:pt x="234" y="89"/>
                    </a:lnTo>
                    <a:lnTo>
                      <a:pt x="254" y="97"/>
                    </a:lnTo>
                    <a:lnTo>
                      <a:pt x="275" y="104"/>
                    </a:lnTo>
                    <a:lnTo>
                      <a:pt x="299" y="112"/>
                    </a:lnTo>
                    <a:lnTo>
                      <a:pt x="323" y="117"/>
                    </a:lnTo>
                    <a:lnTo>
                      <a:pt x="348" y="119"/>
                    </a:lnTo>
                    <a:lnTo>
                      <a:pt x="370" y="119"/>
                    </a:lnTo>
                    <a:lnTo>
                      <a:pt x="393" y="114"/>
                    </a:lnTo>
                    <a:lnTo>
                      <a:pt x="412" y="103"/>
                    </a:lnTo>
                    <a:lnTo>
                      <a:pt x="413" y="100"/>
                    </a:lnTo>
                    <a:lnTo>
                      <a:pt x="413" y="97"/>
                    </a:lnTo>
                    <a:lnTo>
                      <a:pt x="413" y="94"/>
                    </a:lnTo>
                    <a:lnTo>
                      <a:pt x="410" y="94"/>
                    </a:lnTo>
                    <a:lnTo>
                      <a:pt x="398" y="99"/>
                    </a:lnTo>
                    <a:lnTo>
                      <a:pt x="384" y="103"/>
                    </a:lnTo>
                    <a:lnTo>
                      <a:pt x="372" y="104"/>
                    </a:lnTo>
                    <a:lnTo>
                      <a:pt x="359" y="105"/>
                    </a:lnTo>
                    <a:lnTo>
                      <a:pt x="345" y="104"/>
                    </a:lnTo>
                    <a:lnTo>
                      <a:pt x="333" y="103"/>
                    </a:lnTo>
                    <a:lnTo>
                      <a:pt x="320" y="100"/>
                    </a:lnTo>
                    <a:lnTo>
                      <a:pt x="306" y="98"/>
                    </a:lnTo>
                    <a:lnTo>
                      <a:pt x="294" y="94"/>
                    </a:lnTo>
                    <a:lnTo>
                      <a:pt x="281" y="89"/>
                    </a:lnTo>
                    <a:lnTo>
                      <a:pt x="267" y="85"/>
                    </a:lnTo>
                    <a:lnTo>
                      <a:pt x="255" y="80"/>
                    </a:lnTo>
                    <a:lnTo>
                      <a:pt x="242" y="77"/>
                    </a:lnTo>
                    <a:lnTo>
                      <a:pt x="230" y="72"/>
                    </a:lnTo>
                    <a:lnTo>
                      <a:pt x="217" y="68"/>
                    </a:lnTo>
                    <a:lnTo>
                      <a:pt x="205" y="64"/>
                    </a:lnTo>
                    <a:lnTo>
                      <a:pt x="191" y="60"/>
                    </a:lnTo>
                    <a:lnTo>
                      <a:pt x="177" y="58"/>
                    </a:lnTo>
                    <a:lnTo>
                      <a:pt x="163" y="56"/>
                    </a:lnTo>
                    <a:lnTo>
                      <a:pt x="150" y="55"/>
                    </a:lnTo>
                    <a:lnTo>
                      <a:pt x="136" y="54"/>
                    </a:lnTo>
                    <a:lnTo>
                      <a:pt x="123" y="53"/>
                    </a:lnTo>
                    <a:lnTo>
                      <a:pt x="109" y="50"/>
                    </a:lnTo>
                    <a:lnTo>
                      <a:pt x="96" y="49"/>
                    </a:lnTo>
                    <a:lnTo>
                      <a:pt x="83" y="46"/>
                    </a:lnTo>
                    <a:lnTo>
                      <a:pt x="70" y="44"/>
                    </a:lnTo>
                    <a:lnTo>
                      <a:pt x="58" y="40"/>
                    </a:lnTo>
                    <a:lnTo>
                      <a:pt x="45" y="35"/>
                    </a:lnTo>
                    <a:lnTo>
                      <a:pt x="33" y="29"/>
                    </a:lnTo>
                    <a:lnTo>
                      <a:pt x="22" y="20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35"/>
              <p:cNvSpPr>
                <a:spLocks/>
              </p:cNvSpPr>
              <p:nvPr/>
            </p:nvSpPr>
            <p:spPr bwMode="auto">
              <a:xfrm>
                <a:off x="1820" y="682"/>
                <a:ext cx="141" cy="228"/>
              </a:xfrm>
              <a:custGeom>
                <a:avLst/>
                <a:gdLst>
                  <a:gd name="T0" fmla="*/ 0 w 563"/>
                  <a:gd name="T1" fmla="*/ 0 h 914"/>
                  <a:gd name="T2" fmla="*/ 0 w 563"/>
                  <a:gd name="T3" fmla="*/ 0 h 914"/>
                  <a:gd name="T4" fmla="*/ 0 w 563"/>
                  <a:gd name="T5" fmla="*/ 0 h 914"/>
                  <a:gd name="T6" fmla="*/ 0 w 563"/>
                  <a:gd name="T7" fmla="*/ 0 h 914"/>
                  <a:gd name="T8" fmla="*/ 0 w 563"/>
                  <a:gd name="T9" fmla="*/ 0 h 914"/>
                  <a:gd name="T10" fmla="*/ 0 w 563"/>
                  <a:gd name="T11" fmla="*/ 0 h 914"/>
                  <a:gd name="T12" fmla="*/ 0 w 563"/>
                  <a:gd name="T13" fmla="*/ 0 h 914"/>
                  <a:gd name="T14" fmla="*/ 0 w 563"/>
                  <a:gd name="T15" fmla="*/ 0 h 914"/>
                  <a:gd name="T16" fmla="*/ 0 w 563"/>
                  <a:gd name="T17" fmla="*/ 0 h 914"/>
                  <a:gd name="T18" fmla="*/ 0 w 563"/>
                  <a:gd name="T19" fmla="*/ 0 h 914"/>
                  <a:gd name="T20" fmla="*/ 0 w 563"/>
                  <a:gd name="T21" fmla="*/ 0 h 914"/>
                  <a:gd name="T22" fmla="*/ 0 w 563"/>
                  <a:gd name="T23" fmla="*/ 0 h 914"/>
                  <a:gd name="T24" fmla="*/ 1 w 563"/>
                  <a:gd name="T25" fmla="*/ 1 h 914"/>
                  <a:gd name="T26" fmla="*/ 1 w 563"/>
                  <a:gd name="T27" fmla="*/ 1 h 914"/>
                  <a:gd name="T28" fmla="*/ 1 w 563"/>
                  <a:gd name="T29" fmla="*/ 1 h 914"/>
                  <a:gd name="T30" fmla="*/ 1 w 563"/>
                  <a:gd name="T31" fmla="*/ 1 h 914"/>
                  <a:gd name="T32" fmla="*/ 1 w 563"/>
                  <a:gd name="T33" fmla="*/ 1 h 914"/>
                  <a:gd name="T34" fmla="*/ 1 w 563"/>
                  <a:gd name="T35" fmla="*/ 1 h 914"/>
                  <a:gd name="T36" fmla="*/ 1 w 563"/>
                  <a:gd name="T37" fmla="*/ 1 h 914"/>
                  <a:gd name="T38" fmla="*/ 1 w 563"/>
                  <a:gd name="T39" fmla="*/ 1 h 914"/>
                  <a:gd name="T40" fmla="*/ 1 w 563"/>
                  <a:gd name="T41" fmla="*/ 1 h 914"/>
                  <a:gd name="T42" fmla="*/ 1 w 563"/>
                  <a:gd name="T43" fmla="*/ 1 h 914"/>
                  <a:gd name="T44" fmla="*/ 1 w 563"/>
                  <a:gd name="T45" fmla="*/ 1 h 914"/>
                  <a:gd name="T46" fmla="*/ 1 w 563"/>
                  <a:gd name="T47" fmla="*/ 1 h 914"/>
                  <a:gd name="T48" fmla="*/ 1 w 563"/>
                  <a:gd name="T49" fmla="*/ 1 h 914"/>
                  <a:gd name="T50" fmla="*/ 1 w 563"/>
                  <a:gd name="T51" fmla="*/ 1 h 914"/>
                  <a:gd name="T52" fmla="*/ 1 w 563"/>
                  <a:gd name="T53" fmla="*/ 1 h 914"/>
                  <a:gd name="T54" fmla="*/ 0 w 563"/>
                  <a:gd name="T55" fmla="*/ 0 h 914"/>
                  <a:gd name="T56" fmla="*/ 0 w 563"/>
                  <a:gd name="T57" fmla="*/ 0 h 914"/>
                  <a:gd name="T58" fmla="*/ 0 w 563"/>
                  <a:gd name="T59" fmla="*/ 0 h 914"/>
                  <a:gd name="T60" fmla="*/ 0 w 563"/>
                  <a:gd name="T61" fmla="*/ 0 h 914"/>
                  <a:gd name="T62" fmla="*/ 0 w 563"/>
                  <a:gd name="T63" fmla="*/ 0 h 914"/>
                  <a:gd name="T64" fmla="*/ 0 w 563"/>
                  <a:gd name="T65" fmla="*/ 0 h 914"/>
                  <a:gd name="T66" fmla="*/ 0 w 563"/>
                  <a:gd name="T67" fmla="*/ 0 h 914"/>
                  <a:gd name="T68" fmla="*/ 0 w 563"/>
                  <a:gd name="T69" fmla="*/ 0 h 914"/>
                  <a:gd name="T70" fmla="*/ 0 w 563"/>
                  <a:gd name="T71" fmla="*/ 0 h 914"/>
                  <a:gd name="T72" fmla="*/ 0 w 563"/>
                  <a:gd name="T73" fmla="*/ 0 h 914"/>
                  <a:gd name="T74" fmla="*/ 0 w 563"/>
                  <a:gd name="T75" fmla="*/ 0 h 914"/>
                  <a:gd name="T76" fmla="*/ 0 w 563"/>
                  <a:gd name="T77" fmla="*/ 0 h 914"/>
                  <a:gd name="T78" fmla="*/ 0 w 563"/>
                  <a:gd name="T79" fmla="*/ 0 h 914"/>
                  <a:gd name="T80" fmla="*/ 0 w 563"/>
                  <a:gd name="T81" fmla="*/ 0 h 9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3"/>
                  <a:gd name="T124" fmla="*/ 0 h 914"/>
                  <a:gd name="T125" fmla="*/ 563 w 563"/>
                  <a:gd name="T126" fmla="*/ 914 h 9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3" h="914">
                    <a:moveTo>
                      <a:pt x="0" y="0"/>
                    </a:moveTo>
                    <a:lnTo>
                      <a:pt x="0" y="32"/>
                    </a:lnTo>
                    <a:lnTo>
                      <a:pt x="3" y="66"/>
                    </a:lnTo>
                    <a:lnTo>
                      <a:pt x="8" y="99"/>
                    </a:lnTo>
                    <a:lnTo>
                      <a:pt x="14" y="131"/>
                    </a:lnTo>
                    <a:lnTo>
                      <a:pt x="22" y="164"/>
                    </a:lnTo>
                    <a:lnTo>
                      <a:pt x="29" y="195"/>
                    </a:lnTo>
                    <a:lnTo>
                      <a:pt x="39" y="228"/>
                    </a:lnTo>
                    <a:lnTo>
                      <a:pt x="48" y="260"/>
                    </a:lnTo>
                    <a:lnTo>
                      <a:pt x="58" y="292"/>
                    </a:lnTo>
                    <a:lnTo>
                      <a:pt x="68" y="323"/>
                    </a:lnTo>
                    <a:lnTo>
                      <a:pt x="79" y="353"/>
                    </a:lnTo>
                    <a:lnTo>
                      <a:pt x="92" y="383"/>
                    </a:lnTo>
                    <a:lnTo>
                      <a:pt x="104" y="414"/>
                    </a:lnTo>
                    <a:lnTo>
                      <a:pt x="118" y="442"/>
                    </a:lnTo>
                    <a:lnTo>
                      <a:pt x="133" y="471"/>
                    </a:lnTo>
                    <a:lnTo>
                      <a:pt x="150" y="500"/>
                    </a:lnTo>
                    <a:lnTo>
                      <a:pt x="168" y="529"/>
                    </a:lnTo>
                    <a:lnTo>
                      <a:pt x="190" y="555"/>
                    </a:lnTo>
                    <a:lnTo>
                      <a:pt x="214" y="582"/>
                    </a:lnTo>
                    <a:lnTo>
                      <a:pt x="237" y="605"/>
                    </a:lnTo>
                    <a:lnTo>
                      <a:pt x="262" y="629"/>
                    </a:lnTo>
                    <a:lnTo>
                      <a:pt x="289" y="653"/>
                    </a:lnTo>
                    <a:lnTo>
                      <a:pt x="315" y="676"/>
                    </a:lnTo>
                    <a:lnTo>
                      <a:pt x="341" y="697"/>
                    </a:lnTo>
                    <a:lnTo>
                      <a:pt x="357" y="710"/>
                    </a:lnTo>
                    <a:lnTo>
                      <a:pt x="370" y="722"/>
                    </a:lnTo>
                    <a:lnTo>
                      <a:pt x="385" y="735"/>
                    </a:lnTo>
                    <a:lnTo>
                      <a:pt x="399" y="747"/>
                    </a:lnTo>
                    <a:lnTo>
                      <a:pt x="413" y="761"/>
                    </a:lnTo>
                    <a:lnTo>
                      <a:pt x="427" y="774"/>
                    </a:lnTo>
                    <a:lnTo>
                      <a:pt x="441" y="787"/>
                    </a:lnTo>
                    <a:lnTo>
                      <a:pt x="454" y="801"/>
                    </a:lnTo>
                    <a:lnTo>
                      <a:pt x="468" y="815"/>
                    </a:lnTo>
                    <a:lnTo>
                      <a:pt x="482" y="829"/>
                    </a:lnTo>
                    <a:lnTo>
                      <a:pt x="494" y="843"/>
                    </a:lnTo>
                    <a:lnTo>
                      <a:pt x="507" y="856"/>
                    </a:lnTo>
                    <a:lnTo>
                      <a:pt x="521" y="870"/>
                    </a:lnTo>
                    <a:lnTo>
                      <a:pt x="533" y="885"/>
                    </a:lnTo>
                    <a:lnTo>
                      <a:pt x="546" y="899"/>
                    </a:lnTo>
                    <a:lnTo>
                      <a:pt x="558" y="914"/>
                    </a:lnTo>
                    <a:lnTo>
                      <a:pt x="560" y="914"/>
                    </a:lnTo>
                    <a:lnTo>
                      <a:pt x="562" y="913"/>
                    </a:lnTo>
                    <a:lnTo>
                      <a:pt x="563" y="912"/>
                    </a:lnTo>
                    <a:lnTo>
                      <a:pt x="563" y="910"/>
                    </a:lnTo>
                    <a:lnTo>
                      <a:pt x="543" y="884"/>
                    </a:lnTo>
                    <a:lnTo>
                      <a:pt x="523" y="859"/>
                    </a:lnTo>
                    <a:lnTo>
                      <a:pt x="502" y="832"/>
                    </a:lnTo>
                    <a:lnTo>
                      <a:pt x="481" y="809"/>
                    </a:lnTo>
                    <a:lnTo>
                      <a:pt x="459" y="784"/>
                    </a:lnTo>
                    <a:lnTo>
                      <a:pt x="438" y="760"/>
                    </a:lnTo>
                    <a:lnTo>
                      <a:pt x="415" y="736"/>
                    </a:lnTo>
                    <a:lnTo>
                      <a:pt x="393" y="712"/>
                    </a:lnTo>
                    <a:lnTo>
                      <a:pt x="370" y="688"/>
                    </a:lnTo>
                    <a:lnTo>
                      <a:pt x="349" y="664"/>
                    </a:lnTo>
                    <a:lnTo>
                      <a:pt x="326" y="641"/>
                    </a:lnTo>
                    <a:lnTo>
                      <a:pt x="304" y="617"/>
                    </a:lnTo>
                    <a:lnTo>
                      <a:pt x="283" y="593"/>
                    </a:lnTo>
                    <a:lnTo>
                      <a:pt x="261" y="568"/>
                    </a:lnTo>
                    <a:lnTo>
                      <a:pt x="240" y="543"/>
                    </a:lnTo>
                    <a:lnTo>
                      <a:pt x="220" y="518"/>
                    </a:lnTo>
                    <a:lnTo>
                      <a:pt x="200" y="491"/>
                    </a:lnTo>
                    <a:lnTo>
                      <a:pt x="181" y="462"/>
                    </a:lnTo>
                    <a:lnTo>
                      <a:pt x="162" y="435"/>
                    </a:lnTo>
                    <a:lnTo>
                      <a:pt x="146" y="405"/>
                    </a:lnTo>
                    <a:lnTo>
                      <a:pt x="129" y="376"/>
                    </a:lnTo>
                    <a:lnTo>
                      <a:pt x="114" y="346"/>
                    </a:lnTo>
                    <a:lnTo>
                      <a:pt x="99" y="314"/>
                    </a:lnTo>
                    <a:lnTo>
                      <a:pt x="84" y="284"/>
                    </a:lnTo>
                    <a:lnTo>
                      <a:pt x="69" y="250"/>
                    </a:lnTo>
                    <a:lnTo>
                      <a:pt x="54" y="217"/>
                    </a:lnTo>
                    <a:lnTo>
                      <a:pt x="40" y="180"/>
                    </a:lnTo>
                    <a:lnTo>
                      <a:pt x="28" y="145"/>
                    </a:lnTo>
                    <a:lnTo>
                      <a:pt x="18" y="109"/>
                    </a:lnTo>
                    <a:lnTo>
                      <a:pt x="9" y="72"/>
                    </a:lnTo>
                    <a:lnTo>
                      <a:pt x="4" y="3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36"/>
              <p:cNvSpPr>
                <a:spLocks/>
              </p:cNvSpPr>
              <p:nvPr/>
            </p:nvSpPr>
            <p:spPr bwMode="auto">
              <a:xfrm>
                <a:off x="1901" y="732"/>
                <a:ext cx="59" cy="181"/>
              </a:xfrm>
              <a:custGeom>
                <a:avLst/>
                <a:gdLst>
                  <a:gd name="T0" fmla="*/ 0 w 238"/>
                  <a:gd name="T1" fmla="*/ 0 h 723"/>
                  <a:gd name="T2" fmla="*/ 0 w 238"/>
                  <a:gd name="T3" fmla="*/ 0 h 723"/>
                  <a:gd name="T4" fmla="*/ 0 w 238"/>
                  <a:gd name="T5" fmla="*/ 0 h 723"/>
                  <a:gd name="T6" fmla="*/ 0 w 238"/>
                  <a:gd name="T7" fmla="*/ 0 h 723"/>
                  <a:gd name="T8" fmla="*/ 0 w 238"/>
                  <a:gd name="T9" fmla="*/ 0 h 723"/>
                  <a:gd name="T10" fmla="*/ 0 w 238"/>
                  <a:gd name="T11" fmla="*/ 0 h 723"/>
                  <a:gd name="T12" fmla="*/ 0 w 238"/>
                  <a:gd name="T13" fmla="*/ 0 h 723"/>
                  <a:gd name="T14" fmla="*/ 0 w 238"/>
                  <a:gd name="T15" fmla="*/ 0 h 723"/>
                  <a:gd name="T16" fmla="*/ 0 w 238"/>
                  <a:gd name="T17" fmla="*/ 1 h 723"/>
                  <a:gd name="T18" fmla="*/ 0 w 238"/>
                  <a:gd name="T19" fmla="*/ 1 h 723"/>
                  <a:gd name="T20" fmla="*/ 0 w 238"/>
                  <a:gd name="T21" fmla="*/ 1 h 723"/>
                  <a:gd name="T22" fmla="*/ 0 w 238"/>
                  <a:gd name="T23" fmla="*/ 1 h 723"/>
                  <a:gd name="T24" fmla="*/ 0 w 238"/>
                  <a:gd name="T25" fmla="*/ 1 h 723"/>
                  <a:gd name="T26" fmla="*/ 0 w 238"/>
                  <a:gd name="T27" fmla="*/ 1 h 723"/>
                  <a:gd name="T28" fmla="*/ 0 w 238"/>
                  <a:gd name="T29" fmla="*/ 1 h 723"/>
                  <a:gd name="T30" fmla="*/ 0 w 238"/>
                  <a:gd name="T31" fmla="*/ 1 h 723"/>
                  <a:gd name="T32" fmla="*/ 0 w 238"/>
                  <a:gd name="T33" fmla="*/ 1 h 723"/>
                  <a:gd name="T34" fmla="*/ 0 w 238"/>
                  <a:gd name="T35" fmla="*/ 1 h 723"/>
                  <a:gd name="T36" fmla="*/ 0 w 238"/>
                  <a:gd name="T37" fmla="*/ 1 h 723"/>
                  <a:gd name="T38" fmla="*/ 0 w 238"/>
                  <a:gd name="T39" fmla="*/ 1 h 723"/>
                  <a:gd name="T40" fmla="*/ 0 w 238"/>
                  <a:gd name="T41" fmla="*/ 1 h 723"/>
                  <a:gd name="T42" fmla="*/ 0 w 238"/>
                  <a:gd name="T43" fmla="*/ 1 h 723"/>
                  <a:gd name="T44" fmla="*/ 0 w 238"/>
                  <a:gd name="T45" fmla="*/ 1 h 723"/>
                  <a:gd name="T46" fmla="*/ 0 w 238"/>
                  <a:gd name="T47" fmla="*/ 1 h 723"/>
                  <a:gd name="T48" fmla="*/ 0 w 238"/>
                  <a:gd name="T49" fmla="*/ 1 h 723"/>
                  <a:gd name="T50" fmla="*/ 0 w 238"/>
                  <a:gd name="T51" fmla="*/ 1 h 723"/>
                  <a:gd name="T52" fmla="*/ 0 w 238"/>
                  <a:gd name="T53" fmla="*/ 1 h 723"/>
                  <a:gd name="T54" fmla="*/ 0 w 238"/>
                  <a:gd name="T55" fmla="*/ 1 h 723"/>
                  <a:gd name="T56" fmla="*/ 0 w 238"/>
                  <a:gd name="T57" fmla="*/ 1 h 723"/>
                  <a:gd name="T58" fmla="*/ 0 w 238"/>
                  <a:gd name="T59" fmla="*/ 0 h 723"/>
                  <a:gd name="T60" fmla="*/ 0 w 238"/>
                  <a:gd name="T61" fmla="*/ 0 h 723"/>
                  <a:gd name="T62" fmla="*/ 0 w 238"/>
                  <a:gd name="T63" fmla="*/ 0 h 723"/>
                  <a:gd name="T64" fmla="*/ 0 w 238"/>
                  <a:gd name="T65" fmla="*/ 0 h 723"/>
                  <a:gd name="T66" fmla="*/ 0 w 238"/>
                  <a:gd name="T67" fmla="*/ 0 h 723"/>
                  <a:gd name="T68" fmla="*/ 0 w 238"/>
                  <a:gd name="T69" fmla="*/ 0 h 723"/>
                  <a:gd name="T70" fmla="*/ 0 w 238"/>
                  <a:gd name="T71" fmla="*/ 0 h 723"/>
                  <a:gd name="T72" fmla="*/ 0 w 238"/>
                  <a:gd name="T73" fmla="*/ 0 h 723"/>
                  <a:gd name="T74" fmla="*/ 0 w 238"/>
                  <a:gd name="T75" fmla="*/ 0 h 723"/>
                  <a:gd name="T76" fmla="*/ 0 w 238"/>
                  <a:gd name="T77" fmla="*/ 0 h 723"/>
                  <a:gd name="T78" fmla="*/ 0 w 238"/>
                  <a:gd name="T79" fmla="*/ 0 h 723"/>
                  <a:gd name="T80" fmla="*/ 0 w 238"/>
                  <a:gd name="T81" fmla="*/ 0 h 723"/>
                  <a:gd name="T82" fmla="*/ 0 w 238"/>
                  <a:gd name="T83" fmla="*/ 0 h 7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"/>
                  <a:gd name="T127" fmla="*/ 0 h 723"/>
                  <a:gd name="T128" fmla="*/ 238 w 238"/>
                  <a:gd name="T129" fmla="*/ 723 h 7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" h="723">
                    <a:moveTo>
                      <a:pt x="0" y="0"/>
                    </a:moveTo>
                    <a:lnTo>
                      <a:pt x="26" y="41"/>
                    </a:lnTo>
                    <a:lnTo>
                      <a:pt x="50" y="84"/>
                    </a:lnTo>
                    <a:lnTo>
                      <a:pt x="69" y="126"/>
                    </a:lnTo>
                    <a:lnTo>
                      <a:pt x="85" y="171"/>
                    </a:lnTo>
                    <a:lnTo>
                      <a:pt x="100" y="217"/>
                    </a:lnTo>
                    <a:lnTo>
                      <a:pt x="112" y="262"/>
                    </a:lnTo>
                    <a:lnTo>
                      <a:pt x="123" y="308"/>
                    </a:lnTo>
                    <a:lnTo>
                      <a:pt x="133" y="355"/>
                    </a:lnTo>
                    <a:lnTo>
                      <a:pt x="142" y="401"/>
                    </a:lnTo>
                    <a:lnTo>
                      <a:pt x="150" y="449"/>
                    </a:lnTo>
                    <a:lnTo>
                      <a:pt x="160" y="495"/>
                    </a:lnTo>
                    <a:lnTo>
                      <a:pt x="172" y="541"/>
                    </a:lnTo>
                    <a:lnTo>
                      <a:pt x="183" y="588"/>
                    </a:lnTo>
                    <a:lnTo>
                      <a:pt x="198" y="633"/>
                    </a:lnTo>
                    <a:lnTo>
                      <a:pt x="214" y="678"/>
                    </a:lnTo>
                    <a:lnTo>
                      <a:pt x="234" y="722"/>
                    </a:lnTo>
                    <a:lnTo>
                      <a:pt x="236" y="723"/>
                    </a:lnTo>
                    <a:lnTo>
                      <a:pt x="237" y="722"/>
                    </a:lnTo>
                    <a:lnTo>
                      <a:pt x="238" y="721"/>
                    </a:lnTo>
                    <a:lnTo>
                      <a:pt x="238" y="720"/>
                    </a:lnTo>
                    <a:lnTo>
                      <a:pt x="219" y="676"/>
                    </a:lnTo>
                    <a:lnTo>
                      <a:pt x="204" y="630"/>
                    </a:lnTo>
                    <a:lnTo>
                      <a:pt x="191" y="585"/>
                    </a:lnTo>
                    <a:lnTo>
                      <a:pt x="178" y="539"/>
                    </a:lnTo>
                    <a:lnTo>
                      <a:pt x="167" y="493"/>
                    </a:lnTo>
                    <a:lnTo>
                      <a:pt x="157" y="445"/>
                    </a:lnTo>
                    <a:lnTo>
                      <a:pt x="148" y="398"/>
                    </a:lnTo>
                    <a:lnTo>
                      <a:pt x="138" y="352"/>
                    </a:lnTo>
                    <a:lnTo>
                      <a:pt x="128" y="306"/>
                    </a:lnTo>
                    <a:lnTo>
                      <a:pt x="117" y="259"/>
                    </a:lnTo>
                    <a:lnTo>
                      <a:pt x="103" y="214"/>
                    </a:lnTo>
                    <a:lnTo>
                      <a:pt x="88" y="169"/>
                    </a:lnTo>
                    <a:lnTo>
                      <a:pt x="71" y="125"/>
                    </a:lnTo>
                    <a:lnTo>
                      <a:pt x="51" y="82"/>
                    </a:lnTo>
                    <a:lnTo>
                      <a:pt x="28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37"/>
              <p:cNvSpPr>
                <a:spLocks/>
              </p:cNvSpPr>
              <p:nvPr/>
            </p:nvSpPr>
            <p:spPr bwMode="auto">
              <a:xfrm>
                <a:off x="2001" y="725"/>
                <a:ext cx="47" cy="152"/>
              </a:xfrm>
              <a:custGeom>
                <a:avLst/>
                <a:gdLst>
                  <a:gd name="T0" fmla="*/ 0 w 188"/>
                  <a:gd name="T1" fmla="*/ 0 h 608"/>
                  <a:gd name="T2" fmla="*/ 0 w 188"/>
                  <a:gd name="T3" fmla="*/ 0 h 608"/>
                  <a:gd name="T4" fmla="*/ 0 w 188"/>
                  <a:gd name="T5" fmla="*/ 0 h 608"/>
                  <a:gd name="T6" fmla="*/ 0 w 188"/>
                  <a:gd name="T7" fmla="*/ 0 h 608"/>
                  <a:gd name="T8" fmla="*/ 0 w 188"/>
                  <a:gd name="T9" fmla="*/ 0 h 608"/>
                  <a:gd name="T10" fmla="*/ 0 w 188"/>
                  <a:gd name="T11" fmla="*/ 0 h 608"/>
                  <a:gd name="T12" fmla="*/ 0 w 188"/>
                  <a:gd name="T13" fmla="*/ 0 h 608"/>
                  <a:gd name="T14" fmla="*/ 0 w 188"/>
                  <a:gd name="T15" fmla="*/ 0 h 608"/>
                  <a:gd name="T16" fmla="*/ 0 w 188"/>
                  <a:gd name="T17" fmla="*/ 0 h 608"/>
                  <a:gd name="T18" fmla="*/ 0 w 188"/>
                  <a:gd name="T19" fmla="*/ 0 h 608"/>
                  <a:gd name="T20" fmla="*/ 0 w 188"/>
                  <a:gd name="T21" fmla="*/ 0 h 608"/>
                  <a:gd name="T22" fmla="*/ 0 w 188"/>
                  <a:gd name="T23" fmla="*/ 0 h 608"/>
                  <a:gd name="T24" fmla="*/ 0 w 188"/>
                  <a:gd name="T25" fmla="*/ 0 h 608"/>
                  <a:gd name="T26" fmla="*/ 0 w 188"/>
                  <a:gd name="T27" fmla="*/ 0 h 608"/>
                  <a:gd name="T28" fmla="*/ 0 w 188"/>
                  <a:gd name="T29" fmla="*/ 0 h 608"/>
                  <a:gd name="T30" fmla="*/ 0 w 188"/>
                  <a:gd name="T31" fmla="*/ 1 h 608"/>
                  <a:gd name="T32" fmla="*/ 0 w 188"/>
                  <a:gd name="T33" fmla="*/ 1 h 608"/>
                  <a:gd name="T34" fmla="*/ 0 w 188"/>
                  <a:gd name="T35" fmla="*/ 1 h 608"/>
                  <a:gd name="T36" fmla="*/ 0 w 188"/>
                  <a:gd name="T37" fmla="*/ 1 h 608"/>
                  <a:gd name="T38" fmla="*/ 0 w 188"/>
                  <a:gd name="T39" fmla="*/ 1 h 608"/>
                  <a:gd name="T40" fmla="*/ 0 w 188"/>
                  <a:gd name="T41" fmla="*/ 1 h 608"/>
                  <a:gd name="T42" fmla="*/ 0 w 188"/>
                  <a:gd name="T43" fmla="*/ 1 h 608"/>
                  <a:gd name="T44" fmla="*/ 0 w 188"/>
                  <a:gd name="T45" fmla="*/ 1 h 608"/>
                  <a:gd name="T46" fmla="*/ 0 w 188"/>
                  <a:gd name="T47" fmla="*/ 1 h 608"/>
                  <a:gd name="T48" fmla="*/ 0 w 188"/>
                  <a:gd name="T49" fmla="*/ 1 h 608"/>
                  <a:gd name="T50" fmla="*/ 0 w 188"/>
                  <a:gd name="T51" fmla="*/ 1 h 608"/>
                  <a:gd name="T52" fmla="*/ 0 w 188"/>
                  <a:gd name="T53" fmla="*/ 1 h 608"/>
                  <a:gd name="T54" fmla="*/ 0 w 188"/>
                  <a:gd name="T55" fmla="*/ 1 h 608"/>
                  <a:gd name="T56" fmla="*/ 0 w 188"/>
                  <a:gd name="T57" fmla="*/ 1 h 608"/>
                  <a:gd name="T58" fmla="*/ 0 w 188"/>
                  <a:gd name="T59" fmla="*/ 1 h 608"/>
                  <a:gd name="T60" fmla="*/ 0 w 188"/>
                  <a:gd name="T61" fmla="*/ 0 h 608"/>
                  <a:gd name="T62" fmla="*/ 0 w 188"/>
                  <a:gd name="T63" fmla="*/ 0 h 608"/>
                  <a:gd name="T64" fmla="*/ 0 w 188"/>
                  <a:gd name="T65" fmla="*/ 0 h 608"/>
                  <a:gd name="T66" fmla="*/ 0 w 188"/>
                  <a:gd name="T67" fmla="*/ 0 h 608"/>
                  <a:gd name="T68" fmla="*/ 0 w 188"/>
                  <a:gd name="T69" fmla="*/ 0 h 608"/>
                  <a:gd name="T70" fmla="*/ 0 w 188"/>
                  <a:gd name="T71" fmla="*/ 0 h 608"/>
                  <a:gd name="T72" fmla="*/ 0 w 188"/>
                  <a:gd name="T73" fmla="*/ 0 h 608"/>
                  <a:gd name="T74" fmla="*/ 0 w 188"/>
                  <a:gd name="T75" fmla="*/ 0 h 608"/>
                  <a:gd name="T76" fmla="*/ 0 w 188"/>
                  <a:gd name="T77" fmla="*/ 0 h 608"/>
                  <a:gd name="T78" fmla="*/ 0 w 188"/>
                  <a:gd name="T79" fmla="*/ 0 h 608"/>
                  <a:gd name="T80" fmla="*/ 0 w 188"/>
                  <a:gd name="T81" fmla="*/ 0 h 608"/>
                  <a:gd name="T82" fmla="*/ 0 w 188"/>
                  <a:gd name="T83" fmla="*/ 0 h 608"/>
                  <a:gd name="T84" fmla="*/ 0 w 188"/>
                  <a:gd name="T85" fmla="*/ 0 h 608"/>
                  <a:gd name="T86" fmla="*/ 0 w 188"/>
                  <a:gd name="T87" fmla="*/ 0 h 608"/>
                  <a:gd name="T88" fmla="*/ 0 w 188"/>
                  <a:gd name="T89" fmla="*/ 0 h 608"/>
                  <a:gd name="T90" fmla="*/ 0 w 188"/>
                  <a:gd name="T91" fmla="*/ 0 h 608"/>
                  <a:gd name="T92" fmla="*/ 0 w 188"/>
                  <a:gd name="T93" fmla="*/ 0 h 608"/>
                  <a:gd name="T94" fmla="*/ 0 w 188"/>
                  <a:gd name="T95" fmla="*/ 0 h 608"/>
                  <a:gd name="T96" fmla="*/ 0 w 188"/>
                  <a:gd name="T97" fmla="*/ 0 h 608"/>
                  <a:gd name="T98" fmla="*/ 0 w 188"/>
                  <a:gd name="T99" fmla="*/ 0 h 608"/>
                  <a:gd name="T100" fmla="*/ 0 w 188"/>
                  <a:gd name="T101" fmla="*/ 0 h 608"/>
                  <a:gd name="T102" fmla="*/ 0 w 188"/>
                  <a:gd name="T103" fmla="*/ 0 h 608"/>
                  <a:gd name="T104" fmla="*/ 0 w 188"/>
                  <a:gd name="T105" fmla="*/ 0 h 608"/>
                  <a:gd name="T106" fmla="*/ 0 w 188"/>
                  <a:gd name="T107" fmla="*/ 0 h 608"/>
                  <a:gd name="T108" fmla="*/ 0 w 188"/>
                  <a:gd name="T109" fmla="*/ 0 h 608"/>
                  <a:gd name="T110" fmla="*/ 0 w 188"/>
                  <a:gd name="T111" fmla="*/ 0 h 608"/>
                  <a:gd name="T112" fmla="*/ 0 w 188"/>
                  <a:gd name="T113" fmla="*/ 0 h 608"/>
                  <a:gd name="T114" fmla="*/ 0 w 188"/>
                  <a:gd name="T115" fmla="*/ 0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8"/>
                  <a:gd name="T175" fmla="*/ 0 h 608"/>
                  <a:gd name="T176" fmla="*/ 188 w 188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8" h="608">
                    <a:moveTo>
                      <a:pt x="0" y="0"/>
                    </a:moveTo>
                    <a:lnTo>
                      <a:pt x="1" y="40"/>
                    </a:lnTo>
                    <a:lnTo>
                      <a:pt x="6" y="79"/>
                    </a:lnTo>
                    <a:lnTo>
                      <a:pt x="13" y="116"/>
                    </a:lnTo>
                    <a:lnTo>
                      <a:pt x="23" y="153"/>
                    </a:lnTo>
                    <a:lnTo>
                      <a:pt x="36" y="188"/>
                    </a:lnTo>
                    <a:lnTo>
                      <a:pt x="51" y="224"/>
                    </a:lnTo>
                    <a:lnTo>
                      <a:pt x="66" y="261"/>
                    </a:lnTo>
                    <a:lnTo>
                      <a:pt x="84" y="297"/>
                    </a:lnTo>
                    <a:lnTo>
                      <a:pt x="92" y="316"/>
                    </a:lnTo>
                    <a:lnTo>
                      <a:pt x="101" y="336"/>
                    </a:lnTo>
                    <a:lnTo>
                      <a:pt x="111" y="356"/>
                    </a:lnTo>
                    <a:lnTo>
                      <a:pt x="120" y="375"/>
                    </a:lnTo>
                    <a:lnTo>
                      <a:pt x="129" y="395"/>
                    </a:lnTo>
                    <a:lnTo>
                      <a:pt x="136" y="415"/>
                    </a:lnTo>
                    <a:lnTo>
                      <a:pt x="144" y="436"/>
                    </a:lnTo>
                    <a:lnTo>
                      <a:pt x="151" y="456"/>
                    </a:lnTo>
                    <a:lnTo>
                      <a:pt x="160" y="494"/>
                    </a:lnTo>
                    <a:lnTo>
                      <a:pt x="165" y="533"/>
                    </a:lnTo>
                    <a:lnTo>
                      <a:pt x="171" y="570"/>
                    </a:lnTo>
                    <a:lnTo>
                      <a:pt x="181" y="608"/>
                    </a:lnTo>
                    <a:lnTo>
                      <a:pt x="183" y="608"/>
                    </a:lnTo>
                    <a:lnTo>
                      <a:pt x="185" y="608"/>
                    </a:lnTo>
                    <a:lnTo>
                      <a:pt x="186" y="606"/>
                    </a:lnTo>
                    <a:lnTo>
                      <a:pt x="188" y="604"/>
                    </a:lnTo>
                    <a:lnTo>
                      <a:pt x="179" y="567"/>
                    </a:lnTo>
                    <a:lnTo>
                      <a:pt x="174" y="528"/>
                    </a:lnTo>
                    <a:lnTo>
                      <a:pt x="170" y="490"/>
                    </a:lnTo>
                    <a:lnTo>
                      <a:pt x="163" y="451"/>
                    </a:lnTo>
                    <a:lnTo>
                      <a:pt x="158" y="435"/>
                    </a:lnTo>
                    <a:lnTo>
                      <a:pt x="153" y="419"/>
                    </a:lnTo>
                    <a:lnTo>
                      <a:pt x="146" y="404"/>
                    </a:lnTo>
                    <a:lnTo>
                      <a:pt x="139" y="387"/>
                    </a:lnTo>
                    <a:lnTo>
                      <a:pt x="131" y="372"/>
                    </a:lnTo>
                    <a:lnTo>
                      <a:pt x="124" y="357"/>
                    </a:lnTo>
                    <a:lnTo>
                      <a:pt x="115" y="341"/>
                    </a:lnTo>
                    <a:lnTo>
                      <a:pt x="107" y="326"/>
                    </a:lnTo>
                    <a:lnTo>
                      <a:pt x="99" y="308"/>
                    </a:lnTo>
                    <a:lnTo>
                      <a:pt x="90" y="291"/>
                    </a:lnTo>
                    <a:lnTo>
                      <a:pt x="82" y="273"/>
                    </a:lnTo>
                    <a:lnTo>
                      <a:pt x="74" y="256"/>
                    </a:lnTo>
                    <a:lnTo>
                      <a:pt x="65" y="238"/>
                    </a:lnTo>
                    <a:lnTo>
                      <a:pt x="57" y="219"/>
                    </a:lnTo>
                    <a:lnTo>
                      <a:pt x="50" y="202"/>
                    </a:lnTo>
                    <a:lnTo>
                      <a:pt x="42" y="183"/>
                    </a:lnTo>
                    <a:lnTo>
                      <a:pt x="35" y="163"/>
                    </a:lnTo>
                    <a:lnTo>
                      <a:pt x="28" y="143"/>
                    </a:lnTo>
                    <a:lnTo>
                      <a:pt x="22" y="123"/>
                    </a:lnTo>
                    <a:lnTo>
                      <a:pt x="16" y="101"/>
                    </a:lnTo>
                    <a:lnTo>
                      <a:pt x="11" y="76"/>
                    </a:lnTo>
                    <a:lnTo>
                      <a:pt x="6" y="50"/>
                    </a:lnTo>
                    <a:lnTo>
                      <a:pt x="2" y="2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38"/>
              <p:cNvSpPr>
                <a:spLocks/>
              </p:cNvSpPr>
              <p:nvPr/>
            </p:nvSpPr>
            <p:spPr bwMode="auto">
              <a:xfrm>
                <a:off x="2039" y="782"/>
                <a:ext cx="26" cy="57"/>
              </a:xfrm>
              <a:custGeom>
                <a:avLst/>
                <a:gdLst>
                  <a:gd name="T0" fmla="*/ 0 w 105"/>
                  <a:gd name="T1" fmla="*/ 0 h 228"/>
                  <a:gd name="T2" fmla="*/ 0 w 105"/>
                  <a:gd name="T3" fmla="*/ 0 h 228"/>
                  <a:gd name="T4" fmla="*/ 0 w 105"/>
                  <a:gd name="T5" fmla="*/ 0 h 228"/>
                  <a:gd name="T6" fmla="*/ 0 w 105"/>
                  <a:gd name="T7" fmla="*/ 0 h 228"/>
                  <a:gd name="T8" fmla="*/ 0 w 105"/>
                  <a:gd name="T9" fmla="*/ 0 h 228"/>
                  <a:gd name="T10" fmla="*/ 0 w 105"/>
                  <a:gd name="T11" fmla="*/ 0 h 228"/>
                  <a:gd name="T12" fmla="*/ 0 w 105"/>
                  <a:gd name="T13" fmla="*/ 0 h 228"/>
                  <a:gd name="T14" fmla="*/ 0 w 105"/>
                  <a:gd name="T15" fmla="*/ 0 h 228"/>
                  <a:gd name="T16" fmla="*/ 0 w 105"/>
                  <a:gd name="T17" fmla="*/ 0 h 228"/>
                  <a:gd name="T18" fmla="*/ 0 w 105"/>
                  <a:gd name="T19" fmla="*/ 0 h 228"/>
                  <a:gd name="T20" fmla="*/ 0 w 105"/>
                  <a:gd name="T21" fmla="*/ 0 h 228"/>
                  <a:gd name="T22" fmla="*/ 0 w 105"/>
                  <a:gd name="T23" fmla="*/ 0 h 228"/>
                  <a:gd name="T24" fmla="*/ 0 w 105"/>
                  <a:gd name="T25" fmla="*/ 0 h 228"/>
                  <a:gd name="T26" fmla="*/ 0 w 105"/>
                  <a:gd name="T27" fmla="*/ 0 h 228"/>
                  <a:gd name="T28" fmla="*/ 0 w 105"/>
                  <a:gd name="T29" fmla="*/ 0 h 228"/>
                  <a:gd name="T30" fmla="*/ 0 w 105"/>
                  <a:gd name="T31" fmla="*/ 0 h 228"/>
                  <a:gd name="T32" fmla="*/ 0 w 105"/>
                  <a:gd name="T33" fmla="*/ 0 h 228"/>
                  <a:gd name="T34" fmla="*/ 0 w 105"/>
                  <a:gd name="T35" fmla="*/ 0 h 228"/>
                  <a:gd name="T36" fmla="*/ 0 w 105"/>
                  <a:gd name="T37" fmla="*/ 0 h 228"/>
                  <a:gd name="T38" fmla="*/ 0 w 105"/>
                  <a:gd name="T39" fmla="*/ 0 h 228"/>
                  <a:gd name="T40" fmla="*/ 0 w 105"/>
                  <a:gd name="T41" fmla="*/ 0 h 228"/>
                  <a:gd name="T42" fmla="*/ 0 w 105"/>
                  <a:gd name="T43" fmla="*/ 0 h 228"/>
                  <a:gd name="T44" fmla="*/ 0 w 105"/>
                  <a:gd name="T45" fmla="*/ 0 h 228"/>
                  <a:gd name="T46" fmla="*/ 0 w 105"/>
                  <a:gd name="T47" fmla="*/ 0 h 228"/>
                  <a:gd name="T48" fmla="*/ 0 w 105"/>
                  <a:gd name="T49" fmla="*/ 0 h 228"/>
                  <a:gd name="T50" fmla="*/ 0 w 105"/>
                  <a:gd name="T51" fmla="*/ 0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5"/>
                  <a:gd name="T79" fmla="*/ 0 h 228"/>
                  <a:gd name="T80" fmla="*/ 105 w 105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5" h="228">
                    <a:moveTo>
                      <a:pt x="0" y="228"/>
                    </a:moveTo>
                    <a:lnTo>
                      <a:pt x="11" y="198"/>
                    </a:lnTo>
                    <a:lnTo>
                      <a:pt x="24" y="169"/>
                    </a:lnTo>
                    <a:lnTo>
                      <a:pt x="36" y="142"/>
                    </a:lnTo>
                    <a:lnTo>
                      <a:pt x="51" y="114"/>
                    </a:lnTo>
                    <a:lnTo>
                      <a:pt x="65" y="87"/>
                    </a:lnTo>
                    <a:lnTo>
                      <a:pt x="79" y="59"/>
                    </a:lnTo>
                    <a:lnTo>
                      <a:pt x="93" y="31"/>
                    </a:lnTo>
                    <a:lnTo>
                      <a:pt x="105" y="2"/>
                    </a:lnTo>
                    <a:lnTo>
                      <a:pt x="105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3" y="1"/>
                    </a:lnTo>
                    <a:lnTo>
                      <a:pt x="89" y="30"/>
                    </a:lnTo>
                    <a:lnTo>
                      <a:pt x="75" y="58"/>
                    </a:lnTo>
                    <a:lnTo>
                      <a:pt x="62" y="85"/>
                    </a:lnTo>
                    <a:lnTo>
                      <a:pt x="48" y="113"/>
                    </a:lnTo>
                    <a:lnTo>
                      <a:pt x="34" y="140"/>
                    </a:lnTo>
                    <a:lnTo>
                      <a:pt x="21" y="169"/>
                    </a:lnTo>
                    <a:lnTo>
                      <a:pt x="10" y="19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39"/>
              <p:cNvSpPr>
                <a:spLocks/>
              </p:cNvSpPr>
              <p:nvPr/>
            </p:nvSpPr>
            <p:spPr bwMode="auto">
              <a:xfrm>
                <a:off x="2031" y="733"/>
                <a:ext cx="7" cy="100"/>
              </a:xfrm>
              <a:custGeom>
                <a:avLst/>
                <a:gdLst>
                  <a:gd name="T0" fmla="*/ 0 w 25"/>
                  <a:gd name="T1" fmla="*/ 1 h 400"/>
                  <a:gd name="T2" fmla="*/ 0 w 25"/>
                  <a:gd name="T3" fmla="*/ 1 h 400"/>
                  <a:gd name="T4" fmla="*/ 0 w 25"/>
                  <a:gd name="T5" fmla="*/ 0 h 400"/>
                  <a:gd name="T6" fmla="*/ 0 w 25"/>
                  <a:gd name="T7" fmla="*/ 0 h 400"/>
                  <a:gd name="T8" fmla="*/ 0 w 25"/>
                  <a:gd name="T9" fmla="*/ 0 h 400"/>
                  <a:gd name="T10" fmla="*/ 0 w 25"/>
                  <a:gd name="T11" fmla="*/ 0 h 400"/>
                  <a:gd name="T12" fmla="*/ 0 w 25"/>
                  <a:gd name="T13" fmla="*/ 0 h 400"/>
                  <a:gd name="T14" fmla="*/ 0 w 25"/>
                  <a:gd name="T15" fmla="*/ 0 h 400"/>
                  <a:gd name="T16" fmla="*/ 0 w 25"/>
                  <a:gd name="T17" fmla="*/ 0 h 400"/>
                  <a:gd name="T18" fmla="*/ 0 w 25"/>
                  <a:gd name="T19" fmla="*/ 0 h 400"/>
                  <a:gd name="T20" fmla="*/ 0 w 25"/>
                  <a:gd name="T21" fmla="*/ 0 h 400"/>
                  <a:gd name="T22" fmla="*/ 0 w 25"/>
                  <a:gd name="T23" fmla="*/ 0 h 400"/>
                  <a:gd name="T24" fmla="*/ 0 w 25"/>
                  <a:gd name="T25" fmla="*/ 0 h 400"/>
                  <a:gd name="T26" fmla="*/ 0 w 25"/>
                  <a:gd name="T27" fmla="*/ 0 h 400"/>
                  <a:gd name="T28" fmla="*/ 0 w 25"/>
                  <a:gd name="T29" fmla="*/ 0 h 400"/>
                  <a:gd name="T30" fmla="*/ 0 w 25"/>
                  <a:gd name="T31" fmla="*/ 0 h 400"/>
                  <a:gd name="T32" fmla="*/ 0 w 25"/>
                  <a:gd name="T33" fmla="*/ 0 h 400"/>
                  <a:gd name="T34" fmla="*/ 0 w 25"/>
                  <a:gd name="T35" fmla="*/ 0 h 400"/>
                  <a:gd name="T36" fmla="*/ 0 w 25"/>
                  <a:gd name="T37" fmla="*/ 0 h 400"/>
                  <a:gd name="T38" fmla="*/ 0 w 25"/>
                  <a:gd name="T39" fmla="*/ 1 h 400"/>
                  <a:gd name="T40" fmla="*/ 0 w 25"/>
                  <a:gd name="T41" fmla="*/ 1 h 400"/>
                  <a:gd name="T42" fmla="*/ 0 w 25"/>
                  <a:gd name="T43" fmla="*/ 1 h 400"/>
                  <a:gd name="T44" fmla="*/ 0 w 25"/>
                  <a:gd name="T45" fmla="*/ 1 h 400"/>
                  <a:gd name="T46" fmla="*/ 0 w 25"/>
                  <a:gd name="T47" fmla="*/ 1 h 400"/>
                  <a:gd name="T48" fmla="*/ 0 w 25"/>
                  <a:gd name="T49" fmla="*/ 1 h 400"/>
                  <a:gd name="T50" fmla="*/ 0 w 25"/>
                  <a:gd name="T51" fmla="*/ 1 h 4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400"/>
                  <a:gd name="T80" fmla="*/ 25 w 25"/>
                  <a:gd name="T81" fmla="*/ 400 h 4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400">
                    <a:moveTo>
                      <a:pt x="25" y="400"/>
                    </a:moveTo>
                    <a:lnTo>
                      <a:pt x="23" y="350"/>
                    </a:lnTo>
                    <a:lnTo>
                      <a:pt x="18" y="300"/>
                    </a:lnTo>
                    <a:lnTo>
                      <a:pt x="12" y="250"/>
                    </a:lnTo>
                    <a:lnTo>
                      <a:pt x="7" y="201"/>
                    </a:lnTo>
                    <a:lnTo>
                      <a:pt x="4" y="151"/>
                    </a:lnTo>
                    <a:lnTo>
                      <a:pt x="2" y="101"/>
                    </a:lnTo>
                    <a:lnTo>
                      <a:pt x="5" y="5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2" y="52"/>
                    </a:lnTo>
                    <a:lnTo>
                      <a:pt x="0" y="102"/>
                    </a:lnTo>
                    <a:lnTo>
                      <a:pt x="1" y="152"/>
                    </a:lnTo>
                    <a:lnTo>
                      <a:pt x="5" y="201"/>
                    </a:lnTo>
                    <a:lnTo>
                      <a:pt x="10" y="251"/>
                    </a:lnTo>
                    <a:lnTo>
                      <a:pt x="16" y="301"/>
                    </a:lnTo>
                    <a:lnTo>
                      <a:pt x="21" y="352"/>
                    </a:lnTo>
                    <a:lnTo>
                      <a:pt x="24" y="400"/>
                    </a:lnTo>
                    <a:lnTo>
                      <a:pt x="25" y="4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0"/>
              <p:cNvSpPr>
                <a:spLocks/>
              </p:cNvSpPr>
              <p:nvPr/>
            </p:nvSpPr>
            <p:spPr bwMode="auto">
              <a:xfrm>
                <a:off x="1891" y="830"/>
                <a:ext cx="56" cy="50"/>
              </a:xfrm>
              <a:custGeom>
                <a:avLst/>
                <a:gdLst>
                  <a:gd name="T0" fmla="*/ 0 w 223"/>
                  <a:gd name="T1" fmla="*/ 0 h 197"/>
                  <a:gd name="T2" fmla="*/ 0 w 223"/>
                  <a:gd name="T3" fmla="*/ 0 h 197"/>
                  <a:gd name="T4" fmla="*/ 0 w 223"/>
                  <a:gd name="T5" fmla="*/ 0 h 197"/>
                  <a:gd name="T6" fmla="*/ 0 w 223"/>
                  <a:gd name="T7" fmla="*/ 0 h 197"/>
                  <a:gd name="T8" fmla="*/ 0 w 223"/>
                  <a:gd name="T9" fmla="*/ 0 h 197"/>
                  <a:gd name="T10" fmla="*/ 0 w 223"/>
                  <a:gd name="T11" fmla="*/ 0 h 197"/>
                  <a:gd name="T12" fmla="*/ 0 w 223"/>
                  <a:gd name="T13" fmla="*/ 0 h 197"/>
                  <a:gd name="T14" fmla="*/ 0 w 223"/>
                  <a:gd name="T15" fmla="*/ 0 h 197"/>
                  <a:gd name="T16" fmla="*/ 0 w 223"/>
                  <a:gd name="T17" fmla="*/ 0 h 197"/>
                  <a:gd name="T18" fmla="*/ 0 w 223"/>
                  <a:gd name="T19" fmla="*/ 0 h 197"/>
                  <a:gd name="T20" fmla="*/ 0 w 223"/>
                  <a:gd name="T21" fmla="*/ 0 h 197"/>
                  <a:gd name="T22" fmla="*/ 0 w 223"/>
                  <a:gd name="T23" fmla="*/ 0 h 197"/>
                  <a:gd name="T24" fmla="*/ 0 w 223"/>
                  <a:gd name="T25" fmla="*/ 0 h 197"/>
                  <a:gd name="T26" fmla="*/ 0 w 223"/>
                  <a:gd name="T27" fmla="*/ 0 h 197"/>
                  <a:gd name="T28" fmla="*/ 0 w 223"/>
                  <a:gd name="T29" fmla="*/ 0 h 197"/>
                  <a:gd name="T30" fmla="*/ 0 w 223"/>
                  <a:gd name="T31" fmla="*/ 0 h 197"/>
                  <a:gd name="T32" fmla="*/ 0 w 223"/>
                  <a:gd name="T33" fmla="*/ 0 h 197"/>
                  <a:gd name="T34" fmla="*/ 0 w 223"/>
                  <a:gd name="T35" fmla="*/ 0 h 197"/>
                  <a:gd name="T36" fmla="*/ 0 w 223"/>
                  <a:gd name="T37" fmla="*/ 0 h 197"/>
                  <a:gd name="T38" fmla="*/ 0 w 223"/>
                  <a:gd name="T39" fmla="*/ 0 h 197"/>
                  <a:gd name="T40" fmla="*/ 0 w 223"/>
                  <a:gd name="T41" fmla="*/ 0 h 197"/>
                  <a:gd name="T42" fmla="*/ 0 w 223"/>
                  <a:gd name="T43" fmla="*/ 0 h 197"/>
                  <a:gd name="T44" fmla="*/ 0 w 223"/>
                  <a:gd name="T45" fmla="*/ 0 h 197"/>
                  <a:gd name="T46" fmla="*/ 0 w 223"/>
                  <a:gd name="T47" fmla="*/ 0 h 197"/>
                  <a:gd name="T48" fmla="*/ 0 w 223"/>
                  <a:gd name="T49" fmla="*/ 0 h 197"/>
                  <a:gd name="T50" fmla="*/ 0 w 223"/>
                  <a:gd name="T51" fmla="*/ 0 h 197"/>
                  <a:gd name="T52" fmla="*/ 0 w 223"/>
                  <a:gd name="T53" fmla="*/ 0 h 197"/>
                  <a:gd name="T54" fmla="*/ 0 w 223"/>
                  <a:gd name="T55" fmla="*/ 0 h 197"/>
                  <a:gd name="T56" fmla="*/ 0 w 223"/>
                  <a:gd name="T57" fmla="*/ 0 h 197"/>
                  <a:gd name="T58" fmla="*/ 0 w 223"/>
                  <a:gd name="T59" fmla="*/ 0 h 197"/>
                  <a:gd name="T60" fmla="*/ 0 w 223"/>
                  <a:gd name="T61" fmla="*/ 0 h 197"/>
                  <a:gd name="T62" fmla="*/ 0 w 223"/>
                  <a:gd name="T63" fmla="*/ 0 h 197"/>
                  <a:gd name="T64" fmla="*/ 0 w 223"/>
                  <a:gd name="T65" fmla="*/ 0 h 197"/>
                  <a:gd name="T66" fmla="*/ 0 w 223"/>
                  <a:gd name="T67" fmla="*/ 0 h 197"/>
                  <a:gd name="T68" fmla="*/ 0 w 223"/>
                  <a:gd name="T69" fmla="*/ 0 h 197"/>
                  <a:gd name="T70" fmla="*/ 0 w 223"/>
                  <a:gd name="T71" fmla="*/ 0 h 197"/>
                  <a:gd name="T72" fmla="*/ 0 w 223"/>
                  <a:gd name="T73" fmla="*/ 0 h 197"/>
                  <a:gd name="T74" fmla="*/ 0 w 223"/>
                  <a:gd name="T75" fmla="*/ 0 h 197"/>
                  <a:gd name="T76" fmla="*/ 0 w 223"/>
                  <a:gd name="T77" fmla="*/ 0 h 197"/>
                  <a:gd name="T78" fmla="*/ 0 w 223"/>
                  <a:gd name="T79" fmla="*/ 0 h 197"/>
                  <a:gd name="T80" fmla="*/ 0 w 223"/>
                  <a:gd name="T81" fmla="*/ 0 h 197"/>
                  <a:gd name="T82" fmla="*/ 0 w 223"/>
                  <a:gd name="T83" fmla="*/ 0 h 19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3"/>
                  <a:gd name="T127" fmla="*/ 0 h 197"/>
                  <a:gd name="T128" fmla="*/ 223 w 223"/>
                  <a:gd name="T129" fmla="*/ 197 h 19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3" h="197">
                    <a:moveTo>
                      <a:pt x="0" y="0"/>
                    </a:moveTo>
                    <a:lnTo>
                      <a:pt x="11" y="14"/>
                    </a:lnTo>
                    <a:lnTo>
                      <a:pt x="24" y="28"/>
                    </a:lnTo>
                    <a:lnTo>
                      <a:pt x="36" y="42"/>
                    </a:lnTo>
                    <a:lnTo>
                      <a:pt x="49" y="54"/>
                    </a:lnTo>
                    <a:lnTo>
                      <a:pt x="62" y="67"/>
                    </a:lnTo>
                    <a:lnTo>
                      <a:pt x="76" y="78"/>
                    </a:lnTo>
                    <a:lnTo>
                      <a:pt x="90" y="90"/>
                    </a:lnTo>
                    <a:lnTo>
                      <a:pt x="104" y="102"/>
                    </a:lnTo>
                    <a:lnTo>
                      <a:pt x="118" y="114"/>
                    </a:lnTo>
                    <a:lnTo>
                      <a:pt x="131" y="126"/>
                    </a:lnTo>
                    <a:lnTo>
                      <a:pt x="145" y="137"/>
                    </a:lnTo>
                    <a:lnTo>
                      <a:pt x="160" y="148"/>
                    </a:lnTo>
                    <a:lnTo>
                      <a:pt x="174" y="161"/>
                    </a:lnTo>
                    <a:lnTo>
                      <a:pt x="188" y="172"/>
                    </a:lnTo>
                    <a:lnTo>
                      <a:pt x="202" y="183"/>
                    </a:lnTo>
                    <a:lnTo>
                      <a:pt x="216" y="196"/>
                    </a:lnTo>
                    <a:lnTo>
                      <a:pt x="218" y="197"/>
                    </a:lnTo>
                    <a:lnTo>
                      <a:pt x="222" y="195"/>
                    </a:lnTo>
                    <a:lnTo>
                      <a:pt x="223" y="190"/>
                    </a:lnTo>
                    <a:lnTo>
                      <a:pt x="223" y="186"/>
                    </a:lnTo>
                    <a:lnTo>
                      <a:pt x="214" y="173"/>
                    </a:lnTo>
                    <a:lnTo>
                      <a:pt x="203" y="162"/>
                    </a:lnTo>
                    <a:lnTo>
                      <a:pt x="192" y="152"/>
                    </a:lnTo>
                    <a:lnTo>
                      <a:pt x="179" y="143"/>
                    </a:lnTo>
                    <a:lnTo>
                      <a:pt x="165" y="133"/>
                    </a:lnTo>
                    <a:lnTo>
                      <a:pt x="152" y="124"/>
                    </a:lnTo>
                    <a:lnTo>
                      <a:pt x="139" y="117"/>
                    </a:lnTo>
                    <a:lnTo>
                      <a:pt x="126" y="108"/>
                    </a:lnTo>
                    <a:lnTo>
                      <a:pt x="109" y="97"/>
                    </a:lnTo>
                    <a:lnTo>
                      <a:pt x="91" y="84"/>
                    </a:lnTo>
                    <a:lnTo>
                      <a:pt x="75" y="72"/>
                    </a:lnTo>
                    <a:lnTo>
                      <a:pt x="60" y="58"/>
                    </a:lnTo>
                    <a:lnTo>
                      <a:pt x="44" y="45"/>
                    </a:lnTo>
                    <a:lnTo>
                      <a:pt x="29" y="30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1"/>
              <p:cNvSpPr>
                <a:spLocks/>
              </p:cNvSpPr>
              <p:nvPr/>
            </p:nvSpPr>
            <p:spPr bwMode="auto">
              <a:xfrm>
                <a:off x="1906" y="804"/>
                <a:ext cx="37" cy="71"/>
              </a:xfrm>
              <a:custGeom>
                <a:avLst/>
                <a:gdLst>
                  <a:gd name="T0" fmla="*/ 0 w 148"/>
                  <a:gd name="T1" fmla="*/ 0 h 281"/>
                  <a:gd name="T2" fmla="*/ 0 w 148"/>
                  <a:gd name="T3" fmla="*/ 0 h 281"/>
                  <a:gd name="T4" fmla="*/ 0 w 148"/>
                  <a:gd name="T5" fmla="*/ 0 h 281"/>
                  <a:gd name="T6" fmla="*/ 0 w 148"/>
                  <a:gd name="T7" fmla="*/ 0 h 281"/>
                  <a:gd name="T8" fmla="*/ 0 w 148"/>
                  <a:gd name="T9" fmla="*/ 0 h 281"/>
                  <a:gd name="T10" fmla="*/ 0 w 148"/>
                  <a:gd name="T11" fmla="*/ 0 h 281"/>
                  <a:gd name="T12" fmla="*/ 0 w 148"/>
                  <a:gd name="T13" fmla="*/ 0 h 281"/>
                  <a:gd name="T14" fmla="*/ 0 w 148"/>
                  <a:gd name="T15" fmla="*/ 0 h 281"/>
                  <a:gd name="T16" fmla="*/ 0 w 148"/>
                  <a:gd name="T17" fmla="*/ 0 h 281"/>
                  <a:gd name="T18" fmla="*/ 0 w 148"/>
                  <a:gd name="T19" fmla="*/ 0 h 281"/>
                  <a:gd name="T20" fmla="*/ 0 w 148"/>
                  <a:gd name="T21" fmla="*/ 0 h 281"/>
                  <a:gd name="T22" fmla="*/ 0 w 148"/>
                  <a:gd name="T23" fmla="*/ 0 h 281"/>
                  <a:gd name="T24" fmla="*/ 0 w 148"/>
                  <a:gd name="T25" fmla="*/ 0 h 281"/>
                  <a:gd name="T26" fmla="*/ 0 w 148"/>
                  <a:gd name="T27" fmla="*/ 0 h 281"/>
                  <a:gd name="T28" fmla="*/ 0 w 148"/>
                  <a:gd name="T29" fmla="*/ 0 h 281"/>
                  <a:gd name="T30" fmla="*/ 0 w 148"/>
                  <a:gd name="T31" fmla="*/ 0 h 281"/>
                  <a:gd name="T32" fmla="*/ 0 w 148"/>
                  <a:gd name="T33" fmla="*/ 0 h 281"/>
                  <a:gd name="T34" fmla="*/ 0 w 148"/>
                  <a:gd name="T35" fmla="*/ 0 h 281"/>
                  <a:gd name="T36" fmla="*/ 0 w 148"/>
                  <a:gd name="T37" fmla="*/ 0 h 281"/>
                  <a:gd name="T38" fmla="*/ 0 w 148"/>
                  <a:gd name="T39" fmla="*/ 0 h 281"/>
                  <a:gd name="T40" fmla="*/ 0 w 148"/>
                  <a:gd name="T41" fmla="*/ 0 h 281"/>
                  <a:gd name="T42" fmla="*/ 0 w 148"/>
                  <a:gd name="T43" fmla="*/ 0 h 281"/>
                  <a:gd name="T44" fmla="*/ 0 w 148"/>
                  <a:gd name="T45" fmla="*/ 0 h 281"/>
                  <a:gd name="T46" fmla="*/ 0 w 148"/>
                  <a:gd name="T47" fmla="*/ 0 h 281"/>
                  <a:gd name="T48" fmla="*/ 0 w 148"/>
                  <a:gd name="T49" fmla="*/ 0 h 281"/>
                  <a:gd name="T50" fmla="*/ 0 w 148"/>
                  <a:gd name="T51" fmla="*/ 0 h 2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8"/>
                  <a:gd name="T79" fmla="*/ 0 h 281"/>
                  <a:gd name="T80" fmla="*/ 148 w 148"/>
                  <a:gd name="T81" fmla="*/ 281 h 2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8" h="281">
                    <a:moveTo>
                      <a:pt x="0" y="0"/>
                    </a:moveTo>
                    <a:lnTo>
                      <a:pt x="22" y="34"/>
                    </a:lnTo>
                    <a:lnTo>
                      <a:pt x="41" y="69"/>
                    </a:lnTo>
                    <a:lnTo>
                      <a:pt x="59" y="103"/>
                    </a:lnTo>
                    <a:lnTo>
                      <a:pt x="77" y="138"/>
                    </a:lnTo>
                    <a:lnTo>
                      <a:pt x="93" y="173"/>
                    </a:lnTo>
                    <a:lnTo>
                      <a:pt x="110" y="208"/>
                    </a:lnTo>
                    <a:lnTo>
                      <a:pt x="127" y="245"/>
                    </a:lnTo>
                    <a:lnTo>
                      <a:pt x="143" y="280"/>
                    </a:lnTo>
                    <a:lnTo>
                      <a:pt x="145" y="281"/>
                    </a:lnTo>
                    <a:lnTo>
                      <a:pt x="146" y="280"/>
                    </a:lnTo>
                    <a:lnTo>
                      <a:pt x="148" y="277"/>
                    </a:lnTo>
                    <a:lnTo>
                      <a:pt x="148" y="275"/>
                    </a:lnTo>
                    <a:lnTo>
                      <a:pt x="135" y="238"/>
                    </a:lnTo>
                    <a:lnTo>
                      <a:pt x="118" y="202"/>
                    </a:lnTo>
                    <a:lnTo>
                      <a:pt x="102" y="167"/>
                    </a:lnTo>
                    <a:lnTo>
                      <a:pt x="83" y="133"/>
                    </a:lnTo>
                    <a:lnTo>
                      <a:pt x="64" y="99"/>
                    </a:lnTo>
                    <a:lnTo>
                      <a:pt x="44" y="65"/>
                    </a:lnTo>
                    <a:lnTo>
                      <a:pt x="23" y="3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2"/>
              <p:cNvSpPr>
                <a:spLocks/>
              </p:cNvSpPr>
              <p:nvPr/>
            </p:nvSpPr>
            <p:spPr bwMode="auto">
              <a:xfrm>
                <a:off x="1849" y="1025"/>
                <a:ext cx="216" cy="28"/>
              </a:xfrm>
              <a:custGeom>
                <a:avLst/>
                <a:gdLst>
                  <a:gd name="T0" fmla="*/ 1 w 865"/>
                  <a:gd name="T1" fmla="*/ 0 h 110"/>
                  <a:gd name="T2" fmla="*/ 1 w 865"/>
                  <a:gd name="T3" fmla="*/ 0 h 110"/>
                  <a:gd name="T4" fmla="*/ 1 w 865"/>
                  <a:gd name="T5" fmla="*/ 0 h 110"/>
                  <a:gd name="T6" fmla="*/ 0 w 865"/>
                  <a:gd name="T7" fmla="*/ 0 h 110"/>
                  <a:gd name="T8" fmla="*/ 0 w 865"/>
                  <a:gd name="T9" fmla="*/ 0 h 110"/>
                  <a:gd name="T10" fmla="*/ 0 w 865"/>
                  <a:gd name="T11" fmla="*/ 0 h 110"/>
                  <a:gd name="T12" fmla="*/ 0 w 865"/>
                  <a:gd name="T13" fmla="*/ 0 h 110"/>
                  <a:gd name="T14" fmla="*/ 0 w 865"/>
                  <a:gd name="T15" fmla="*/ 0 h 110"/>
                  <a:gd name="T16" fmla="*/ 0 w 865"/>
                  <a:gd name="T17" fmla="*/ 0 h 110"/>
                  <a:gd name="T18" fmla="*/ 0 w 865"/>
                  <a:gd name="T19" fmla="*/ 0 h 110"/>
                  <a:gd name="T20" fmla="*/ 0 w 865"/>
                  <a:gd name="T21" fmla="*/ 0 h 110"/>
                  <a:gd name="T22" fmla="*/ 0 w 865"/>
                  <a:gd name="T23" fmla="*/ 0 h 110"/>
                  <a:gd name="T24" fmla="*/ 0 w 865"/>
                  <a:gd name="T25" fmla="*/ 0 h 110"/>
                  <a:gd name="T26" fmla="*/ 0 w 865"/>
                  <a:gd name="T27" fmla="*/ 0 h 110"/>
                  <a:gd name="T28" fmla="*/ 0 w 865"/>
                  <a:gd name="T29" fmla="*/ 0 h 110"/>
                  <a:gd name="T30" fmla="*/ 0 w 865"/>
                  <a:gd name="T31" fmla="*/ 0 h 110"/>
                  <a:gd name="T32" fmla="*/ 0 w 865"/>
                  <a:gd name="T33" fmla="*/ 0 h 110"/>
                  <a:gd name="T34" fmla="*/ 0 w 865"/>
                  <a:gd name="T35" fmla="*/ 0 h 110"/>
                  <a:gd name="T36" fmla="*/ 0 w 865"/>
                  <a:gd name="T37" fmla="*/ 0 h 110"/>
                  <a:gd name="T38" fmla="*/ 0 w 865"/>
                  <a:gd name="T39" fmla="*/ 0 h 110"/>
                  <a:gd name="T40" fmla="*/ 0 w 865"/>
                  <a:gd name="T41" fmla="*/ 0 h 110"/>
                  <a:gd name="T42" fmla="*/ 0 w 865"/>
                  <a:gd name="T43" fmla="*/ 0 h 110"/>
                  <a:gd name="T44" fmla="*/ 0 w 865"/>
                  <a:gd name="T45" fmla="*/ 0 h 110"/>
                  <a:gd name="T46" fmla="*/ 0 w 865"/>
                  <a:gd name="T47" fmla="*/ 0 h 110"/>
                  <a:gd name="T48" fmla="*/ 0 w 865"/>
                  <a:gd name="T49" fmla="*/ 0 h 110"/>
                  <a:gd name="T50" fmla="*/ 0 w 865"/>
                  <a:gd name="T51" fmla="*/ 0 h 110"/>
                  <a:gd name="T52" fmla="*/ 0 w 865"/>
                  <a:gd name="T53" fmla="*/ 0 h 110"/>
                  <a:gd name="T54" fmla="*/ 0 w 865"/>
                  <a:gd name="T55" fmla="*/ 0 h 110"/>
                  <a:gd name="T56" fmla="*/ 0 w 865"/>
                  <a:gd name="T57" fmla="*/ 0 h 110"/>
                  <a:gd name="T58" fmla="*/ 0 w 865"/>
                  <a:gd name="T59" fmla="*/ 0 h 110"/>
                  <a:gd name="T60" fmla="*/ 0 w 865"/>
                  <a:gd name="T61" fmla="*/ 0 h 110"/>
                  <a:gd name="T62" fmla="*/ 1 w 865"/>
                  <a:gd name="T63" fmla="*/ 0 h 110"/>
                  <a:gd name="T64" fmla="*/ 1 w 865"/>
                  <a:gd name="T65" fmla="*/ 0 h 110"/>
                  <a:gd name="T66" fmla="*/ 1 w 865"/>
                  <a:gd name="T67" fmla="*/ 0 h 110"/>
                  <a:gd name="T68" fmla="*/ 1 w 865"/>
                  <a:gd name="T69" fmla="*/ 0 h 110"/>
                  <a:gd name="T70" fmla="*/ 1 w 865"/>
                  <a:gd name="T71" fmla="*/ 0 h 110"/>
                  <a:gd name="T72" fmla="*/ 1 w 865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65"/>
                  <a:gd name="T112" fmla="*/ 0 h 110"/>
                  <a:gd name="T113" fmla="*/ 865 w 865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65" h="110">
                    <a:moveTo>
                      <a:pt x="865" y="33"/>
                    </a:moveTo>
                    <a:lnTo>
                      <a:pt x="840" y="27"/>
                    </a:lnTo>
                    <a:lnTo>
                      <a:pt x="815" y="22"/>
                    </a:lnTo>
                    <a:lnTo>
                      <a:pt x="790" y="17"/>
                    </a:lnTo>
                    <a:lnTo>
                      <a:pt x="764" y="13"/>
                    </a:lnTo>
                    <a:lnTo>
                      <a:pt x="736" y="9"/>
                    </a:lnTo>
                    <a:lnTo>
                      <a:pt x="710" y="7"/>
                    </a:lnTo>
                    <a:lnTo>
                      <a:pt x="682" y="4"/>
                    </a:lnTo>
                    <a:lnTo>
                      <a:pt x="654" y="2"/>
                    </a:lnTo>
                    <a:lnTo>
                      <a:pt x="627" y="0"/>
                    </a:lnTo>
                    <a:lnTo>
                      <a:pt x="599" y="0"/>
                    </a:lnTo>
                    <a:lnTo>
                      <a:pt x="572" y="0"/>
                    </a:lnTo>
                    <a:lnTo>
                      <a:pt x="544" y="0"/>
                    </a:lnTo>
                    <a:lnTo>
                      <a:pt x="518" y="2"/>
                    </a:lnTo>
                    <a:lnTo>
                      <a:pt x="490" y="3"/>
                    </a:lnTo>
                    <a:lnTo>
                      <a:pt x="463" y="5"/>
                    </a:lnTo>
                    <a:lnTo>
                      <a:pt x="436" y="8"/>
                    </a:lnTo>
                    <a:lnTo>
                      <a:pt x="409" y="12"/>
                    </a:lnTo>
                    <a:lnTo>
                      <a:pt x="381" y="15"/>
                    </a:lnTo>
                    <a:lnTo>
                      <a:pt x="353" y="19"/>
                    </a:lnTo>
                    <a:lnTo>
                      <a:pt x="326" y="24"/>
                    </a:lnTo>
                    <a:lnTo>
                      <a:pt x="298" y="29"/>
                    </a:lnTo>
                    <a:lnTo>
                      <a:pt x="271" y="36"/>
                    </a:lnTo>
                    <a:lnTo>
                      <a:pt x="243" y="42"/>
                    </a:lnTo>
                    <a:lnTo>
                      <a:pt x="217" y="48"/>
                    </a:lnTo>
                    <a:lnTo>
                      <a:pt x="189" y="54"/>
                    </a:lnTo>
                    <a:lnTo>
                      <a:pt x="162" y="61"/>
                    </a:lnTo>
                    <a:lnTo>
                      <a:pt x="134" y="68"/>
                    </a:lnTo>
                    <a:lnTo>
                      <a:pt x="108" y="76"/>
                    </a:lnTo>
                    <a:lnTo>
                      <a:pt x="80" y="83"/>
                    </a:lnTo>
                    <a:lnTo>
                      <a:pt x="54" y="91"/>
                    </a:lnTo>
                    <a:lnTo>
                      <a:pt x="26" y="99"/>
                    </a:lnTo>
                    <a:lnTo>
                      <a:pt x="0" y="107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26" y="102"/>
                    </a:lnTo>
                    <a:lnTo>
                      <a:pt x="54" y="94"/>
                    </a:lnTo>
                    <a:lnTo>
                      <a:pt x="80" y="87"/>
                    </a:lnTo>
                    <a:lnTo>
                      <a:pt x="108" y="79"/>
                    </a:lnTo>
                    <a:lnTo>
                      <a:pt x="134" y="72"/>
                    </a:lnTo>
                    <a:lnTo>
                      <a:pt x="162" y="66"/>
                    </a:lnTo>
                    <a:lnTo>
                      <a:pt x="189" y="58"/>
                    </a:lnTo>
                    <a:lnTo>
                      <a:pt x="217" y="52"/>
                    </a:lnTo>
                    <a:lnTo>
                      <a:pt x="243" y="47"/>
                    </a:lnTo>
                    <a:lnTo>
                      <a:pt x="271" y="41"/>
                    </a:lnTo>
                    <a:lnTo>
                      <a:pt x="298" y="36"/>
                    </a:lnTo>
                    <a:lnTo>
                      <a:pt x="326" y="30"/>
                    </a:lnTo>
                    <a:lnTo>
                      <a:pt x="353" y="25"/>
                    </a:lnTo>
                    <a:lnTo>
                      <a:pt x="381" y="20"/>
                    </a:lnTo>
                    <a:lnTo>
                      <a:pt x="409" y="17"/>
                    </a:lnTo>
                    <a:lnTo>
                      <a:pt x="436" y="13"/>
                    </a:lnTo>
                    <a:lnTo>
                      <a:pt x="463" y="10"/>
                    </a:lnTo>
                    <a:lnTo>
                      <a:pt x="489" y="8"/>
                    </a:lnTo>
                    <a:lnTo>
                      <a:pt x="516" y="5"/>
                    </a:lnTo>
                    <a:lnTo>
                      <a:pt x="543" y="5"/>
                    </a:lnTo>
                    <a:lnTo>
                      <a:pt x="569" y="4"/>
                    </a:lnTo>
                    <a:lnTo>
                      <a:pt x="597" y="4"/>
                    </a:lnTo>
                    <a:lnTo>
                      <a:pt x="623" y="5"/>
                    </a:lnTo>
                    <a:lnTo>
                      <a:pt x="651" y="7"/>
                    </a:lnTo>
                    <a:lnTo>
                      <a:pt x="678" y="8"/>
                    </a:lnTo>
                    <a:lnTo>
                      <a:pt x="705" y="10"/>
                    </a:lnTo>
                    <a:lnTo>
                      <a:pt x="732" y="13"/>
                    </a:lnTo>
                    <a:lnTo>
                      <a:pt x="759" y="17"/>
                    </a:lnTo>
                    <a:lnTo>
                      <a:pt x="785" y="20"/>
                    </a:lnTo>
                    <a:lnTo>
                      <a:pt x="812" y="24"/>
                    </a:lnTo>
                    <a:lnTo>
                      <a:pt x="839" y="28"/>
                    </a:lnTo>
                    <a:lnTo>
                      <a:pt x="86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43"/>
              <p:cNvSpPr>
                <a:spLocks/>
              </p:cNvSpPr>
              <p:nvPr/>
            </p:nvSpPr>
            <p:spPr bwMode="auto">
              <a:xfrm>
                <a:off x="1890" y="1039"/>
                <a:ext cx="175" cy="38"/>
              </a:xfrm>
              <a:custGeom>
                <a:avLst/>
                <a:gdLst>
                  <a:gd name="T0" fmla="*/ 1 w 698"/>
                  <a:gd name="T1" fmla="*/ 0 h 151"/>
                  <a:gd name="T2" fmla="*/ 1 w 698"/>
                  <a:gd name="T3" fmla="*/ 0 h 151"/>
                  <a:gd name="T4" fmla="*/ 1 w 698"/>
                  <a:gd name="T5" fmla="*/ 0 h 151"/>
                  <a:gd name="T6" fmla="*/ 1 w 698"/>
                  <a:gd name="T7" fmla="*/ 0 h 151"/>
                  <a:gd name="T8" fmla="*/ 1 w 698"/>
                  <a:gd name="T9" fmla="*/ 0 h 151"/>
                  <a:gd name="T10" fmla="*/ 1 w 698"/>
                  <a:gd name="T11" fmla="*/ 0 h 151"/>
                  <a:gd name="T12" fmla="*/ 1 w 698"/>
                  <a:gd name="T13" fmla="*/ 0 h 151"/>
                  <a:gd name="T14" fmla="*/ 1 w 698"/>
                  <a:gd name="T15" fmla="*/ 0 h 151"/>
                  <a:gd name="T16" fmla="*/ 0 w 698"/>
                  <a:gd name="T17" fmla="*/ 0 h 151"/>
                  <a:gd name="T18" fmla="*/ 0 w 698"/>
                  <a:gd name="T19" fmla="*/ 0 h 151"/>
                  <a:gd name="T20" fmla="*/ 0 w 698"/>
                  <a:gd name="T21" fmla="*/ 0 h 151"/>
                  <a:gd name="T22" fmla="*/ 0 w 698"/>
                  <a:gd name="T23" fmla="*/ 0 h 151"/>
                  <a:gd name="T24" fmla="*/ 0 w 698"/>
                  <a:gd name="T25" fmla="*/ 0 h 151"/>
                  <a:gd name="T26" fmla="*/ 0 w 698"/>
                  <a:gd name="T27" fmla="*/ 0 h 151"/>
                  <a:gd name="T28" fmla="*/ 0 w 698"/>
                  <a:gd name="T29" fmla="*/ 0 h 151"/>
                  <a:gd name="T30" fmla="*/ 0 w 698"/>
                  <a:gd name="T31" fmla="*/ 0 h 151"/>
                  <a:gd name="T32" fmla="*/ 0 w 698"/>
                  <a:gd name="T33" fmla="*/ 0 h 151"/>
                  <a:gd name="T34" fmla="*/ 0 w 698"/>
                  <a:gd name="T35" fmla="*/ 0 h 151"/>
                  <a:gd name="T36" fmla="*/ 0 w 698"/>
                  <a:gd name="T37" fmla="*/ 0 h 151"/>
                  <a:gd name="T38" fmla="*/ 0 w 698"/>
                  <a:gd name="T39" fmla="*/ 0 h 151"/>
                  <a:gd name="T40" fmla="*/ 0 w 698"/>
                  <a:gd name="T41" fmla="*/ 0 h 151"/>
                  <a:gd name="T42" fmla="*/ 0 w 698"/>
                  <a:gd name="T43" fmla="*/ 0 h 151"/>
                  <a:gd name="T44" fmla="*/ 0 w 698"/>
                  <a:gd name="T45" fmla="*/ 0 h 151"/>
                  <a:gd name="T46" fmla="*/ 0 w 698"/>
                  <a:gd name="T47" fmla="*/ 0 h 151"/>
                  <a:gd name="T48" fmla="*/ 0 w 698"/>
                  <a:gd name="T49" fmla="*/ 0 h 151"/>
                  <a:gd name="T50" fmla="*/ 0 w 698"/>
                  <a:gd name="T51" fmla="*/ 0 h 151"/>
                  <a:gd name="T52" fmla="*/ 1 w 698"/>
                  <a:gd name="T53" fmla="*/ 0 h 151"/>
                  <a:gd name="T54" fmla="*/ 1 w 698"/>
                  <a:gd name="T55" fmla="*/ 0 h 151"/>
                  <a:gd name="T56" fmla="*/ 1 w 698"/>
                  <a:gd name="T57" fmla="*/ 0 h 151"/>
                  <a:gd name="T58" fmla="*/ 1 w 698"/>
                  <a:gd name="T59" fmla="*/ 0 h 151"/>
                  <a:gd name="T60" fmla="*/ 1 w 698"/>
                  <a:gd name="T61" fmla="*/ 0 h 151"/>
                  <a:gd name="T62" fmla="*/ 1 w 698"/>
                  <a:gd name="T63" fmla="*/ 0 h 151"/>
                  <a:gd name="T64" fmla="*/ 1 w 698"/>
                  <a:gd name="T65" fmla="*/ 0 h 151"/>
                  <a:gd name="T66" fmla="*/ 1 w 698"/>
                  <a:gd name="T67" fmla="*/ 0 h 151"/>
                  <a:gd name="T68" fmla="*/ 1 w 698"/>
                  <a:gd name="T69" fmla="*/ 0 h 151"/>
                  <a:gd name="T70" fmla="*/ 1 w 698"/>
                  <a:gd name="T71" fmla="*/ 0 h 151"/>
                  <a:gd name="T72" fmla="*/ 1 w 698"/>
                  <a:gd name="T73" fmla="*/ 0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8"/>
                  <a:gd name="T112" fmla="*/ 0 h 151"/>
                  <a:gd name="T113" fmla="*/ 698 w 69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8" h="151">
                    <a:moveTo>
                      <a:pt x="698" y="0"/>
                    </a:moveTo>
                    <a:lnTo>
                      <a:pt x="679" y="2"/>
                    </a:lnTo>
                    <a:lnTo>
                      <a:pt x="659" y="5"/>
                    </a:lnTo>
                    <a:lnTo>
                      <a:pt x="640" y="5"/>
                    </a:lnTo>
                    <a:lnTo>
                      <a:pt x="620" y="6"/>
                    </a:lnTo>
                    <a:lnTo>
                      <a:pt x="600" y="6"/>
                    </a:lnTo>
                    <a:lnTo>
                      <a:pt x="582" y="7"/>
                    </a:lnTo>
                    <a:lnTo>
                      <a:pt x="561" y="7"/>
                    </a:lnTo>
                    <a:lnTo>
                      <a:pt x="543" y="8"/>
                    </a:lnTo>
                    <a:lnTo>
                      <a:pt x="519" y="11"/>
                    </a:lnTo>
                    <a:lnTo>
                      <a:pt x="495" y="15"/>
                    </a:lnTo>
                    <a:lnTo>
                      <a:pt x="471" y="17"/>
                    </a:lnTo>
                    <a:lnTo>
                      <a:pt x="449" y="21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77" y="33"/>
                    </a:lnTo>
                    <a:lnTo>
                      <a:pt x="354" y="37"/>
                    </a:lnTo>
                    <a:lnTo>
                      <a:pt x="332" y="41"/>
                    </a:lnTo>
                    <a:lnTo>
                      <a:pt x="309" y="46"/>
                    </a:lnTo>
                    <a:lnTo>
                      <a:pt x="285" y="51"/>
                    </a:lnTo>
                    <a:lnTo>
                      <a:pt x="264" y="57"/>
                    </a:lnTo>
                    <a:lnTo>
                      <a:pt x="242" y="64"/>
                    </a:lnTo>
                    <a:lnTo>
                      <a:pt x="219" y="70"/>
                    </a:lnTo>
                    <a:lnTo>
                      <a:pt x="196" y="76"/>
                    </a:lnTo>
                    <a:lnTo>
                      <a:pt x="175" y="84"/>
                    </a:lnTo>
                    <a:lnTo>
                      <a:pt x="153" y="91"/>
                    </a:lnTo>
                    <a:lnTo>
                      <a:pt x="131" y="99"/>
                    </a:lnTo>
                    <a:lnTo>
                      <a:pt x="109" y="106"/>
                    </a:lnTo>
                    <a:lnTo>
                      <a:pt x="87" y="114"/>
                    </a:lnTo>
                    <a:lnTo>
                      <a:pt x="66" y="123"/>
                    </a:lnTo>
                    <a:lnTo>
                      <a:pt x="45" y="131"/>
                    </a:lnTo>
                    <a:lnTo>
                      <a:pt x="22" y="140"/>
                    </a:lnTo>
                    <a:lnTo>
                      <a:pt x="1" y="149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1"/>
                    </a:lnTo>
                    <a:lnTo>
                      <a:pt x="22" y="143"/>
                    </a:lnTo>
                    <a:lnTo>
                      <a:pt x="45" y="135"/>
                    </a:lnTo>
                    <a:lnTo>
                      <a:pt x="66" y="126"/>
                    </a:lnTo>
                    <a:lnTo>
                      <a:pt x="87" y="119"/>
                    </a:lnTo>
                    <a:lnTo>
                      <a:pt x="110" y="110"/>
                    </a:lnTo>
                    <a:lnTo>
                      <a:pt x="131" y="102"/>
                    </a:lnTo>
                    <a:lnTo>
                      <a:pt x="153" y="95"/>
                    </a:lnTo>
                    <a:lnTo>
                      <a:pt x="175" y="87"/>
                    </a:lnTo>
                    <a:lnTo>
                      <a:pt x="196" y="80"/>
                    </a:lnTo>
                    <a:lnTo>
                      <a:pt x="219" y="74"/>
                    </a:lnTo>
                    <a:lnTo>
                      <a:pt x="240" y="67"/>
                    </a:lnTo>
                    <a:lnTo>
                      <a:pt x="263" y="61"/>
                    </a:lnTo>
                    <a:lnTo>
                      <a:pt x="285" y="55"/>
                    </a:lnTo>
                    <a:lnTo>
                      <a:pt x="308" y="50"/>
                    </a:lnTo>
                    <a:lnTo>
                      <a:pt x="331" y="45"/>
                    </a:lnTo>
                    <a:lnTo>
                      <a:pt x="353" y="40"/>
                    </a:lnTo>
                    <a:lnTo>
                      <a:pt x="373" y="36"/>
                    </a:lnTo>
                    <a:lnTo>
                      <a:pt x="395" y="33"/>
                    </a:lnTo>
                    <a:lnTo>
                      <a:pt x="415" y="30"/>
                    </a:lnTo>
                    <a:lnTo>
                      <a:pt x="436" y="27"/>
                    </a:lnTo>
                    <a:lnTo>
                      <a:pt x="456" y="25"/>
                    </a:lnTo>
                    <a:lnTo>
                      <a:pt x="477" y="22"/>
                    </a:lnTo>
                    <a:lnTo>
                      <a:pt x="497" y="20"/>
                    </a:lnTo>
                    <a:lnTo>
                      <a:pt x="519" y="17"/>
                    </a:lnTo>
                    <a:lnTo>
                      <a:pt x="541" y="15"/>
                    </a:lnTo>
                    <a:lnTo>
                      <a:pt x="566" y="12"/>
                    </a:lnTo>
                    <a:lnTo>
                      <a:pt x="592" y="11"/>
                    </a:lnTo>
                    <a:lnTo>
                      <a:pt x="617" y="10"/>
                    </a:lnTo>
                    <a:lnTo>
                      <a:pt x="640" y="8"/>
                    </a:lnTo>
                    <a:lnTo>
                      <a:pt x="663" y="7"/>
                    </a:lnTo>
                    <a:lnTo>
                      <a:pt x="682" y="5"/>
                    </a:lnTo>
                    <a:lnTo>
                      <a:pt x="698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44"/>
              <p:cNvSpPr>
                <a:spLocks/>
              </p:cNvSpPr>
              <p:nvPr/>
            </p:nvSpPr>
            <p:spPr bwMode="auto">
              <a:xfrm>
                <a:off x="2108" y="971"/>
                <a:ext cx="146" cy="58"/>
              </a:xfrm>
              <a:custGeom>
                <a:avLst/>
                <a:gdLst>
                  <a:gd name="T0" fmla="*/ 0 w 583"/>
                  <a:gd name="T1" fmla="*/ 0 h 232"/>
                  <a:gd name="T2" fmla="*/ 0 w 583"/>
                  <a:gd name="T3" fmla="*/ 0 h 232"/>
                  <a:gd name="T4" fmla="*/ 0 w 583"/>
                  <a:gd name="T5" fmla="*/ 0 h 232"/>
                  <a:gd name="T6" fmla="*/ 0 w 583"/>
                  <a:gd name="T7" fmla="*/ 0 h 232"/>
                  <a:gd name="T8" fmla="*/ 0 w 583"/>
                  <a:gd name="T9" fmla="*/ 0 h 232"/>
                  <a:gd name="T10" fmla="*/ 0 w 583"/>
                  <a:gd name="T11" fmla="*/ 0 h 232"/>
                  <a:gd name="T12" fmla="*/ 0 w 583"/>
                  <a:gd name="T13" fmla="*/ 0 h 232"/>
                  <a:gd name="T14" fmla="*/ 0 w 583"/>
                  <a:gd name="T15" fmla="*/ 0 h 232"/>
                  <a:gd name="T16" fmla="*/ 0 w 583"/>
                  <a:gd name="T17" fmla="*/ 0 h 232"/>
                  <a:gd name="T18" fmla="*/ 0 w 583"/>
                  <a:gd name="T19" fmla="*/ 0 h 232"/>
                  <a:gd name="T20" fmla="*/ 1 w 583"/>
                  <a:gd name="T21" fmla="*/ 0 h 232"/>
                  <a:gd name="T22" fmla="*/ 1 w 583"/>
                  <a:gd name="T23" fmla="*/ 0 h 232"/>
                  <a:gd name="T24" fmla="*/ 1 w 583"/>
                  <a:gd name="T25" fmla="*/ 0 h 232"/>
                  <a:gd name="T26" fmla="*/ 1 w 583"/>
                  <a:gd name="T27" fmla="*/ 0 h 232"/>
                  <a:gd name="T28" fmla="*/ 1 w 583"/>
                  <a:gd name="T29" fmla="*/ 0 h 232"/>
                  <a:gd name="T30" fmla="*/ 1 w 583"/>
                  <a:gd name="T31" fmla="*/ 0 h 232"/>
                  <a:gd name="T32" fmla="*/ 1 w 583"/>
                  <a:gd name="T33" fmla="*/ 0 h 232"/>
                  <a:gd name="T34" fmla="*/ 1 w 583"/>
                  <a:gd name="T35" fmla="*/ 0 h 232"/>
                  <a:gd name="T36" fmla="*/ 1 w 583"/>
                  <a:gd name="T37" fmla="*/ 0 h 232"/>
                  <a:gd name="T38" fmla="*/ 1 w 583"/>
                  <a:gd name="T39" fmla="*/ 0 h 232"/>
                  <a:gd name="T40" fmla="*/ 1 w 583"/>
                  <a:gd name="T41" fmla="*/ 0 h 232"/>
                  <a:gd name="T42" fmla="*/ 1 w 583"/>
                  <a:gd name="T43" fmla="*/ 0 h 232"/>
                  <a:gd name="T44" fmla="*/ 1 w 583"/>
                  <a:gd name="T45" fmla="*/ 0 h 232"/>
                  <a:gd name="T46" fmla="*/ 1 w 583"/>
                  <a:gd name="T47" fmla="*/ 0 h 232"/>
                  <a:gd name="T48" fmla="*/ 0 w 583"/>
                  <a:gd name="T49" fmla="*/ 0 h 232"/>
                  <a:gd name="T50" fmla="*/ 0 w 583"/>
                  <a:gd name="T51" fmla="*/ 0 h 232"/>
                  <a:gd name="T52" fmla="*/ 0 w 583"/>
                  <a:gd name="T53" fmla="*/ 0 h 232"/>
                  <a:gd name="T54" fmla="*/ 0 w 583"/>
                  <a:gd name="T55" fmla="*/ 0 h 232"/>
                  <a:gd name="T56" fmla="*/ 0 w 583"/>
                  <a:gd name="T57" fmla="*/ 0 h 232"/>
                  <a:gd name="T58" fmla="*/ 0 w 583"/>
                  <a:gd name="T59" fmla="*/ 0 h 232"/>
                  <a:gd name="T60" fmla="*/ 0 w 583"/>
                  <a:gd name="T61" fmla="*/ 0 h 232"/>
                  <a:gd name="T62" fmla="*/ 0 w 583"/>
                  <a:gd name="T63" fmla="*/ 0 h 232"/>
                  <a:gd name="T64" fmla="*/ 0 w 583"/>
                  <a:gd name="T65" fmla="*/ 0 h 232"/>
                  <a:gd name="T66" fmla="*/ 0 w 583"/>
                  <a:gd name="T67" fmla="*/ 0 h 232"/>
                  <a:gd name="T68" fmla="*/ 0 w 583"/>
                  <a:gd name="T69" fmla="*/ 0 h 232"/>
                  <a:gd name="T70" fmla="*/ 0 w 583"/>
                  <a:gd name="T71" fmla="*/ 0 h 232"/>
                  <a:gd name="T72" fmla="*/ 0 w 583"/>
                  <a:gd name="T73" fmla="*/ 0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3"/>
                  <a:gd name="T112" fmla="*/ 0 h 232"/>
                  <a:gd name="T113" fmla="*/ 583 w 583"/>
                  <a:gd name="T114" fmla="*/ 232 h 2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3" h="232">
                    <a:moveTo>
                      <a:pt x="0" y="232"/>
                    </a:moveTo>
                    <a:lnTo>
                      <a:pt x="14" y="218"/>
                    </a:lnTo>
                    <a:lnTo>
                      <a:pt x="28" y="204"/>
                    </a:lnTo>
                    <a:lnTo>
                      <a:pt x="43" y="192"/>
                    </a:lnTo>
                    <a:lnTo>
                      <a:pt x="58" y="179"/>
                    </a:lnTo>
                    <a:lnTo>
                      <a:pt x="73" y="166"/>
                    </a:lnTo>
                    <a:lnTo>
                      <a:pt x="89" y="155"/>
                    </a:lnTo>
                    <a:lnTo>
                      <a:pt x="106" y="143"/>
                    </a:lnTo>
                    <a:lnTo>
                      <a:pt x="122" y="133"/>
                    </a:lnTo>
                    <a:lnTo>
                      <a:pt x="139" y="121"/>
                    </a:lnTo>
                    <a:lnTo>
                      <a:pt x="157" y="111"/>
                    </a:lnTo>
                    <a:lnTo>
                      <a:pt x="173" y="101"/>
                    </a:lnTo>
                    <a:lnTo>
                      <a:pt x="191" y="92"/>
                    </a:lnTo>
                    <a:lnTo>
                      <a:pt x="208" y="84"/>
                    </a:lnTo>
                    <a:lnTo>
                      <a:pt x="227" y="75"/>
                    </a:lnTo>
                    <a:lnTo>
                      <a:pt x="245" y="67"/>
                    </a:lnTo>
                    <a:lnTo>
                      <a:pt x="262" y="60"/>
                    </a:lnTo>
                    <a:lnTo>
                      <a:pt x="281" y="54"/>
                    </a:lnTo>
                    <a:lnTo>
                      <a:pt x="301" y="47"/>
                    </a:lnTo>
                    <a:lnTo>
                      <a:pt x="320" y="42"/>
                    </a:lnTo>
                    <a:lnTo>
                      <a:pt x="340" y="37"/>
                    </a:lnTo>
                    <a:lnTo>
                      <a:pt x="360" y="33"/>
                    </a:lnTo>
                    <a:lnTo>
                      <a:pt x="380" y="30"/>
                    </a:lnTo>
                    <a:lnTo>
                      <a:pt x="400" y="26"/>
                    </a:lnTo>
                    <a:lnTo>
                      <a:pt x="422" y="23"/>
                    </a:lnTo>
                    <a:lnTo>
                      <a:pt x="442" y="21"/>
                    </a:lnTo>
                    <a:lnTo>
                      <a:pt x="462" y="18"/>
                    </a:lnTo>
                    <a:lnTo>
                      <a:pt x="482" y="16"/>
                    </a:lnTo>
                    <a:lnTo>
                      <a:pt x="503" y="13"/>
                    </a:lnTo>
                    <a:lnTo>
                      <a:pt x="523" y="11"/>
                    </a:lnTo>
                    <a:lnTo>
                      <a:pt x="543" y="7"/>
                    </a:lnTo>
                    <a:lnTo>
                      <a:pt x="563" y="5"/>
                    </a:lnTo>
                    <a:lnTo>
                      <a:pt x="583" y="1"/>
                    </a:lnTo>
                    <a:lnTo>
                      <a:pt x="583" y="0"/>
                    </a:lnTo>
                    <a:lnTo>
                      <a:pt x="562" y="3"/>
                    </a:lnTo>
                    <a:lnTo>
                      <a:pt x="541" y="6"/>
                    </a:lnTo>
                    <a:lnTo>
                      <a:pt x="520" y="10"/>
                    </a:lnTo>
                    <a:lnTo>
                      <a:pt x="498" y="12"/>
                    </a:lnTo>
                    <a:lnTo>
                      <a:pt x="476" y="15"/>
                    </a:lnTo>
                    <a:lnTo>
                      <a:pt x="454" y="17"/>
                    </a:lnTo>
                    <a:lnTo>
                      <a:pt x="433" y="21"/>
                    </a:lnTo>
                    <a:lnTo>
                      <a:pt x="412" y="23"/>
                    </a:lnTo>
                    <a:lnTo>
                      <a:pt x="390" y="27"/>
                    </a:lnTo>
                    <a:lnTo>
                      <a:pt x="369" y="31"/>
                    </a:lnTo>
                    <a:lnTo>
                      <a:pt x="348" y="36"/>
                    </a:lnTo>
                    <a:lnTo>
                      <a:pt x="326" y="40"/>
                    </a:lnTo>
                    <a:lnTo>
                      <a:pt x="306" y="46"/>
                    </a:lnTo>
                    <a:lnTo>
                      <a:pt x="285" y="52"/>
                    </a:lnTo>
                    <a:lnTo>
                      <a:pt x="264" y="59"/>
                    </a:lnTo>
                    <a:lnTo>
                      <a:pt x="244" y="66"/>
                    </a:lnTo>
                    <a:lnTo>
                      <a:pt x="227" y="72"/>
                    </a:lnTo>
                    <a:lnTo>
                      <a:pt x="210" y="80"/>
                    </a:lnTo>
                    <a:lnTo>
                      <a:pt x="193" y="87"/>
                    </a:lnTo>
                    <a:lnTo>
                      <a:pt x="177" y="96"/>
                    </a:lnTo>
                    <a:lnTo>
                      <a:pt x="160" y="105"/>
                    </a:lnTo>
                    <a:lnTo>
                      <a:pt x="143" y="114"/>
                    </a:lnTo>
                    <a:lnTo>
                      <a:pt x="127" y="124"/>
                    </a:lnTo>
                    <a:lnTo>
                      <a:pt x="112" y="133"/>
                    </a:lnTo>
                    <a:lnTo>
                      <a:pt x="96" y="144"/>
                    </a:lnTo>
                    <a:lnTo>
                      <a:pt x="81" y="155"/>
                    </a:lnTo>
                    <a:lnTo>
                      <a:pt x="65" y="166"/>
                    </a:lnTo>
                    <a:lnTo>
                      <a:pt x="52" y="178"/>
                    </a:lnTo>
                    <a:lnTo>
                      <a:pt x="38" y="190"/>
                    </a:lnTo>
                    <a:lnTo>
                      <a:pt x="24" y="203"/>
                    </a:lnTo>
                    <a:lnTo>
                      <a:pt x="12" y="217"/>
                    </a:lnTo>
                    <a:lnTo>
                      <a:pt x="0" y="23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45"/>
              <p:cNvSpPr>
                <a:spLocks/>
              </p:cNvSpPr>
              <p:nvPr/>
            </p:nvSpPr>
            <p:spPr bwMode="auto">
              <a:xfrm>
                <a:off x="2105" y="993"/>
                <a:ext cx="151" cy="42"/>
              </a:xfrm>
              <a:custGeom>
                <a:avLst/>
                <a:gdLst>
                  <a:gd name="T0" fmla="*/ 0 w 601"/>
                  <a:gd name="T1" fmla="*/ 0 h 169"/>
                  <a:gd name="T2" fmla="*/ 0 w 601"/>
                  <a:gd name="T3" fmla="*/ 0 h 169"/>
                  <a:gd name="T4" fmla="*/ 0 w 601"/>
                  <a:gd name="T5" fmla="*/ 0 h 169"/>
                  <a:gd name="T6" fmla="*/ 0 w 601"/>
                  <a:gd name="T7" fmla="*/ 0 h 169"/>
                  <a:gd name="T8" fmla="*/ 0 w 601"/>
                  <a:gd name="T9" fmla="*/ 0 h 169"/>
                  <a:gd name="T10" fmla="*/ 0 w 601"/>
                  <a:gd name="T11" fmla="*/ 0 h 169"/>
                  <a:gd name="T12" fmla="*/ 0 w 601"/>
                  <a:gd name="T13" fmla="*/ 0 h 169"/>
                  <a:gd name="T14" fmla="*/ 0 w 601"/>
                  <a:gd name="T15" fmla="*/ 0 h 169"/>
                  <a:gd name="T16" fmla="*/ 0 w 601"/>
                  <a:gd name="T17" fmla="*/ 0 h 169"/>
                  <a:gd name="T18" fmla="*/ 1 w 601"/>
                  <a:gd name="T19" fmla="*/ 0 h 169"/>
                  <a:gd name="T20" fmla="*/ 1 w 601"/>
                  <a:gd name="T21" fmla="*/ 0 h 169"/>
                  <a:gd name="T22" fmla="*/ 1 w 601"/>
                  <a:gd name="T23" fmla="*/ 0 h 169"/>
                  <a:gd name="T24" fmla="*/ 1 w 601"/>
                  <a:gd name="T25" fmla="*/ 0 h 169"/>
                  <a:gd name="T26" fmla="*/ 1 w 601"/>
                  <a:gd name="T27" fmla="*/ 0 h 169"/>
                  <a:gd name="T28" fmla="*/ 1 w 601"/>
                  <a:gd name="T29" fmla="*/ 0 h 169"/>
                  <a:gd name="T30" fmla="*/ 1 w 601"/>
                  <a:gd name="T31" fmla="*/ 0 h 169"/>
                  <a:gd name="T32" fmla="*/ 1 w 601"/>
                  <a:gd name="T33" fmla="*/ 0 h 169"/>
                  <a:gd name="T34" fmla="*/ 1 w 601"/>
                  <a:gd name="T35" fmla="*/ 0 h 169"/>
                  <a:gd name="T36" fmla="*/ 1 w 601"/>
                  <a:gd name="T37" fmla="*/ 0 h 169"/>
                  <a:gd name="T38" fmla="*/ 1 w 601"/>
                  <a:gd name="T39" fmla="*/ 0 h 169"/>
                  <a:gd name="T40" fmla="*/ 1 w 601"/>
                  <a:gd name="T41" fmla="*/ 0 h 169"/>
                  <a:gd name="T42" fmla="*/ 1 w 601"/>
                  <a:gd name="T43" fmla="*/ 0 h 169"/>
                  <a:gd name="T44" fmla="*/ 1 w 601"/>
                  <a:gd name="T45" fmla="*/ 0 h 169"/>
                  <a:gd name="T46" fmla="*/ 1 w 601"/>
                  <a:gd name="T47" fmla="*/ 0 h 169"/>
                  <a:gd name="T48" fmla="*/ 0 w 601"/>
                  <a:gd name="T49" fmla="*/ 0 h 169"/>
                  <a:gd name="T50" fmla="*/ 0 w 601"/>
                  <a:gd name="T51" fmla="*/ 0 h 169"/>
                  <a:gd name="T52" fmla="*/ 0 w 601"/>
                  <a:gd name="T53" fmla="*/ 0 h 169"/>
                  <a:gd name="T54" fmla="*/ 0 w 601"/>
                  <a:gd name="T55" fmla="*/ 0 h 169"/>
                  <a:gd name="T56" fmla="*/ 0 w 601"/>
                  <a:gd name="T57" fmla="*/ 0 h 169"/>
                  <a:gd name="T58" fmla="*/ 0 w 601"/>
                  <a:gd name="T59" fmla="*/ 0 h 169"/>
                  <a:gd name="T60" fmla="*/ 0 w 601"/>
                  <a:gd name="T61" fmla="*/ 0 h 169"/>
                  <a:gd name="T62" fmla="*/ 0 w 601"/>
                  <a:gd name="T63" fmla="*/ 0 h 169"/>
                  <a:gd name="T64" fmla="*/ 0 w 601"/>
                  <a:gd name="T65" fmla="*/ 0 h 169"/>
                  <a:gd name="T66" fmla="*/ 0 w 601"/>
                  <a:gd name="T67" fmla="*/ 0 h 169"/>
                  <a:gd name="T68" fmla="*/ 0 w 601"/>
                  <a:gd name="T69" fmla="*/ 0 h 169"/>
                  <a:gd name="T70" fmla="*/ 0 w 601"/>
                  <a:gd name="T71" fmla="*/ 0 h 169"/>
                  <a:gd name="T72" fmla="*/ 0 w 601"/>
                  <a:gd name="T73" fmla="*/ 0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1"/>
                  <a:gd name="T112" fmla="*/ 0 h 169"/>
                  <a:gd name="T113" fmla="*/ 601 w 601"/>
                  <a:gd name="T114" fmla="*/ 169 h 1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1" h="169">
                    <a:moveTo>
                      <a:pt x="0" y="169"/>
                    </a:moveTo>
                    <a:lnTo>
                      <a:pt x="18" y="160"/>
                    </a:lnTo>
                    <a:lnTo>
                      <a:pt x="36" y="150"/>
                    </a:lnTo>
                    <a:lnTo>
                      <a:pt x="54" y="142"/>
                    </a:lnTo>
                    <a:lnTo>
                      <a:pt x="71" y="133"/>
                    </a:lnTo>
                    <a:lnTo>
                      <a:pt x="90" y="124"/>
                    </a:lnTo>
                    <a:lnTo>
                      <a:pt x="108" y="115"/>
                    </a:lnTo>
                    <a:lnTo>
                      <a:pt x="127" y="107"/>
                    </a:lnTo>
                    <a:lnTo>
                      <a:pt x="145" y="99"/>
                    </a:lnTo>
                    <a:lnTo>
                      <a:pt x="163" y="91"/>
                    </a:lnTo>
                    <a:lnTo>
                      <a:pt x="182" y="84"/>
                    </a:lnTo>
                    <a:lnTo>
                      <a:pt x="201" y="78"/>
                    </a:lnTo>
                    <a:lnTo>
                      <a:pt x="221" y="71"/>
                    </a:lnTo>
                    <a:lnTo>
                      <a:pt x="240" y="65"/>
                    </a:lnTo>
                    <a:lnTo>
                      <a:pt x="258" y="60"/>
                    </a:lnTo>
                    <a:lnTo>
                      <a:pt x="278" y="55"/>
                    </a:lnTo>
                    <a:lnTo>
                      <a:pt x="298" y="51"/>
                    </a:lnTo>
                    <a:lnTo>
                      <a:pt x="317" y="48"/>
                    </a:lnTo>
                    <a:lnTo>
                      <a:pt x="336" y="44"/>
                    </a:lnTo>
                    <a:lnTo>
                      <a:pt x="355" y="41"/>
                    </a:lnTo>
                    <a:lnTo>
                      <a:pt x="374" y="39"/>
                    </a:lnTo>
                    <a:lnTo>
                      <a:pt x="393" y="35"/>
                    </a:lnTo>
                    <a:lnTo>
                      <a:pt x="411" y="33"/>
                    </a:lnTo>
                    <a:lnTo>
                      <a:pt x="430" y="30"/>
                    </a:lnTo>
                    <a:lnTo>
                      <a:pt x="449" y="28"/>
                    </a:lnTo>
                    <a:lnTo>
                      <a:pt x="468" y="25"/>
                    </a:lnTo>
                    <a:lnTo>
                      <a:pt x="487" y="23"/>
                    </a:lnTo>
                    <a:lnTo>
                      <a:pt x="505" y="20"/>
                    </a:lnTo>
                    <a:lnTo>
                      <a:pt x="524" y="16"/>
                    </a:lnTo>
                    <a:lnTo>
                      <a:pt x="543" y="14"/>
                    </a:lnTo>
                    <a:lnTo>
                      <a:pt x="562" y="10"/>
                    </a:lnTo>
                    <a:lnTo>
                      <a:pt x="581" y="6"/>
                    </a:lnTo>
                    <a:lnTo>
                      <a:pt x="599" y="2"/>
                    </a:lnTo>
                    <a:lnTo>
                      <a:pt x="601" y="2"/>
                    </a:lnTo>
                    <a:lnTo>
                      <a:pt x="601" y="1"/>
                    </a:lnTo>
                    <a:lnTo>
                      <a:pt x="601" y="0"/>
                    </a:lnTo>
                    <a:lnTo>
                      <a:pt x="581" y="4"/>
                    </a:lnTo>
                    <a:lnTo>
                      <a:pt x="561" y="7"/>
                    </a:lnTo>
                    <a:lnTo>
                      <a:pt x="541" y="11"/>
                    </a:lnTo>
                    <a:lnTo>
                      <a:pt x="519" y="14"/>
                    </a:lnTo>
                    <a:lnTo>
                      <a:pt x="499" y="17"/>
                    </a:lnTo>
                    <a:lnTo>
                      <a:pt x="479" y="20"/>
                    </a:lnTo>
                    <a:lnTo>
                      <a:pt x="459" y="23"/>
                    </a:lnTo>
                    <a:lnTo>
                      <a:pt x="439" y="25"/>
                    </a:lnTo>
                    <a:lnTo>
                      <a:pt x="418" y="29"/>
                    </a:lnTo>
                    <a:lnTo>
                      <a:pt x="398" y="31"/>
                    </a:lnTo>
                    <a:lnTo>
                      <a:pt x="377" y="34"/>
                    </a:lnTo>
                    <a:lnTo>
                      <a:pt x="357" y="38"/>
                    </a:lnTo>
                    <a:lnTo>
                      <a:pt x="337" y="40"/>
                    </a:lnTo>
                    <a:lnTo>
                      <a:pt x="317" y="44"/>
                    </a:lnTo>
                    <a:lnTo>
                      <a:pt x="297" y="48"/>
                    </a:lnTo>
                    <a:lnTo>
                      <a:pt x="277" y="51"/>
                    </a:lnTo>
                    <a:lnTo>
                      <a:pt x="258" y="55"/>
                    </a:lnTo>
                    <a:lnTo>
                      <a:pt x="241" y="60"/>
                    </a:lnTo>
                    <a:lnTo>
                      <a:pt x="223" y="65"/>
                    </a:lnTo>
                    <a:lnTo>
                      <a:pt x="204" y="71"/>
                    </a:lnTo>
                    <a:lnTo>
                      <a:pt x="187" y="78"/>
                    </a:lnTo>
                    <a:lnTo>
                      <a:pt x="169" y="85"/>
                    </a:lnTo>
                    <a:lnTo>
                      <a:pt x="152" y="93"/>
                    </a:lnTo>
                    <a:lnTo>
                      <a:pt x="134" y="100"/>
                    </a:lnTo>
                    <a:lnTo>
                      <a:pt x="117" y="108"/>
                    </a:lnTo>
                    <a:lnTo>
                      <a:pt x="100" y="117"/>
                    </a:lnTo>
                    <a:lnTo>
                      <a:pt x="83" y="124"/>
                    </a:lnTo>
                    <a:lnTo>
                      <a:pt x="66" y="133"/>
                    </a:lnTo>
                    <a:lnTo>
                      <a:pt x="49" y="142"/>
                    </a:lnTo>
                    <a:lnTo>
                      <a:pt x="33" y="150"/>
                    </a:lnTo>
                    <a:lnTo>
                      <a:pt x="16" y="159"/>
                    </a:lnTo>
                    <a:lnTo>
                      <a:pt x="0" y="168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46"/>
              <p:cNvSpPr>
                <a:spLocks/>
              </p:cNvSpPr>
              <p:nvPr/>
            </p:nvSpPr>
            <p:spPr bwMode="auto">
              <a:xfrm>
                <a:off x="1942" y="907"/>
                <a:ext cx="10" cy="50"/>
              </a:xfrm>
              <a:custGeom>
                <a:avLst/>
                <a:gdLst>
                  <a:gd name="T0" fmla="*/ 0 w 43"/>
                  <a:gd name="T1" fmla="*/ 0 h 200"/>
                  <a:gd name="T2" fmla="*/ 0 w 43"/>
                  <a:gd name="T3" fmla="*/ 0 h 200"/>
                  <a:gd name="T4" fmla="*/ 0 w 43"/>
                  <a:gd name="T5" fmla="*/ 0 h 200"/>
                  <a:gd name="T6" fmla="*/ 0 w 43"/>
                  <a:gd name="T7" fmla="*/ 0 h 200"/>
                  <a:gd name="T8" fmla="*/ 0 w 43"/>
                  <a:gd name="T9" fmla="*/ 0 h 200"/>
                  <a:gd name="T10" fmla="*/ 0 w 43"/>
                  <a:gd name="T11" fmla="*/ 0 h 200"/>
                  <a:gd name="T12" fmla="*/ 0 w 43"/>
                  <a:gd name="T13" fmla="*/ 0 h 200"/>
                  <a:gd name="T14" fmla="*/ 0 w 43"/>
                  <a:gd name="T15" fmla="*/ 0 h 200"/>
                  <a:gd name="T16" fmla="*/ 0 w 43"/>
                  <a:gd name="T17" fmla="*/ 0 h 200"/>
                  <a:gd name="T18" fmla="*/ 0 w 43"/>
                  <a:gd name="T19" fmla="*/ 0 h 200"/>
                  <a:gd name="T20" fmla="*/ 0 w 43"/>
                  <a:gd name="T21" fmla="*/ 0 h 200"/>
                  <a:gd name="T22" fmla="*/ 0 w 43"/>
                  <a:gd name="T23" fmla="*/ 0 h 200"/>
                  <a:gd name="T24" fmla="*/ 0 w 43"/>
                  <a:gd name="T25" fmla="*/ 0 h 200"/>
                  <a:gd name="T26" fmla="*/ 0 w 43"/>
                  <a:gd name="T27" fmla="*/ 0 h 200"/>
                  <a:gd name="T28" fmla="*/ 0 w 43"/>
                  <a:gd name="T29" fmla="*/ 0 h 200"/>
                  <a:gd name="T30" fmla="*/ 0 w 43"/>
                  <a:gd name="T31" fmla="*/ 0 h 200"/>
                  <a:gd name="T32" fmla="*/ 0 w 43"/>
                  <a:gd name="T33" fmla="*/ 0 h 200"/>
                  <a:gd name="T34" fmla="*/ 0 w 43"/>
                  <a:gd name="T35" fmla="*/ 0 h 200"/>
                  <a:gd name="T36" fmla="*/ 0 w 43"/>
                  <a:gd name="T37" fmla="*/ 0 h 200"/>
                  <a:gd name="T38" fmla="*/ 0 w 43"/>
                  <a:gd name="T39" fmla="*/ 0 h 200"/>
                  <a:gd name="T40" fmla="*/ 0 w 43"/>
                  <a:gd name="T41" fmla="*/ 0 h 200"/>
                  <a:gd name="T42" fmla="*/ 0 w 43"/>
                  <a:gd name="T43" fmla="*/ 0 h 200"/>
                  <a:gd name="T44" fmla="*/ 0 w 43"/>
                  <a:gd name="T45" fmla="*/ 0 h 200"/>
                  <a:gd name="T46" fmla="*/ 0 w 43"/>
                  <a:gd name="T47" fmla="*/ 0 h 200"/>
                  <a:gd name="T48" fmla="*/ 0 w 43"/>
                  <a:gd name="T49" fmla="*/ 0 h 200"/>
                  <a:gd name="T50" fmla="*/ 0 w 43"/>
                  <a:gd name="T51" fmla="*/ 0 h 2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200"/>
                  <a:gd name="T80" fmla="*/ 43 w 43"/>
                  <a:gd name="T81" fmla="*/ 200 h 2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200">
                    <a:moveTo>
                      <a:pt x="20" y="0"/>
                    </a:moveTo>
                    <a:lnTo>
                      <a:pt x="28" y="24"/>
                    </a:lnTo>
                    <a:lnTo>
                      <a:pt x="33" y="48"/>
                    </a:lnTo>
                    <a:lnTo>
                      <a:pt x="35" y="74"/>
                    </a:lnTo>
                    <a:lnTo>
                      <a:pt x="35" y="99"/>
                    </a:lnTo>
                    <a:lnTo>
                      <a:pt x="32" y="124"/>
                    </a:lnTo>
                    <a:lnTo>
                      <a:pt x="25" y="149"/>
                    </a:lnTo>
                    <a:lnTo>
                      <a:pt x="15" y="172"/>
                    </a:lnTo>
                    <a:lnTo>
                      <a:pt x="1" y="192"/>
                    </a:lnTo>
                    <a:lnTo>
                      <a:pt x="0" y="195"/>
                    </a:lnTo>
                    <a:lnTo>
                      <a:pt x="0" y="198"/>
                    </a:lnTo>
                    <a:lnTo>
                      <a:pt x="3" y="200"/>
                    </a:lnTo>
                    <a:lnTo>
                      <a:pt x="5" y="198"/>
                    </a:lnTo>
                    <a:lnTo>
                      <a:pt x="22" y="177"/>
                    </a:lnTo>
                    <a:lnTo>
                      <a:pt x="33" y="155"/>
                    </a:lnTo>
                    <a:lnTo>
                      <a:pt x="39" y="129"/>
                    </a:lnTo>
                    <a:lnTo>
                      <a:pt x="43" y="103"/>
                    </a:lnTo>
                    <a:lnTo>
                      <a:pt x="42" y="77"/>
                    </a:lnTo>
                    <a:lnTo>
                      <a:pt x="38" y="50"/>
                    </a:lnTo>
                    <a:lnTo>
                      <a:pt x="30" y="24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47"/>
              <p:cNvSpPr>
                <a:spLocks/>
              </p:cNvSpPr>
              <p:nvPr/>
            </p:nvSpPr>
            <p:spPr bwMode="auto">
              <a:xfrm>
                <a:off x="1688" y="805"/>
                <a:ext cx="178" cy="317"/>
              </a:xfrm>
              <a:custGeom>
                <a:avLst/>
                <a:gdLst>
                  <a:gd name="T0" fmla="*/ 1 w 712"/>
                  <a:gd name="T1" fmla="*/ 0 h 1266"/>
                  <a:gd name="T2" fmla="*/ 1 w 712"/>
                  <a:gd name="T3" fmla="*/ 0 h 1266"/>
                  <a:gd name="T4" fmla="*/ 1 w 712"/>
                  <a:gd name="T5" fmla="*/ 0 h 1266"/>
                  <a:gd name="T6" fmla="*/ 1 w 712"/>
                  <a:gd name="T7" fmla="*/ 0 h 1266"/>
                  <a:gd name="T8" fmla="*/ 0 w 712"/>
                  <a:gd name="T9" fmla="*/ 0 h 1266"/>
                  <a:gd name="T10" fmla="*/ 0 w 712"/>
                  <a:gd name="T11" fmla="*/ 0 h 1266"/>
                  <a:gd name="T12" fmla="*/ 0 w 712"/>
                  <a:gd name="T13" fmla="*/ 0 h 1266"/>
                  <a:gd name="T14" fmla="*/ 0 w 712"/>
                  <a:gd name="T15" fmla="*/ 0 h 1266"/>
                  <a:gd name="T16" fmla="*/ 0 w 712"/>
                  <a:gd name="T17" fmla="*/ 0 h 1266"/>
                  <a:gd name="T18" fmla="*/ 0 w 712"/>
                  <a:gd name="T19" fmla="*/ 0 h 1266"/>
                  <a:gd name="T20" fmla="*/ 0 w 712"/>
                  <a:gd name="T21" fmla="*/ 1 h 1266"/>
                  <a:gd name="T22" fmla="*/ 0 w 712"/>
                  <a:gd name="T23" fmla="*/ 1 h 1266"/>
                  <a:gd name="T24" fmla="*/ 0 w 712"/>
                  <a:gd name="T25" fmla="*/ 1 h 1266"/>
                  <a:gd name="T26" fmla="*/ 0 w 712"/>
                  <a:gd name="T27" fmla="*/ 1 h 1266"/>
                  <a:gd name="T28" fmla="*/ 0 w 712"/>
                  <a:gd name="T29" fmla="*/ 1 h 1266"/>
                  <a:gd name="T30" fmla="*/ 0 w 712"/>
                  <a:gd name="T31" fmla="*/ 1 h 1266"/>
                  <a:gd name="T32" fmla="*/ 0 w 712"/>
                  <a:gd name="T33" fmla="*/ 1 h 1266"/>
                  <a:gd name="T34" fmla="*/ 0 w 712"/>
                  <a:gd name="T35" fmla="*/ 1 h 1266"/>
                  <a:gd name="T36" fmla="*/ 0 w 712"/>
                  <a:gd name="T37" fmla="*/ 1 h 1266"/>
                  <a:gd name="T38" fmla="*/ 0 w 712"/>
                  <a:gd name="T39" fmla="*/ 1 h 1266"/>
                  <a:gd name="T40" fmla="*/ 0 w 712"/>
                  <a:gd name="T41" fmla="*/ 1 h 1266"/>
                  <a:gd name="T42" fmla="*/ 0 w 712"/>
                  <a:gd name="T43" fmla="*/ 1 h 1266"/>
                  <a:gd name="T44" fmla="*/ 0 w 712"/>
                  <a:gd name="T45" fmla="*/ 1 h 1266"/>
                  <a:gd name="T46" fmla="*/ 0 w 712"/>
                  <a:gd name="T47" fmla="*/ 1 h 1266"/>
                  <a:gd name="T48" fmla="*/ 0 w 712"/>
                  <a:gd name="T49" fmla="*/ 1 h 1266"/>
                  <a:gd name="T50" fmla="*/ 0 w 712"/>
                  <a:gd name="T51" fmla="*/ 1 h 1266"/>
                  <a:gd name="T52" fmla="*/ 0 w 712"/>
                  <a:gd name="T53" fmla="*/ 1 h 1266"/>
                  <a:gd name="T54" fmla="*/ 0 w 712"/>
                  <a:gd name="T55" fmla="*/ 1 h 1266"/>
                  <a:gd name="T56" fmla="*/ 0 w 712"/>
                  <a:gd name="T57" fmla="*/ 1 h 1266"/>
                  <a:gd name="T58" fmla="*/ 0 w 712"/>
                  <a:gd name="T59" fmla="*/ 1 h 1266"/>
                  <a:gd name="T60" fmla="*/ 0 w 712"/>
                  <a:gd name="T61" fmla="*/ 1 h 1266"/>
                  <a:gd name="T62" fmla="*/ 0 w 712"/>
                  <a:gd name="T63" fmla="*/ 1 h 1266"/>
                  <a:gd name="T64" fmla="*/ 0 w 712"/>
                  <a:gd name="T65" fmla="*/ 1 h 1266"/>
                  <a:gd name="T66" fmla="*/ 0 w 712"/>
                  <a:gd name="T67" fmla="*/ 1 h 1266"/>
                  <a:gd name="T68" fmla="*/ 0 w 712"/>
                  <a:gd name="T69" fmla="*/ 1 h 1266"/>
                  <a:gd name="T70" fmla="*/ 0 w 712"/>
                  <a:gd name="T71" fmla="*/ 1 h 1266"/>
                  <a:gd name="T72" fmla="*/ 0 w 712"/>
                  <a:gd name="T73" fmla="*/ 1 h 1266"/>
                  <a:gd name="T74" fmla="*/ 0 w 712"/>
                  <a:gd name="T75" fmla="*/ 1 h 1266"/>
                  <a:gd name="T76" fmla="*/ 0 w 712"/>
                  <a:gd name="T77" fmla="*/ 1 h 1266"/>
                  <a:gd name="T78" fmla="*/ 0 w 712"/>
                  <a:gd name="T79" fmla="*/ 1 h 1266"/>
                  <a:gd name="T80" fmla="*/ 0 w 712"/>
                  <a:gd name="T81" fmla="*/ 1 h 1266"/>
                  <a:gd name="T82" fmla="*/ 0 w 712"/>
                  <a:gd name="T83" fmla="*/ 1 h 1266"/>
                  <a:gd name="T84" fmla="*/ 0 w 712"/>
                  <a:gd name="T85" fmla="*/ 1 h 1266"/>
                  <a:gd name="T86" fmla="*/ 0 w 712"/>
                  <a:gd name="T87" fmla="*/ 1 h 1266"/>
                  <a:gd name="T88" fmla="*/ 0 w 712"/>
                  <a:gd name="T89" fmla="*/ 1 h 1266"/>
                  <a:gd name="T90" fmla="*/ 0 w 712"/>
                  <a:gd name="T91" fmla="*/ 1 h 1266"/>
                  <a:gd name="T92" fmla="*/ 0 w 712"/>
                  <a:gd name="T93" fmla="*/ 1 h 1266"/>
                  <a:gd name="T94" fmla="*/ 0 w 712"/>
                  <a:gd name="T95" fmla="*/ 1 h 1266"/>
                  <a:gd name="T96" fmla="*/ 0 w 712"/>
                  <a:gd name="T97" fmla="*/ 0 h 1266"/>
                  <a:gd name="T98" fmla="*/ 0 w 712"/>
                  <a:gd name="T99" fmla="*/ 0 h 1266"/>
                  <a:gd name="T100" fmla="*/ 0 w 712"/>
                  <a:gd name="T101" fmla="*/ 0 h 1266"/>
                  <a:gd name="T102" fmla="*/ 0 w 712"/>
                  <a:gd name="T103" fmla="*/ 0 h 1266"/>
                  <a:gd name="T104" fmla="*/ 0 w 712"/>
                  <a:gd name="T105" fmla="*/ 0 h 1266"/>
                  <a:gd name="T106" fmla="*/ 1 w 712"/>
                  <a:gd name="T107" fmla="*/ 0 h 1266"/>
                  <a:gd name="T108" fmla="*/ 1 w 712"/>
                  <a:gd name="T109" fmla="*/ 0 h 1266"/>
                  <a:gd name="T110" fmla="*/ 1 w 712"/>
                  <a:gd name="T111" fmla="*/ 0 h 1266"/>
                  <a:gd name="T112" fmla="*/ 1 w 712"/>
                  <a:gd name="T113" fmla="*/ 0 h 1266"/>
                  <a:gd name="T114" fmla="*/ 1 w 712"/>
                  <a:gd name="T115" fmla="*/ 0 h 1266"/>
                  <a:gd name="T116" fmla="*/ 1 w 712"/>
                  <a:gd name="T117" fmla="*/ 0 h 1266"/>
                  <a:gd name="T118" fmla="*/ 1 w 712"/>
                  <a:gd name="T119" fmla="*/ 0 h 1266"/>
                  <a:gd name="T120" fmla="*/ 1 w 712"/>
                  <a:gd name="T121" fmla="*/ 0 h 12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2"/>
                  <a:gd name="T184" fmla="*/ 0 h 1266"/>
                  <a:gd name="T185" fmla="*/ 712 w 712"/>
                  <a:gd name="T186" fmla="*/ 1266 h 12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2" h="1266">
                    <a:moveTo>
                      <a:pt x="712" y="2"/>
                    </a:moveTo>
                    <a:lnTo>
                      <a:pt x="677" y="0"/>
                    </a:lnTo>
                    <a:lnTo>
                      <a:pt x="642" y="0"/>
                    </a:lnTo>
                    <a:lnTo>
                      <a:pt x="605" y="3"/>
                    </a:lnTo>
                    <a:lnTo>
                      <a:pt x="570" y="8"/>
                    </a:lnTo>
                    <a:lnTo>
                      <a:pt x="536" y="17"/>
                    </a:lnTo>
                    <a:lnTo>
                      <a:pt x="501" y="27"/>
                    </a:lnTo>
                    <a:lnTo>
                      <a:pt x="467" y="40"/>
                    </a:lnTo>
                    <a:lnTo>
                      <a:pt x="435" y="55"/>
                    </a:lnTo>
                    <a:lnTo>
                      <a:pt x="402" y="71"/>
                    </a:lnTo>
                    <a:lnTo>
                      <a:pt x="371" y="89"/>
                    </a:lnTo>
                    <a:lnTo>
                      <a:pt x="341" y="109"/>
                    </a:lnTo>
                    <a:lnTo>
                      <a:pt x="312" y="129"/>
                    </a:lnTo>
                    <a:lnTo>
                      <a:pt x="283" y="151"/>
                    </a:lnTo>
                    <a:lnTo>
                      <a:pt x="257" y="175"/>
                    </a:lnTo>
                    <a:lnTo>
                      <a:pt x="233" y="199"/>
                    </a:lnTo>
                    <a:lnTo>
                      <a:pt x="209" y="224"/>
                    </a:lnTo>
                    <a:lnTo>
                      <a:pt x="189" y="248"/>
                    </a:lnTo>
                    <a:lnTo>
                      <a:pt x="171" y="272"/>
                    </a:lnTo>
                    <a:lnTo>
                      <a:pt x="154" y="297"/>
                    </a:lnTo>
                    <a:lnTo>
                      <a:pt x="137" y="323"/>
                    </a:lnTo>
                    <a:lnTo>
                      <a:pt x="124" y="350"/>
                    </a:lnTo>
                    <a:lnTo>
                      <a:pt x="110" y="377"/>
                    </a:lnTo>
                    <a:lnTo>
                      <a:pt x="96" y="405"/>
                    </a:lnTo>
                    <a:lnTo>
                      <a:pt x="85" y="432"/>
                    </a:lnTo>
                    <a:lnTo>
                      <a:pt x="68" y="472"/>
                    </a:lnTo>
                    <a:lnTo>
                      <a:pt x="53" y="514"/>
                    </a:lnTo>
                    <a:lnTo>
                      <a:pt x="38" y="555"/>
                    </a:lnTo>
                    <a:lnTo>
                      <a:pt x="27" y="597"/>
                    </a:lnTo>
                    <a:lnTo>
                      <a:pt x="16" y="638"/>
                    </a:lnTo>
                    <a:lnTo>
                      <a:pt x="8" y="681"/>
                    </a:lnTo>
                    <a:lnTo>
                      <a:pt x="2" y="725"/>
                    </a:lnTo>
                    <a:lnTo>
                      <a:pt x="0" y="768"/>
                    </a:lnTo>
                    <a:lnTo>
                      <a:pt x="1" y="810"/>
                    </a:lnTo>
                    <a:lnTo>
                      <a:pt x="6" y="850"/>
                    </a:lnTo>
                    <a:lnTo>
                      <a:pt x="15" y="889"/>
                    </a:lnTo>
                    <a:lnTo>
                      <a:pt x="27" y="927"/>
                    </a:lnTo>
                    <a:lnTo>
                      <a:pt x="42" y="964"/>
                    </a:lnTo>
                    <a:lnTo>
                      <a:pt x="60" y="1001"/>
                    </a:lnTo>
                    <a:lnTo>
                      <a:pt x="80" y="1036"/>
                    </a:lnTo>
                    <a:lnTo>
                      <a:pt x="101" y="1071"/>
                    </a:lnTo>
                    <a:lnTo>
                      <a:pt x="112" y="1088"/>
                    </a:lnTo>
                    <a:lnTo>
                      <a:pt x="125" y="1105"/>
                    </a:lnTo>
                    <a:lnTo>
                      <a:pt x="137" y="1120"/>
                    </a:lnTo>
                    <a:lnTo>
                      <a:pt x="151" y="1135"/>
                    </a:lnTo>
                    <a:lnTo>
                      <a:pt x="165" y="1149"/>
                    </a:lnTo>
                    <a:lnTo>
                      <a:pt x="179" y="1161"/>
                    </a:lnTo>
                    <a:lnTo>
                      <a:pt x="194" y="1174"/>
                    </a:lnTo>
                    <a:lnTo>
                      <a:pt x="209" y="1185"/>
                    </a:lnTo>
                    <a:lnTo>
                      <a:pt x="224" y="1196"/>
                    </a:lnTo>
                    <a:lnTo>
                      <a:pt x="240" y="1208"/>
                    </a:lnTo>
                    <a:lnTo>
                      <a:pt x="257" y="1218"/>
                    </a:lnTo>
                    <a:lnTo>
                      <a:pt x="274" y="1228"/>
                    </a:lnTo>
                    <a:lnTo>
                      <a:pt x="291" y="1238"/>
                    </a:lnTo>
                    <a:lnTo>
                      <a:pt x="308" y="1248"/>
                    </a:lnTo>
                    <a:lnTo>
                      <a:pt x="326" y="1256"/>
                    </a:lnTo>
                    <a:lnTo>
                      <a:pt x="344" y="1266"/>
                    </a:lnTo>
                    <a:lnTo>
                      <a:pt x="348" y="1266"/>
                    </a:lnTo>
                    <a:lnTo>
                      <a:pt x="351" y="1263"/>
                    </a:lnTo>
                    <a:lnTo>
                      <a:pt x="352" y="1259"/>
                    </a:lnTo>
                    <a:lnTo>
                      <a:pt x="351" y="1255"/>
                    </a:lnTo>
                    <a:lnTo>
                      <a:pt x="334" y="1245"/>
                    </a:lnTo>
                    <a:lnTo>
                      <a:pt x="319" y="1234"/>
                    </a:lnTo>
                    <a:lnTo>
                      <a:pt x="304" y="1224"/>
                    </a:lnTo>
                    <a:lnTo>
                      <a:pt x="289" y="1214"/>
                    </a:lnTo>
                    <a:lnTo>
                      <a:pt x="274" y="1203"/>
                    </a:lnTo>
                    <a:lnTo>
                      <a:pt x="260" y="1191"/>
                    </a:lnTo>
                    <a:lnTo>
                      <a:pt x="247" y="1180"/>
                    </a:lnTo>
                    <a:lnTo>
                      <a:pt x="234" y="1169"/>
                    </a:lnTo>
                    <a:lnTo>
                      <a:pt x="220" y="1156"/>
                    </a:lnTo>
                    <a:lnTo>
                      <a:pt x="209" y="1144"/>
                    </a:lnTo>
                    <a:lnTo>
                      <a:pt x="196" y="1130"/>
                    </a:lnTo>
                    <a:lnTo>
                      <a:pt x="186" y="1116"/>
                    </a:lnTo>
                    <a:lnTo>
                      <a:pt x="175" y="1102"/>
                    </a:lnTo>
                    <a:lnTo>
                      <a:pt x="165" y="1086"/>
                    </a:lnTo>
                    <a:lnTo>
                      <a:pt x="156" y="1071"/>
                    </a:lnTo>
                    <a:lnTo>
                      <a:pt x="148" y="1053"/>
                    </a:lnTo>
                    <a:lnTo>
                      <a:pt x="130" y="1013"/>
                    </a:lnTo>
                    <a:lnTo>
                      <a:pt x="115" y="974"/>
                    </a:lnTo>
                    <a:lnTo>
                      <a:pt x="104" y="935"/>
                    </a:lnTo>
                    <a:lnTo>
                      <a:pt x="94" y="896"/>
                    </a:lnTo>
                    <a:lnTo>
                      <a:pt x="87" y="858"/>
                    </a:lnTo>
                    <a:lnTo>
                      <a:pt x="84" y="817"/>
                    </a:lnTo>
                    <a:lnTo>
                      <a:pt x="82" y="776"/>
                    </a:lnTo>
                    <a:lnTo>
                      <a:pt x="84" y="732"/>
                    </a:lnTo>
                    <a:lnTo>
                      <a:pt x="87" y="694"/>
                    </a:lnTo>
                    <a:lnTo>
                      <a:pt x="94" y="657"/>
                    </a:lnTo>
                    <a:lnTo>
                      <a:pt x="100" y="620"/>
                    </a:lnTo>
                    <a:lnTo>
                      <a:pt x="109" y="584"/>
                    </a:lnTo>
                    <a:lnTo>
                      <a:pt x="117" y="548"/>
                    </a:lnTo>
                    <a:lnTo>
                      <a:pt x="127" y="511"/>
                    </a:lnTo>
                    <a:lnTo>
                      <a:pt x="139" y="476"/>
                    </a:lnTo>
                    <a:lnTo>
                      <a:pt x="149" y="440"/>
                    </a:lnTo>
                    <a:lnTo>
                      <a:pt x="158" y="411"/>
                    </a:lnTo>
                    <a:lnTo>
                      <a:pt x="169" y="382"/>
                    </a:lnTo>
                    <a:lnTo>
                      <a:pt x="180" y="353"/>
                    </a:lnTo>
                    <a:lnTo>
                      <a:pt x="194" y="326"/>
                    </a:lnTo>
                    <a:lnTo>
                      <a:pt x="208" y="298"/>
                    </a:lnTo>
                    <a:lnTo>
                      <a:pt x="223" y="272"/>
                    </a:lnTo>
                    <a:lnTo>
                      <a:pt x="240" y="245"/>
                    </a:lnTo>
                    <a:lnTo>
                      <a:pt x="258" y="220"/>
                    </a:lnTo>
                    <a:lnTo>
                      <a:pt x="278" y="195"/>
                    </a:lnTo>
                    <a:lnTo>
                      <a:pt x="299" y="171"/>
                    </a:lnTo>
                    <a:lnTo>
                      <a:pt x="322" y="149"/>
                    </a:lnTo>
                    <a:lnTo>
                      <a:pt x="347" y="127"/>
                    </a:lnTo>
                    <a:lnTo>
                      <a:pt x="372" y="107"/>
                    </a:lnTo>
                    <a:lnTo>
                      <a:pt x="400" y="89"/>
                    </a:lnTo>
                    <a:lnTo>
                      <a:pt x="428" y="71"/>
                    </a:lnTo>
                    <a:lnTo>
                      <a:pt x="457" y="56"/>
                    </a:lnTo>
                    <a:lnTo>
                      <a:pt x="487" y="42"/>
                    </a:lnTo>
                    <a:lnTo>
                      <a:pt x="519" y="30"/>
                    </a:lnTo>
                    <a:lnTo>
                      <a:pt x="550" y="20"/>
                    </a:lnTo>
                    <a:lnTo>
                      <a:pt x="581" y="12"/>
                    </a:lnTo>
                    <a:lnTo>
                      <a:pt x="614" y="6"/>
                    </a:lnTo>
                    <a:lnTo>
                      <a:pt x="647" y="3"/>
                    </a:lnTo>
                    <a:lnTo>
                      <a:pt x="678" y="2"/>
                    </a:lnTo>
                    <a:lnTo>
                      <a:pt x="711" y="3"/>
                    </a:lnTo>
                    <a:lnTo>
                      <a:pt x="712" y="3"/>
                    </a:lnTo>
                    <a:lnTo>
                      <a:pt x="71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48"/>
              <p:cNvSpPr>
                <a:spLocks/>
              </p:cNvSpPr>
              <p:nvPr/>
            </p:nvSpPr>
            <p:spPr bwMode="auto">
              <a:xfrm>
                <a:off x="2070" y="1044"/>
                <a:ext cx="18" cy="10"/>
              </a:xfrm>
              <a:custGeom>
                <a:avLst/>
                <a:gdLst>
                  <a:gd name="T0" fmla="*/ 0 w 72"/>
                  <a:gd name="T1" fmla="*/ 0 h 43"/>
                  <a:gd name="T2" fmla="*/ 0 w 72"/>
                  <a:gd name="T3" fmla="*/ 0 h 43"/>
                  <a:gd name="T4" fmla="*/ 0 w 72"/>
                  <a:gd name="T5" fmla="*/ 0 h 43"/>
                  <a:gd name="T6" fmla="*/ 0 w 72"/>
                  <a:gd name="T7" fmla="*/ 0 h 43"/>
                  <a:gd name="T8" fmla="*/ 0 w 72"/>
                  <a:gd name="T9" fmla="*/ 0 h 43"/>
                  <a:gd name="T10" fmla="*/ 0 w 72"/>
                  <a:gd name="T11" fmla="*/ 0 h 43"/>
                  <a:gd name="T12" fmla="*/ 0 w 72"/>
                  <a:gd name="T13" fmla="*/ 0 h 43"/>
                  <a:gd name="T14" fmla="*/ 0 w 72"/>
                  <a:gd name="T15" fmla="*/ 0 h 43"/>
                  <a:gd name="T16" fmla="*/ 0 w 72"/>
                  <a:gd name="T17" fmla="*/ 0 h 43"/>
                  <a:gd name="T18" fmla="*/ 0 w 72"/>
                  <a:gd name="T19" fmla="*/ 0 h 43"/>
                  <a:gd name="T20" fmla="*/ 0 w 72"/>
                  <a:gd name="T21" fmla="*/ 0 h 43"/>
                  <a:gd name="T22" fmla="*/ 0 w 72"/>
                  <a:gd name="T23" fmla="*/ 0 h 43"/>
                  <a:gd name="T24" fmla="*/ 0 w 72"/>
                  <a:gd name="T25" fmla="*/ 0 h 43"/>
                  <a:gd name="T26" fmla="*/ 0 w 72"/>
                  <a:gd name="T27" fmla="*/ 0 h 43"/>
                  <a:gd name="T28" fmla="*/ 0 w 72"/>
                  <a:gd name="T29" fmla="*/ 0 h 43"/>
                  <a:gd name="T30" fmla="*/ 0 w 72"/>
                  <a:gd name="T31" fmla="*/ 0 h 43"/>
                  <a:gd name="T32" fmla="*/ 0 w 72"/>
                  <a:gd name="T33" fmla="*/ 0 h 43"/>
                  <a:gd name="T34" fmla="*/ 0 w 72"/>
                  <a:gd name="T35" fmla="*/ 0 h 43"/>
                  <a:gd name="T36" fmla="*/ 0 w 72"/>
                  <a:gd name="T37" fmla="*/ 0 h 43"/>
                  <a:gd name="T38" fmla="*/ 0 w 72"/>
                  <a:gd name="T39" fmla="*/ 0 h 43"/>
                  <a:gd name="T40" fmla="*/ 0 w 72"/>
                  <a:gd name="T41" fmla="*/ 0 h 43"/>
                  <a:gd name="T42" fmla="*/ 0 w 72"/>
                  <a:gd name="T43" fmla="*/ 0 h 43"/>
                  <a:gd name="T44" fmla="*/ 0 w 72"/>
                  <a:gd name="T45" fmla="*/ 0 h 43"/>
                  <a:gd name="T46" fmla="*/ 0 w 72"/>
                  <a:gd name="T47" fmla="*/ 0 h 43"/>
                  <a:gd name="T48" fmla="*/ 0 w 72"/>
                  <a:gd name="T49" fmla="*/ 0 h 43"/>
                  <a:gd name="T50" fmla="*/ 0 w 72"/>
                  <a:gd name="T51" fmla="*/ 0 h 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43"/>
                  <a:gd name="T80" fmla="*/ 72 w 72"/>
                  <a:gd name="T81" fmla="*/ 43 h 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43">
                    <a:moveTo>
                      <a:pt x="71" y="0"/>
                    </a:moveTo>
                    <a:lnTo>
                      <a:pt x="62" y="8"/>
                    </a:lnTo>
                    <a:lnTo>
                      <a:pt x="54" y="14"/>
                    </a:lnTo>
                    <a:lnTo>
                      <a:pt x="47" y="19"/>
                    </a:lnTo>
                    <a:lnTo>
                      <a:pt x="39" y="24"/>
                    </a:lnTo>
                    <a:lnTo>
                      <a:pt x="31" y="28"/>
                    </a:lnTo>
                    <a:lnTo>
                      <a:pt x="22" y="31"/>
                    </a:lnTo>
                    <a:lnTo>
                      <a:pt x="13" y="35"/>
                    </a:lnTo>
                    <a:lnTo>
                      <a:pt x="3" y="39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12" y="40"/>
                    </a:lnTo>
                    <a:lnTo>
                      <a:pt x="22" y="37"/>
                    </a:lnTo>
                    <a:lnTo>
                      <a:pt x="32" y="33"/>
                    </a:lnTo>
                    <a:lnTo>
                      <a:pt x="41" y="28"/>
                    </a:lnTo>
                    <a:lnTo>
                      <a:pt x="49" y="23"/>
                    </a:lnTo>
                    <a:lnTo>
                      <a:pt x="57" y="16"/>
                    </a:lnTo>
                    <a:lnTo>
                      <a:pt x="64" y="9"/>
                    </a:lnTo>
                    <a:lnTo>
                      <a:pt x="72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49"/>
              <p:cNvSpPr>
                <a:spLocks/>
              </p:cNvSpPr>
              <p:nvPr/>
            </p:nvSpPr>
            <p:spPr bwMode="auto">
              <a:xfrm>
                <a:off x="2050" y="1071"/>
                <a:ext cx="10" cy="54"/>
              </a:xfrm>
              <a:custGeom>
                <a:avLst/>
                <a:gdLst>
                  <a:gd name="T0" fmla="*/ 0 w 39"/>
                  <a:gd name="T1" fmla="*/ 0 h 215"/>
                  <a:gd name="T2" fmla="*/ 0 w 39"/>
                  <a:gd name="T3" fmla="*/ 0 h 215"/>
                  <a:gd name="T4" fmla="*/ 0 w 39"/>
                  <a:gd name="T5" fmla="*/ 0 h 215"/>
                  <a:gd name="T6" fmla="*/ 0 w 39"/>
                  <a:gd name="T7" fmla="*/ 0 h 215"/>
                  <a:gd name="T8" fmla="*/ 0 w 39"/>
                  <a:gd name="T9" fmla="*/ 0 h 215"/>
                  <a:gd name="T10" fmla="*/ 0 w 39"/>
                  <a:gd name="T11" fmla="*/ 0 h 215"/>
                  <a:gd name="T12" fmla="*/ 0 w 39"/>
                  <a:gd name="T13" fmla="*/ 0 h 215"/>
                  <a:gd name="T14" fmla="*/ 0 w 39"/>
                  <a:gd name="T15" fmla="*/ 0 h 215"/>
                  <a:gd name="T16" fmla="*/ 0 w 39"/>
                  <a:gd name="T17" fmla="*/ 0 h 215"/>
                  <a:gd name="T18" fmla="*/ 0 w 39"/>
                  <a:gd name="T19" fmla="*/ 0 h 215"/>
                  <a:gd name="T20" fmla="*/ 0 w 39"/>
                  <a:gd name="T21" fmla="*/ 0 h 215"/>
                  <a:gd name="T22" fmla="*/ 0 w 39"/>
                  <a:gd name="T23" fmla="*/ 0 h 215"/>
                  <a:gd name="T24" fmla="*/ 0 w 39"/>
                  <a:gd name="T25" fmla="*/ 0 h 215"/>
                  <a:gd name="T26" fmla="*/ 0 w 39"/>
                  <a:gd name="T27" fmla="*/ 0 h 215"/>
                  <a:gd name="T28" fmla="*/ 0 w 39"/>
                  <a:gd name="T29" fmla="*/ 0 h 215"/>
                  <a:gd name="T30" fmla="*/ 0 w 39"/>
                  <a:gd name="T31" fmla="*/ 0 h 215"/>
                  <a:gd name="T32" fmla="*/ 0 w 39"/>
                  <a:gd name="T33" fmla="*/ 0 h 215"/>
                  <a:gd name="T34" fmla="*/ 0 w 39"/>
                  <a:gd name="T35" fmla="*/ 0 h 215"/>
                  <a:gd name="T36" fmla="*/ 0 w 39"/>
                  <a:gd name="T37" fmla="*/ 0 h 215"/>
                  <a:gd name="T38" fmla="*/ 0 w 39"/>
                  <a:gd name="T39" fmla="*/ 0 h 215"/>
                  <a:gd name="T40" fmla="*/ 0 w 39"/>
                  <a:gd name="T41" fmla="*/ 0 h 215"/>
                  <a:gd name="T42" fmla="*/ 0 w 39"/>
                  <a:gd name="T43" fmla="*/ 0 h 215"/>
                  <a:gd name="T44" fmla="*/ 0 w 39"/>
                  <a:gd name="T45" fmla="*/ 0 h 215"/>
                  <a:gd name="T46" fmla="*/ 0 w 39"/>
                  <a:gd name="T47" fmla="*/ 0 h 215"/>
                  <a:gd name="T48" fmla="*/ 0 w 39"/>
                  <a:gd name="T49" fmla="*/ 0 h 215"/>
                  <a:gd name="T50" fmla="*/ 0 w 39"/>
                  <a:gd name="T51" fmla="*/ 0 h 2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"/>
                  <a:gd name="T79" fmla="*/ 0 h 215"/>
                  <a:gd name="T80" fmla="*/ 39 w 39"/>
                  <a:gd name="T81" fmla="*/ 215 h 2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" h="215">
                    <a:moveTo>
                      <a:pt x="36" y="0"/>
                    </a:moveTo>
                    <a:lnTo>
                      <a:pt x="34" y="23"/>
                    </a:lnTo>
                    <a:lnTo>
                      <a:pt x="34" y="47"/>
                    </a:lnTo>
                    <a:lnTo>
                      <a:pt x="35" y="72"/>
                    </a:lnTo>
                    <a:lnTo>
                      <a:pt x="35" y="96"/>
                    </a:lnTo>
                    <a:lnTo>
                      <a:pt x="31" y="126"/>
                    </a:lnTo>
                    <a:lnTo>
                      <a:pt x="24" y="156"/>
                    </a:lnTo>
                    <a:lnTo>
                      <a:pt x="12" y="185"/>
                    </a:lnTo>
                    <a:lnTo>
                      <a:pt x="0" y="213"/>
                    </a:lnTo>
                    <a:lnTo>
                      <a:pt x="0" y="215"/>
                    </a:lnTo>
                    <a:lnTo>
                      <a:pt x="1" y="215"/>
                    </a:lnTo>
                    <a:lnTo>
                      <a:pt x="2" y="214"/>
                    </a:lnTo>
                    <a:lnTo>
                      <a:pt x="4" y="213"/>
                    </a:lnTo>
                    <a:lnTo>
                      <a:pt x="15" y="191"/>
                    </a:lnTo>
                    <a:lnTo>
                      <a:pt x="24" y="169"/>
                    </a:lnTo>
                    <a:lnTo>
                      <a:pt x="31" y="146"/>
                    </a:lnTo>
                    <a:lnTo>
                      <a:pt x="36" y="122"/>
                    </a:lnTo>
                    <a:lnTo>
                      <a:pt x="39" y="92"/>
                    </a:lnTo>
                    <a:lnTo>
                      <a:pt x="38" y="61"/>
                    </a:lnTo>
                    <a:lnTo>
                      <a:pt x="36" y="31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50"/>
              <p:cNvSpPr>
                <a:spLocks/>
              </p:cNvSpPr>
              <p:nvPr/>
            </p:nvSpPr>
            <p:spPr bwMode="auto">
              <a:xfrm>
                <a:off x="1999" y="1086"/>
                <a:ext cx="54" cy="68"/>
              </a:xfrm>
              <a:custGeom>
                <a:avLst/>
                <a:gdLst>
                  <a:gd name="T0" fmla="*/ 0 w 216"/>
                  <a:gd name="T1" fmla="*/ 0 h 274"/>
                  <a:gd name="T2" fmla="*/ 0 w 216"/>
                  <a:gd name="T3" fmla="*/ 0 h 274"/>
                  <a:gd name="T4" fmla="*/ 0 w 216"/>
                  <a:gd name="T5" fmla="*/ 0 h 274"/>
                  <a:gd name="T6" fmla="*/ 0 w 216"/>
                  <a:gd name="T7" fmla="*/ 0 h 274"/>
                  <a:gd name="T8" fmla="*/ 0 w 216"/>
                  <a:gd name="T9" fmla="*/ 0 h 274"/>
                  <a:gd name="T10" fmla="*/ 0 w 216"/>
                  <a:gd name="T11" fmla="*/ 0 h 274"/>
                  <a:gd name="T12" fmla="*/ 0 w 216"/>
                  <a:gd name="T13" fmla="*/ 0 h 274"/>
                  <a:gd name="T14" fmla="*/ 0 w 216"/>
                  <a:gd name="T15" fmla="*/ 0 h 274"/>
                  <a:gd name="T16" fmla="*/ 0 w 216"/>
                  <a:gd name="T17" fmla="*/ 0 h 274"/>
                  <a:gd name="T18" fmla="*/ 0 w 216"/>
                  <a:gd name="T19" fmla="*/ 0 h 274"/>
                  <a:gd name="T20" fmla="*/ 0 w 216"/>
                  <a:gd name="T21" fmla="*/ 0 h 274"/>
                  <a:gd name="T22" fmla="*/ 0 w 216"/>
                  <a:gd name="T23" fmla="*/ 0 h 274"/>
                  <a:gd name="T24" fmla="*/ 0 w 216"/>
                  <a:gd name="T25" fmla="*/ 0 h 274"/>
                  <a:gd name="T26" fmla="*/ 0 w 216"/>
                  <a:gd name="T27" fmla="*/ 0 h 274"/>
                  <a:gd name="T28" fmla="*/ 0 w 216"/>
                  <a:gd name="T29" fmla="*/ 0 h 274"/>
                  <a:gd name="T30" fmla="*/ 0 w 216"/>
                  <a:gd name="T31" fmla="*/ 0 h 274"/>
                  <a:gd name="T32" fmla="*/ 0 w 216"/>
                  <a:gd name="T33" fmla="*/ 0 h 274"/>
                  <a:gd name="T34" fmla="*/ 0 w 216"/>
                  <a:gd name="T35" fmla="*/ 0 h 274"/>
                  <a:gd name="T36" fmla="*/ 0 w 216"/>
                  <a:gd name="T37" fmla="*/ 0 h 274"/>
                  <a:gd name="T38" fmla="*/ 0 w 216"/>
                  <a:gd name="T39" fmla="*/ 0 h 274"/>
                  <a:gd name="T40" fmla="*/ 0 w 216"/>
                  <a:gd name="T41" fmla="*/ 0 h 274"/>
                  <a:gd name="T42" fmla="*/ 0 w 216"/>
                  <a:gd name="T43" fmla="*/ 0 h 274"/>
                  <a:gd name="T44" fmla="*/ 0 w 216"/>
                  <a:gd name="T45" fmla="*/ 0 h 274"/>
                  <a:gd name="T46" fmla="*/ 0 w 216"/>
                  <a:gd name="T47" fmla="*/ 0 h 274"/>
                  <a:gd name="T48" fmla="*/ 0 w 216"/>
                  <a:gd name="T49" fmla="*/ 0 h 274"/>
                  <a:gd name="T50" fmla="*/ 0 w 216"/>
                  <a:gd name="T51" fmla="*/ 0 h 274"/>
                  <a:gd name="T52" fmla="*/ 0 w 216"/>
                  <a:gd name="T53" fmla="*/ 0 h 274"/>
                  <a:gd name="T54" fmla="*/ 0 w 216"/>
                  <a:gd name="T55" fmla="*/ 0 h 274"/>
                  <a:gd name="T56" fmla="*/ 0 w 216"/>
                  <a:gd name="T57" fmla="*/ 0 h 274"/>
                  <a:gd name="T58" fmla="*/ 0 w 216"/>
                  <a:gd name="T59" fmla="*/ 0 h 274"/>
                  <a:gd name="T60" fmla="*/ 0 w 216"/>
                  <a:gd name="T61" fmla="*/ 0 h 274"/>
                  <a:gd name="T62" fmla="*/ 0 w 216"/>
                  <a:gd name="T63" fmla="*/ 0 h 274"/>
                  <a:gd name="T64" fmla="*/ 0 w 216"/>
                  <a:gd name="T65" fmla="*/ 0 h 274"/>
                  <a:gd name="T66" fmla="*/ 0 w 216"/>
                  <a:gd name="T67" fmla="*/ 0 h 274"/>
                  <a:gd name="T68" fmla="*/ 0 w 216"/>
                  <a:gd name="T69" fmla="*/ 0 h 274"/>
                  <a:gd name="T70" fmla="*/ 0 w 216"/>
                  <a:gd name="T71" fmla="*/ 0 h 274"/>
                  <a:gd name="T72" fmla="*/ 0 w 216"/>
                  <a:gd name="T73" fmla="*/ 0 h 274"/>
                  <a:gd name="T74" fmla="*/ 0 w 216"/>
                  <a:gd name="T75" fmla="*/ 0 h 274"/>
                  <a:gd name="T76" fmla="*/ 0 w 216"/>
                  <a:gd name="T77" fmla="*/ 0 h 274"/>
                  <a:gd name="T78" fmla="*/ 0 w 216"/>
                  <a:gd name="T79" fmla="*/ 0 h 274"/>
                  <a:gd name="T80" fmla="*/ 0 w 216"/>
                  <a:gd name="T81" fmla="*/ 0 h 274"/>
                  <a:gd name="T82" fmla="*/ 0 w 216"/>
                  <a:gd name="T83" fmla="*/ 0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6"/>
                  <a:gd name="T127" fmla="*/ 0 h 274"/>
                  <a:gd name="T128" fmla="*/ 216 w 216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6" h="274">
                    <a:moveTo>
                      <a:pt x="206" y="0"/>
                    </a:moveTo>
                    <a:lnTo>
                      <a:pt x="209" y="25"/>
                    </a:lnTo>
                    <a:lnTo>
                      <a:pt x="210" y="48"/>
                    </a:lnTo>
                    <a:lnTo>
                      <a:pt x="207" y="72"/>
                    </a:lnTo>
                    <a:lnTo>
                      <a:pt x="204" y="93"/>
                    </a:lnTo>
                    <a:lnTo>
                      <a:pt x="197" y="116"/>
                    </a:lnTo>
                    <a:lnTo>
                      <a:pt x="189" y="137"/>
                    </a:lnTo>
                    <a:lnTo>
                      <a:pt x="179" y="157"/>
                    </a:lnTo>
                    <a:lnTo>
                      <a:pt x="165" y="178"/>
                    </a:lnTo>
                    <a:lnTo>
                      <a:pt x="151" y="195"/>
                    </a:lnTo>
                    <a:lnTo>
                      <a:pt x="133" y="210"/>
                    </a:lnTo>
                    <a:lnTo>
                      <a:pt x="116" y="221"/>
                    </a:lnTo>
                    <a:lnTo>
                      <a:pt x="96" y="231"/>
                    </a:lnTo>
                    <a:lnTo>
                      <a:pt x="76" y="240"/>
                    </a:lnTo>
                    <a:lnTo>
                      <a:pt x="54" y="246"/>
                    </a:lnTo>
                    <a:lnTo>
                      <a:pt x="33" y="252"/>
                    </a:lnTo>
                    <a:lnTo>
                      <a:pt x="13" y="257"/>
                    </a:lnTo>
                    <a:lnTo>
                      <a:pt x="8" y="261"/>
                    </a:lnTo>
                    <a:lnTo>
                      <a:pt x="3" y="266"/>
                    </a:lnTo>
                    <a:lnTo>
                      <a:pt x="0" y="271"/>
                    </a:lnTo>
                    <a:lnTo>
                      <a:pt x="7" y="274"/>
                    </a:lnTo>
                    <a:lnTo>
                      <a:pt x="29" y="274"/>
                    </a:lnTo>
                    <a:lnTo>
                      <a:pt x="52" y="272"/>
                    </a:lnTo>
                    <a:lnTo>
                      <a:pt x="74" y="267"/>
                    </a:lnTo>
                    <a:lnTo>
                      <a:pt x="96" y="260"/>
                    </a:lnTo>
                    <a:lnTo>
                      <a:pt x="117" y="251"/>
                    </a:lnTo>
                    <a:lnTo>
                      <a:pt x="136" y="239"/>
                    </a:lnTo>
                    <a:lnTo>
                      <a:pt x="154" y="225"/>
                    </a:lnTo>
                    <a:lnTo>
                      <a:pt x="170" y="208"/>
                    </a:lnTo>
                    <a:lnTo>
                      <a:pt x="186" y="186"/>
                    </a:lnTo>
                    <a:lnTo>
                      <a:pt x="200" y="161"/>
                    </a:lnTo>
                    <a:lnTo>
                      <a:pt x="209" y="136"/>
                    </a:lnTo>
                    <a:lnTo>
                      <a:pt x="214" y="109"/>
                    </a:lnTo>
                    <a:lnTo>
                      <a:pt x="216" y="83"/>
                    </a:lnTo>
                    <a:lnTo>
                      <a:pt x="216" y="55"/>
                    </a:lnTo>
                    <a:lnTo>
                      <a:pt x="212" y="28"/>
                    </a:lnTo>
                    <a:lnTo>
                      <a:pt x="207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51"/>
              <p:cNvSpPr>
                <a:spLocks/>
              </p:cNvSpPr>
              <p:nvPr/>
            </p:nvSpPr>
            <p:spPr bwMode="auto">
              <a:xfrm>
                <a:off x="1944" y="1129"/>
                <a:ext cx="88" cy="29"/>
              </a:xfrm>
              <a:custGeom>
                <a:avLst/>
                <a:gdLst>
                  <a:gd name="T0" fmla="*/ 0 w 352"/>
                  <a:gd name="T1" fmla="*/ 0 h 117"/>
                  <a:gd name="T2" fmla="*/ 0 w 352"/>
                  <a:gd name="T3" fmla="*/ 0 h 117"/>
                  <a:gd name="T4" fmla="*/ 0 w 352"/>
                  <a:gd name="T5" fmla="*/ 0 h 117"/>
                  <a:gd name="T6" fmla="*/ 0 w 352"/>
                  <a:gd name="T7" fmla="*/ 0 h 117"/>
                  <a:gd name="T8" fmla="*/ 0 w 352"/>
                  <a:gd name="T9" fmla="*/ 0 h 117"/>
                  <a:gd name="T10" fmla="*/ 0 w 352"/>
                  <a:gd name="T11" fmla="*/ 0 h 117"/>
                  <a:gd name="T12" fmla="*/ 0 w 352"/>
                  <a:gd name="T13" fmla="*/ 0 h 117"/>
                  <a:gd name="T14" fmla="*/ 0 w 352"/>
                  <a:gd name="T15" fmla="*/ 0 h 117"/>
                  <a:gd name="T16" fmla="*/ 0 w 352"/>
                  <a:gd name="T17" fmla="*/ 0 h 117"/>
                  <a:gd name="T18" fmla="*/ 0 w 352"/>
                  <a:gd name="T19" fmla="*/ 0 h 117"/>
                  <a:gd name="T20" fmla="*/ 0 w 352"/>
                  <a:gd name="T21" fmla="*/ 0 h 117"/>
                  <a:gd name="T22" fmla="*/ 0 w 352"/>
                  <a:gd name="T23" fmla="*/ 0 h 117"/>
                  <a:gd name="T24" fmla="*/ 0 w 352"/>
                  <a:gd name="T25" fmla="*/ 0 h 117"/>
                  <a:gd name="T26" fmla="*/ 0 w 352"/>
                  <a:gd name="T27" fmla="*/ 0 h 117"/>
                  <a:gd name="T28" fmla="*/ 0 w 352"/>
                  <a:gd name="T29" fmla="*/ 0 h 117"/>
                  <a:gd name="T30" fmla="*/ 0 w 352"/>
                  <a:gd name="T31" fmla="*/ 0 h 117"/>
                  <a:gd name="T32" fmla="*/ 0 w 352"/>
                  <a:gd name="T33" fmla="*/ 0 h 117"/>
                  <a:gd name="T34" fmla="*/ 0 w 352"/>
                  <a:gd name="T35" fmla="*/ 0 h 117"/>
                  <a:gd name="T36" fmla="*/ 0 w 352"/>
                  <a:gd name="T37" fmla="*/ 0 h 117"/>
                  <a:gd name="T38" fmla="*/ 0 w 352"/>
                  <a:gd name="T39" fmla="*/ 0 h 117"/>
                  <a:gd name="T40" fmla="*/ 0 w 352"/>
                  <a:gd name="T41" fmla="*/ 0 h 117"/>
                  <a:gd name="T42" fmla="*/ 0 w 352"/>
                  <a:gd name="T43" fmla="*/ 0 h 117"/>
                  <a:gd name="T44" fmla="*/ 0 w 352"/>
                  <a:gd name="T45" fmla="*/ 0 h 117"/>
                  <a:gd name="T46" fmla="*/ 0 w 352"/>
                  <a:gd name="T47" fmla="*/ 0 h 117"/>
                  <a:gd name="T48" fmla="*/ 0 w 352"/>
                  <a:gd name="T49" fmla="*/ 0 h 117"/>
                  <a:gd name="T50" fmla="*/ 0 w 352"/>
                  <a:gd name="T51" fmla="*/ 0 h 117"/>
                  <a:gd name="T52" fmla="*/ 0 w 352"/>
                  <a:gd name="T53" fmla="*/ 0 h 117"/>
                  <a:gd name="T54" fmla="*/ 0 w 352"/>
                  <a:gd name="T55" fmla="*/ 0 h 117"/>
                  <a:gd name="T56" fmla="*/ 0 w 352"/>
                  <a:gd name="T57" fmla="*/ 0 h 117"/>
                  <a:gd name="T58" fmla="*/ 0 w 352"/>
                  <a:gd name="T59" fmla="*/ 0 h 117"/>
                  <a:gd name="T60" fmla="*/ 0 w 352"/>
                  <a:gd name="T61" fmla="*/ 0 h 117"/>
                  <a:gd name="T62" fmla="*/ 0 w 352"/>
                  <a:gd name="T63" fmla="*/ 0 h 117"/>
                  <a:gd name="T64" fmla="*/ 0 w 352"/>
                  <a:gd name="T65" fmla="*/ 0 h 117"/>
                  <a:gd name="T66" fmla="*/ 0 w 352"/>
                  <a:gd name="T67" fmla="*/ 0 h 117"/>
                  <a:gd name="T68" fmla="*/ 0 w 352"/>
                  <a:gd name="T69" fmla="*/ 0 h 117"/>
                  <a:gd name="T70" fmla="*/ 0 w 352"/>
                  <a:gd name="T71" fmla="*/ 0 h 117"/>
                  <a:gd name="T72" fmla="*/ 0 w 352"/>
                  <a:gd name="T73" fmla="*/ 0 h 117"/>
                  <a:gd name="T74" fmla="*/ 0 w 352"/>
                  <a:gd name="T75" fmla="*/ 0 h 117"/>
                  <a:gd name="T76" fmla="*/ 0 w 352"/>
                  <a:gd name="T77" fmla="*/ 0 h 117"/>
                  <a:gd name="T78" fmla="*/ 0 w 352"/>
                  <a:gd name="T79" fmla="*/ 0 h 117"/>
                  <a:gd name="T80" fmla="*/ 0 w 352"/>
                  <a:gd name="T81" fmla="*/ 0 h 117"/>
                  <a:gd name="T82" fmla="*/ 0 w 352"/>
                  <a:gd name="T83" fmla="*/ 0 h 117"/>
                  <a:gd name="T84" fmla="*/ 0 w 352"/>
                  <a:gd name="T85" fmla="*/ 0 h 117"/>
                  <a:gd name="T86" fmla="*/ 0 w 352"/>
                  <a:gd name="T87" fmla="*/ 0 h 117"/>
                  <a:gd name="T88" fmla="*/ 0 w 352"/>
                  <a:gd name="T89" fmla="*/ 0 h 117"/>
                  <a:gd name="T90" fmla="*/ 0 w 352"/>
                  <a:gd name="T91" fmla="*/ 0 h 117"/>
                  <a:gd name="T92" fmla="*/ 0 w 352"/>
                  <a:gd name="T93" fmla="*/ 0 h 117"/>
                  <a:gd name="T94" fmla="*/ 0 w 352"/>
                  <a:gd name="T95" fmla="*/ 0 h 117"/>
                  <a:gd name="T96" fmla="*/ 0 w 352"/>
                  <a:gd name="T97" fmla="*/ 0 h 117"/>
                  <a:gd name="T98" fmla="*/ 0 w 352"/>
                  <a:gd name="T99" fmla="*/ 0 h 117"/>
                  <a:gd name="T100" fmla="*/ 0 w 352"/>
                  <a:gd name="T101" fmla="*/ 0 h 117"/>
                  <a:gd name="T102" fmla="*/ 0 w 352"/>
                  <a:gd name="T103" fmla="*/ 0 h 117"/>
                  <a:gd name="T104" fmla="*/ 0 w 352"/>
                  <a:gd name="T105" fmla="*/ 0 h 117"/>
                  <a:gd name="T106" fmla="*/ 0 w 352"/>
                  <a:gd name="T107" fmla="*/ 0 h 117"/>
                  <a:gd name="T108" fmla="*/ 0 w 352"/>
                  <a:gd name="T109" fmla="*/ 0 h 117"/>
                  <a:gd name="T110" fmla="*/ 0 w 352"/>
                  <a:gd name="T111" fmla="*/ 0 h 117"/>
                  <a:gd name="T112" fmla="*/ 0 w 352"/>
                  <a:gd name="T113" fmla="*/ 0 h 117"/>
                  <a:gd name="T114" fmla="*/ 0 w 352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2"/>
                  <a:gd name="T175" fmla="*/ 0 h 117"/>
                  <a:gd name="T176" fmla="*/ 352 w 352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2" h="117">
                    <a:moveTo>
                      <a:pt x="352" y="0"/>
                    </a:moveTo>
                    <a:lnTo>
                      <a:pt x="347" y="9"/>
                    </a:lnTo>
                    <a:lnTo>
                      <a:pt x="341" y="17"/>
                    </a:lnTo>
                    <a:lnTo>
                      <a:pt x="336" y="25"/>
                    </a:lnTo>
                    <a:lnTo>
                      <a:pt x="330" y="33"/>
                    </a:lnTo>
                    <a:lnTo>
                      <a:pt x="325" y="40"/>
                    </a:lnTo>
                    <a:lnTo>
                      <a:pt x="318" y="48"/>
                    </a:lnTo>
                    <a:lnTo>
                      <a:pt x="311" y="54"/>
                    </a:lnTo>
                    <a:lnTo>
                      <a:pt x="303" y="61"/>
                    </a:lnTo>
                    <a:lnTo>
                      <a:pt x="291" y="68"/>
                    </a:lnTo>
                    <a:lnTo>
                      <a:pt x="277" y="76"/>
                    </a:lnTo>
                    <a:lnTo>
                      <a:pt x="262" y="81"/>
                    </a:lnTo>
                    <a:lnTo>
                      <a:pt x="247" y="84"/>
                    </a:lnTo>
                    <a:lnTo>
                      <a:pt x="231" y="87"/>
                    </a:lnTo>
                    <a:lnTo>
                      <a:pt x="215" y="89"/>
                    </a:lnTo>
                    <a:lnTo>
                      <a:pt x="200" y="92"/>
                    </a:lnTo>
                    <a:lnTo>
                      <a:pt x="185" y="93"/>
                    </a:lnTo>
                    <a:lnTo>
                      <a:pt x="164" y="94"/>
                    </a:lnTo>
                    <a:lnTo>
                      <a:pt x="141" y="93"/>
                    </a:lnTo>
                    <a:lnTo>
                      <a:pt x="120" y="89"/>
                    </a:lnTo>
                    <a:lnTo>
                      <a:pt x="98" y="86"/>
                    </a:lnTo>
                    <a:lnTo>
                      <a:pt x="75" y="81"/>
                    </a:lnTo>
                    <a:lnTo>
                      <a:pt x="54" y="74"/>
                    </a:lnTo>
                    <a:lnTo>
                      <a:pt x="32" y="69"/>
                    </a:lnTo>
                    <a:lnTo>
                      <a:pt x="11" y="63"/>
                    </a:lnTo>
                    <a:lnTo>
                      <a:pt x="7" y="64"/>
                    </a:lnTo>
                    <a:lnTo>
                      <a:pt x="2" y="67"/>
                    </a:lnTo>
                    <a:lnTo>
                      <a:pt x="0" y="72"/>
                    </a:lnTo>
                    <a:lnTo>
                      <a:pt x="1" y="76"/>
                    </a:lnTo>
                    <a:lnTo>
                      <a:pt x="14" y="83"/>
                    </a:lnTo>
                    <a:lnTo>
                      <a:pt x="26" y="89"/>
                    </a:lnTo>
                    <a:lnTo>
                      <a:pt x="39" y="96"/>
                    </a:lnTo>
                    <a:lnTo>
                      <a:pt x="52" y="101"/>
                    </a:lnTo>
                    <a:lnTo>
                      <a:pt x="65" y="104"/>
                    </a:lnTo>
                    <a:lnTo>
                      <a:pt x="79" y="108"/>
                    </a:lnTo>
                    <a:lnTo>
                      <a:pt x="93" y="112"/>
                    </a:lnTo>
                    <a:lnTo>
                      <a:pt x="106" y="114"/>
                    </a:lnTo>
                    <a:lnTo>
                      <a:pt x="119" y="116"/>
                    </a:lnTo>
                    <a:lnTo>
                      <a:pt x="133" y="117"/>
                    </a:lnTo>
                    <a:lnTo>
                      <a:pt x="148" y="117"/>
                    </a:lnTo>
                    <a:lnTo>
                      <a:pt x="162" y="116"/>
                    </a:lnTo>
                    <a:lnTo>
                      <a:pt x="175" y="116"/>
                    </a:lnTo>
                    <a:lnTo>
                      <a:pt x="189" y="113"/>
                    </a:lnTo>
                    <a:lnTo>
                      <a:pt x="204" y="111"/>
                    </a:lnTo>
                    <a:lnTo>
                      <a:pt x="218" y="108"/>
                    </a:lnTo>
                    <a:lnTo>
                      <a:pt x="242" y="102"/>
                    </a:lnTo>
                    <a:lnTo>
                      <a:pt x="262" y="93"/>
                    </a:lnTo>
                    <a:lnTo>
                      <a:pt x="281" y="83"/>
                    </a:lnTo>
                    <a:lnTo>
                      <a:pt x="298" y="71"/>
                    </a:lnTo>
                    <a:lnTo>
                      <a:pt x="313" y="56"/>
                    </a:lnTo>
                    <a:lnTo>
                      <a:pt x="327" y="39"/>
                    </a:lnTo>
                    <a:lnTo>
                      <a:pt x="340" y="2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52"/>
              <p:cNvSpPr>
                <a:spLocks/>
              </p:cNvSpPr>
              <p:nvPr/>
            </p:nvSpPr>
            <p:spPr bwMode="auto">
              <a:xfrm>
                <a:off x="1943" y="918"/>
                <a:ext cx="16" cy="72"/>
              </a:xfrm>
              <a:custGeom>
                <a:avLst/>
                <a:gdLst>
                  <a:gd name="T0" fmla="*/ 0 w 64"/>
                  <a:gd name="T1" fmla="*/ 0 h 287"/>
                  <a:gd name="T2" fmla="*/ 0 w 64"/>
                  <a:gd name="T3" fmla="*/ 0 h 287"/>
                  <a:gd name="T4" fmla="*/ 0 w 64"/>
                  <a:gd name="T5" fmla="*/ 0 h 287"/>
                  <a:gd name="T6" fmla="*/ 0 w 64"/>
                  <a:gd name="T7" fmla="*/ 0 h 287"/>
                  <a:gd name="T8" fmla="*/ 0 w 64"/>
                  <a:gd name="T9" fmla="*/ 0 h 287"/>
                  <a:gd name="T10" fmla="*/ 0 w 64"/>
                  <a:gd name="T11" fmla="*/ 0 h 287"/>
                  <a:gd name="T12" fmla="*/ 0 w 64"/>
                  <a:gd name="T13" fmla="*/ 0 h 287"/>
                  <a:gd name="T14" fmla="*/ 0 w 64"/>
                  <a:gd name="T15" fmla="*/ 0 h 287"/>
                  <a:gd name="T16" fmla="*/ 0 w 64"/>
                  <a:gd name="T17" fmla="*/ 0 h 287"/>
                  <a:gd name="T18" fmla="*/ 0 w 64"/>
                  <a:gd name="T19" fmla="*/ 0 h 287"/>
                  <a:gd name="T20" fmla="*/ 0 w 64"/>
                  <a:gd name="T21" fmla="*/ 0 h 287"/>
                  <a:gd name="T22" fmla="*/ 0 w 64"/>
                  <a:gd name="T23" fmla="*/ 0 h 287"/>
                  <a:gd name="T24" fmla="*/ 0 w 64"/>
                  <a:gd name="T25" fmla="*/ 0 h 287"/>
                  <a:gd name="T26" fmla="*/ 0 w 64"/>
                  <a:gd name="T27" fmla="*/ 0 h 287"/>
                  <a:gd name="T28" fmla="*/ 0 w 64"/>
                  <a:gd name="T29" fmla="*/ 0 h 287"/>
                  <a:gd name="T30" fmla="*/ 0 w 64"/>
                  <a:gd name="T31" fmla="*/ 0 h 287"/>
                  <a:gd name="T32" fmla="*/ 0 w 64"/>
                  <a:gd name="T33" fmla="*/ 0 h 287"/>
                  <a:gd name="T34" fmla="*/ 0 w 64"/>
                  <a:gd name="T35" fmla="*/ 0 h 287"/>
                  <a:gd name="T36" fmla="*/ 0 w 64"/>
                  <a:gd name="T37" fmla="*/ 0 h 287"/>
                  <a:gd name="T38" fmla="*/ 0 w 64"/>
                  <a:gd name="T39" fmla="*/ 0 h 287"/>
                  <a:gd name="T40" fmla="*/ 0 w 64"/>
                  <a:gd name="T41" fmla="*/ 0 h 287"/>
                  <a:gd name="T42" fmla="*/ 0 w 64"/>
                  <a:gd name="T43" fmla="*/ 0 h 287"/>
                  <a:gd name="T44" fmla="*/ 0 w 64"/>
                  <a:gd name="T45" fmla="*/ 0 h 287"/>
                  <a:gd name="T46" fmla="*/ 0 w 64"/>
                  <a:gd name="T47" fmla="*/ 0 h 287"/>
                  <a:gd name="T48" fmla="*/ 0 w 64"/>
                  <a:gd name="T49" fmla="*/ 0 h 287"/>
                  <a:gd name="T50" fmla="*/ 0 w 64"/>
                  <a:gd name="T51" fmla="*/ 0 h 287"/>
                  <a:gd name="T52" fmla="*/ 0 w 64"/>
                  <a:gd name="T53" fmla="*/ 0 h 287"/>
                  <a:gd name="T54" fmla="*/ 0 w 64"/>
                  <a:gd name="T55" fmla="*/ 0 h 287"/>
                  <a:gd name="T56" fmla="*/ 0 w 64"/>
                  <a:gd name="T57" fmla="*/ 0 h 287"/>
                  <a:gd name="T58" fmla="*/ 0 w 64"/>
                  <a:gd name="T59" fmla="*/ 0 h 28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4"/>
                  <a:gd name="T91" fmla="*/ 0 h 287"/>
                  <a:gd name="T92" fmla="*/ 64 w 64"/>
                  <a:gd name="T93" fmla="*/ 287 h 28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4" h="287">
                    <a:moveTo>
                      <a:pt x="45" y="0"/>
                    </a:moveTo>
                    <a:lnTo>
                      <a:pt x="56" y="51"/>
                    </a:lnTo>
                    <a:lnTo>
                      <a:pt x="58" y="105"/>
                    </a:lnTo>
                    <a:lnTo>
                      <a:pt x="50" y="156"/>
                    </a:lnTo>
                    <a:lnTo>
                      <a:pt x="29" y="207"/>
                    </a:lnTo>
                    <a:lnTo>
                      <a:pt x="16" y="227"/>
                    </a:lnTo>
                    <a:lnTo>
                      <a:pt x="6" y="243"/>
                    </a:lnTo>
                    <a:lnTo>
                      <a:pt x="0" y="261"/>
                    </a:lnTo>
                    <a:lnTo>
                      <a:pt x="1" y="284"/>
                    </a:lnTo>
                    <a:lnTo>
                      <a:pt x="4" y="287"/>
                    </a:lnTo>
                    <a:lnTo>
                      <a:pt x="6" y="286"/>
                    </a:lnTo>
                    <a:lnTo>
                      <a:pt x="9" y="282"/>
                    </a:lnTo>
                    <a:lnTo>
                      <a:pt x="10" y="279"/>
                    </a:lnTo>
                    <a:lnTo>
                      <a:pt x="11" y="263"/>
                    </a:lnTo>
                    <a:lnTo>
                      <a:pt x="16" y="245"/>
                    </a:lnTo>
                    <a:lnTo>
                      <a:pt x="24" y="228"/>
                    </a:lnTo>
                    <a:lnTo>
                      <a:pt x="31" y="210"/>
                    </a:lnTo>
                    <a:lnTo>
                      <a:pt x="40" y="193"/>
                    </a:lnTo>
                    <a:lnTo>
                      <a:pt x="49" y="175"/>
                    </a:lnTo>
                    <a:lnTo>
                      <a:pt x="55" y="159"/>
                    </a:lnTo>
                    <a:lnTo>
                      <a:pt x="60" y="141"/>
                    </a:lnTo>
                    <a:lnTo>
                      <a:pt x="64" y="106"/>
                    </a:lnTo>
                    <a:lnTo>
                      <a:pt x="63" y="70"/>
                    </a:lnTo>
                    <a:lnTo>
                      <a:pt x="56" y="34"/>
                    </a:lnTo>
                    <a:lnTo>
                      <a:pt x="46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53"/>
              <p:cNvSpPr>
                <a:spLocks/>
              </p:cNvSpPr>
              <p:nvPr/>
            </p:nvSpPr>
            <p:spPr bwMode="auto">
              <a:xfrm>
                <a:off x="1870" y="1118"/>
                <a:ext cx="89" cy="26"/>
              </a:xfrm>
              <a:custGeom>
                <a:avLst/>
                <a:gdLst>
                  <a:gd name="T0" fmla="*/ 0 w 354"/>
                  <a:gd name="T1" fmla="*/ 0 h 100"/>
                  <a:gd name="T2" fmla="*/ 0 w 354"/>
                  <a:gd name="T3" fmla="*/ 0 h 100"/>
                  <a:gd name="T4" fmla="*/ 0 w 354"/>
                  <a:gd name="T5" fmla="*/ 0 h 100"/>
                  <a:gd name="T6" fmla="*/ 0 w 354"/>
                  <a:gd name="T7" fmla="*/ 0 h 100"/>
                  <a:gd name="T8" fmla="*/ 0 w 354"/>
                  <a:gd name="T9" fmla="*/ 0 h 100"/>
                  <a:gd name="T10" fmla="*/ 0 w 354"/>
                  <a:gd name="T11" fmla="*/ 0 h 100"/>
                  <a:gd name="T12" fmla="*/ 0 w 354"/>
                  <a:gd name="T13" fmla="*/ 0 h 100"/>
                  <a:gd name="T14" fmla="*/ 0 w 354"/>
                  <a:gd name="T15" fmla="*/ 0 h 100"/>
                  <a:gd name="T16" fmla="*/ 0 w 354"/>
                  <a:gd name="T17" fmla="*/ 0 h 100"/>
                  <a:gd name="T18" fmla="*/ 0 w 354"/>
                  <a:gd name="T19" fmla="*/ 0 h 100"/>
                  <a:gd name="T20" fmla="*/ 0 w 354"/>
                  <a:gd name="T21" fmla="*/ 0 h 100"/>
                  <a:gd name="T22" fmla="*/ 0 w 354"/>
                  <a:gd name="T23" fmla="*/ 0 h 100"/>
                  <a:gd name="T24" fmla="*/ 0 w 354"/>
                  <a:gd name="T25" fmla="*/ 0 h 100"/>
                  <a:gd name="T26" fmla="*/ 0 w 354"/>
                  <a:gd name="T27" fmla="*/ 0 h 100"/>
                  <a:gd name="T28" fmla="*/ 0 w 354"/>
                  <a:gd name="T29" fmla="*/ 0 h 100"/>
                  <a:gd name="T30" fmla="*/ 0 w 354"/>
                  <a:gd name="T31" fmla="*/ 0 h 100"/>
                  <a:gd name="T32" fmla="*/ 0 w 354"/>
                  <a:gd name="T33" fmla="*/ 0 h 100"/>
                  <a:gd name="T34" fmla="*/ 0 w 354"/>
                  <a:gd name="T35" fmla="*/ 0 h 100"/>
                  <a:gd name="T36" fmla="*/ 0 w 354"/>
                  <a:gd name="T37" fmla="*/ 0 h 100"/>
                  <a:gd name="T38" fmla="*/ 0 w 354"/>
                  <a:gd name="T39" fmla="*/ 0 h 100"/>
                  <a:gd name="T40" fmla="*/ 0 w 354"/>
                  <a:gd name="T41" fmla="*/ 0 h 100"/>
                  <a:gd name="T42" fmla="*/ 0 w 354"/>
                  <a:gd name="T43" fmla="*/ 0 h 100"/>
                  <a:gd name="T44" fmla="*/ 0 w 354"/>
                  <a:gd name="T45" fmla="*/ 0 h 100"/>
                  <a:gd name="T46" fmla="*/ 0 w 354"/>
                  <a:gd name="T47" fmla="*/ 0 h 100"/>
                  <a:gd name="T48" fmla="*/ 1 w 354"/>
                  <a:gd name="T49" fmla="*/ 0 h 100"/>
                  <a:gd name="T50" fmla="*/ 1 w 354"/>
                  <a:gd name="T51" fmla="*/ 0 h 100"/>
                  <a:gd name="T52" fmla="*/ 1 w 354"/>
                  <a:gd name="T53" fmla="*/ 0 h 100"/>
                  <a:gd name="T54" fmla="*/ 1 w 354"/>
                  <a:gd name="T55" fmla="*/ 0 h 100"/>
                  <a:gd name="T56" fmla="*/ 1 w 354"/>
                  <a:gd name="T57" fmla="*/ 0 h 100"/>
                  <a:gd name="T58" fmla="*/ 0 w 354"/>
                  <a:gd name="T59" fmla="*/ 0 h 100"/>
                  <a:gd name="T60" fmla="*/ 0 w 354"/>
                  <a:gd name="T61" fmla="*/ 0 h 100"/>
                  <a:gd name="T62" fmla="*/ 0 w 354"/>
                  <a:gd name="T63" fmla="*/ 0 h 100"/>
                  <a:gd name="T64" fmla="*/ 0 w 354"/>
                  <a:gd name="T65" fmla="*/ 0 h 100"/>
                  <a:gd name="T66" fmla="*/ 0 w 354"/>
                  <a:gd name="T67" fmla="*/ 0 h 100"/>
                  <a:gd name="T68" fmla="*/ 0 w 354"/>
                  <a:gd name="T69" fmla="*/ 0 h 100"/>
                  <a:gd name="T70" fmla="*/ 0 w 354"/>
                  <a:gd name="T71" fmla="*/ 0 h 100"/>
                  <a:gd name="T72" fmla="*/ 0 w 354"/>
                  <a:gd name="T73" fmla="*/ 0 h 100"/>
                  <a:gd name="T74" fmla="*/ 0 w 354"/>
                  <a:gd name="T75" fmla="*/ 0 h 100"/>
                  <a:gd name="T76" fmla="*/ 0 w 354"/>
                  <a:gd name="T77" fmla="*/ 0 h 100"/>
                  <a:gd name="T78" fmla="*/ 0 w 354"/>
                  <a:gd name="T79" fmla="*/ 0 h 100"/>
                  <a:gd name="T80" fmla="*/ 0 w 354"/>
                  <a:gd name="T81" fmla="*/ 0 h 100"/>
                  <a:gd name="T82" fmla="*/ 0 w 354"/>
                  <a:gd name="T83" fmla="*/ 0 h 100"/>
                  <a:gd name="T84" fmla="*/ 0 w 354"/>
                  <a:gd name="T85" fmla="*/ 0 h 100"/>
                  <a:gd name="T86" fmla="*/ 0 w 354"/>
                  <a:gd name="T87" fmla="*/ 0 h 100"/>
                  <a:gd name="T88" fmla="*/ 0 w 354"/>
                  <a:gd name="T89" fmla="*/ 0 h 100"/>
                  <a:gd name="T90" fmla="*/ 0 w 354"/>
                  <a:gd name="T91" fmla="*/ 0 h 100"/>
                  <a:gd name="T92" fmla="*/ 0 w 354"/>
                  <a:gd name="T93" fmla="*/ 0 h 100"/>
                  <a:gd name="T94" fmla="*/ 0 w 354"/>
                  <a:gd name="T95" fmla="*/ 0 h 100"/>
                  <a:gd name="T96" fmla="*/ 0 w 354"/>
                  <a:gd name="T97" fmla="*/ 0 h 100"/>
                  <a:gd name="T98" fmla="*/ 0 w 354"/>
                  <a:gd name="T99" fmla="*/ 0 h 1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4"/>
                  <a:gd name="T151" fmla="*/ 0 h 100"/>
                  <a:gd name="T152" fmla="*/ 354 w 354"/>
                  <a:gd name="T153" fmla="*/ 100 h 1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4" h="100">
                    <a:moveTo>
                      <a:pt x="0" y="1"/>
                    </a:moveTo>
                    <a:lnTo>
                      <a:pt x="10" y="9"/>
                    </a:lnTo>
                    <a:lnTo>
                      <a:pt x="20" y="16"/>
                    </a:lnTo>
                    <a:lnTo>
                      <a:pt x="30" y="24"/>
                    </a:lnTo>
                    <a:lnTo>
                      <a:pt x="40" y="30"/>
                    </a:lnTo>
                    <a:lnTo>
                      <a:pt x="50" y="38"/>
                    </a:lnTo>
                    <a:lnTo>
                      <a:pt x="62" y="44"/>
                    </a:lnTo>
                    <a:lnTo>
                      <a:pt x="72" y="49"/>
                    </a:lnTo>
                    <a:lnTo>
                      <a:pt x="83" y="55"/>
                    </a:lnTo>
                    <a:lnTo>
                      <a:pt x="94" y="61"/>
                    </a:lnTo>
                    <a:lnTo>
                      <a:pt x="107" y="68"/>
                    </a:lnTo>
                    <a:lnTo>
                      <a:pt x="121" y="75"/>
                    </a:lnTo>
                    <a:lnTo>
                      <a:pt x="136" y="81"/>
                    </a:lnTo>
                    <a:lnTo>
                      <a:pt x="150" y="88"/>
                    </a:lnTo>
                    <a:lnTo>
                      <a:pt x="163" y="93"/>
                    </a:lnTo>
                    <a:lnTo>
                      <a:pt x="177" y="97"/>
                    </a:lnTo>
                    <a:lnTo>
                      <a:pt x="191" y="99"/>
                    </a:lnTo>
                    <a:lnTo>
                      <a:pt x="215" y="100"/>
                    </a:lnTo>
                    <a:lnTo>
                      <a:pt x="237" y="99"/>
                    </a:lnTo>
                    <a:lnTo>
                      <a:pt x="259" y="95"/>
                    </a:lnTo>
                    <a:lnTo>
                      <a:pt x="280" y="88"/>
                    </a:lnTo>
                    <a:lnTo>
                      <a:pt x="299" y="79"/>
                    </a:lnTo>
                    <a:lnTo>
                      <a:pt x="319" y="66"/>
                    </a:lnTo>
                    <a:lnTo>
                      <a:pt x="336" y="53"/>
                    </a:lnTo>
                    <a:lnTo>
                      <a:pt x="354" y="38"/>
                    </a:lnTo>
                    <a:lnTo>
                      <a:pt x="354" y="36"/>
                    </a:lnTo>
                    <a:lnTo>
                      <a:pt x="354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34" y="50"/>
                    </a:lnTo>
                    <a:lnTo>
                      <a:pt x="314" y="64"/>
                    </a:lnTo>
                    <a:lnTo>
                      <a:pt x="292" y="76"/>
                    </a:lnTo>
                    <a:lnTo>
                      <a:pt x="271" y="86"/>
                    </a:lnTo>
                    <a:lnTo>
                      <a:pt x="247" y="93"/>
                    </a:lnTo>
                    <a:lnTo>
                      <a:pt x="224" y="95"/>
                    </a:lnTo>
                    <a:lnTo>
                      <a:pt x="200" y="95"/>
                    </a:lnTo>
                    <a:lnTo>
                      <a:pt x="175" y="90"/>
                    </a:lnTo>
                    <a:lnTo>
                      <a:pt x="152" y="83"/>
                    </a:lnTo>
                    <a:lnTo>
                      <a:pt x="129" y="74"/>
                    </a:lnTo>
                    <a:lnTo>
                      <a:pt x="107" y="64"/>
                    </a:lnTo>
                    <a:lnTo>
                      <a:pt x="84" y="53"/>
                    </a:lnTo>
                    <a:lnTo>
                      <a:pt x="62" y="41"/>
                    </a:lnTo>
                    <a:lnTo>
                      <a:pt x="40" y="29"/>
                    </a:lnTo>
                    <a:lnTo>
                      <a:pt x="20" y="1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54"/>
              <p:cNvSpPr>
                <a:spLocks/>
              </p:cNvSpPr>
              <p:nvPr/>
            </p:nvSpPr>
            <p:spPr bwMode="auto">
              <a:xfrm>
                <a:off x="1933" y="1088"/>
                <a:ext cx="48" cy="59"/>
              </a:xfrm>
              <a:custGeom>
                <a:avLst/>
                <a:gdLst>
                  <a:gd name="T0" fmla="*/ 0 w 194"/>
                  <a:gd name="T1" fmla="*/ 0 h 235"/>
                  <a:gd name="T2" fmla="*/ 0 w 194"/>
                  <a:gd name="T3" fmla="*/ 0 h 235"/>
                  <a:gd name="T4" fmla="*/ 0 w 194"/>
                  <a:gd name="T5" fmla="*/ 0 h 235"/>
                  <a:gd name="T6" fmla="*/ 0 w 194"/>
                  <a:gd name="T7" fmla="*/ 0 h 235"/>
                  <a:gd name="T8" fmla="*/ 0 w 194"/>
                  <a:gd name="T9" fmla="*/ 0 h 235"/>
                  <a:gd name="T10" fmla="*/ 0 w 194"/>
                  <a:gd name="T11" fmla="*/ 0 h 235"/>
                  <a:gd name="T12" fmla="*/ 0 w 194"/>
                  <a:gd name="T13" fmla="*/ 0 h 235"/>
                  <a:gd name="T14" fmla="*/ 0 w 194"/>
                  <a:gd name="T15" fmla="*/ 0 h 235"/>
                  <a:gd name="T16" fmla="*/ 0 w 194"/>
                  <a:gd name="T17" fmla="*/ 0 h 235"/>
                  <a:gd name="T18" fmla="*/ 0 w 194"/>
                  <a:gd name="T19" fmla="*/ 0 h 235"/>
                  <a:gd name="T20" fmla="*/ 0 w 194"/>
                  <a:gd name="T21" fmla="*/ 0 h 235"/>
                  <a:gd name="T22" fmla="*/ 0 w 194"/>
                  <a:gd name="T23" fmla="*/ 0 h 235"/>
                  <a:gd name="T24" fmla="*/ 0 w 194"/>
                  <a:gd name="T25" fmla="*/ 0 h 235"/>
                  <a:gd name="T26" fmla="*/ 0 w 194"/>
                  <a:gd name="T27" fmla="*/ 0 h 235"/>
                  <a:gd name="T28" fmla="*/ 0 w 194"/>
                  <a:gd name="T29" fmla="*/ 0 h 235"/>
                  <a:gd name="T30" fmla="*/ 0 w 194"/>
                  <a:gd name="T31" fmla="*/ 0 h 235"/>
                  <a:gd name="T32" fmla="*/ 0 w 194"/>
                  <a:gd name="T33" fmla="*/ 0 h 235"/>
                  <a:gd name="T34" fmla="*/ 0 w 194"/>
                  <a:gd name="T35" fmla="*/ 0 h 235"/>
                  <a:gd name="T36" fmla="*/ 0 w 194"/>
                  <a:gd name="T37" fmla="*/ 0 h 235"/>
                  <a:gd name="T38" fmla="*/ 0 w 194"/>
                  <a:gd name="T39" fmla="*/ 0 h 235"/>
                  <a:gd name="T40" fmla="*/ 0 w 194"/>
                  <a:gd name="T41" fmla="*/ 0 h 235"/>
                  <a:gd name="T42" fmla="*/ 0 w 194"/>
                  <a:gd name="T43" fmla="*/ 0 h 235"/>
                  <a:gd name="T44" fmla="*/ 0 w 194"/>
                  <a:gd name="T45" fmla="*/ 0 h 235"/>
                  <a:gd name="T46" fmla="*/ 0 w 194"/>
                  <a:gd name="T47" fmla="*/ 0 h 235"/>
                  <a:gd name="T48" fmla="*/ 0 w 194"/>
                  <a:gd name="T49" fmla="*/ 0 h 235"/>
                  <a:gd name="T50" fmla="*/ 0 w 194"/>
                  <a:gd name="T51" fmla="*/ 0 h 235"/>
                  <a:gd name="T52" fmla="*/ 0 w 194"/>
                  <a:gd name="T53" fmla="*/ 0 h 235"/>
                  <a:gd name="T54" fmla="*/ 0 w 194"/>
                  <a:gd name="T55" fmla="*/ 0 h 235"/>
                  <a:gd name="T56" fmla="*/ 0 w 194"/>
                  <a:gd name="T57" fmla="*/ 0 h 235"/>
                  <a:gd name="T58" fmla="*/ 0 w 194"/>
                  <a:gd name="T59" fmla="*/ 0 h 235"/>
                  <a:gd name="T60" fmla="*/ 0 w 194"/>
                  <a:gd name="T61" fmla="*/ 0 h 235"/>
                  <a:gd name="T62" fmla="*/ 0 w 194"/>
                  <a:gd name="T63" fmla="*/ 0 h 235"/>
                  <a:gd name="T64" fmla="*/ 0 w 194"/>
                  <a:gd name="T65" fmla="*/ 0 h 235"/>
                  <a:gd name="T66" fmla="*/ 0 w 194"/>
                  <a:gd name="T67" fmla="*/ 0 h 235"/>
                  <a:gd name="T68" fmla="*/ 0 w 194"/>
                  <a:gd name="T69" fmla="*/ 0 h 235"/>
                  <a:gd name="T70" fmla="*/ 0 w 194"/>
                  <a:gd name="T71" fmla="*/ 0 h 235"/>
                  <a:gd name="T72" fmla="*/ 0 w 194"/>
                  <a:gd name="T73" fmla="*/ 0 h 235"/>
                  <a:gd name="T74" fmla="*/ 0 w 194"/>
                  <a:gd name="T75" fmla="*/ 0 h 235"/>
                  <a:gd name="T76" fmla="*/ 0 w 194"/>
                  <a:gd name="T77" fmla="*/ 0 h 235"/>
                  <a:gd name="T78" fmla="*/ 0 w 194"/>
                  <a:gd name="T79" fmla="*/ 0 h 235"/>
                  <a:gd name="T80" fmla="*/ 0 w 194"/>
                  <a:gd name="T81" fmla="*/ 0 h 235"/>
                  <a:gd name="T82" fmla="*/ 0 w 194"/>
                  <a:gd name="T83" fmla="*/ 0 h 2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4"/>
                  <a:gd name="T127" fmla="*/ 0 h 235"/>
                  <a:gd name="T128" fmla="*/ 194 w 194"/>
                  <a:gd name="T129" fmla="*/ 235 h 23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4" h="235">
                    <a:moveTo>
                      <a:pt x="194" y="0"/>
                    </a:moveTo>
                    <a:lnTo>
                      <a:pt x="192" y="23"/>
                    </a:lnTo>
                    <a:lnTo>
                      <a:pt x="188" y="47"/>
                    </a:lnTo>
                    <a:lnTo>
                      <a:pt x="184" y="70"/>
                    </a:lnTo>
                    <a:lnTo>
                      <a:pt x="179" y="92"/>
                    </a:lnTo>
                    <a:lnTo>
                      <a:pt x="173" y="114"/>
                    </a:lnTo>
                    <a:lnTo>
                      <a:pt x="164" y="135"/>
                    </a:lnTo>
                    <a:lnTo>
                      <a:pt x="153" y="155"/>
                    </a:lnTo>
                    <a:lnTo>
                      <a:pt x="138" y="175"/>
                    </a:lnTo>
                    <a:lnTo>
                      <a:pt x="125" y="188"/>
                    </a:lnTo>
                    <a:lnTo>
                      <a:pt x="110" y="196"/>
                    </a:lnTo>
                    <a:lnTo>
                      <a:pt x="94" y="205"/>
                    </a:lnTo>
                    <a:lnTo>
                      <a:pt x="78" y="212"/>
                    </a:lnTo>
                    <a:lnTo>
                      <a:pt x="59" y="217"/>
                    </a:lnTo>
                    <a:lnTo>
                      <a:pt x="41" y="220"/>
                    </a:lnTo>
                    <a:lnTo>
                      <a:pt x="24" y="224"/>
                    </a:lnTo>
                    <a:lnTo>
                      <a:pt x="6" y="227"/>
                    </a:lnTo>
                    <a:lnTo>
                      <a:pt x="4" y="228"/>
                    </a:lnTo>
                    <a:lnTo>
                      <a:pt x="1" y="230"/>
                    </a:lnTo>
                    <a:lnTo>
                      <a:pt x="0" y="234"/>
                    </a:lnTo>
                    <a:lnTo>
                      <a:pt x="2" y="235"/>
                    </a:lnTo>
                    <a:lnTo>
                      <a:pt x="22" y="234"/>
                    </a:lnTo>
                    <a:lnTo>
                      <a:pt x="42" y="232"/>
                    </a:lnTo>
                    <a:lnTo>
                      <a:pt x="61" y="228"/>
                    </a:lnTo>
                    <a:lnTo>
                      <a:pt x="79" y="223"/>
                    </a:lnTo>
                    <a:lnTo>
                      <a:pt x="96" y="215"/>
                    </a:lnTo>
                    <a:lnTo>
                      <a:pt x="113" y="206"/>
                    </a:lnTo>
                    <a:lnTo>
                      <a:pt x="128" y="194"/>
                    </a:lnTo>
                    <a:lnTo>
                      <a:pt x="143" y="180"/>
                    </a:lnTo>
                    <a:lnTo>
                      <a:pt x="158" y="161"/>
                    </a:lnTo>
                    <a:lnTo>
                      <a:pt x="169" y="140"/>
                    </a:lnTo>
                    <a:lnTo>
                      <a:pt x="177" y="117"/>
                    </a:lnTo>
                    <a:lnTo>
                      <a:pt x="183" y="95"/>
                    </a:lnTo>
                    <a:lnTo>
                      <a:pt x="187" y="71"/>
                    </a:lnTo>
                    <a:lnTo>
                      <a:pt x="190" y="47"/>
                    </a:lnTo>
                    <a:lnTo>
                      <a:pt x="193" y="2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55"/>
              <p:cNvSpPr>
                <a:spLocks/>
              </p:cNvSpPr>
              <p:nvPr/>
            </p:nvSpPr>
            <p:spPr bwMode="auto">
              <a:xfrm>
                <a:off x="1640" y="957"/>
                <a:ext cx="86" cy="45"/>
              </a:xfrm>
              <a:custGeom>
                <a:avLst/>
                <a:gdLst>
                  <a:gd name="T0" fmla="*/ 1 w 342"/>
                  <a:gd name="T1" fmla="*/ 0 h 181"/>
                  <a:gd name="T2" fmla="*/ 0 w 342"/>
                  <a:gd name="T3" fmla="*/ 0 h 181"/>
                  <a:gd name="T4" fmla="*/ 0 w 342"/>
                  <a:gd name="T5" fmla="*/ 0 h 181"/>
                  <a:gd name="T6" fmla="*/ 0 w 342"/>
                  <a:gd name="T7" fmla="*/ 0 h 181"/>
                  <a:gd name="T8" fmla="*/ 0 w 342"/>
                  <a:gd name="T9" fmla="*/ 0 h 181"/>
                  <a:gd name="T10" fmla="*/ 0 w 342"/>
                  <a:gd name="T11" fmla="*/ 0 h 181"/>
                  <a:gd name="T12" fmla="*/ 0 w 342"/>
                  <a:gd name="T13" fmla="*/ 0 h 181"/>
                  <a:gd name="T14" fmla="*/ 0 w 342"/>
                  <a:gd name="T15" fmla="*/ 0 h 181"/>
                  <a:gd name="T16" fmla="*/ 0 w 342"/>
                  <a:gd name="T17" fmla="*/ 0 h 181"/>
                  <a:gd name="T18" fmla="*/ 0 w 342"/>
                  <a:gd name="T19" fmla="*/ 0 h 181"/>
                  <a:gd name="T20" fmla="*/ 0 w 342"/>
                  <a:gd name="T21" fmla="*/ 0 h 181"/>
                  <a:gd name="T22" fmla="*/ 0 w 342"/>
                  <a:gd name="T23" fmla="*/ 0 h 181"/>
                  <a:gd name="T24" fmla="*/ 0 w 342"/>
                  <a:gd name="T25" fmla="*/ 0 h 181"/>
                  <a:gd name="T26" fmla="*/ 0 w 342"/>
                  <a:gd name="T27" fmla="*/ 0 h 181"/>
                  <a:gd name="T28" fmla="*/ 0 w 342"/>
                  <a:gd name="T29" fmla="*/ 0 h 181"/>
                  <a:gd name="T30" fmla="*/ 0 w 342"/>
                  <a:gd name="T31" fmla="*/ 0 h 181"/>
                  <a:gd name="T32" fmla="*/ 0 w 342"/>
                  <a:gd name="T33" fmla="*/ 0 h 181"/>
                  <a:gd name="T34" fmla="*/ 0 w 342"/>
                  <a:gd name="T35" fmla="*/ 0 h 181"/>
                  <a:gd name="T36" fmla="*/ 0 w 342"/>
                  <a:gd name="T37" fmla="*/ 0 h 181"/>
                  <a:gd name="T38" fmla="*/ 0 w 342"/>
                  <a:gd name="T39" fmla="*/ 0 h 181"/>
                  <a:gd name="T40" fmla="*/ 0 w 342"/>
                  <a:gd name="T41" fmla="*/ 0 h 181"/>
                  <a:gd name="T42" fmla="*/ 0 w 342"/>
                  <a:gd name="T43" fmla="*/ 0 h 181"/>
                  <a:gd name="T44" fmla="*/ 0 w 342"/>
                  <a:gd name="T45" fmla="*/ 0 h 181"/>
                  <a:gd name="T46" fmla="*/ 0 w 342"/>
                  <a:gd name="T47" fmla="*/ 0 h 181"/>
                  <a:gd name="T48" fmla="*/ 0 w 342"/>
                  <a:gd name="T49" fmla="*/ 0 h 181"/>
                  <a:gd name="T50" fmla="*/ 0 w 342"/>
                  <a:gd name="T51" fmla="*/ 0 h 181"/>
                  <a:gd name="T52" fmla="*/ 0 w 342"/>
                  <a:gd name="T53" fmla="*/ 0 h 181"/>
                  <a:gd name="T54" fmla="*/ 0 w 342"/>
                  <a:gd name="T55" fmla="*/ 0 h 181"/>
                  <a:gd name="T56" fmla="*/ 0 w 342"/>
                  <a:gd name="T57" fmla="*/ 0 h 181"/>
                  <a:gd name="T58" fmla="*/ 0 w 342"/>
                  <a:gd name="T59" fmla="*/ 0 h 181"/>
                  <a:gd name="T60" fmla="*/ 0 w 342"/>
                  <a:gd name="T61" fmla="*/ 0 h 181"/>
                  <a:gd name="T62" fmla="*/ 0 w 342"/>
                  <a:gd name="T63" fmla="*/ 0 h 181"/>
                  <a:gd name="T64" fmla="*/ 0 w 342"/>
                  <a:gd name="T65" fmla="*/ 0 h 181"/>
                  <a:gd name="T66" fmla="*/ 0 w 342"/>
                  <a:gd name="T67" fmla="*/ 0 h 181"/>
                  <a:gd name="T68" fmla="*/ 0 w 342"/>
                  <a:gd name="T69" fmla="*/ 0 h 181"/>
                  <a:gd name="T70" fmla="*/ 0 w 342"/>
                  <a:gd name="T71" fmla="*/ 0 h 181"/>
                  <a:gd name="T72" fmla="*/ 0 w 342"/>
                  <a:gd name="T73" fmla="*/ 0 h 181"/>
                  <a:gd name="T74" fmla="*/ 0 w 342"/>
                  <a:gd name="T75" fmla="*/ 0 h 181"/>
                  <a:gd name="T76" fmla="*/ 0 w 342"/>
                  <a:gd name="T77" fmla="*/ 0 h 181"/>
                  <a:gd name="T78" fmla="*/ 0 w 342"/>
                  <a:gd name="T79" fmla="*/ 0 h 181"/>
                  <a:gd name="T80" fmla="*/ 0 w 342"/>
                  <a:gd name="T81" fmla="*/ 0 h 181"/>
                  <a:gd name="T82" fmla="*/ 0 w 342"/>
                  <a:gd name="T83" fmla="*/ 0 h 181"/>
                  <a:gd name="T84" fmla="*/ 0 w 342"/>
                  <a:gd name="T85" fmla="*/ 0 h 181"/>
                  <a:gd name="T86" fmla="*/ 0 w 342"/>
                  <a:gd name="T87" fmla="*/ 0 h 181"/>
                  <a:gd name="T88" fmla="*/ 1 w 342"/>
                  <a:gd name="T89" fmla="*/ 0 h 181"/>
                  <a:gd name="T90" fmla="*/ 1 w 342"/>
                  <a:gd name="T91" fmla="*/ 0 h 181"/>
                  <a:gd name="T92" fmla="*/ 1 w 342"/>
                  <a:gd name="T93" fmla="*/ 0 h 181"/>
                  <a:gd name="T94" fmla="*/ 1 w 342"/>
                  <a:gd name="T95" fmla="*/ 0 h 181"/>
                  <a:gd name="T96" fmla="*/ 1 w 342"/>
                  <a:gd name="T97" fmla="*/ 0 h 181"/>
                  <a:gd name="T98" fmla="*/ 1 w 342"/>
                  <a:gd name="T99" fmla="*/ 0 h 1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2"/>
                  <a:gd name="T151" fmla="*/ 0 h 181"/>
                  <a:gd name="T152" fmla="*/ 342 w 342"/>
                  <a:gd name="T153" fmla="*/ 181 h 1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2" h="181">
                    <a:moveTo>
                      <a:pt x="342" y="0"/>
                    </a:moveTo>
                    <a:lnTo>
                      <a:pt x="322" y="1"/>
                    </a:lnTo>
                    <a:lnTo>
                      <a:pt x="303" y="2"/>
                    </a:lnTo>
                    <a:lnTo>
                      <a:pt x="286" y="6"/>
                    </a:lnTo>
                    <a:lnTo>
                      <a:pt x="267" y="11"/>
                    </a:lnTo>
                    <a:lnTo>
                      <a:pt x="249" y="17"/>
                    </a:lnTo>
                    <a:lnTo>
                      <a:pt x="232" y="25"/>
                    </a:lnTo>
                    <a:lnTo>
                      <a:pt x="216" y="34"/>
                    </a:lnTo>
                    <a:lnTo>
                      <a:pt x="198" y="44"/>
                    </a:lnTo>
                    <a:lnTo>
                      <a:pt x="175" y="63"/>
                    </a:lnTo>
                    <a:lnTo>
                      <a:pt x="155" y="85"/>
                    </a:lnTo>
                    <a:lnTo>
                      <a:pt x="134" y="112"/>
                    </a:lnTo>
                    <a:lnTo>
                      <a:pt x="111" y="135"/>
                    </a:lnTo>
                    <a:lnTo>
                      <a:pt x="89" y="154"/>
                    </a:lnTo>
                    <a:lnTo>
                      <a:pt x="63" y="166"/>
                    </a:lnTo>
                    <a:lnTo>
                      <a:pt x="35" y="164"/>
                    </a:lnTo>
                    <a:lnTo>
                      <a:pt x="4" y="149"/>
                    </a:lnTo>
                    <a:lnTo>
                      <a:pt x="2" y="149"/>
                    </a:lnTo>
                    <a:lnTo>
                      <a:pt x="0" y="149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12" y="162"/>
                    </a:lnTo>
                    <a:lnTo>
                      <a:pt x="26" y="171"/>
                    </a:lnTo>
                    <a:lnTo>
                      <a:pt x="40" y="177"/>
                    </a:lnTo>
                    <a:lnTo>
                      <a:pt x="55" y="181"/>
                    </a:lnTo>
                    <a:lnTo>
                      <a:pt x="70" y="181"/>
                    </a:lnTo>
                    <a:lnTo>
                      <a:pt x="84" y="178"/>
                    </a:lnTo>
                    <a:lnTo>
                      <a:pt x="98" y="172"/>
                    </a:lnTo>
                    <a:lnTo>
                      <a:pt x="111" y="160"/>
                    </a:lnTo>
                    <a:lnTo>
                      <a:pt x="120" y="150"/>
                    </a:lnTo>
                    <a:lnTo>
                      <a:pt x="129" y="139"/>
                    </a:lnTo>
                    <a:lnTo>
                      <a:pt x="137" y="128"/>
                    </a:lnTo>
                    <a:lnTo>
                      <a:pt x="144" y="117"/>
                    </a:lnTo>
                    <a:lnTo>
                      <a:pt x="152" y="105"/>
                    </a:lnTo>
                    <a:lnTo>
                      <a:pt x="159" y="94"/>
                    </a:lnTo>
                    <a:lnTo>
                      <a:pt x="168" y="83"/>
                    </a:lnTo>
                    <a:lnTo>
                      <a:pt x="177" y="73"/>
                    </a:lnTo>
                    <a:lnTo>
                      <a:pt x="193" y="56"/>
                    </a:lnTo>
                    <a:lnTo>
                      <a:pt x="212" y="43"/>
                    </a:lnTo>
                    <a:lnTo>
                      <a:pt x="232" y="30"/>
                    </a:lnTo>
                    <a:lnTo>
                      <a:pt x="252" y="21"/>
                    </a:lnTo>
                    <a:lnTo>
                      <a:pt x="275" y="12"/>
                    </a:lnTo>
                    <a:lnTo>
                      <a:pt x="296" y="7"/>
                    </a:lnTo>
                    <a:lnTo>
                      <a:pt x="320" y="2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56"/>
              <p:cNvSpPr>
                <a:spLocks/>
              </p:cNvSpPr>
              <p:nvPr/>
            </p:nvSpPr>
            <p:spPr bwMode="auto">
              <a:xfrm>
                <a:off x="1632" y="983"/>
                <a:ext cx="32" cy="42"/>
              </a:xfrm>
              <a:custGeom>
                <a:avLst/>
                <a:gdLst>
                  <a:gd name="T0" fmla="*/ 0 w 128"/>
                  <a:gd name="T1" fmla="*/ 0 h 169"/>
                  <a:gd name="T2" fmla="*/ 0 w 128"/>
                  <a:gd name="T3" fmla="*/ 0 h 169"/>
                  <a:gd name="T4" fmla="*/ 0 w 128"/>
                  <a:gd name="T5" fmla="*/ 0 h 169"/>
                  <a:gd name="T6" fmla="*/ 0 w 128"/>
                  <a:gd name="T7" fmla="*/ 0 h 169"/>
                  <a:gd name="T8" fmla="*/ 0 w 128"/>
                  <a:gd name="T9" fmla="*/ 0 h 169"/>
                  <a:gd name="T10" fmla="*/ 0 w 128"/>
                  <a:gd name="T11" fmla="*/ 0 h 169"/>
                  <a:gd name="T12" fmla="*/ 0 w 128"/>
                  <a:gd name="T13" fmla="*/ 0 h 169"/>
                  <a:gd name="T14" fmla="*/ 0 w 128"/>
                  <a:gd name="T15" fmla="*/ 0 h 169"/>
                  <a:gd name="T16" fmla="*/ 0 w 128"/>
                  <a:gd name="T17" fmla="*/ 0 h 169"/>
                  <a:gd name="T18" fmla="*/ 0 w 128"/>
                  <a:gd name="T19" fmla="*/ 0 h 169"/>
                  <a:gd name="T20" fmla="*/ 0 w 128"/>
                  <a:gd name="T21" fmla="*/ 0 h 169"/>
                  <a:gd name="T22" fmla="*/ 0 w 128"/>
                  <a:gd name="T23" fmla="*/ 0 h 169"/>
                  <a:gd name="T24" fmla="*/ 0 w 128"/>
                  <a:gd name="T25" fmla="*/ 0 h 169"/>
                  <a:gd name="T26" fmla="*/ 0 w 128"/>
                  <a:gd name="T27" fmla="*/ 0 h 169"/>
                  <a:gd name="T28" fmla="*/ 0 w 128"/>
                  <a:gd name="T29" fmla="*/ 0 h 169"/>
                  <a:gd name="T30" fmla="*/ 0 w 128"/>
                  <a:gd name="T31" fmla="*/ 0 h 169"/>
                  <a:gd name="T32" fmla="*/ 0 w 128"/>
                  <a:gd name="T33" fmla="*/ 0 h 169"/>
                  <a:gd name="T34" fmla="*/ 0 w 128"/>
                  <a:gd name="T35" fmla="*/ 0 h 169"/>
                  <a:gd name="T36" fmla="*/ 0 w 128"/>
                  <a:gd name="T37" fmla="*/ 0 h 169"/>
                  <a:gd name="T38" fmla="*/ 0 w 128"/>
                  <a:gd name="T39" fmla="*/ 0 h 169"/>
                  <a:gd name="T40" fmla="*/ 0 w 128"/>
                  <a:gd name="T41" fmla="*/ 0 h 169"/>
                  <a:gd name="T42" fmla="*/ 0 w 128"/>
                  <a:gd name="T43" fmla="*/ 0 h 169"/>
                  <a:gd name="T44" fmla="*/ 0 w 128"/>
                  <a:gd name="T45" fmla="*/ 0 h 169"/>
                  <a:gd name="T46" fmla="*/ 0 w 128"/>
                  <a:gd name="T47" fmla="*/ 0 h 169"/>
                  <a:gd name="T48" fmla="*/ 0 w 128"/>
                  <a:gd name="T49" fmla="*/ 0 h 169"/>
                  <a:gd name="T50" fmla="*/ 0 w 128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8"/>
                  <a:gd name="T79" fmla="*/ 0 h 169"/>
                  <a:gd name="T80" fmla="*/ 128 w 128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8" h="169">
                    <a:moveTo>
                      <a:pt x="0" y="0"/>
                    </a:moveTo>
                    <a:lnTo>
                      <a:pt x="3" y="29"/>
                    </a:lnTo>
                    <a:lnTo>
                      <a:pt x="10" y="58"/>
                    </a:lnTo>
                    <a:lnTo>
                      <a:pt x="20" y="83"/>
                    </a:lnTo>
                    <a:lnTo>
                      <a:pt x="35" y="107"/>
                    </a:lnTo>
                    <a:lnTo>
                      <a:pt x="53" y="127"/>
                    </a:lnTo>
                    <a:lnTo>
                      <a:pt x="74" y="144"/>
                    </a:lnTo>
                    <a:lnTo>
                      <a:pt x="99" y="159"/>
                    </a:lnTo>
                    <a:lnTo>
                      <a:pt x="126" y="169"/>
                    </a:lnTo>
                    <a:lnTo>
                      <a:pt x="127" y="169"/>
                    </a:lnTo>
                    <a:lnTo>
                      <a:pt x="128" y="168"/>
                    </a:lnTo>
                    <a:lnTo>
                      <a:pt x="128" y="167"/>
                    </a:lnTo>
                    <a:lnTo>
                      <a:pt x="128" y="166"/>
                    </a:lnTo>
                    <a:lnTo>
                      <a:pt x="102" y="154"/>
                    </a:lnTo>
                    <a:lnTo>
                      <a:pt x="79" y="139"/>
                    </a:lnTo>
                    <a:lnTo>
                      <a:pt x="58" y="122"/>
                    </a:lnTo>
                    <a:lnTo>
                      <a:pt x="40" y="102"/>
                    </a:lnTo>
                    <a:lnTo>
                      <a:pt x="25" y="79"/>
                    </a:lnTo>
                    <a:lnTo>
                      <a:pt x="14" y="54"/>
                    </a:lnTo>
                    <a:lnTo>
                      <a:pt x="5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57"/>
              <p:cNvSpPr>
                <a:spLocks/>
              </p:cNvSpPr>
              <p:nvPr/>
            </p:nvSpPr>
            <p:spPr bwMode="auto">
              <a:xfrm>
                <a:off x="1642" y="1018"/>
                <a:ext cx="39" cy="54"/>
              </a:xfrm>
              <a:custGeom>
                <a:avLst/>
                <a:gdLst>
                  <a:gd name="T0" fmla="*/ 0 w 153"/>
                  <a:gd name="T1" fmla="*/ 0 h 217"/>
                  <a:gd name="T2" fmla="*/ 0 w 153"/>
                  <a:gd name="T3" fmla="*/ 0 h 217"/>
                  <a:gd name="T4" fmla="*/ 0 w 153"/>
                  <a:gd name="T5" fmla="*/ 0 h 217"/>
                  <a:gd name="T6" fmla="*/ 0 w 153"/>
                  <a:gd name="T7" fmla="*/ 0 h 217"/>
                  <a:gd name="T8" fmla="*/ 0 w 153"/>
                  <a:gd name="T9" fmla="*/ 0 h 217"/>
                  <a:gd name="T10" fmla="*/ 0 w 153"/>
                  <a:gd name="T11" fmla="*/ 0 h 217"/>
                  <a:gd name="T12" fmla="*/ 0 w 153"/>
                  <a:gd name="T13" fmla="*/ 0 h 217"/>
                  <a:gd name="T14" fmla="*/ 0 w 153"/>
                  <a:gd name="T15" fmla="*/ 0 h 217"/>
                  <a:gd name="T16" fmla="*/ 0 w 153"/>
                  <a:gd name="T17" fmla="*/ 0 h 217"/>
                  <a:gd name="T18" fmla="*/ 0 w 153"/>
                  <a:gd name="T19" fmla="*/ 0 h 217"/>
                  <a:gd name="T20" fmla="*/ 0 w 153"/>
                  <a:gd name="T21" fmla="*/ 0 h 217"/>
                  <a:gd name="T22" fmla="*/ 0 w 153"/>
                  <a:gd name="T23" fmla="*/ 0 h 217"/>
                  <a:gd name="T24" fmla="*/ 0 w 153"/>
                  <a:gd name="T25" fmla="*/ 0 h 217"/>
                  <a:gd name="T26" fmla="*/ 0 w 153"/>
                  <a:gd name="T27" fmla="*/ 0 h 217"/>
                  <a:gd name="T28" fmla="*/ 0 w 153"/>
                  <a:gd name="T29" fmla="*/ 0 h 217"/>
                  <a:gd name="T30" fmla="*/ 0 w 153"/>
                  <a:gd name="T31" fmla="*/ 0 h 217"/>
                  <a:gd name="T32" fmla="*/ 0 w 153"/>
                  <a:gd name="T33" fmla="*/ 0 h 217"/>
                  <a:gd name="T34" fmla="*/ 0 w 153"/>
                  <a:gd name="T35" fmla="*/ 0 h 217"/>
                  <a:gd name="T36" fmla="*/ 0 w 153"/>
                  <a:gd name="T37" fmla="*/ 0 h 217"/>
                  <a:gd name="T38" fmla="*/ 0 w 153"/>
                  <a:gd name="T39" fmla="*/ 0 h 217"/>
                  <a:gd name="T40" fmla="*/ 0 w 153"/>
                  <a:gd name="T41" fmla="*/ 0 h 217"/>
                  <a:gd name="T42" fmla="*/ 0 w 153"/>
                  <a:gd name="T43" fmla="*/ 0 h 217"/>
                  <a:gd name="T44" fmla="*/ 0 w 153"/>
                  <a:gd name="T45" fmla="*/ 0 h 217"/>
                  <a:gd name="T46" fmla="*/ 0 w 153"/>
                  <a:gd name="T47" fmla="*/ 0 h 217"/>
                  <a:gd name="T48" fmla="*/ 0 w 153"/>
                  <a:gd name="T49" fmla="*/ 0 h 217"/>
                  <a:gd name="T50" fmla="*/ 0 w 153"/>
                  <a:gd name="T51" fmla="*/ 0 h 217"/>
                  <a:gd name="T52" fmla="*/ 0 w 153"/>
                  <a:gd name="T53" fmla="*/ 0 h 217"/>
                  <a:gd name="T54" fmla="*/ 0 w 153"/>
                  <a:gd name="T55" fmla="*/ 0 h 217"/>
                  <a:gd name="T56" fmla="*/ 0 w 153"/>
                  <a:gd name="T57" fmla="*/ 0 h 217"/>
                  <a:gd name="T58" fmla="*/ 0 w 153"/>
                  <a:gd name="T59" fmla="*/ 0 h 217"/>
                  <a:gd name="T60" fmla="*/ 0 w 153"/>
                  <a:gd name="T61" fmla="*/ 0 h 217"/>
                  <a:gd name="T62" fmla="*/ 0 w 153"/>
                  <a:gd name="T63" fmla="*/ 0 h 217"/>
                  <a:gd name="T64" fmla="*/ 0 w 153"/>
                  <a:gd name="T65" fmla="*/ 0 h 217"/>
                  <a:gd name="T66" fmla="*/ 0 w 153"/>
                  <a:gd name="T67" fmla="*/ 0 h 217"/>
                  <a:gd name="T68" fmla="*/ 0 w 153"/>
                  <a:gd name="T69" fmla="*/ 0 h 217"/>
                  <a:gd name="T70" fmla="*/ 0 w 153"/>
                  <a:gd name="T71" fmla="*/ 0 h 217"/>
                  <a:gd name="T72" fmla="*/ 0 w 153"/>
                  <a:gd name="T73" fmla="*/ 0 h 217"/>
                  <a:gd name="T74" fmla="*/ 0 w 153"/>
                  <a:gd name="T75" fmla="*/ 0 h 2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3"/>
                  <a:gd name="T115" fmla="*/ 0 h 217"/>
                  <a:gd name="T116" fmla="*/ 153 w 153"/>
                  <a:gd name="T117" fmla="*/ 217 h 21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3" h="217">
                    <a:moveTo>
                      <a:pt x="0" y="1"/>
                    </a:moveTo>
                    <a:lnTo>
                      <a:pt x="3" y="38"/>
                    </a:lnTo>
                    <a:lnTo>
                      <a:pt x="9" y="73"/>
                    </a:lnTo>
                    <a:lnTo>
                      <a:pt x="20" y="108"/>
                    </a:lnTo>
                    <a:lnTo>
                      <a:pt x="37" y="141"/>
                    </a:lnTo>
                    <a:lnTo>
                      <a:pt x="47" y="154"/>
                    </a:lnTo>
                    <a:lnTo>
                      <a:pt x="59" y="166"/>
                    </a:lnTo>
                    <a:lnTo>
                      <a:pt x="73" y="176"/>
                    </a:lnTo>
                    <a:lnTo>
                      <a:pt x="87" y="186"/>
                    </a:lnTo>
                    <a:lnTo>
                      <a:pt x="102" y="193"/>
                    </a:lnTo>
                    <a:lnTo>
                      <a:pt x="118" y="202"/>
                    </a:lnTo>
                    <a:lnTo>
                      <a:pt x="133" y="210"/>
                    </a:lnTo>
                    <a:lnTo>
                      <a:pt x="148" y="217"/>
                    </a:lnTo>
                    <a:lnTo>
                      <a:pt x="151" y="217"/>
                    </a:lnTo>
                    <a:lnTo>
                      <a:pt x="152" y="216"/>
                    </a:lnTo>
                    <a:lnTo>
                      <a:pt x="153" y="213"/>
                    </a:lnTo>
                    <a:lnTo>
                      <a:pt x="152" y="211"/>
                    </a:lnTo>
                    <a:lnTo>
                      <a:pt x="141" y="203"/>
                    </a:lnTo>
                    <a:lnTo>
                      <a:pt x="128" y="194"/>
                    </a:lnTo>
                    <a:lnTo>
                      <a:pt x="117" y="187"/>
                    </a:lnTo>
                    <a:lnTo>
                      <a:pt x="106" y="179"/>
                    </a:lnTo>
                    <a:lnTo>
                      <a:pt x="94" y="171"/>
                    </a:lnTo>
                    <a:lnTo>
                      <a:pt x="83" y="163"/>
                    </a:lnTo>
                    <a:lnTo>
                      <a:pt x="72" y="154"/>
                    </a:lnTo>
                    <a:lnTo>
                      <a:pt x="61" y="146"/>
                    </a:lnTo>
                    <a:lnTo>
                      <a:pt x="47" y="132"/>
                    </a:lnTo>
                    <a:lnTo>
                      <a:pt x="34" y="117"/>
                    </a:lnTo>
                    <a:lnTo>
                      <a:pt x="24" y="98"/>
                    </a:lnTo>
                    <a:lnTo>
                      <a:pt x="17" y="79"/>
                    </a:lnTo>
                    <a:lnTo>
                      <a:pt x="10" y="59"/>
                    </a:lnTo>
                    <a:lnTo>
                      <a:pt x="5" y="39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58"/>
              <p:cNvSpPr>
                <a:spLocks/>
              </p:cNvSpPr>
              <p:nvPr/>
            </p:nvSpPr>
            <p:spPr bwMode="auto">
              <a:xfrm>
                <a:off x="1660" y="1060"/>
                <a:ext cx="68" cy="30"/>
              </a:xfrm>
              <a:custGeom>
                <a:avLst/>
                <a:gdLst>
                  <a:gd name="T0" fmla="*/ 0 w 275"/>
                  <a:gd name="T1" fmla="*/ 0 h 123"/>
                  <a:gd name="T2" fmla="*/ 0 w 275"/>
                  <a:gd name="T3" fmla="*/ 0 h 123"/>
                  <a:gd name="T4" fmla="*/ 0 w 275"/>
                  <a:gd name="T5" fmla="*/ 0 h 123"/>
                  <a:gd name="T6" fmla="*/ 0 w 275"/>
                  <a:gd name="T7" fmla="*/ 0 h 123"/>
                  <a:gd name="T8" fmla="*/ 0 w 275"/>
                  <a:gd name="T9" fmla="*/ 0 h 123"/>
                  <a:gd name="T10" fmla="*/ 0 w 275"/>
                  <a:gd name="T11" fmla="*/ 0 h 123"/>
                  <a:gd name="T12" fmla="*/ 0 w 275"/>
                  <a:gd name="T13" fmla="*/ 0 h 123"/>
                  <a:gd name="T14" fmla="*/ 0 w 275"/>
                  <a:gd name="T15" fmla="*/ 0 h 123"/>
                  <a:gd name="T16" fmla="*/ 0 w 275"/>
                  <a:gd name="T17" fmla="*/ 0 h 123"/>
                  <a:gd name="T18" fmla="*/ 0 w 275"/>
                  <a:gd name="T19" fmla="*/ 0 h 123"/>
                  <a:gd name="T20" fmla="*/ 0 w 275"/>
                  <a:gd name="T21" fmla="*/ 0 h 123"/>
                  <a:gd name="T22" fmla="*/ 0 w 275"/>
                  <a:gd name="T23" fmla="*/ 0 h 123"/>
                  <a:gd name="T24" fmla="*/ 0 w 275"/>
                  <a:gd name="T25" fmla="*/ 0 h 123"/>
                  <a:gd name="T26" fmla="*/ 0 w 275"/>
                  <a:gd name="T27" fmla="*/ 0 h 123"/>
                  <a:gd name="T28" fmla="*/ 0 w 275"/>
                  <a:gd name="T29" fmla="*/ 0 h 123"/>
                  <a:gd name="T30" fmla="*/ 0 w 275"/>
                  <a:gd name="T31" fmla="*/ 0 h 123"/>
                  <a:gd name="T32" fmla="*/ 0 w 275"/>
                  <a:gd name="T33" fmla="*/ 0 h 123"/>
                  <a:gd name="T34" fmla="*/ 0 w 275"/>
                  <a:gd name="T35" fmla="*/ 0 h 123"/>
                  <a:gd name="T36" fmla="*/ 0 w 275"/>
                  <a:gd name="T37" fmla="*/ 0 h 123"/>
                  <a:gd name="T38" fmla="*/ 0 w 275"/>
                  <a:gd name="T39" fmla="*/ 0 h 123"/>
                  <a:gd name="T40" fmla="*/ 0 w 275"/>
                  <a:gd name="T41" fmla="*/ 0 h 123"/>
                  <a:gd name="T42" fmla="*/ 0 w 275"/>
                  <a:gd name="T43" fmla="*/ 0 h 123"/>
                  <a:gd name="T44" fmla="*/ 0 w 275"/>
                  <a:gd name="T45" fmla="*/ 0 h 123"/>
                  <a:gd name="T46" fmla="*/ 0 w 275"/>
                  <a:gd name="T47" fmla="*/ 0 h 123"/>
                  <a:gd name="T48" fmla="*/ 0 w 275"/>
                  <a:gd name="T49" fmla="*/ 0 h 123"/>
                  <a:gd name="T50" fmla="*/ 0 w 275"/>
                  <a:gd name="T51" fmla="*/ 0 h 123"/>
                  <a:gd name="T52" fmla="*/ 0 w 275"/>
                  <a:gd name="T53" fmla="*/ 0 h 123"/>
                  <a:gd name="T54" fmla="*/ 0 w 275"/>
                  <a:gd name="T55" fmla="*/ 0 h 123"/>
                  <a:gd name="T56" fmla="*/ 0 w 275"/>
                  <a:gd name="T57" fmla="*/ 0 h 123"/>
                  <a:gd name="T58" fmla="*/ 0 w 275"/>
                  <a:gd name="T59" fmla="*/ 0 h 123"/>
                  <a:gd name="T60" fmla="*/ 0 w 275"/>
                  <a:gd name="T61" fmla="*/ 0 h 123"/>
                  <a:gd name="T62" fmla="*/ 0 w 275"/>
                  <a:gd name="T63" fmla="*/ 0 h 123"/>
                  <a:gd name="T64" fmla="*/ 0 w 275"/>
                  <a:gd name="T65" fmla="*/ 0 h 123"/>
                  <a:gd name="T66" fmla="*/ 0 w 275"/>
                  <a:gd name="T67" fmla="*/ 0 h 123"/>
                  <a:gd name="T68" fmla="*/ 0 w 275"/>
                  <a:gd name="T69" fmla="*/ 0 h 123"/>
                  <a:gd name="T70" fmla="*/ 0 w 275"/>
                  <a:gd name="T71" fmla="*/ 0 h 123"/>
                  <a:gd name="T72" fmla="*/ 0 w 275"/>
                  <a:gd name="T73" fmla="*/ 0 h 123"/>
                  <a:gd name="T74" fmla="*/ 0 w 275"/>
                  <a:gd name="T75" fmla="*/ 0 h 123"/>
                  <a:gd name="T76" fmla="*/ 0 w 275"/>
                  <a:gd name="T77" fmla="*/ 0 h 123"/>
                  <a:gd name="T78" fmla="*/ 0 w 275"/>
                  <a:gd name="T79" fmla="*/ 0 h 123"/>
                  <a:gd name="T80" fmla="*/ 0 w 275"/>
                  <a:gd name="T81" fmla="*/ 0 h 123"/>
                  <a:gd name="T82" fmla="*/ 0 w 275"/>
                  <a:gd name="T83" fmla="*/ 0 h 123"/>
                  <a:gd name="T84" fmla="*/ 0 w 275"/>
                  <a:gd name="T85" fmla="*/ 0 h 123"/>
                  <a:gd name="T86" fmla="*/ 0 w 275"/>
                  <a:gd name="T87" fmla="*/ 0 h 123"/>
                  <a:gd name="T88" fmla="*/ 0 w 275"/>
                  <a:gd name="T89" fmla="*/ 0 h 123"/>
                  <a:gd name="T90" fmla="*/ 0 w 275"/>
                  <a:gd name="T91" fmla="*/ 0 h 123"/>
                  <a:gd name="T92" fmla="*/ 0 w 275"/>
                  <a:gd name="T93" fmla="*/ 0 h 123"/>
                  <a:gd name="T94" fmla="*/ 0 w 275"/>
                  <a:gd name="T95" fmla="*/ 0 h 123"/>
                  <a:gd name="T96" fmla="*/ 0 w 275"/>
                  <a:gd name="T97" fmla="*/ 0 h 123"/>
                  <a:gd name="T98" fmla="*/ 0 w 275"/>
                  <a:gd name="T99" fmla="*/ 0 h 1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5"/>
                  <a:gd name="T151" fmla="*/ 0 h 123"/>
                  <a:gd name="T152" fmla="*/ 275 w 275"/>
                  <a:gd name="T153" fmla="*/ 123 h 1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5" h="123">
                    <a:moveTo>
                      <a:pt x="0" y="0"/>
                    </a:moveTo>
                    <a:lnTo>
                      <a:pt x="7" y="20"/>
                    </a:lnTo>
                    <a:lnTo>
                      <a:pt x="15" y="38"/>
                    </a:lnTo>
                    <a:lnTo>
                      <a:pt x="27" y="54"/>
                    </a:lnTo>
                    <a:lnTo>
                      <a:pt x="39" y="68"/>
                    </a:lnTo>
                    <a:lnTo>
                      <a:pt x="53" y="82"/>
                    </a:lnTo>
                    <a:lnTo>
                      <a:pt x="69" y="93"/>
                    </a:lnTo>
                    <a:lnTo>
                      <a:pt x="86" y="103"/>
                    </a:lnTo>
                    <a:lnTo>
                      <a:pt x="104" y="113"/>
                    </a:lnTo>
                    <a:lnTo>
                      <a:pt x="127" y="121"/>
                    </a:lnTo>
                    <a:lnTo>
                      <a:pt x="148" y="123"/>
                    </a:lnTo>
                    <a:lnTo>
                      <a:pt x="170" y="122"/>
                    </a:lnTo>
                    <a:lnTo>
                      <a:pt x="191" y="117"/>
                    </a:lnTo>
                    <a:lnTo>
                      <a:pt x="211" y="108"/>
                    </a:lnTo>
                    <a:lnTo>
                      <a:pt x="230" y="98"/>
                    </a:lnTo>
                    <a:lnTo>
                      <a:pt x="250" y="88"/>
                    </a:lnTo>
                    <a:lnTo>
                      <a:pt x="269" y="77"/>
                    </a:lnTo>
                    <a:lnTo>
                      <a:pt x="273" y="73"/>
                    </a:lnTo>
                    <a:lnTo>
                      <a:pt x="275" y="68"/>
                    </a:lnTo>
                    <a:lnTo>
                      <a:pt x="275" y="63"/>
                    </a:lnTo>
                    <a:lnTo>
                      <a:pt x="271" y="60"/>
                    </a:lnTo>
                    <a:lnTo>
                      <a:pt x="265" y="60"/>
                    </a:lnTo>
                    <a:lnTo>
                      <a:pt x="260" y="60"/>
                    </a:lnTo>
                    <a:lnTo>
                      <a:pt x="254" y="60"/>
                    </a:lnTo>
                    <a:lnTo>
                      <a:pt x="249" y="62"/>
                    </a:lnTo>
                    <a:lnTo>
                      <a:pt x="244" y="62"/>
                    </a:lnTo>
                    <a:lnTo>
                      <a:pt x="239" y="63"/>
                    </a:lnTo>
                    <a:lnTo>
                      <a:pt x="232" y="64"/>
                    </a:lnTo>
                    <a:lnTo>
                      <a:pt x="227" y="65"/>
                    </a:lnTo>
                    <a:lnTo>
                      <a:pt x="217" y="68"/>
                    </a:lnTo>
                    <a:lnTo>
                      <a:pt x="206" y="70"/>
                    </a:lnTo>
                    <a:lnTo>
                      <a:pt x="196" y="72"/>
                    </a:lnTo>
                    <a:lnTo>
                      <a:pt x="186" y="73"/>
                    </a:lnTo>
                    <a:lnTo>
                      <a:pt x="176" y="73"/>
                    </a:lnTo>
                    <a:lnTo>
                      <a:pt x="166" y="73"/>
                    </a:lnTo>
                    <a:lnTo>
                      <a:pt x="156" y="73"/>
                    </a:lnTo>
                    <a:lnTo>
                      <a:pt x="145" y="73"/>
                    </a:lnTo>
                    <a:lnTo>
                      <a:pt x="125" y="72"/>
                    </a:lnTo>
                    <a:lnTo>
                      <a:pt x="103" y="68"/>
                    </a:lnTo>
                    <a:lnTo>
                      <a:pt x="82" y="63"/>
                    </a:lnTo>
                    <a:lnTo>
                      <a:pt x="61" y="55"/>
                    </a:lnTo>
                    <a:lnTo>
                      <a:pt x="42" y="47"/>
                    </a:lnTo>
                    <a:lnTo>
                      <a:pt x="25" y="34"/>
                    </a:lnTo>
                    <a:lnTo>
                      <a:pt x="12" y="1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59"/>
              <p:cNvSpPr>
                <a:spLocks/>
              </p:cNvSpPr>
              <p:nvPr/>
            </p:nvSpPr>
            <p:spPr bwMode="auto">
              <a:xfrm>
                <a:off x="1836" y="1015"/>
                <a:ext cx="60" cy="145"/>
              </a:xfrm>
              <a:custGeom>
                <a:avLst/>
                <a:gdLst>
                  <a:gd name="T0" fmla="*/ 0 w 240"/>
                  <a:gd name="T1" fmla="*/ 0 h 582"/>
                  <a:gd name="T2" fmla="*/ 0 w 240"/>
                  <a:gd name="T3" fmla="*/ 0 h 582"/>
                  <a:gd name="T4" fmla="*/ 0 w 240"/>
                  <a:gd name="T5" fmla="*/ 0 h 582"/>
                  <a:gd name="T6" fmla="*/ 0 w 240"/>
                  <a:gd name="T7" fmla="*/ 0 h 582"/>
                  <a:gd name="T8" fmla="*/ 0 w 240"/>
                  <a:gd name="T9" fmla="*/ 0 h 582"/>
                  <a:gd name="T10" fmla="*/ 0 w 240"/>
                  <a:gd name="T11" fmla="*/ 0 h 582"/>
                  <a:gd name="T12" fmla="*/ 0 w 240"/>
                  <a:gd name="T13" fmla="*/ 0 h 582"/>
                  <a:gd name="T14" fmla="*/ 0 w 240"/>
                  <a:gd name="T15" fmla="*/ 0 h 582"/>
                  <a:gd name="T16" fmla="*/ 0 w 240"/>
                  <a:gd name="T17" fmla="*/ 0 h 582"/>
                  <a:gd name="T18" fmla="*/ 0 w 240"/>
                  <a:gd name="T19" fmla="*/ 0 h 582"/>
                  <a:gd name="T20" fmla="*/ 0 w 240"/>
                  <a:gd name="T21" fmla="*/ 0 h 582"/>
                  <a:gd name="T22" fmla="*/ 0 w 240"/>
                  <a:gd name="T23" fmla="*/ 0 h 582"/>
                  <a:gd name="T24" fmla="*/ 0 w 240"/>
                  <a:gd name="T25" fmla="*/ 0 h 582"/>
                  <a:gd name="T26" fmla="*/ 0 w 240"/>
                  <a:gd name="T27" fmla="*/ 0 h 582"/>
                  <a:gd name="T28" fmla="*/ 0 w 240"/>
                  <a:gd name="T29" fmla="*/ 0 h 582"/>
                  <a:gd name="T30" fmla="*/ 0 w 240"/>
                  <a:gd name="T31" fmla="*/ 0 h 582"/>
                  <a:gd name="T32" fmla="*/ 0 w 240"/>
                  <a:gd name="T33" fmla="*/ 0 h 582"/>
                  <a:gd name="T34" fmla="*/ 0 w 240"/>
                  <a:gd name="T35" fmla="*/ 0 h 582"/>
                  <a:gd name="T36" fmla="*/ 0 w 240"/>
                  <a:gd name="T37" fmla="*/ 0 h 582"/>
                  <a:gd name="T38" fmla="*/ 0 w 240"/>
                  <a:gd name="T39" fmla="*/ 0 h 582"/>
                  <a:gd name="T40" fmla="*/ 0 w 240"/>
                  <a:gd name="T41" fmla="*/ 0 h 582"/>
                  <a:gd name="T42" fmla="*/ 0 w 240"/>
                  <a:gd name="T43" fmla="*/ 0 h 582"/>
                  <a:gd name="T44" fmla="*/ 0 w 240"/>
                  <a:gd name="T45" fmla="*/ 0 h 582"/>
                  <a:gd name="T46" fmla="*/ 0 w 240"/>
                  <a:gd name="T47" fmla="*/ 0 h 582"/>
                  <a:gd name="T48" fmla="*/ 0 w 240"/>
                  <a:gd name="T49" fmla="*/ 0 h 582"/>
                  <a:gd name="T50" fmla="*/ 0 w 240"/>
                  <a:gd name="T51" fmla="*/ 0 h 582"/>
                  <a:gd name="T52" fmla="*/ 0 w 240"/>
                  <a:gd name="T53" fmla="*/ 0 h 582"/>
                  <a:gd name="T54" fmla="*/ 0 w 240"/>
                  <a:gd name="T55" fmla="*/ 0 h 582"/>
                  <a:gd name="T56" fmla="*/ 0 w 240"/>
                  <a:gd name="T57" fmla="*/ 0 h 582"/>
                  <a:gd name="T58" fmla="*/ 0 w 240"/>
                  <a:gd name="T59" fmla="*/ 0 h 582"/>
                  <a:gd name="T60" fmla="*/ 0 w 240"/>
                  <a:gd name="T61" fmla="*/ 0 h 582"/>
                  <a:gd name="T62" fmla="*/ 0 w 240"/>
                  <a:gd name="T63" fmla="*/ 0 h 582"/>
                  <a:gd name="T64" fmla="*/ 0 w 240"/>
                  <a:gd name="T65" fmla="*/ 0 h 582"/>
                  <a:gd name="T66" fmla="*/ 0 w 240"/>
                  <a:gd name="T67" fmla="*/ 0 h 582"/>
                  <a:gd name="T68" fmla="*/ 0 w 240"/>
                  <a:gd name="T69" fmla="*/ 0 h 582"/>
                  <a:gd name="T70" fmla="*/ 0 w 240"/>
                  <a:gd name="T71" fmla="*/ 0 h 582"/>
                  <a:gd name="T72" fmla="*/ 0 w 240"/>
                  <a:gd name="T73" fmla="*/ 0 h 582"/>
                  <a:gd name="T74" fmla="*/ 0 w 240"/>
                  <a:gd name="T75" fmla="*/ 0 h 582"/>
                  <a:gd name="T76" fmla="*/ 0 w 240"/>
                  <a:gd name="T77" fmla="*/ 0 h 582"/>
                  <a:gd name="T78" fmla="*/ 0 w 240"/>
                  <a:gd name="T79" fmla="*/ 0 h 582"/>
                  <a:gd name="T80" fmla="*/ 0 w 240"/>
                  <a:gd name="T81" fmla="*/ 0 h 582"/>
                  <a:gd name="T82" fmla="*/ 0 w 240"/>
                  <a:gd name="T83" fmla="*/ 0 h 582"/>
                  <a:gd name="T84" fmla="*/ 0 w 240"/>
                  <a:gd name="T85" fmla="*/ 0 h 582"/>
                  <a:gd name="T86" fmla="*/ 0 w 240"/>
                  <a:gd name="T87" fmla="*/ 0 h 582"/>
                  <a:gd name="T88" fmla="*/ 0 w 240"/>
                  <a:gd name="T89" fmla="*/ 0 h 582"/>
                  <a:gd name="T90" fmla="*/ 0 w 240"/>
                  <a:gd name="T91" fmla="*/ 0 h 582"/>
                  <a:gd name="T92" fmla="*/ 0 w 240"/>
                  <a:gd name="T93" fmla="*/ 0 h 582"/>
                  <a:gd name="T94" fmla="*/ 0 w 240"/>
                  <a:gd name="T95" fmla="*/ 0 h 582"/>
                  <a:gd name="T96" fmla="*/ 0 w 240"/>
                  <a:gd name="T97" fmla="*/ 0 h 582"/>
                  <a:gd name="T98" fmla="*/ 0 w 240"/>
                  <a:gd name="T99" fmla="*/ 0 h 582"/>
                  <a:gd name="T100" fmla="*/ 0 w 240"/>
                  <a:gd name="T101" fmla="*/ 0 h 582"/>
                  <a:gd name="T102" fmla="*/ 0 w 240"/>
                  <a:gd name="T103" fmla="*/ 0 h 582"/>
                  <a:gd name="T104" fmla="*/ 0 w 240"/>
                  <a:gd name="T105" fmla="*/ 0 h 582"/>
                  <a:gd name="T106" fmla="*/ 0 w 240"/>
                  <a:gd name="T107" fmla="*/ 0 h 5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0"/>
                  <a:gd name="T163" fmla="*/ 0 h 582"/>
                  <a:gd name="T164" fmla="*/ 240 w 240"/>
                  <a:gd name="T165" fmla="*/ 582 h 5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0" h="582">
                    <a:moveTo>
                      <a:pt x="43" y="1"/>
                    </a:moveTo>
                    <a:lnTo>
                      <a:pt x="46" y="24"/>
                    </a:lnTo>
                    <a:lnTo>
                      <a:pt x="46" y="46"/>
                    </a:lnTo>
                    <a:lnTo>
                      <a:pt x="43" y="67"/>
                    </a:lnTo>
                    <a:lnTo>
                      <a:pt x="41" y="89"/>
                    </a:lnTo>
                    <a:lnTo>
                      <a:pt x="36" y="110"/>
                    </a:lnTo>
                    <a:lnTo>
                      <a:pt x="28" y="130"/>
                    </a:lnTo>
                    <a:lnTo>
                      <a:pt x="20" y="150"/>
                    </a:lnTo>
                    <a:lnTo>
                      <a:pt x="10" y="170"/>
                    </a:lnTo>
                    <a:lnTo>
                      <a:pt x="0" y="204"/>
                    </a:lnTo>
                    <a:lnTo>
                      <a:pt x="0" y="239"/>
                    </a:lnTo>
                    <a:lnTo>
                      <a:pt x="7" y="276"/>
                    </a:lnTo>
                    <a:lnTo>
                      <a:pt x="18" y="310"/>
                    </a:lnTo>
                    <a:lnTo>
                      <a:pt x="27" y="330"/>
                    </a:lnTo>
                    <a:lnTo>
                      <a:pt x="37" y="350"/>
                    </a:lnTo>
                    <a:lnTo>
                      <a:pt x="47" y="369"/>
                    </a:lnTo>
                    <a:lnTo>
                      <a:pt x="58" y="387"/>
                    </a:lnTo>
                    <a:lnTo>
                      <a:pt x="71" y="405"/>
                    </a:lnTo>
                    <a:lnTo>
                      <a:pt x="84" y="422"/>
                    </a:lnTo>
                    <a:lnTo>
                      <a:pt x="96" y="440"/>
                    </a:lnTo>
                    <a:lnTo>
                      <a:pt x="110" y="456"/>
                    </a:lnTo>
                    <a:lnTo>
                      <a:pt x="124" y="473"/>
                    </a:lnTo>
                    <a:lnTo>
                      <a:pt x="139" y="489"/>
                    </a:lnTo>
                    <a:lnTo>
                      <a:pt x="153" y="505"/>
                    </a:lnTo>
                    <a:lnTo>
                      <a:pt x="168" y="520"/>
                    </a:lnTo>
                    <a:lnTo>
                      <a:pt x="184" y="537"/>
                    </a:lnTo>
                    <a:lnTo>
                      <a:pt x="199" y="552"/>
                    </a:lnTo>
                    <a:lnTo>
                      <a:pt x="214" y="567"/>
                    </a:lnTo>
                    <a:lnTo>
                      <a:pt x="230" y="582"/>
                    </a:lnTo>
                    <a:lnTo>
                      <a:pt x="233" y="582"/>
                    </a:lnTo>
                    <a:lnTo>
                      <a:pt x="238" y="581"/>
                    </a:lnTo>
                    <a:lnTo>
                      <a:pt x="240" y="577"/>
                    </a:lnTo>
                    <a:lnTo>
                      <a:pt x="240" y="574"/>
                    </a:lnTo>
                    <a:lnTo>
                      <a:pt x="213" y="542"/>
                    </a:lnTo>
                    <a:lnTo>
                      <a:pt x="186" y="508"/>
                    </a:lnTo>
                    <a:lnTo>
                      <a:pt x="159" y="475"/>
                    </a:lnTo>
                    <a:lnTo>
                      <a:pt x="134" y="441"/>
                    </a:lnTo>
                    <a:lnTo>
                      <a:pt x="109" y="406"/>
                    </a:lnTo>
                    <a:lnTo>
                      <a:pt x="87" y="370"/>
                    </a:lnTo>
                    <a:lnTo>
                      <a:pt x="69" y="332"/>
                    </a:lnTo>
                    <a:lnTo>
                      <a:pt x="53" y="292"/>
                    </a:lnTo>
                    <a:lnTo>
                      <a:pt x="45" y="248"/>
                    </a:lnTo>
                    <a:lnTo>
                      <a:pt x="46" y="207"/>
                    </a:lnTo>
                    <a:lnTo>
                      <a:pt x="53" y="165"/>
                    </a:lnTo>
                    <a:lnTo>
                      <a:pt x="67" y="124"/>
                    </a:lnTo>
                    <a:lnTo>
                      <a:pt x="70" y="95"/>
                    </a:lnTo>
                    <a:lnTo>
                      <a:pt x="63" y="61"/>
                    </a:lnTo>
                    <a:lnTo>
                      <a:pt x="53" y="27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60"/>
              <p:cNvSpPr>
                <a:spLocks/>
              </p:cNvSpPr>
              <p:nvPr/>
            </p:nvSpPr>
            <p:spPr bwMode="auto">
              <a:xfrm>
                <a:off x="1921" y="1148"/>
                <a:ext cx="49" cy="32"/>
              </a:xfrm>
              <a:custGeom>
                <a:avLst/>
                <a:gdLst>
                  <a:gd name="T0" fmla="*/ 0 w 196"/>
                  <a:gd name="T1" fmla="*/ 0 h 130"/>
                  <a:gd name="T2" fmla="*/ 0 w 196"/>
                  <a:gd name="T3" fmla="*/ 0 h 130"/>
                  <a:gd name="T4" fmla="*/ 0 w 196"/>
                  <a:gd name="T5" fmla="*/ 0 h 130"/>
                  <a:gd name="T6" fmla="*/ 0 w 196"/>
                  <a:gd name="T7" fmla="*/ 0 h 130"/>
                  <a:gd name="T8" fmla="*/ 0 w 196"/>
                  <a:gd name="T9" fmla="*/ 0 h 130"/>
                  <a:gd name="T10" fmla="*/ 0 w 196"/>
                  <a:gd name="T11" fmla="*/ 0 h 130"/>
                  <a:gd name="T12" fmla="*/ 0 w 196"/>
                  <a:gd name="T13" fmla="*/ 0 h 130"/>
                  <a:gd name="T14" fmla="*/ 0 w 196"/>
                  <a:gd name="T15" fmla="*/ 0 h 130"/>
                  <a:gd name="T16" fmla="*/ 0 w 196"/>
                  <a:gd name="T17" fmla="*/ 0 h 130"/>
                  <a:gd name="T18" fmla="*/ 0 w 196"/>
                  <a:gd name="T19" fmla="*/ 0 h 130"/>
                  <a:gd name="T20" fmla="*/ 0 w 196"/>
                  <a:gd name="T21" fmla="*/ 0 h 130"/>
                  <a:gd name="T22" fmla="*/ 0 w 196"/>
                  <a:gd name="T23" fmla="*/ 0 h 130"/>
                  <a:gd name="T24" fmla="*/ 0 w 196"/>
                  <a:gd name="T25" fmla="*/ 0 h 130"/>
                  <a:gd name="T26" fmla="*/ 0 w 196"/>
                  <a:gd name="T27" fmla="*/ 0 h 130"/>
                  <a:gd name="T28" fmla="*/ 0 w 196"/>
                  <a:gd name="T29" fmla="*/ 0 h 130"/>
                  <a:gd name="T30" fmla="*/ 0 w 196"/>
                  <a:gd name="T31" fmla="*/ 0 h 130"/>
                  <a:gd name="T32" fmla="*/ 0 w 196"/>
                  <a:gd name="T33" fmla="*/ 0 h 130"/>
                  <a:gd name="T34" fmla="*/ 0 w 196"/>
                  <a:gd name="T35" fmla="*/ 0 h 130"/>
                  <a:gd name="T36" fmla="*/ 0 w 196"/>
                  <a:gd name="T37" fmla="*/ 0 h 130"/>
                  <a:gd name="T38" fmla="*/ 0 w 196"/>
                  <a:gd name="T39" fmla="*/ 0 h 130"/>
                  <a:gd name="T40" fmla="*/ 0 w 196"/>
                  <a:gd name="T41" fmla="*/ 0 h 130"/>
                  <a:gd name="T42" fmla="*/ 0 w 196"/>
                  <a:gd name="T43" fmla="*/ 0 h 130"/>
                  <a:gd name="T44" fmla="*/ 0 w 196"/>
                  <a:gd name="T45" fmla="*/ 0 h 130"/>
                  <a:gd name="T46" fmla="*/ 0 w 196"/>
                  <a:gd name="T47" fmla="*/ 0 h 130"/>
                  <a:gd name="T48" fmla="*/ 0 w 196"/>
                  <a:gd name="T49" fmla="*/ 0 h 130"/>
                  <a:gd name="T50" fmla="*/ 0 w 196"/>
                  <a:gd name="T51" fmla="*/ 0 h 130"/>
                  <a:gd name="T52" fmla="*/ 0 w 196"/>
                  <a:gd name="T53" fmla="*/ 0 h 130"/>
                  <a:gd name="T54" fmla="*/ 0 w 196"/>
                  <a:gd name="T55" fmla="*/ 0 h 130"/>
                  <a:gd name="T56" fmla="*/ 0 w 196"/>
                  <a:gd name="T57" fmla="*/ 0 h 130"/>
                  <a:gd name="T58" fmla="*/ 0 w 196"/>
                  <a:gd name="T59" fmla="*/ 0 h 130"/>
                  <a:gd name="T60" fmla="*/ 0 w 196"/>
                  <a:gd name="T61" fmla="*/ 0 h 130"/>
                  <a:gd name="T62" fmla="*/ 0 w 196"/>
                  <a:gd name="T63" fmla="*/ 0 h 130"/>
                  <a:gd name="T64" fmla="*/ 0 w 196"/>
                  <a:gd name="T65" fmla="*/ 0 h 130"/>
                  <a:gd name="T66" fmla="*/ 0 w 196"/>
                  <a:gd name="T67" fmla="*/ 0 h 130"/>
                  <a:gd name="T68" fmla="*/ 0 w 196"/>
                  <a:gd name="T69" fmla="*/ 0 h 130"/>
                  <a:gd name="T70" fmla="*/ 0 w 196"/>
                  <a:gd name="T71" fmla="*/ 0 h 130"/>
                  <a:gd name="T72" fmla="*/ 0 w 196"/>
                  <a:gd name="T73" fmla="*/ 0 h 130"/>
                  <a:gd name="T74" fmla="*/ 0 w 196"/>
                  <a:gd name="T75" fmla="*/ 0 h 130"/>
                  <a:gd name="T76" fmla="*/ 0 w 196"/>
                  <a:gd name="T77" fmla="*/ 0 h 130"/>
                  <a:gd name="T78" fmla="*/ 0 w 196"/>
                  <a:gd name="T79" fmla="*/ 0 h 130"/>
                  <a:gd name="T80" fmla="*/ 0 w 196"/>
                  <a:gd name="T81" fmla="*/ 0 h 130"/>
                  <a:gd name="T82" fmla="*/ 0 w 196"/>
                  <a:gd name="T83" fmla="*/ 0 h 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6"/>
                  <a:gd name="T127" fmla="*/ 0 h 130"/>
                  <a:gd name="T128" fmla="*/ 196 w 196"/>
                  <a:gd name="T129" fmla="*/ 130 h 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6" h="130">
                    <a:moveTo>
                      <a:pt x="1" y="28"/>
                    </a:moveTo>
                    <a:lnTo>
                      <a:pt x="20" y="20"/>
                    </a:lnTo>
                    <a:lnTo>
                      <a:pt x="38" y="13"/>
                    </a:lnTo>
                    <a:lnTo>
                      <a:pt x="57" y="11"/>
                    </a:lnTo>
                    <a:lnTo>
                      <a:pt x="74" y="10"/>
                    </a:lnTo>
                    <a:lnTo>
                      <a:pt x="90" y="12"/>
                    </a:lnTo>
                    <a:lnTo>
                      <a:pt x="108" y="18"/>
                    </a:lnTo>
                    <a:lnTo>
                      <a:pt x="124" y="28"/>
                    </a:lnTo>
                    <a:lnTo>
                      <a:pt x="139" y="43"/>
                    </a:lnTo>
                    <a:lnTo>
                      <a:pt x="147" y="54"/>
                    </a:lnTo>
                    <a:lnTo>
                      <a:pt x="154" y="64"/>
                    </a:lnTo>
                    <a:lnTo>
                      <a:pt x="161" y="74"/>
                    </a:lnTo>
                    <a:lnTo>
                      <a:pt x="167" y="84"/>
                    </a:lnTo>
                    <a:lnTo>
                      <a:pt x="172" y="95"/>
                    </a:lnTo>
                    <a:lnTo>
                      <a:pt x="177" y="106"/>
                    </a:lnTo>
                    <a:lnTo>
                      <a:pt x="182" y="118"/>
                    </a:lnTo>
                    <a:lnTo>
                      <a:pt x="187" y="129"/>
                    </a:lnTo>
                    <a:lnTo>
                      <a:pt x="190" y="130"/>
                    </a:lnTo>
                    <a:lnTo>
                      <a:pt x="192" y="129"/>
                    </a:lnTo>
                    <a:lnTo>
                      <a:pt x="195" y="128"/>
                    </a:lnTo>
                    <a:lnTo>
                      <a:pt x="196" y="125"/>
                    </a:lnTo>
                    <a:lnTo>
                      <a:pt x="191" y="109"/>
                    </a:lnTo>
                    <a:lnTo>
                      <a:pt x="185" y="92"/>
                    </a:lnTo>
                    <a:lnTo>
                      <a:pt x="178" y="76"/>
                    </a:lnTo>
                    <a:lnTo>
                      <a:pt x="171" y="61"/>
                    </a:lnTo>
                    <a:lnTo>
                      <a:pt x="162" y="47"/>
                    </a:lnTo>
                    <a:lnTo>
                      <a:pt x="152" y="35"/>
                    </a:lnTo>
                    <a:lnTo>
                      <a:pt x="139" y="22"/>
                    </a:lnTo>
                    <a:lnTo>
                      <a:pt x="126" y="12"/>
                    </a:lnTo>
                    <a:lnTo>
                      <a:pt x="111" y="5"/>
                    </a:lnTo>
                    <a:lnTo>
                      <a:pt x="94" y="1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5" y="6"/>
                    </a:lnTo>
                    <a:lnTo>
                      <a:pt x="29" y="12"/>
                    </a:lnTo>
                    <a:lnTo>
                      <a:pt x="14" y="20"/>
                    </a:lnTo>
                    <a:lnTo>
                      <a:pt x="0" y="28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61"/>
              <p:cNvSpPr>
                <a:spLocks/>
              </p:cNvSpPr>
              <p:nvPr/>
            </p:nvSpPr>
            <p:spPr bwMode="auto">
              <a:xfrm>
                <a:off x="1937" y="1152"/>
                <a:ext cx="23" cy="37"/>
              </a:xfrm>
              <a:custGeom>
                <a:avLst/>
                <a:gdLst>
                  <a:gd name="T0" fmla="*/ 0 w 93"/>
                  <a:gd name="T1" fmla="*/ 0 h 148"/>
                  <a:gd name="T2" fmla="*/ 0 w 93"/>
                  <a:gd name="T3" fmla="*/ 0 h 148"/>
                  <a:gd name="T4" fmla="*/ 0 w 93"/>
                  <a:gd name="T5" fmla="*/ 0 h 148"/>
                  <a:gd name="T6" fmla="*/ 0 w 93"/>
                  <a:gd name="T7" fmla="*/ 0 h 148"/>
                  <a:gd name="T8" fmla="*/ 0 w 93"/>
                  <a:gd name="T9" fmla="*/ 0 h 148"/>
                  <a:gd name="T10" fmla="*/ 0 w 93"/>
                  <a:gd name="T11" fmla="*/ 0 h 148"/>
                  <a:gd name="T12" fmla="*/ 0 w 93"/>
                  <a:gd name="T13" fmla="*/ 0 h 148"/>
                  <a:gd name="T14" fmla="*/ 0 w 93"/>
                  <a:gd name="T15" fmla="*/ 0 h 148"/>
                  <a:gd name="T16" fmla="*/ 0 w 93"/>
                  <a:gd name="T17" fmla="*/ 0 h 148"/>
                  <a:gd name="T18" fmla="*/ 0 w 93"/>
                  <a:gd name="T19" fmla="*/ 0 h 148"/>
                  <a:gd name="T20" fmla="*/ 0 w 93"/>
                  <a:gd name="T21" fmla="*/ 0 h 148"/>
                  <a:gd name="T22" fmla="*/ 0 w 93"/>
                  <a:gd name="T23" fmla="*/ 0 h 148"/>
                  <a:gd name="T24" fmla="*/ 0 w 93"/>
                  <a:gd name="T25" fmla="*/ 0 h 148"/>
                  <a:gd name="T26" fmla="*/ 0 w 93"/>
                  <a:gd name="T27" fmla="*/ 0 h 148"/>
                  <a:gd name="T28" fmla="*/ 0 w 93"/>
                  <a:gd name="T29" fmla="*/ 0 h 148"/>
                  <a:gd name="T30" fmla="*/ 0 w 93"/>
                  <a:gd name="T31" fmla="*/ 0 h 148"/>
                  <a:gd name="T32" fmla="*/ 0 w 93"/>
                  <a:gd name="T33" fmla="*/ 0 h 148"/>
                  <a:gd name="T34" fmla="*/ 0 w 93"/>
                  <a:gd name="T35" fmla="*/ 0 h 148"/>
                  <a:gd name="T36" fmla="*/ 0 w 93"/>
                  <a:gd name="T37" fmla="*/ 0 h 148"/>
                  <a:gd name="T38" fmla="*/ 0 w 93"/>
                  <a:gd name="T39" fmla="*/ 0 h 148"/>
                  <a:gd name="T40" fmla="*/ 0 w 93"/>
                  <a:gd name="T41" fmla="*/ 0 h 148"/>
                  <a:gd name="T42" fmla="*/ 0 w 93"/>
                  <a:gd name="T43" fmla="*/ 0 h 148"/>
                  <a:gd name="T44" fmla="*/ 0 w 93"/>
                  <a:gd name="T45" fmla="*/ 0 h 148"/>
                  <a:gd name="T46" fmla="*/ 0 w 93"/>
                  <a:gd name="T47" fmla="*/ 0 h 148"/>
                  <a:gd name="T48" fmla="*/ 0 w 93"/>
                  <a:gd name="T49" fmla="*/ 0 h 148"/>
                  <a:gd name="T50" fmla="*/ 0 w 93"/>
                  <a:gd name="T51" fmla="*/ 0 h 1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148"/>
                  <a:gd name="T80" fmla="*/ 93 w 93"/>
                  <a:gd name="T81" fmla="*/ 148 h 1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148">
                    <a:moveTo>
                      <a:pt x="0" y="1"/>
                    </a:moveTo>
                    <a:lnTo>
                      <a:pt x="25" y="7"/>
                    </a:lnTo>
                    <a:lnTo>
                      <a:pt x="45" y="19"/>
                    </a:lnTo>
                    <a:lnTo>
                      <a:pt x="60" y="34"/>
                    </a:lnTo>
                    <a:lnTo>
                      <a:pt x="73" y="54"/>
                    </a:lnTo>
                    <a:lnTo>
                      <a:pt x="80" y="75"/>
                    </a:lnTo>
                    <a:lnTo>
                      <a:pt x="84" y="99"/>
                    </a:lnTo>
                    <a:lnTo>
                      <a:pt x="85" y="123"/>
                    </a:lnTo>
                    <a:lnTo>
                      <a:pt x="84" y="147"/>
                    </a:lnTo>
                    <a:lnTo>
                      <a:pt x="85" y="148"/>
                    </a:lnTo>
                    <a:lnTo>
                      <a:pt x="87" y="148"/>
                    </a:lnTo>
                    <a:lnTo>
                      <a:pt x="88" y="147"/>
                    </a:lnTo>
                    <a:lnTo>
                      <a:pt x="89" y="144"/>
                    </a:lnTo>
                    <a:lnTo>
                      <a:pt x="93" y="119"/>
                    </a:lnTo>
                    <a:lnTo>
                      <a:pt x="92" y="95"/>
                    </a:lnTo>
                    <a:lnTo>
                      <a:pt x="88" y="71"/>
                    </a:lnTo>
                    <a:lnTo>
                      <a:pt x="79" y="49"/>
                    </a:lnTo>
                    <a:lnTo>
                      <a:pt x="67" y="30"/>
                    </a:lnTo>
                    <a:lnTo>
                      <a:pt x="49" y="15"/>
                    </a:lnTo>
                    <a:lnTo>
                      <a:pt x="26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62"/>
              <p:cNvSpPr>
                <a:spLocks/>
              </p:cNvSpPr>
              <p:nvPr/>
            </p:nvSpPr>
            <p:spPr bwMode="auto">
              <a:xfrm>
                <a:off x="1924" y="1155"/>
                <a:ext cx="21" cy="38"/>
              </a:xfrm>
              <a:custGeom>
                <a:avLst/>
                <a:gdLst>
                  <a:gd name="T0" fmla="*/ 0 w 85"/>
                  <a:gd name="T1" fmla="*/ 0 h 152"/>
                  <a:gd name="T2" fmla="*/ 0 w 85"/>
                  <a:gd name="T3" fmla="*/ 0 h 152"/>
                  <a:gd name="T4" fmla="*/ 0 w 85"/>
                  <a:gd name="T5" fmla="*/ 0 h 152"/>
                  <a:gd name="T6" fmla="*/ 0 w 85"/>
                  <a:gd name="T7" fmla="*/ 0 h 152"/>
                  <a:gd name="T8" fmla="*/ 0 w 85"/>
                  <a:gd name="T9" fmla="*/ 0 h 152"/>
                  <a:gd name="T10" fmla="*/ 0 w 85"/>
                  <a:gd name="T11" fmla="*/ 0 h 152"/>
                  <a:gd name="T12" fmla="*/ 0 w 85"/>
                  <a:gd name="T13" fmla="*/ 0 h 152"/>
                  <a:gd name="T14" fmla="*/ 0 w 85"/>
                  <a:gd name="T15" fmla="*/ 0 h 152"/>
                  <a:gd name="T16" fmla="*/ 0 w 85"/>
                  <a:gd name="T17" fmla="*/ 0 h 152"/>
                  <a:gd name="T18" fmla="*/ 0 w 85"/>
                  <a:gd name="T19" fmla="*/ 0 h 152"/>
                  <a:gd name="T20" fmla="*/ 0 w 85"/>
                  <a:gd name="T21" fmla="*/ 0 h 152"/>
                  <a:gd name="T22" fmla="*/ 0 w 85"/>
                  <a:gd name="T23" fmla="*/ 0 h 152"/>
                  <a:gd name="T24" fmla="*/ 0 w 85"/>
                  <a:gd name="T25" fmla="*/ 0 h 152"/>
                  <a:gd name="T26" fmla="*/ 0 w 85"/>
                  <a:gd name="T27" fmla="*/ 0 h 152"/>
                  <a:gd name="T28" fmla="*/ 0 w 85"/>
                  <a:gd name="T29" fmla="*/ 0 h 152"/>
                  <a:gd name="T30" fmla="*/ 0 w 85"/>
                  <a:gd name="T31" fmla="*/ 0 h 152"/>
                  <a:gd name="T32" fmla="*/ 0 w 85"/>
                  <a:gd name="T33" fmla="*/ 0 h 152"/>
                  <a:gd name="T34" fmla="*/ 0 w 85"/>
                  <a:gd name="T35" fmla="*/ 0 h 152"/>
                  <a:gd name="T36" fmla="*/ 0 w 85"/>
                  <a:gd name="T37" fmla="*/ 0 h 152"/>
                  <a:gd name="T38" fmla="*/ 0 w 85"/>
                  <a:gd name="T39" fmla="*/ 0 h 152"/>
                  <a:gd name="T40" fmla="*/ 0 w 85"/>
                  <a:gd name="T41" fmla="*/ 0 h 152"/>
                  <a:gd name="T42" fmla="*/ 0 w 85"/>
                  <a:gd name="T43" fmla="*/ 0 h 152"/>
                  <a:gd name="T44" fmla="*/ 0 w 85"/>
                  <a:gd name="T45" fmla="*/ 0 h 152"/>
                  <a:gd name="T46" fmla="*/ 0 w 85"/>
                  <a:gd name="T47" fmla="*/ 0 h 152"/>
                  <a:gd name="T48" fmla="*/ 0 w 85"/>
                  <a:gd name="T49" fmla="*/ 0 h 152"/>
                  <a:gd name="T50" fmla="*/ 0 w 85"/>
                  <a:gd name="T51" fmla="*/ 0 h 152"/>
                  <a:gd name="T52" fmla="*/ 0 w 85"/>
                  <a:gd name="T53" fmla="*/ 0 h 152"/>
                  <a:gd name="T54" fmla="*/ 0 w 85"/>
                  <a:gd name="T55" fmla="*/ 0 h 152"/>
                  <a:gd name="T56" fmla="*/ 0 w 85"/>
                  <a:gd name="T57" fmla="*/ 0 h 152"/>
                  <a:gd name="T58" fmla="*/ 0 w 85"/>
                  <a:gd name="T59" fmla="*/ 0 h 152"/>
                  <a:gd name="T60" fmla="*/ 0 w 85"/>
                  <a:gd name="T61" fmla="*/ 0 h 152"/>
                  <a:gd name="T62" fmla="*/ 0 w 85"/>
                  <a:gd name="T63" fmla="*/ 0 h 152"/>
                  <a:gd name="T64" fmla="*/ 0 w 85"/>
                  <a:gd name="T65" fmla="*/ 0 h 152"/>
                  <a:gd name="T66" fmla="*/ 0 w 85"/>
                  <a:gd name="T67" fmla="*/ 0 h 1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5"/>
                  <a:gd name="T103" fmla="*/ 0 h 152"/>
                  <a:gd name="T104" fmla="*/ 85 w 85"/>
                  <a:gd name="T105" fmla="*/ 152 h 1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5" h="152">
                    <a:moveTo>
                      <a:pt x="0" y="0"/>
                    </a:moveTo>
                    <a:lnTo>
                      <a:pt x="7" y="7"/>
                    </a:lnTo>
                    <a:lnTo>
                      <a:pt x="16" y="13"/>
                    </a:lnTo>
                    <a:lnTo>
                      <a:pt x="24" y="19"/>
                    </a:lnTo>
                    <a:lnTo>
                      <a:pt x="32" y="26"/>
                    </a:lnTo>
                    <a:lnTo>
                      <a:pt x="40" y="32"/>
                    </a:lnTo>
                    <a:lnTo>
                      <a:pt x="47" y="39"/>
                    </a:lnTo>
                    <a:lnTo>
                      <a:pt x="55" y="47"/>
                    </a:lnTo>
                    <a:lnTo>
                      <a:pt x="61" y="54"/>
                    </a:lnTo>
                    <a:lnTo>
                      <a:pt x="72" y="77"/>
                    </a:lnTo>
                    <a:lnTo>
                      <a:pt x="77" y="101"/>
                    </a:lnTo>
                    <a:lnTo>
                      <a:pt x="77" y="126"/>
                    </a:lnTo>
                    <a:lnTo>
                      <a:pt x="72" y="151"/>
                    </a:lnTo>
                    <a:lnTo>
                      <a:pt x="72" y="152"/>
                    </a:lnTo>
                    <a:lnTo>
                      <a:pt x="74" y="152"/>
                    </a:lnTo>
                    <a:lnTo>
                      <a:pt x="75" y="151"/>
                    </a:lnTo>
                    <a:lnTo>
                      <a:pt x="76" y="150"/>
                    </a:lnTo>
                    <a:lnTo>
                      <a:pt x="81" y="131"/>
                    </a:lnTo>
                    <a:lnTo>
                      <a:pt x="85" y="111"/>
                    </a:lnTo>
                    <a:lnTo>
                      <a:pt x="85" y="92"/>
                    </a:lnTo>
                    <a:lnTo>
                      <a:pt x="79" y="73"/>
                    </a:lnTo>
                    <a:lnTo>
                      <a:pt x="71" y="61"/>
                    </a:lnTo>
                    <a:lnTo>
                      <a:pt x="64" y="51"/>
                    </a:lnTo>
                    <a:lnTo>
                      <a:pt x="55" y="41"/>
                    </a:lnTo>
                    <a:lnTo>
                      <a:pt x="45" y="32"/>
                    </a:lnTo>
                    <a:lnTo>
                      <a:pt x="34" y="23"/>
                    </a:lnTo>
                    <a:lnTo>
                      <a:pt x="22" y="15"/>
                    </a:lnTo>
                    <a:lnTo>
                      <a:pt x="1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63"/>
              <p:cNvSpPr>
                <a:spLocks/>
              </p:cNvSpPr>
              <p:nvPr/>
            </p:nvSpPr>
            <p:spPr bwMode="auto">
              <a:xfrm>
                <a:off x="1904" y="1171"/>
                <a:ext cx="35" cy="20"/>
              </a:xfrm>
              <a:custGeom>
                <a:avLst/>
                <a:gdLst>
                  <a:gd name="T0" fmla="*/ 0 w 143"/>
                  <a:gd name="T1" fmla="*/ 0 h 82"/>
                  <a:gd name="T2" fmla="*/ 0 w 143"/>
                  <a:gd name="T3" fmla="*/ 0 h 82"/>
                  <a:gd name="T4" fmla="*/ 0 w 143"/>
                  <a:gd name="T5" fmla="*/ 0 h 82"/>
                  <a:gd name="T6" fmla="*/ 0 w 143"/>
                  <a:gd name="T7" fmla="*/ 0 h 82"/>
                  <a:gd name="T8" fmla="*/ 0 w 143"/>
                  <a:gd name="T9" fmla="*/ 0 h 82"/>
                  <a:gd name="T10" fmla="*/ 0 w 143"/>
                  <a:gd name="T11" fmla="*/ 0 h 82"/>
                  <a:gd name="T12" fmla="*/ 0 w 143"/>
                  <a:gd name="T13" fmla="*/ 0 h 82"/>
                  <a:gd name="T14" fmla="*/ 0 w 143"/>
                  <a:gd name="T15" fmla="*/ 0 h 82"/>
                  <a:gd name="T16" fmla="*/ 0 w 143"/>
                  <a:gd name="T17" fmla="*/ 0 h 82"/>
                  <a:gd name="T18" fmla="*/ 0 w 143"/>
                  <a:gd name="T19" fmla="*/ 0 h 82"/>
                  <a:gd name="T20" fmla="*/ 0 w 143"/>
                  <a:gd name="T21" fmla="*/ 0 h 82"/>
                  <a:gd name="T22" fmla="*/ 0 w 143"/>
                  <a:gd name="T23" fmla="*/ 0 h 82"/>
                  <a:gd name="T24" fmla="*/ 0 w 143"/>
                  <a:gd name="T25" fmla="*/ 0 h 82"/>
                  <a:gd name="T26" fmla="*/ 0 w 143"/>
                  <a:gd name="T27" fmla="*/ 0 h 82"/>
                  <a:gd name="T28" fmla="*/ 0 w 143"/>
                  <a:gd name="T29" fmla="*/ 0 h 82"/>
                  <a:gd name="T30" fmla="*/ 0 w 143"/>
                  <a:gd name="T31" fmla="*/ 0 h 82"/>
                  <a:gd name="T32" fmla="*/ 0 w 143"/>
                  <a:gd name="T33" fmla="*/ 0 h 82"/>
                  <a:gd name="T34" fmla="*/ 0 w 143"/>
                  <a:gd name="T35" fmla="*/ 0 h 82"/>
                  <a:gd name="T36" fmla="*/ 0 w 143"/>
                  <a:gd name="T37" fmla="*/ 0 h 82"/>
                  <a:gd name="T38" fmla="*/ 0 w 143"/>
                  <a:gd name="T39" fmla="*/ 0 h 82"/>
                  <a:gd name="T40" fmla="*/ 0 w 143"/>
                  <a:gd name="T41" fmla="*/ 0 h 82"/>
                  <a:gd name="T42" fmla="*/ 0 w 143"/>
                  <a:gd name="T43" fmla="*/ 0 h 82"/>
                  <a:gd name="T44" fmla="*/ 0 w 143"/>
                  <a:gd name="T45" fmla="*/ 0 h 82"/>
                  <a:gd name="T46" fmla="*/ 0 w 143"/>
                  <a:gd name="T47" fmla="*/ 0 h 82"/>
                  <a:gd name="T48" fmla="*/ 0 w 143"/>
                  <a:gd name="T49" fmla="*/ 0 h 82"/>
                  <a:gd name="T50" fmla="*/ 0 w 143"/>
                  <a:gd name="T51" fmla="*/ 0 h 82"/>
                  <a:gd name="T52" fmla="*/ 0 w 143"/>
                  <a:gd name="T53" fmla="*/ 0 h 82"/>
                  <a:gd name="T54" fmla="*/ 0 w 143"/>
                  <a:gd name="T55" fmla="*/ 0 h 82"/>
                  <a:gd name="T56" fmla="*/ 0 w 143"/>
                  <a:gd name="T57" fmla="*/ 0 h 82"/>
                  <a:gd name="T58" fmla="*/ 0 w 143"/>
                  <a:gd name="T59" fmla="*/ 0 h 82"/>
                  <a:gd name="T60" fmla="*/ 0 w 143"/>
                  <a:gd name="T61" fmla="*/ 0 h 82"/>
                  <a:gd name="T62" fmla="*/ 0 w 143"/>
                  <a:gd name="T63" fmla="*/ 0 h 82"/>
                  <a:gd name="T64" fmla="*/ 0 w 143"/>
                  <a:gd name="T65" fmla="*/ 0 h 82"/>
                  <a:gd name="T66" fmla="*/ 0 w 143"/>
                  <a:gd name="T67" fmla="*/ 0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82"/>
                  <a:gd name="T104" fmla="*/ 143 w 143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82">
                    <a:moveTo>
                      <a:pt x="0" y="1"/>
                    </a:moveTo>
                    <a:lnTo>
                      <a:pt x="6" y="25"/>
                    </a:lnTo>
                    <a:lnTo>
                      <a:pt x="17" y="45"/>
                    </a:lnTo>
                    <a:lnTo>
                      <a:pt x="32" y="62"/>
                    </a:lnTo>
                    <a:lnTo>
                      <a:pt x="49" y="73"/>
                    </a:lnTo>
                    <a:lnTo>
                      <a:pt x="69" y="79"/>
                    </a:lnTo>
                    <a:lnTo>
                      <a:pt x="92" y="82"/>
                    </a:lnTo>
                    <a:lnTo>
                      <a:pt x="116" y="80"/>
                    </a:lnTo>
                    <a:lnTo>
                      <a:pt x="139" y="74"/>
                    </a:lnTo>
                    <a:lnTo>
                      <a:pt x="142" y="72"/>
                    </a:lnTo>
                    <a:lnTo>
                      <a:pt x="143" y="69"/>
                    </a:lnTo>
                    <a:lnTo>
                      <a:pt x="143" y="67"/>
                    </a:lnTo>
                    <a:lnTo>
                      <a:pt x="141" y="65"/>
                    </a:lnTo>
                    <a:lnTo>
                      <a:pt x="128" y="67"/>
                    </a:lnTo>
                    <a:lnTo>
                      <a:pt x="117" y="68"/>
                    </a:lnTo>
                    <a:lnTo>
                      <a:pt x="104" y="68"/>
                    </a:lnTo>
                    <a:lnTo>
                      <a:pt x="93" y="68"/>
                    </a:lnTo>
                    <a:lnTo>
                      <a:pt x="82" y="68"/>
                    </a:lnTo>
                    <a:lnTo>
                      <a:pt x="70" y="65"/>
                    </a:lnTo>
                    <a:lnTo>
                      <a:pt x="59" y="64"/>
                    </a:lnTo>
                    <a:lnTo>
                      <a:pt x="47" y="60"/>
                    </a:lnTo>
                    <a:lnTo>
                      <a:pt x="37" y="57"/>
                    </a:lnTo>
                    <a:lnTo>
                      <a:pt x="28" y="52"/>
                    </a:lnTo>
                    <a:lnTo>
                      <a:pt x="22" y="45"/>
                    </a:lnTo>
                    <a:lnTo>
                      <a:pt x="15" y="38"/>
                    </a:lnTo>
                    <a:lnTo>
                      <a:pt x="10" y="29"/>
                    </a:lnTo>
                    <a:lnTo>
                      <a:pt x="6" y="20"/>
                    </a:lnTo>
                    <a:lnTo>
                      <a:pt x="4" y="1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64"/>
              <p:cNvSpPr>
                <a:spLocks/>
              </p:cNvSpPr>
              <p:nvPr/>
            </p:nvSpPr>
            <p:spPr bwMode="auto">
              <a:xfrm>
                <a:off x="1940" y="1182"/>
                <a:ext cx="22" cy="13"/>
              </a:xfrm>
              <a:custGeom>
                <a:avLst/>
                <a:gdLst>
                  <a:gd name="T0" fmla="*/ 0 w 89"/>
                  <a:gd name="T1" fmla="*/ 0 h 50"/>
                  <a:gd name="T2" fmla="*/ 0 w 89"/>
                  <a:gd name="T3" fmla="*/ 0 h 50"/>
                  <a:gd name="T4" fmla="*/ 0 w 89"/>
                  <a:gd name="T5" fmla="*/ 0 h 50"/>
                  <a:gd name="T6" fmla="*/ 0 w 89"/>
                  <a:gd name="T7" fmla="*/ 0 h 50"/>
                  <a:gd name="T8" fmla="*/ 0 w 89"/>
                  <a:gd name="T9" fmla="*/ 0 h 50"/>
                  <a:gd name="T10" fmla="*/ 0 w 89"/>
                  <a:gd name="T11" fmla="*/ 0 h 50"/>
                  <a:gd name="T12" fmla="*/ 0 w 89"/>
                  <a:gd name="T13" fmla="*/ 0 h 50"/>
                  <a:gd name="T14" fmla="*/ 0 w 89"/>
                  <a:gd name="T15" fmla="*/ 0 h 50"/>
                  <a:gd name="T16" fmla="*/ 0 w 89"/>
                  <a:gd name="T17" fmla="*/ 0 h 50"/>
                  <a:gd name="T18" fmla="*/ 0 w 89"/>
                  <a:gd name="T19" fmla="*/ 0 h 50"/>
                  <a:gd name="T20" fmla="*/ 0 w 89"/>
                  <a:gd name="T21" fmla="*/ 0 h 50"/>
                  <a:gd name="T22" fmla="*/ 0 w 89"/>
                  <a:gd name="T23" fmla="*/ 0 h 50"/>
                  <a:gd name="T24" fmla="*/ 0 w 89"/>
                  <a:gd name="T25" fmla="*/ 0 h 50"/>
                  <a:gd name="T26" fmla="*/ 0 w 89"/>
                  <a:gd name="T27" fmla="*/ 0 h 50"/>
                  <a:gd name="T28" fmla="*/ 0 w 89"/>
                  <a:gd name="T29" fmla="*/ 0 h 50"/>
                  <a:gd name="T30" fmla="*/ 0 w 89"/>
                  <a:gd name="T31" fmla="*/ 0 h 50"/>
                  <a:gd name="T32" fmla="*/ 0 w 89"/>
                  <a:gd name="T33" fmla="*/ 0 h 50"/>
                  <a:gd name="T34" fmla="*/ 0 w 89"/>
                  <a:gd name="T35" fmla="*/ 0 h 50"/>
                  <a:gd name="T36" fmla="*/ 0 w 89"/>
                  <a:gd name="T37" fmla="*/ 0 h 50"/>
                  <a:gd name="T38" fmla="*/ 0 w 89"/>
                  <a:gd name="T39" fmla="*/ 0 h 50"/>
                  <a:gd name="T40" fmla="*/ 0 w 89"/>
                  <a:gd name="T41" fmla="*/ 0 h 50"/>
                  <a:gd name="T42" fmla="*/ 0 w 89"/>
                  <a:gd name="T43" fmla="*/ 0 h 50"/>
                  <a:gd name="T44" fmla="*/ 0 w 89"/>
                  <a:gd name="T45" fmla="*/ 0 h 50"/>
                  <a:gd name="T46" fmla="*/ 0 w 89"/>
                  <a:gd name="T47" fmla="*/ 0 h 50"/>
                  <a:gd name="T48" fmla="*/ 0 w 89"/>
                  <a:gd name="T49" fmla="*/ 0 h 50"/>
                  <a:gd name="T50" fmla="*/ 0 w 89"/>
                  <a:gd name="T51" fmla="*/ 0 h 50"/>
                  <a:gd name="T52" fmla="*/ 0 w 89"/>
                  <a:gd name="T53" fmla="*/ 0 h 50"/>
                  <a:gd name="T54" fmla="*/ 0 w 89"/>
                  <a:gd name="T55" fmla="*/ 0 h 50"/>
                  <a:gd name="T56" fmla="*/ 0 w 89"/>
                  <a:gd name="T57" fmla="*/ 0 h 50"/>
                  <a:gd name="T58" fmla="*/ 0 w 89"/>
                  <a:gd name="T59" fmla="*/ 0 h 50"/>
                  <a:gd name="T60" fmla="*/ 0 w 89"/>
                  <a:gd name="T61" fmla="*/ 0 h 50"/>
                  <a:gd name="T62" fmla="*/ 0 w 89"/>
                  <a:gd name="T63" fmla="*/ 0 h 50"/>
                  <a:gd name="T64" fmla="*/ 0 w 89"/>
                  <a:gd name="T65" fmla="*/ 0 h 50"/>
                  <a:gd name="T66" fmla="*/ 0 w 89"/>
                  <a:gd name="T67" fmla="*/ 0 h 50"/>
                  <a:gd name="T68" fmla="*/ 0 w 89"/>
                  <a:gd name="T69" fmla="*/ 0 h 50"/>
                  <a:gd name="T70" fmla="*/ 0 w 89"/>
                  <a:gd name="T71" fmla="*/ 0 h 50"/>
                  <a:gd name="T72" fmla="*/ 0 w 89"/>
                  <a:gd name="T73" fmla="*/ 0 h 50"/>
                  <a:gd name="T74" fmla="*/ 0 w 89"/>
                  <a:gd name="T75" fmla="*/ 0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"/>
                  <a:gd name="T115" fmla="*/ 0 h 50"/>
                  <a:gd name="T116" fmla="*/ 89 w 89"/>
                  <a:gd name="T117" fmla="*/ 50 h 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" h="50">
                    <a:moveTo>
                      <a:pt x="0" y="1"/>
                    </a:moveTo>
                    <a:lnTo>
                      <a:pt x="5" y="11"/>
                    </a:lnTo>
                    <a:lnTo>
                      <a:pt x="10" y="21"/>
                    </a:lnTo>
                    <a:lnTo>
                      <a:pt x="18" y="30"/>
                    </a:lnTo>
                    <a:lnTo>
                      <a:pt x="28" y="36"/>
                    </a:lnTo>
                    <a:lnTo>
                      <a:pt x="33" y="38"/>
                    </a:lnTo>
                    <a:lnTo>
                      <a:pt x="39" y="40"/>
                    </a:lnTo>
                    <a:lnTo>
                      <a:pt x="46" y="42"/>
                    </a:lnTo>
                    <a:lnTo>
                      <a:pt x="52" y="43"/>
                    </a:lnTo>
                    <a:lnTo>
                      <a:pt x="59" y="46"/>
                    </a:lnTo>
                    <a:lnTo>
                      <a:pt x="66" y="47"/>
                    </a:lnTo>
                    <a:lnTo>
                      <a:pt x="72" y="48"/>
                    </a:lnTo>
                    <a:lnTo>
                      <a:pt x="78" y="50"/>
                    </a:lnTo>
                    <a:lnTo>
                      <a:pt x="82" y="48"/>
                    </a:lnTo>
                    <a:lnTo>
                      <a:pt x="86" y="45"/>
                    </a:lnTo>
                    <a:lnTo>
                      <a:pt x="89" y="40"/>
                    </a:lnTo>
                    <a:lnTo>
                      <a:pt x="89" y="35"/>
                    </a:lnTo>
                    <a:lnTo>
                      <a:pt x="87" y="28"/>
                    </a:lnTo>
                    <a:lnTo>
                      <a:pt x="83" y="25"/>
                    </a:lnTo>
                    <a:lnTo>
                      <a:pt x="79" y="21"/>
                    </a:lnTo>
                    <a:lnTo>
                      <a:pt x="74" y="18"/>
                    </a:lnTo>
                    <a:lnTo>
                      <a:pt x="69" y="17"/>
                    </a:lnTo>
                    <a:lnTo>
                      <a:pt x="64" y="16"/>
                    </a:lnTo>
                    <a:lnTo>
                      <a:pt x="58" y="16"/>
                    </a:lnTo>
                    <a:lnTo>
                      <a:pt x="52" y="17"/>
                    </a:lnTo>
                    <a:lnTo>
                      <a:pt x="44" y="18"/>
                    </a:lnTo>
                    <a:lnTo>
                      <a:pt x="38" y="20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65"/>
              <p:cNvSpPr>
                <a:spLocks/>
              </p:cNvSpPr>
              <p:nvPr/>
            </p:nvSpPr>
            <p:spPr bwMode="auto">
              <a:xfrm>
                <a:off x="1956" y="1182"/>
                <a:ext cx="12" cy="5"/>
              </a:xfrm>
              <a:custGeom>
                <a:avLst/>
                <a:gdLst>
                  <a:gd name="T0" fmla="*/ 0 w 49"/>
                  <a:gd name="T1" fmla="*/ 0 h 20"/>
                  <a:gd name="T2" fmla="*/ 0 w 49"/>
                  <a:gd name="T3" fmla="*/ 0 h 20"/>
                  <a:gd name="T4" fmla="*/ 0 w 49"/>
                  <a:gd name="T5" fmla="*/ 0 h 20"/>
                  <a:gd name="T6" fmla="*/ 0 w 49"/>
                  <a:gd name="T7" fmla="*/ 0 h 20"/>
                  <a:gd name="T8" fmla="*/ 0 w 49"/>
                  <a:gd name="T9" fmla="*/ 0 h 20"/>
                  <a:gd name="T10" fmla="*/ 0 w 49"/>
                  <a:gd name="T11" fmla="*/ 0 h 20"/>
                  <a:gd name="T12" fmla="*/ 0 w 49"/>
                  <a:gd name="T13" fmla="*/ 0 h 20"/>
                  <a:gd name="T14" fmla="*/ 0 w 49"/>
                  <a:gd name="T15" fmla="*/ 0 h 20"/>
                  <a:gd name="T16" fmla="*/ 0 w 49"/>
                  <a:gd name="T17" fmla="*/ 0 h 20"/>
                  <a:gd name="T18" fmla="*/ 0 w 49"/>
                  <a:gd name="T19" fmla="*/ 0 h 20"/>
                  <a:gd name="T20" fmla="*/ 0 w 49"/>
                  <a:gd name="T21" fmla="*/ 0 h 20"/>
                  <a:gd name="T22" fmla="*/ 0 w 49"/>
                  <a:gd name="T23" fmla="*/ 0 h 20"/>
                  <a:gd name="T24" fmla="*/ 0 w 49"/>
                  <a:gd name="T25" fmla="*/ 0 h 20"/>
                  <a:gd name="T26" fmla="*/ 0 w 49"/>
                  <a:gd name="T27" fmla="*/ 0 h 20"/>
                  <a:gd name="T28" fmla="*/ 0 w 49"/>
                  <a:gd name="T29" fmla="*/ 0 h 20"/>
                  <a:gd name="T30" fmla="*/ 0 w 49"/>
                  <a:gd name="T31" fmla="*/ 0 h 20"/>
                  <a:gd name="T32" fmla="*/ 0 w 49"/>
                  <a:gd name="T33" fmla="*/ 0 h 20"/>
                  <a:gd name="T34" fmla="*/ 0 w 49"/>
                  <a:gd name="T35" fmla="*/ 0 h 20"/>
                  <a:gd name="T36" fmla="*/ 0 w 49"/>
                  <a:gd name="T37" fmla="*/ 0 h 20"/>
                  <a:gd name="T38" fmla="*/ 0 w 49"/>
                  <a:gd name="T39" fmla="*/ 0 h 20"/>
                  <a:gd name="T40" fmla="*/ 0 w 49"/>
                  <a:gd name="T41" fmla="*/ 0 h 20"/>
                  <a:gd name="T42" fmla="*/ 0 w 49"/>
                  <a:gd name="T43" fmla="*/ 0 h 20"/>
                  <a:gd name="T44" fmla="*/ 0 w 49"/>
                  <a:gd name="T45" fmla="*/ 0 h 20"/>
                  <a:gd name="T46" fmla="*/ 0 w 49"/>
                  <a:gd name="T47" fmla="*/ 0 h 20"/>
                  <a:gd name="T48" fmla="*/ 0 w 49"/>
                  <a:gd name="T49" fmla="*/ 0 h 20"/>
                  <a:gd name="T50" fmla="*/ 0 w 49"/>
                  <a:gd name="T51" fmla="*/ 0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9"/>
                  <a:gd name="T79" fmla="*/ 0 h 20"/>
                  <a:gd name="T80" fmla="*/ 49 w 49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9" h="20">
                    <a:moveTo>
                      <a:pt x="0" y="20"/>
                    </a:moveTo>
                    <a:lnTo>
                      <a:pt x="7" y="19"/>
                    </a:lnTo>
                    <a:lnTo>
                      <a:pt x="12" y="18"/>
                    </a:lnTo>
                    <a:lnTo>
                      <a:pt x="18" y="15"/>
                    </a:lnTo>
                    <a:lnTo>
                      <a:pt x="24" y="14"/>
                    </a:lnTo>
                    <a:lnTo>
                      <a:pt x="29" y="11"/>
                    </a:lnTo>
                    <a:lnTo>
                      <a:pt x="36" y="10"/>
                    </a:lnTo>
                    <a:lnTo>
                      <a:pt x="41" y="8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1" y="3"/>
                    </a:lnTo>
                    <a:lnTo>
                      <a:pt x="36" y="4"/>
                    </a:lnTo>
                    <a:lnTo>
                      <a:pt x="29" y="6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66"/>
              <p:cNvSpPr>
                <a:spLocks/>
              </p:cNvSpPr>
              <p:nvPr/>
            </p:nvSpPr>
            <p:spPr bwMode="auto">
              <a:xfrm>
                <a:off x="2033" y="1141"/>
                <a:ext cx="22" cy="29"/>
              </a:xfrm>
              <a:custGeom>
                <a:avLst/>
                <a:gdLst>
                  <a:gd name="T0" fmla="*/ 0 w 89"/>
                  <a:gd name="T1" fmla="*/ 0 h 114"/>
                  <a:gd name="T2" fmla="*/ 0 w 89"/>
                  <a:gd name="T3" fmla="*/ 0 h 114"/>
                  <a:gd name="T4" fmla="*/ 0 w 89"/>
                  <a:gd name="T5" fmla="*/ 0 h 114"/>
                  <a:gd name="T6" fmla="*/ 0 w 89"/>
                  <a:gd name="T7" fmla="*/ 0 h 114"/>
                  <a:gd name="T8" fmla="*/ 0 w 89"/>
                  <a:gd name="T9" fmla="*/ 0 h 114"/>
                  <a:gd name="T10" fmla="*/ 0 w 89"/>
                  <a:gd name="T11" fmla="*/ 0 h 114"/>
                  <a:gd name="T12" fmla="*/ 0 w 89"/>
                  <a:gd name="T13" fmla="*/ 0 h 114"/>
                  <a:gd name="T14" fmla="*/ 0 w 89"/>
                  <a:gd name="T15" fmla="*/ 0 h 114"/>
                  <a:gd name="T16" fmla="*/ 0 w 89"/>
                  <a:gd name="T17" fmla="*/ 0 h 114"/>
                  <a:gd name="T18" fmla="*/ 0 w 89"/>
                  <a:gd name="T19" fmla="*/ 0 h 114"/>
                  <a:gd name="T20" fmla="*/ 0 w 89"/>
                  <a:gd name="T21" fmla="*/ 0 h 114"/>
                  <a:gd name="T22" fmla="*/ 0 w 89"/>
                  <a:gd name="T23" fmla="*/ 0 h 114"/>
                  <a:gd name="T24" fmla="*/ 0 w 89"/>
                  <a:gd name="T25" fmla="*/ 0 h 114"/>
                  <a:gd name="T26" fmla="*/ 0 w 89"/>
                  <a:gd name="T27" fmla="*/ 0 h 114"/>
                  <a:gd name="T28" fmla="*/ 0 w 89"/>
                  <a:gd name="T29" fmla="*/ 0 h 114"/>
                  <a:gd name="T30" fmla="*/ 0 w 89"/>
                  <a:gd name="T31" fmla="*/ 0 h 114"/>
                  <a:gd name="T32" fmla="*/ 0 w 89"/>
                  <a:gd name="T33" fmla="*/ 0 h 114"/>
                  <a:gd name="T34" fmla="*/ 0 w 89"/>
                  <a:gd name="T35" fmla="*/ 0 h 114"/>
                  <a:gd name="T36" fmla="*/ 0 w 89"/>
                  <a:gd name="T37" fmla="*/ 0 h 114"/>
                  <a:gd name="T38" fmla="*/ 0 w 89"/>
                  <a:gd name="T39" fmla="*/ 0 h 114"/>
                  <a:gd name="T40" fmla="*/ 0 w 89"/>
                  <a:gd name="T41" fmla="*/ 0 h 114"/>
                  <a:gd name="T42" fmla="*/ 0 w 89"/>
                  <a:gd name="T43" fmla="*/ 0 h 114"/>
                  <a:gd name="T44" fmla="*/ 0 w 89"/>
                  <a:gd name="T45" fmla="*/ 0 h 114"/>
                  <a:gd name="T46" fmla="*/ 0 w 89"/>
                  <a:gd name="T47" fmla="*/ 0 h 114"/>
                  <a:gd name="T48" fmla="*/ 0 w 89"/>
                  <a:gd name="T49" fmla="*/ 0 h 114"/>
                  <a:gd name="T50" fmla="*/ 0 w 89"/>
                  <a:gd name="T51" fmla="*/ 0 h 114"/>
                  <a:gd name="T52" fmla="*/ 0 w 89"/>
                  <a:gd name="T53" fmla="*/ 0 h 114"/>
                  <a:gd name="T54" fmla="*/ 0 w 89"/>
                  <a:gd name="T55" fmla="*/ 0 h 114"/>
                  <a:gd name="T56" fmla="*/ 0 w 89"/>
                  <a:gd name="T57" fmla="*/ 0 h 114"/>
                  <a:gd name="T58" fmla="*/ 0 w 89"/>
                  <a:gd name="T59" fmla="*/ 0 h 114"/>
                  <a:gd name="T60" fmla="*/ 0 w 89"/>
                  <a:gd name="T61" fmla="*/ 0 h 114"/>
                  <a:gd name="T62" fmla="*/ 0 w 89"/>
                  <a:gd name="T63" fmla="*/ 0 h 114"/>
                  <a:gd name="T64" fmla="*/ 0 w 89"/>
                  <a:gd name="T65" fmla="*/ 0 h 114"/>
                  <a:gd name="T66" fmla="*/ 0 w 89"/>
                  <a:gd name="T67" fmla="*/ 0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"/>
                  <a:gd name="T103" fmla="*/ 0 h 114"/>
                  <a:gd name="T104" fmla="*/ 89 w 89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" h="114">
                    <a:moveTo>
                      <a:pt x="1" y="20"/>
                    </a:moveTo>
                    <a:lnTo>
                      <a:pt x="10" y="15"/>
                    </a:lnTo>
                    <a:lnTo>
                      <a:pt x="18" y="10"/>
                    </a:lnTo>
                    <a:lnTo>
                      <a:pt x="27" y="7"/>
                    </a:lnTo>
                    <a:lnTo>
                      <a:pt x="35" y="5"/>
                    </a:lnTo>
                    <a:lnTo>
                      <a:pt x="44" y="5"/>
                    </a:lnTo>
                    <a:lnTo>
                      <a:pt x="52" y="7"/>
                    </a:lnTo>
                    <a:lnTo>
                      <a:pt x="58" y="13"/>
                    </a:lnTo>
                    <a:lnTo>
                      <a:pt x="64" y="22"/>
                    </a:lnTo>
                    <a:lnTo>
                      <a:pt x="73" y="43"/>
                    </a:lnTo>
                    <a:lnTo>
                      <a:pt x="79" y="66"/>
                    </a:lnTo>
                    <a:lnTo>
                      <a:pt x="83" y="89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8" y="112"/>
                    </a:lnTo>
                    <a:lnTo>
                      <a:pt x="89" y="111"/>
                    </a:lnTo>
                    <a:lnTo>
                      <a:pt x="89" y="110"/>
                    </a:lnTo>
                    <a:lnTo>
                      <a:pt x="89" y="85"/>
                    </a:lnTo>
                    <a:lnTo>
                      <a:pt x="88" y="57"/>
                    </a:lnTo>
                    <a:lnTo>
                      <a:pt x="80" y="31"/>
                    </a:lnTo>
                    <a:lnTo>
                      <a:pt x="67" y="10"/>
                    </a:lnTo>
                    <a:lnTo>
                      <a:pt x="59" y="3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4" y="1"/>
                    </a:lnTo>
                    <a:lnTo>
                      <a:pt x="25" y="3"/>
                    </a:lnTo>
                    <a:lnTo>
                      <a:pt x="17" y="8"/>
                    </a:lnTo>
                    <a:lnTo>
                      <a:pt x="9" y="13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67"/>
              <p:cNvSpPr>
                <a:spLocks/>
              </p:cNvSpPr>
              <p:nvPr/>
            </p:nvSpPr>
            <p:spPr bwMode="auto">
              <a:xfrm>
                <a:off x="2025" y="1158"/>
                <a:ext cx="27" cy="18"/>
              </a:xfrm>
              <a:custGeom>
                <a:avLst/>
                <a:gdLst>
                  <a:gd name="T0" fmla="*/ 0 w 109"/>
                  <a:gd name="T1" fmla="*/ 0 h 71"/>
                  <a:gd name="T2" fmla="*/ 0 w 109"/>
                  <a:gd name="T3" fmla="*/ 0 h 71"/>
                  <a:gd name="T4" fmla="*/ 0 w 109"/>
                  <a:gd name="T5" fmla="*/ 0 h 71"/>
                  <a:gd name="T6" fmla="*/ 0 w 109"/>
                  <a:gd name="T7" fmla="*/ 0 h 71"/>
                  <a:gd name="T8" fmla="*/ 0 w 109"/>
                  <a:gd name="T9" fmla="*/ 0 h 71"/>
                  <a:gd name="T10" fmla="*/ 0 w 109"/>
                  <a:gd name="T11" fmla="*/ 0 h 71"/>
                  <a:gd name="T12" fmla="*/ 0 w 109"/>
                  <a:gd name="T13" fmla="*/ 0 h 71"/>
                  <a:gd name="T14" fmla="*/ 0 w 109"/>
                  <a:gd name="T15" fmla="*/ 0 h 71"/>
                  <a:gd name="T16" fmla="*/ 0 w 109"/>
                  <a:gd name="T17" fmla="*/ 0 h 71"/>
                  <a:gd name="T18" fmla="*/ 0 w 109"/>
                  <a:gd name="T19" fmla="*/ 0 h 71"/>
                  <a:gd name="T20" fmla="*/ 0 w 109"/>
                  <a:gd name="T21" fmla="*/ 0 h 71"/>
                  <a:gd name="T22" fmla="*/ 0 w 109"/>
                  <a:gd name="T23" fmla="*/ 0 h 71"/>
                  <a:gd name="T24" fmla="*/ 0 w 109"/>
                  <a:gd name="T25" fmla="*/ 0 h 71"/>
                  <a:gd name="T26" fmla="*/ 0 w 109"/>
                  <a:gd name="T27" fmla="*/ 0 h 71"/>
                  <a:gd name="T28" fmla="*/ 0 w 109"/>
                  <a:gd name="T29" fmla="*/ 0 h 71"/>
                  <a:gd name="T30" fmla="*/ 0 w 109"/>
                  <a:gd name="T31" fmla="*/ 0 h 71"/>
                  <a:gd name="T32" fmla="*/ 0 w 109"/>
                  <a:gd name="T33" fmla="*/ 0 h 71"/>
                  <a:gd name="T34" fmla="*/ 0 w 109"/>
                  <a:gd name="T35" fmla="*/ 0 h 71"/>
                  <a:gd name="T36" fmla="*/ 0 w 109"/>
                  <a:gd name="T37" fmla="*/ 0 h 71"/>
                  <a:gd name="T38" fmla="*/ 0 w 109"/>
                  <a:gd name="T39" fmla="*/ 0 h 71"/>
                  <a:gd name="T40" fmla="*/ 0 w 109"/>
                  <a:gd name="T41" fmla="*/ 0 h 71"/>
                  <a:gd name="T42" fmla="*/ 0 w 109"/>
                  <a:gd name="T43" fmla="*/ 0 h 71"/>
                  <a:gd name="T44" fmla="*/ 0 w 109"/>
                  <a:gd name="T45" fmla="*/ 0 h 71"/>
                  <a:gd name="T46" fmla="*/ 0 w 109"/>
                  <a:gd name="T47" fmla="*/ 0 h 71"/>
                  <a:gd name="T48" fmla="*/ 0 w 109"/>
                  <a:gd name="T49" fmla="*/ 0 h 71"/>
                  <a:gd name="T50" fmla="*/ 0 w 109"/>
                  <a:gd name="T51" fmla="*/ 0 h 71"/>
                  <a:gd name="T52" fmla="*/ 0 w 109"/>
                  <a:gd name="T53" fmla="*/ 0 h 71"/>
                  <a:gd name="T54" fmla="*/ 0 w 109"/>
                  <a:gd name="T55" fmla="*/ 0 h 71"/>
                  <a:gd name="T56" fmla="*/ 0 w 109"/>
                  <a:gd name="T57" fmla="*/ 0 h 71"/>
                  <a:gd name="T58" fmla="*/ 0 w 109"/>
                  <a:gd name="T59" fmla="*/ 0 h 71"/>
                  <a:gd name="T60" fmla="*/ 0 w 109"/>
                  <a:gd name="T61" fmla="*/ 0 h 71"/>
                  <a:gd name="T62" fmla="*/ 0 w 109"/>
                  <a:gd name="T63" fmla="*/ 0 h 71"/>
                  <a:gd name="T64" fmla="*/ 0 w 109"/>
                  <a:gd name="T65" fmla="*/ 0 h 71"/>
                  <a:gd name="T66" fmla="*/ 0 w 109"/>
                  <a:gd name="T67" fmla="*/ 0 h 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9"/>
                  <a:gd name="T103" fmla="*/ 0 h 71"/>
                  <a:gd name="T104" fmla="*/ 109 w 109"/>
                  <a:gd name="T105" fmla="*/ 71 h 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9" h="71">
                    <a:moveTo>
                      <a:pt x="0" y="0"/>
                    </a:moveTo>
                    <a:lnTo>
                      <a:pt x="3" y="10"/>
                    </a:lnTo>
                    <a:lnTo>
                      <a:pt x="5" y="19"/>
                    </a:lnTo>
                    <a:lnTo>
                      <a:pt x="10" y="27"/>
                    </a:lnTo>
                    <a:lnTo>
                      <a:pt x="15" y="34"/>
                    </a:lnTo>
                    <a:lnTo>
                      <a:pt x="20" y="40"/>
                    </a:lnTo>
                    <a:lnTo>
                      <a:pt x="28" y="46"/>
                    </a:lnTo>
                    <a:lnTo>
                      <a:pt x="35" y="52"/>
                    </a:lnTo>
                    <a:lnTo>
                      <a:pt x="43" y="59"/>
                    </a:lnTo>
                    <a:lnTo>
                      <a:pt x="51" y="64"/>
                    </a:lnTo>
                    <a:lnTo>
                      <a:pt x="59" y="67"/>
                    </a:lnTo>
                    <a:lnTo>
                      <a:pt x="67" y="70"/>
                    </a:lnTo>
                    <a:lnTo>
                      <a:pt x="74" y="71"/>
                    </a:lnTo>
                    <a:lnTo>
                      <a:pt x="82" y="71"/>
                    </a:lnTo>
                    <a:lnTo>
                      <a:pt x="89" y="69"/>
                    </a:lnTo>
                    <a:lnTo>
                      <a:pt x="98" y="65"/>
                    </a:lnTo>
                    <a:lnTo>
                      <a:pt x="106" y="60"/>
                    </a:lnTo>
                    <a:lnTo>
                      <a:pt x="108" y="57"/>
                    </a:lnTo>
                    <a:lnTo>
                      <a:pt x="109" y="55"/>
                    </a:lnTo>
                    <a:lnTo>
                      <a:pt x="108" y="54"/>
                    </a:lnTo>
                    <a:lnTo>
                      <a:pt x="104" y="54"/>
                    </a:lnTo>
                    <a:lnTo>
                      <a:pt x="88" y="56"/>
                    </a:lnTo>
                    <a:lnTo>
                      <a:pt x="72" y="56"/>
                    </a:lnTo>
                    <a:lnTo>
                      <a:pt x="56" y="54"/>
                    </a:lnTo>
                    <a:lnTo>
                      <a:pt x="40" y="49"/>
                    </a:lnTo>
                    <a:lnTo>
                      <a:pt x="27" y="40"/>
                    </a:lnTo>
                    <a:lnTo>
                      <a:pt x="15" y="30"/>
                    </a:lnTo>
                    <a:lnTo>
                      <a:pt x="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68"/>
              <p:cNvSpPr>
                <a:spLocks/>
              </p:cNvSpPr>
              <p:nvPr/>
            </p:nvSpPr>
            <p:spPr bwMode="auto">
              <a:xfrm>
                <a:off x="2045" y="1139"/>
                <a:ext cx="22" cy="30"/>
              </a:xfrm>
              <a:custGeom>
                <a:avLst/>
                <a:gdLst>
                  <a:gd name="T0" fmla="*/ 0 w 90"/>
                  <a:gd name="T1" fmla="*/ 0 h 121"/>
                  <a:gd name="T2" fmla="*/ 0 w 90"/>
                  <a:gd name="T3" fmla="*/ 0 h 121"/>
                  <a:gd name="T4" fmla="*/ 0 w 90"/>
                  <a:gd name="T5" fmla="*/ 0 h 121"/>
                  <a:gd name="T6" fmla="*/ 0 w 90"/>
                  <a:gd name="T7" fmla="*/ 0 h 121"/>
                  <a:gd name="T8" fmla="*/ 0 w 90"/>
                  <a:gd name="T9" fmla="*/ 0 h 121"/>
                  <a:gd name="T10" fmla="*/ 0 w 90"/>
                  <a:gd name="T11" fmla="*/ 0 h 121"/>
                  <a:gd name="T12" fmla="*/ 0 w 90"/>
                  <a:gd name="T13" fmla="*/ 0 h 121"/>
                  <a:gd name="T14" fmla="*/ 0 w 90"/>
                  <a:gd name="T15" fmla="*/ 0 h 121"/>
                  <a:gd name="T16" fmla="*/ 0 w 90"/>
                  <a:gd name="T17" fmla="*/ 0 h 121"/>
                  <a:gd name="T18" fmla="*/ 0 w 90"/>
                  <a:gd name="T19" fmla="*/ 0 h 121"/>
                  <a:gd name="T20" fmla="*/ 0 w 90"/>
                  <a:gd name="T21" fmla="*/ 0 h 121"/>
                  <a:gd name="T22" fmla="*/ 0 w 90"/>
                  <a:gd name="T23" fmla="*/ 0 h 121"/>
                  <a:gd name="T24" fmla="*/ 0 w 90"/>
                  <a:gd name="T25" fmla="*/ 0 h 121"/>
                  <a:gd name="T26" fmla="*/ 0 w 90"/>
                  <a:gd name="T27" fmla="*/ 0 h 121"/>
                  <a:gd name="T28" fmla="*/ 0 w 90"/>
                  <a:gd name="T29" fmla="*/ 0 h 121"/>
                  <a:gd name="T30" fmla="*/ 0 w 90"/>
                  <a:gd name="T31" fmla="*/ 0 h 121"/>
                  <a:gd name="T32" fmla="*/ 0 w 90"/>
                  <a:gd name="T33" fmla="*/ 0 h 121"/>
                  <a:gd name="T34" fmla="*/ 0 w 90"/>
                  <a:gd name="T35" fmla="*/ 0 h 121"/>
                  <a:gd name="T36" fmla="*/ 0 w 90"/>
                  <a:gd name="T37" fmla="*/ 0 h 121"/>
                  <a:gd name="T38" fmla="*/ 0 w 90"/>
                  <a:gd name="T39" fmla="*/ 0 h 121"/>
                  <a:gd name="T40" fmla="*/ 0 w 90"/>
                  <a:gd name="T41" fmla="*/ 0 h 121"/>
                  <a:gd name="T42" fmla="*/ 0 w 90"/>
                  <a:gd name="T43" fmla="*/ 0 h 121"/>
                  <a:gd name="T44" fmla="*/ 0 w 90"/>
                  <a:gd name="T45" fmla="*/ 0 h 121"/>
                  <a:gd name="T46" fmla="*/ 0 w 90"/>
                  <a:gd name="T47" fmla="*/ 0 h 121"/>
                  <a:gd name="T48" fmla="*/ 0 w 90"/>
                  <a:gd name="T49" fmla="*/ 0 h 121"/>
                  <a:gd name="T50" fmla="*/ 0 w 90"/>
                  <a:gd name="T51" fmla="*/ 0 h 121"/>
                  <a:gd name="T52" fmla="*/ 0 w 90"/>
                  <a:gd name="T53" fmla="*/ 0 h 121"/>
                  <a:gd name="T54" fmla="*/ 0 w 90"/>
                  <a:gd name="T55" fmla="*/ 0 h 121"/>
                  <a:gd name="T56" fmla="*/ 0 w 90"/>
                  <a:gd name="T57" fmla="*/ 0 h 121"/>
                  <a:gd name="T58" fmla="*/ 0 w 90"/>
                  <a:gd name="T59" fmla="*/ 0 h 121"/>
                  <a:gd name="T60" fmla="*/ 0 w 90"/>
                  <a:gd name="T61" fmla="*/ 0 h 121"/>
                  <a:gd name="T62" fmla="*/ 0 w 90"/>
                  <a:gd name="T63" fmla="*/ 0 h 121"/>
                  <a:gd name="T64" fmla="*/ 0 w 90"/>
                  <a:gd name="T65" fmla="*/ 0 h 121"/>
                  <a:gd name="T66" fmla="*/ 0 w 90"/>
                  <a:gd name="T67" fmla="*/ 0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121"/>
                  <a:gd name="T104" fmla="*/ 90 w 90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121">
                    <a:moveTo>
                      <a:pt x="0" y="8"/>
                    </a:moveTo>
                    <a:lnTo>
                      <a:pt x="11" y="5"/>
                    </a:lnTo>
                    <a:lnTo>
                      <a:pt x="22" y="4"/>
                    </a:lnTo>
                    <a:lnTo>
                      <a:pt x="33" y="5"/>
                    </a:lnTo>
                    <a:lnTo>
                      <a:pt x="45" y="8"/>
                    </a:lnTo>
                    <a:lnTo>
                      <a:pt x="54" y="13"/>
                    </a:lnTo>
                    <a:lnTo>
                      <a:pt x="62" y="20"/>
                    </a:lnTo>
                    <a:lnTo>
                      <a:pt x="70" y="29"/>
                    </a:lnTo>
                    <a:lnTo>
                      <a:pt x="75" y="40"/>
                    </a:lnTo>
                    <a:lnTo>
                      <a:pt x="77" y="59"/>
                    </a:lnTo>
                    <a:lnTo>
                      <a:pt x="74" y="79"/>
                    </a:lnTo>
                    <a:lnTo>
                      <a:pt x="66" y="99"/>
                    </a:lnTo>
                    <a:lnTo>
                      <a:pt x="60" y="118"/>
                    </a:lnTo>
                    <a:lnTo>
                      <a:pt x="60" y="121"/>
                    </a:lnTo>
                    <a:lnTo>
                      <a:pt x="62" y="121"/>
                    </a:lnTo>
                    <a:lnTo>
                      <a:pt x="66" y="119"/>
                    </a:lnTo>
                    <a:lnTo>
                      <a:pt x="67" y="117"/>
                    </a:lnTo>
                    <a:lnTo>
                      <a:pt x="77" y="96"/>
                    </a:lnTo>
                    <a:lnTo>
                      <a:pt x="86" y="72"/>
                    </a:lnTo>
                    <a:lnTo>
                      <a:pt x="90" y="47"/>
                    </a:lnTo>
                    <a:lnTo>
                      <a:pt x="82" y="25"/>
                    </a:lnTo>
                    <a:lnTo>
                      <a:pt x="75" y="17"/>
                    </a:lnTo>
                    <a:lnTo>
                      <a:pt x="66" y="9"/>
                    </a:lnTo>
                    <a:lnTo>
                      <a:pt x="56" y="4"/>
                    </a:lnTo>
                    <a:lnTo>
                      <a:pt x="45" y="1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69"/>
              <p:cNvSpPr>
                <a:spLocks/>
              </p:cNvSpPr>
              <p:nvPr/>
            </p:nvSpPr>
            <p:spPr bwMode="auto">
              <a:xfrm>
                <a:off x="1869" y="907"/>
                <a:ext cx="61" cy="26"/>
              </a:xfrm>
              <a:custGeom>
                <a:avLst/>
                <a:gdLst>
                  <a:gd name="T0" fmla="*/ 0 w 243"/>
                  <a:gd name="T1" fmla="*/ 0 h 104"/>
                  <a:gd name="T2" fmla="*/ 0 w 243"/>
                  <a:gd name="T3" fmla="*/ 0 h 104"/>
                  <a:gd name="T4" fmla="*/ 0 w 243"/>
                  <a:gd name="T5" fmla="*/ 0 h 104"/>
                  <a:gd name="T6" fmla="*/ 0 w 243"/>
                  <a:gd name="T7" fmla="*/ 0 h 104"/>
                  <a:gd name="T8" fmla="*/ 0 w 243"/>
                  <a:gd name="T9" fmla="*/ 0 h 104"/>
                  <a:gd name="T10" fmla="*/ 0 w 243"/>
                  <a:gd name="T11" fmla="*/ 0 h 104"/>
                  <a:gd name="T12" fmla="*/ 0 w 243"/>
                  <a:gd name="T13" fmla="*/ 0 h 104"/>
                  <a:gd name="T14" fmla="*/ 0 w 243"/>
                  <a:gd name="T15" fmla="*/ 0 h 104"/>
                  <a:gd name="T16" fmla="*/ 0 w 243"/>
                  <a:gd name="T17" fmla="*/ 0 h 104"/>
                  <a:gd name="T18" fmla="*/ 0 w 243"/>
                  <a:gd name="T19" fmla="*/ 0 h 104"/>
                  <a:gd name="T20" fmla="*/ 0 w 243"/>
                  <a:gd name="T21" fmla="*/ 0 h 104"/>
                  <a:gd name="T22" fmla="*/ 0 w 243"/>
                  <a:gd name="T23" fmla="*/ 0 h 104"/>
                  <a:gd name="T24" fmla="*/ 0 w 243"/>
                  <a:gd name="T25" fmla="*/ 0 h 104"/>
                  <a:gd name="T26" fmla="*/ 0 w 243"/>
                  <a:gd name="T27" fmla="*/ 0 h 104"/>
                  <a:gd name="T28" fmla="*/ 0 w 243"/>
                  <a:gd name="T29" fmla="*/ 0 h 104"/>
                  <a:gd name="T30" fmla="*/ 0 w 243"/>
                  <a:gd name="T31" fmla="*/ 0 h 104"/>
                  <a:gd name="T32" fmla="*/ 0 w 243"/>
                  <a:gd name="T33" fmla="*/ 0 h 104"/>
                  <a:gd name="T34" fmla="*/ 0 w 243"/>
                  <a:gd name="T35" fmla="*/ 0 h 104"/>
                  <a:gd name="T36" fmla="*/ 0 w 243"/>
                  <a:gd name="T37" fmla="*/ 0 h 104"/>
                  <a:gd name="T38" fmla="*/ 0 w 243"/>
                  <a:gd name="T39" fmla="*/ 0 h 104"/>
                  <a:gd name="T40" fmla="*/ 0 w 243"/>
                  <a:gd name="T41" fmla="*/ 0 h 104"/>
                  <a:gd name="T42" fmla="*/ 0 w 243"/>
                  <a:gd name="T43" fmla="*/ 0 h 104"/>
                  <a:gd name="T44" fmla="*/ 0 w 243"/>
                  <a:gd name="T45" fmla="*/ 0 h 104"/>
                  <a:gd name="T46" fmla="*/ 0 w 243"/>
                  <a:gd name="T47" fmla="*/ 0 h 104"/>
                  <a:gd name="T48" fmla="*/ 0 w 243"/>
                  <a:gd name="T49" fmla="*/ 0 h 104"/>
                  <a:gd name="T50" fmla="*/ 0 w 243"/>
                  <a:gd name="T51" fmla="*/ 0 h 104"/>
                  <a:gd name="T52" fmla="*/ 0 w 243"/>
                  <a:gd name="T53" fmla="*/ 0 h 104"/>
                  <a:gd name="T54" fmla="*/ 0 w 243"/>
                  <a:gd name="T55" fmla="*/ 0 h 104"/>
                  <a:gd name="T56" fmla="*/ 0 w 243"/>
                  <a:gd name="T57" fmla="*/ 0 h 104"/>
                  <a:gd name="T58" fmla="*/ 0 w 243"/>
                  <a:gd name="T59" fmla="*/ 0 h 104"/>
                  <a:gd name="T60" fmla="*/ 0 w 243"/>
                  <a:gd name="T61" fmla="*/ 0 h 104"/>
                  <a:gd name="T62" fmla="*/ 0 w 243"/>
                  <a:gd name="T63" fmla="*/ 0 h 104"/>
                  <a:gd name="T64" fmla="*/ 0 w 243"/>
                  <a:gd name="T65" fmla="*/ 0 h 104"/>
                  <a:gd name="T66" fmla="*/ 0 w 243"/>
                  <a:gd name="T67" fmla="*/ 0 h 104"/>
                  <a:gd name="T68" fmla="*/ 0 w 243"/>
                  <a:gd name="T69" fmla="*/ 0 h 104"/>
                  <a:gd name="T70" fmla="*/ 0 w 243"/>
                  <a:gd name="T71" fmla="*/ 0 h 104"/>
                  <a:gd name="T72" fmla="*/ 0 w 243"/>
                  <a:gd name="T73" fmla="*/ 0 h 104"/>
                  <a:gd name="T74" fmla="*/ 0 w 243"/>
                  <a:gd name="T75" fmla="*/ 0 h 104"/>
                  <a:gd name="T76" fmla="*/ 0 w 243"/>
                  <a:gd name="T77" fmla="*/ 0 h 104"/>
                  <a:gd name="T78" fmla="*/ 0 w 243"/>
                  <a:gd name="T79" fmla="*/ 0 h 104"/>
                  <a:gd name="T80" fmla="*/ 0 w 243"/>
                  <a:gd name="T81" fmla="*/ 0 h 104"/>
                  <a:gd name="T82" fmla="*/ 0 w 243"/>
                  <a:gd name="T83" fmla="*/ 0 h 1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3"/>
                  <a:gd name="T127" fmla="*/ 0 h 104"/>
                  <a:gd name="T128" fmla="*/ 243 w 243"/>
                  <a:gd name="T129" fmla="*/ 104 h 1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3" h="104">
                    <a:moveTo>
                      <a:pt x="243" y="0"/>
                    </a:moveTo>
                    <a:lnTo>
                      <a:pt x="227" y="0"/>
                    </a:lnTo>
                    <a:lnTo>
                      <a:pt x="211" y="0"/>
                    </a:lnTo>
                    <a:lnTo>
                      <a:pt x="196" y="1"/>
                    </a:lnTo>
                    <a:lnTo>
                      <a:pt x="179" y="3"/>
                    </a:lnTo>
                    <a:lnTo>
                      <a:pt x="164" y="5"/>
                    </a:lnTo>
                    <a:lnTo>
                      <a:pt x="149" y="9"/>
                    </a:lnTo>
                    <a:lnTo>
                      <a:pt x="134" y="14"/>
                    </a:lnTo>
                    <a:lnTo>
                      <a:pt x="119" y="20"/>
                    </a:lnTo>
                    <a:lnTo>
                      <a:pt x="103" y="28"/>
                    </a:lnTo>
                    <a:lnTo>
                      <a:pt x="88" y="38"/>
                    </a:lnTo>
                    <a:lnTo>
                      <a:pt x="73" y="48"/>
                    </a:lnTo>
                    <a:lnTo>
                      <a:pt x="58" y="58"/>
                    </a:lnTo>
                    <a:lnTo>
                      <a:pt x="43" y="69"/>
                    </a:lnTo>
                    <a:lnTo>
                      <a:pt x="28" y="79"/>
                    </a:lnTo>
                    <a:lnTo>
                      <a:pt x="14" y="91"/>
                    </a:lnTo>
                    <a:lnTo>
                      <a:pt x="0" y="102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16" y="92"/>
                    </a:lnTo>
                    <a:lnTo>
                      <a:pt x="31" y="81"/>
                    </a:lnTo>
                    <a:lnTo>
                      <a:pt x="46" y="69"/>
                    </a:lnTo>
                    <a:lnTo>
                      <a:pt x="63" y="58"/>
                    </a:lnTo>
                    <a:lnTo>
                      <a:pt x="78" y="48"/>
                    </a:lnTo>
                    <a:lnTo>
                      <a:pt x="95" y="38"/>
                    </a:lnTo>
                    <a:lnTo>
                      <a:pt x="112" y="29"/>
                    </a:lnTo>
                    <a:lnTo>
                      <a:pt x="129" y="20"/>
                    </a:lnTo>
                    <a:lnTo>
                      <a:pt x="142" y="15"/>
                    </a:lnTo>
                    <a:lnTo>
                      <a:pt x="156" y="12"/>
                    </a:lnTo>
                    <a:lnTo>
                      <a:pt x="169" y="9"/>
                    </a:lnTo>
                    <a:lnTo>
                      <a:pt x="183" y="8"/>
                    </a:lnTo>
                    <a:lnTo>
                      <a:pt x="197" y="6"/>
                    </a:lnTo>
                    <a:lnTo>
                      <a:pt x="212" y="5"/>
                    </a:lnTo>
                    <a:lnTo>
                      <a:pt x="227" y="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70"/>
              <p:cNvSpPr>
                <a:spLocks/>
              </p:cNvSpPr>
              <p:nvPr/>
            </p:nvSpPr>
            <p:spPr bwMode="auto">
              <a:xfrm>
                <a:off x="1852" y="921"/>
                <a:ext cx="59" cy="73"/>
              </a:xfrm>
              <a:custGeom>
                <a:avLst/>
                <a:gdLst>
                  <a:gd name="T0" fmla="*/ 0 w 236"/>
                  <a:gd name="T1" fmla="*/ 0 h 292"/>
                  <a:gd name="T2" fmla="*/ 0 w 236"/>
                  <a:gd name="T3" fmla="*/ 0 h 292"/>
                  <a:gd name="T4" fmla="*/ 0 w 236"/>
                  <a:gd name="T5" fmla="*/ 0 h 292"/>
                  <a:gd name="T6" fmla="*/ 0 w 236"/>
                  <a:gd name="T7" fmla="*/ 0 h 292"/>
                  <a:gd name="T8" fmla="*/ 0 w 236"/>
                  <a:gd name="T9" fmla="*/ 0 h 292"/>
                  <a:gd name="T10" fmla="*/ 0 w 236"/>
                  <a:gd name="T11" fmla="*/ 0 h 292"/>
                  <a:gd name="T12" fmla="*/ 0 w 236"/>
                  <a:gd name="T13" fmla="*/ 0 h 292"/>
                  <a:gd name="T14" fmla="*/ 0 w 236"/>
                  <a:gd name="T15" fmla="*/ 0 h 292"/>
                  <a:gd name="T16" fmla="*/ 0 w 236"/>
                  <a:gd name="T17" fmla="*/ 0 h 292"/>
                  <a:gd name="T18" fmla="*/ 0 w 236"/>
                  <a:gd name="T19" fmla="*/ 0 h 292"/>
                  <a:gd name="T20" fmla="*/ 0 w 236"/>
                  <a:gd name="T21" fmla="*/ 0 h 292"/>
                  <a:gd name="T22" fmla="*/ 0 w 236"/>
                  <a:gd name="T23" fmla="*/ 0 h 292"/>
                  <a:gd name="T24" fmla="*/ 0 w 236"/>
                  <a:gd name="T25" fmla="*/ 0 h 292"/>
                  <a:gd name="T26" fmla="*/ 0 w 236"/>
                  <a:gd name="T27" fmla="*/ 0 h 292"/>
                  <a:gd name="T28" fmla="*/ 0 w 236"/>
                  <a:gd name="T29" fmla="*/ 0 h 292"/>
                  <a:gd name="T30" fmla="*/ 0 w 236"/>
                  <a:gd name="T31" fmla="*/ 0 h 292"/>
                  <a:gd name="T32" fmla="*/ 0 w 236"/>
                  <a:gd name="T33" fmla="*/ 0 h 292"/>
                  <a:gd name="T34" fmla="*/ 0 w 236"/>
                  <a:gd name="T35" fmla="*/ 0 h 292"/>
                  <a:gd name="T36" fmla="*/ 0 w 236"/>
                  <a:gd name="T37" fmla="*/ 0 h 292"/>
                  <a:gd name="T38" fmla="*/ 0 w 236"/>
                  <a:gd name="T39" fmla="*/ 0 h 292"/>
                  <a:gd name="T40" fmla="*/ 0 w 236"/>
                  <a:gd name="T41" fmla="*/ 0 h 292"/>
                  <a:gd name="T42" fmla="*/ 0 w 236"/>
                  <a:gd name="T43" fmla="*/ 0 h 292"/>
                  <a:gd name="T44" fmla="*/ 0 w 236"/>
                  <a:gd name="T45" fmla="*/ 0 h 292"/>
                  <a:gd name="T46" fmla="*/ 0 w 236"/>
                  <a:gd name="T47" fmla="*/ 0 h 292"/>
                  <a:gd name="T48" fmla="*/ 0 w 236"/>
                  <a:gd name="T49" fmla="*/ 0 h 292"/>
                  <a:gd name="T50" fmla="*/ 0 w 236"/>
                  <a:gd name="T51" fmla="*/ 0 h 292"/>
                  <a:gd name="T52" fmla="*/ 0 w 236"/>
                  <a:gd name="T53" fmla="*/ 0 h 292"/>
                  <a:gd name="T54" fmla="*/ 0 w 236"/>
                  <a:gd name="T55" fmla="*/ 0 h 292"/>
                  <a:gd name="T56" fmla="*/ 0 w 236"/>
                  <a:gd name="T57" fmla="*/ 0 h 292"/>
                  <a:gd name="T58" fmla="*/ 0 w 236"/>
                  <a:gd name="T59" fmla="*/ 0 h 292"/>
                  <a:gd name="T60" fmla="*/ 0 w 236"/>
                  <a:gd name="T61" fmla="*/ 0 h 292"/>
                  <a:gd name="T62" fmla="*/ 0 w 236"/>
                  <a:gd name="T63" fmla="*/ 0 h 292"/>
                  <a:gd name="T64" fmla="*/ 0 w 236"/>
                  <a:gd name="T65" fmla="*/ 0 h 292"/>
                  <a:gd name="T66" fmla="*/ 0 w 236"/>
                  <a:gd name="T67" fmla="*/ 0 h 292"/>
                  <a:gd name="T68" fmla="*/ 0 w 236"/>
                  <a:gd name="T69" fmla="*/ 0 h 292"/>
                  <a:gd name="T70" fmla="*/ 0 w 236"/>
                  <a:gd name="T71" fmla="*/ 0 h 292"/>
                  <a:gd name="T72" fmla="*/ 0 w 236"/>
                  <a:gd name="T73" fmla="*/ 0 h 292"/>
                  <a:gd name="T74" fmla="*/ 0 w 236"/>
                  <a:gd name="T75" fmla="*/ 0 h 292"/>
                  <a:gd name="T76" fmla="*/ 0 w 236"/>
                  <a:gd name="T77" fmla="*/ 0 h 292"/>
                  <a:gd name="T78" fmla="*/ 0 w 236"/>
                  <a:gd name="T79" fmla="*/ 0 h 292"/>
                  <a:gd name="T80" fmla="*/ 0 w 236"/>
                  <a:gd name="T81" fmla="*/ 0 h 292"/>
                  <a:gd name="T82" fmla="*/ 0 w 236"/>
                  <a:gd name="T83" fmla="*/ 0 h 292"/>
                  <a:gd name="T84" fmla="*/ 0 w 236"/>
                  <a:gd name="T85" fmla="*/ 0 h 292"/>
                  <a:gd name="T86" fmla="*/ 0 w 236"/>
                  <a:gd name="T87" fmla="*/ 0 h 292"/>
                  <a:gd name="T88" fmla="*/ 0 w 236"/>
                  <a:gd name="T89" fmla="*/ 0 h 292"/>
                  <a:gd name="T90" fmla="*/ 0 w 236"/>
                  <a:gd name="T91" fmla="*/ 0 h 292"/>
                  <a:gd name="T92" fmla="*/ 0 w 236"/>
                  <a:gd name="T93" fmla="*/ 0 h 292"/>
                  <a:gd name="T94" fmla="*/ 0 w 236"/>
                  <a:gd name="T95" fmla="*/ 0 h 292"/>
                  <a:gd name="T96" fmla="*/ 0 w 236"/>
                  <a:gd name="T97" fmla="*/ 0 h 292"/>
                  <a:gd name="T98" fmla="*/ 0 w 236"/>
                  <a:gd name="T99" fmla="*/ 0 h 2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6"/>
                  <a:gd name="T151" fmla="*/ 0 h 292"/>
                  <a:gd name="T152" fmla="*/ 236 w 236"/>
                  <a:gd name="T153" fmla="*/ 292 h 2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6" h="292">
                    <a:moveTo>
                      <a:pt x="236" y="0"/>
                    </a:moveTo>
                    <a:lnTo>
                      <a:pt x="221" y="2"/>
                    </a:lnTo>
                    <a:lnTo>
                      <a:pt x="207" y="5"/>
                    </a:lnTo>
                    <a:lnTo>
                      <a:pt x="193" y="10"/>
                    </a:lnTo>
                    <a:lnTo>
                      <a:pt x="181" y="14"/>
                    </a:lnTo>
                    <a:lnTo>
                      <a:pt x="168" y="19"/>
                    </a:lnTo>
                    <a:lnTo>
                      <a:pt x="156" y="25"/>
                    </a:lnTo>
                    <a:lnTo>
                      <a:pt x="143" y="31"/>
                    </a:lnTo>
                    <a:lnTo>
                      <a:pt x="131" y="38"/>
                    </a:lnTo>
                    <a:lnTo>
                      <a:pt x="121" y="44"/>
                    </a:lnTo>
                    <a:lnTo>
                      <a:pt x="112" y="51"/>
                    </a:lnTo>
                    <a:lnTo>
                      <a:pt x="103" y="59"/>
                    </a:lnTo>
                    <a:lnTo>
                      <a:pt x="94" y="69"/>
                    </a:lnTo>
                    <a:lnTo>
                      <a:pt x="86" y="79"/>
                    </a:lnTo>
                    <a:lnTo>
                      <a:pt x="77" y="88"/>
                    </a:lnTo>
                    <a:lnTo>
                      <a:pt x="69" y="98"/>
                    </a:lnTo>
                    <a:lnTo>
                      <a:pt x="62" y="107"/>
                    </a:lnTo>
                    <a:lnTo>
                      <a:pt x="45" y="127"/>
                    </a:lnTo>
                    <a:lnTo>
                      <a:pt x="32" y="147"/>
                    </a:lnTo>
                    <a:lnTo>
                      <a:pt x="20" y="169"/>
                    </a:lnTo>
                    <a:lnTo>
                      <a:pt x="12" y="192"/>
                    </a:lnTo>
                    <a:lnTo>
                      <a:pt x="5" y="214"/>
                    </a:lnTo>
                    <a:lnTo>
                      <a:pt x="0" y="240"/>
                    </a:lnTo>
                    <a:lnTo>
                      <a:pt x="0" y="265"/>
                    </a:lnTo>
                    <a:lnTo>
                      <a:pt x="1" y="290"/>
                    </a:lnTo>
                    <a:lnTo>
                      <a:pt x="3" y="292"/>
                    </a:lnTo>
                    <a:lnTo>
                      <a:pt x="5" y="291"/>
                    </a:lnTo>
                    <a:lnTo>
                      <a:pt x="8" y="288"/>
                    </a:lnTo>
                    <a:lnTo>
                      <a:pt x="9" y="285"/>
                    </a:lnTo>
                    <a:lnTo>
                      <a:pt x="9" y="253"/>
                    </a:lnTo>
                    <a:lnTo>
                      <a:pt x="13" y="224"/>
                    </a:lnTo>
                    <a:lnTo>
                      <a:pt x="20" y="197"/>
                    </a:lnTo>
                    <a:lnTo>
                      <a:pt x="32" y="172"/>
                    </a:lnTo>
                    <a:lnTo>
                      <a:pt x="45" y="147"/>
                    </a:lnTo>
                    <a:lnTo>
                      <a:pt x="60" y="123"/>
                    </a:lnTo>
                    <a:lnTo>
                      <a:pt x="79" y="99"/>
                    </a:lnTo>
                    <a:lnTo>
                      <a:pt x="98" y="75"/>
                    </a:lnTo>
                    <a:lnTo>
                      <a:pt x="113" y="60"/>
                    </a:lnTo>
                    <a:lnTo>
                      <a:pt x="128" y="48"/>
                    </a:lnTo>
                    <a:lnTo>
                      <a:pt x="144" y="36"/>
                    </a:lnTo>
                    <a:lnTo>
                      <a:pt x="162" y="28"/>
                    </a:lnTo>
                    <a:lnTo>
                      <a:pt x="180" y="20"/>
                    </a:lnTo>
                    <a:lnTo>
                      <a:pt x="198" y="14"/>
                    </a:lnTo>
                    <a:lnTo>
                      <a:pt x="217" y="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71"/>
              <p:cNvSpPr>
                <a:spLocks/>
              </p:cNvSpPr>
              <p:nvPr/>
            </p:nvSpPr>
            <p:spPr bwMode="auto">
              <a:xfrm>
                <a:off x="1904" y="1150"/>
                <a:ext cx="36" cy="11"/>
              </a:xfrm>
              <a:custGeom>
                <a:avLst/>
                <a:gdLst>
                  <a:gd name="T0" fmla="*/ 0 w 147"/>
                  <a:gd name="T1" fmla="*/ 0 h 44"/>
                  <a:gd name="T2" fmla="*/ 0 w 147"/>
                  <a:gd name="T3" fmla="*/ 0 h 44"/>
                  <a:gd name="T4" fmla="*/ 0 w 147"/>
                  <a:gd name="T5" fmla="*/ 0 h 44"/>
                  <a:gd name="T6" fmla="*/ 0 w 147"/>
                  <a:gd name="T7" fmla="*/ 0 h 44"/>
                  <a:gd name="T8" fmla="*/ 0 w 147"/>
                  <a:gd name="T9" fmla="*/ 0 h 44"/>
                  <a:gd name="T10" fmla="*/ 0 w 147"/>
                  <a:gd name="T11" fmla="*/ 0 h 44"/>
                  <a:gd name="T12" fmla="*/ 0 w 147"/>
                  <a:gd name="T13" fmla="*/ 0 h 44"/>
                  <a:gd name="T14" fmla="*/ 0 w 147"/>
                  <a:gd name="T15" fmla="*/ 0 h 44"/>
                  <a:gd name="T16" fmla="*/ 0 w 147"/>
                  <a:gd name="T17" fmla="*/ 0 h 44"/>
                  <a:gd name="T18" fmla="*/ 0 w 147"/>
                  <a:gd name="T19" fmla="*/ 0 h 44"/>
                  <a:gd name="T20" fmla="*/ 0 w 147"/>
                  <a:gd name="T21" fmla="*/ 0 h 44"/>
                  <a:gd name="T22" fmla="*/ 0 w 147"/>
                  <a:gd name="T23" fmla="*/ 0 h 44"/>
                  <a:gd name="T24" fmla="*/ 0 w 147"/>
                  <a:gd name="T25" fmla="*/ 0 h 44"/>
                  <a:gd name="T26" fmla="*/ 0 w 147"/>
                  <a:gd name="T27" fmla="*/ 0 h 44"/>
                  <a:gd name="T28" fmla="*/ 0 w 147"/>
                  <a:gd name="T29" fmla="*/ 0 h 44"/>
                  <a:gd name="T30" fmla="*/ 0 w 147"/>
                  <a:gd name="T31" fmla="*/ 0 h 44"/>
                  <a:gd name="T32" fmla="*/ 0 w 147"/>
                  <a:gd name="T33" fmla="*/ 0 h 44"/>
                  <a:gd name="T34" fmla="*/ 0 w 147"/>
                  <a:gd name="T35" fmla="*/ 0 h 44"/>
                  <a:gd name="T36" fmla="*/ 0 w 147"/>
                  <a:gd name="T37" fmla="*/ 0 h 44"/>
                  <a:gd name="T38" fmla="*/ 0 w 147"/>
                  <a:gd name="T39" fmla="*/ 0 h 44"/>
                  <a:gd name="T40" fmla="*/ 0 w 147"/>
                  <a:gd name="T41" fmla="*/ 0 h 44"/>
                  <a:gd name="T42" fmla="*/ 0 w 147"/>
                  <a:gd name="T43" fmla="*/ 0 h 44"/>
                  <a:gd name="T44" fmla="*/ 0 w 147"/>
                  <a:gd name="T45" fmla="*/ 0 h 44"/>
                  <a:gd name="T46" fmla="*/ 0 w 147"/>
                  <a:gd name="T47" fmla="*/ 0 h 44"/>
                  <a:gd name="T48" fmla="*/ 0 w 147"/>
                  <a:gd name="T49" fmla="*/ 0 h 44"/>
                  <a:gd name="T50" fmla="*/ 0 w 147"/>
                  <a:gd name="T51" fmla="*/ 0 h 44"/>
                  <a:gd name="T52" fmla="*/ 0 w 147"/>
                  <a:gd name="T53" fmla="*/ 0 h 44"/>
                  <a:gd name="T54" fmla="*/ 0 w 147"/>
                  <a:gd name="T55" fmla="*/ 0 h 44"/>
                  <a:gd name="T56" fmla="*/ 0 w 147"/>
                  <a:gd name="T57" fmla="*/ 0 h 44"/>
                  <a:gd name="T58" fmla="*/ 0 w 147"/>
                  <a:gd name="T59" fmla="*/ 0 h 44"/>
                  <a:gd name="T60" fmla="*/ 0 w 147"/>
                  <a:gd name="T61" fmla="*/ 0 h 44"/>
                  <a:gd name="T62" fmla="*/ 0 w 147"/>
                  <a:gd name="T63" fmla="*/ 0 h 44"/>
                  <a:gd name="T64" fmla="*/ 0 w 147"/>
                  <a:gd name="T65" fmla="*/ 0 h 44"/>
                  <a:gd name="T66" fmla="*/ 0 w 147"/>
                  <a:gd name="T67" fmla="*/ 0 h 44"/>
                  <a:gd name="T68" fmla="*/ 0 w 147"/>
                  <a:gd name="T69" fmla="*/ 0 h 44"/>
                  <a:gd name="T70" fmla="*/ 0 w 147"/>
                  <a:gd name="T71" fmla="*/ 0 h 44"/>
                  <a:gd name="T72" fmla="*/ 0 w 147"/>
                  <a:gd name="T73" fmla="*/ 0 h 44"/>
                  <a:gd name="T74" fmla="*/ 0 w 147"/>
                  <a:gd name="T75" fmla="*/ 0 h 44"/>
                  <a:gd name="T76" fmla="*/ 0 w 147"/>
                  <a:gd name="T77" fmla="*/ 0 h 44"/>
                  <a:gd name="T78" fmla="*/ 0 w 147"/>
                  <a:gd name="T79" fmla="*/ 0 h 44"/>
                  <a:gd name="T80" fmla="*/ 0 w 147"/>
                  <a:gd name="T81" fmla="*/ 0 h 44"/>
                  <a:gd name="T82" fmla="*/ 0 w 147"/>
                  <a:gd name="T83" fmla="*/ 0 h 44"/>
                  <a:gd name="T84" fmla="*/ 0 w 147"/>
                  <a:gd name="T85" fmla="*/ 0 h 44"/>
                  <a:gd name="T86" fmla="*/ 0 w 147"/>
                  <a:gd name="T87" fmla="*/ 0 h 44"/>
                  <a:gd name="T88" fmla="*/ 0 w 147"/>
                  <a:gd name="T89" fmla="*/ 0 h 44"/>
                  <a:gd name="T90" fmla="*/ 0 w 147"/>
                  <a:gd name="T91" fmla="*/ 0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7"/>
                  <a:gd name="T139" fmla="*/ 0 h 44"/>
                  <a:gd name="T140" fmla="*/ 147 w 147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7" h="44">
                    <a:moveTo>
                      <a:pt x="0" y="44"/>
                    </a:moveTo>
                    <a:lnTo>
                      <a:pt x="8" y="41"/>
                    </a:lnTo>
                    <a:lnTo>
                      <a:pt x="15" y="35"/>
                    </a:lnTo>
                    <a:lnTo>
                      <a:pt x="23" y="30"/>
                    </a:lnTo>
                    <a:lnTo>
                      <a:pt x="30" y="27"/>
                    </a:lnTo>
                    <a:lnTo>
                      <a:pt x="38" y="23"/>
                    </a:lnTo>
                    <a:lnTo>
                      <a:pt x="45" y="20"/>
                    </a:lnTo>
                    <a:lnTo>
                      <a:pt x="54" y="18"/>
                    </a:lnTo>
                    <a:lnTo>
                      <a:pt x="63" y="17"/>
                    </a:lnTo>
                    <a:lnTo>
                      <a:pt x="73" y="15"/>
                    </a:lnTo>
                    <a:lnTo>
                      <a:pt x="83" y="14"/>
                    </a:lnTo>
                    <a:lnTo>
                      <a:pt x="93" y="12"/>
                    </a:lnTo>
                    <a:lnTo>
                      <a:pt x="103" y="9"/>
                    </a:lnTo>
                    <a:lnTo>
                      <a:pt x="113" y="8"/>
                    </a:lnTo>
                    <a:lnTo>
                      <a:pt x="123" y="8"/>
                    </a:lnTo>
                    <a:lnTo>
                      <a:pt x="133" y="8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7" y="9"/>
                    </a:lnTo>
                    <a:lnTo>
                      <a:pt x="147" y="8"/>
                    </a:lnTo>
                    <a:lnTo>
                      <a:pt x="146" y="7"/>
                    </a:lnTo>
                    <a:lnTo>
                      <a:pt x="137" y="3"/>
                    </a:lnTo>
                    <a:lnTo>
                      <a:pt x="127" y="2"/>
                    </a:lnTo>
                    <a:lnTo>
                      <a:pt x="118" y="0"/>
                    </a:lnTo>
                    <a:lnTo>
                      <a:pt x="109" y="2"/>
                    </a:lnTo>
                    <a:lnTo>
                      <a:pt x="99" y="3"/>
                    </a:lnTo>
                    <a:lnTo>
                      <a:pt x="91" y="5"/>
                    </a:lnTo>
                    <a:lnTo>
                      <a:pt x="80" y="8"/>
                    </a:lnTo>
                    <a:lnTo>
                      <a:pt x="72" y="10"/>
                    </a:lnTo>
                    <a:lnTo>
                      <a:pt x="64" y="12"/>
                    </a:lnTo>
                    <a:lnTo>
                      <a:pt x="57" y="14"/>
                    </a:lnTo>
                    <a:lnTo>
                      <a:pt x="48" y="15"/>
                    </a:lnTo>
                    <a:lnTo>
                      <a:pt x="40" y="18"/>
                    </a:lnTo>
                    <a:lnTo>
                      <a:pt x="35" y="20"/>
                    </a:lnTo>
                    <a:lnTo>
                      <a:pt x="29" y="23"/>
                    </a:lnTo>
                    <a:lnTo>
                      <a:pt x="25" y="27"/>
                    </a:lnTo>
                    <a:lnTo>
                      <a:pt x="20" y="29"/>
                    </a:lnTo>
                    <a:lnTo>
                      <a:pt x="15" y="33"/>
                    </a:lnTo>
                    <a:lnTo>
                      <a:pt x="10" y="37"/>
                    </a:lnTo>
                    <a:lnTo>
                      <a:pt x="5" y="41"/>
                    </a:lnTo>
                    <a:lnTo>
                      <a:pt x="0" y="4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72"/>
              <p:cNvSpPr>
                <a:spLocks/>
              </p:cNvSpPr>
              <p:nvPr/>
            </p:nvSpPr>
            <p:spPr bwMode="auto">
              <a:xfrm>
                <a:off x="1904" y="1144"/>
                <a:ext cx="31" cy="8"/>
              </a:xfrm>
              <a:custGeom>
                <a:avLst/>
                <a:gdLst>
                  <a:gd name="T0" fmla="*/ 0 w 126"/>
                  <a:gd name="T1" fmla="*/ 0 h 32"/>
                  <a:gd name="T2" fmla="*/ 0 w 126"/>
                  <a:gd name="T3" fmla="*/ 0 h 32"/>
                  <a:gd name="T4" fmla="*/ 0 w 126"/>
                  <a:gd name="T5" fmla="*/ 0 h 32"/>
                  <a:gd name="T6" fmla="*/ 0 w 126"/>
                  <a:gd name="T7" fmla="*/ 0 h 32"/>
                  <a:gd name="T8" fmla="*/ 0 w 126"/>
                  <a:gd name="T9" fmla="*/ 0 h 32"/>
                  <a:gd name="T10" fmla="*/ 0 w 126"/>
                  <a:gd name="T11" fmla="*/ 0 h 32"/>
                  <a:gd name="T12" fmla="*/ 0 w 126"/>
                  <a:gd name="T13" fmla="*/ 0 h 32"/>
                  <a:gd name="T14" fmla="*/ 0 w 126"/>
                  <a:gd name="T15" fmla="*/ 0 h 32"/>
                  <a:gd name="T16" fmla="*/ 0 w 126"/>
                  <a:gd name="T17" fmla="*/ 0 h 32"/>
                  <a:gd name="T18" fmla="*/ 0 w 126"/>
                  <a:gd name="T19" fmla="*/ 0 h 32"/>
                  <a:gd name="T20" fmla="*/ 0 w 126"/>
                  <a:gd name="T21" fmla="*/ 0 h 32"/>
                  <a:gd name="T22" fmla="*/ 0 w 126"/>
                  <a:gd name="T23" fmla="*/ 0 h 32"/>
                  <a:gd name="T24" fmla="*/ 0 w 126"/>
                  <a:gd name="T25" fmla="*/ 0 h 32"/>
                  <a:gd name="T26" fmla="*/ 0 w 126"/>
                  <a:gd name="T27" fmla="*/ 0 h 32"/>
                  <a:gd name="T28" fmla="*/ 0 w 126"/>
                  <a:gd name="T29" fmla="*/ 0 h 32"/>
                  <a:gd name="T30" fmla="*/ 0 w 126"/>
                  <a:gd name="T31" fmla="*/ 0 h 32"/>
                  <a:gd name="T32" fmla="*/ 0 w 126"/>
                  <a:gd name="T33" fmla="*/ 0 h 32"/>
                  <a:gd name="T34" fmla="*/ 0 w 126"/>
                  <a:gd name="T35" fmla="*/ 0 h 32"/>
                  <a:gd name="T36" fmla="*/ 0 w 126"/>
                  <a:gd name="T37" fmla="*/ 0 h 32"/>
                  <a:gd name="T38" fmla="*/ 0 w 126"/>
                  <a:gd name="T39" fmla="*/ 0 h 32"/>
                  <a:gd name="T40" fmla="*/ 0 w 126"/>
                  <a:gd name="T41" fmla="*/ 0 h 32"/>
                  <a:gd name="T42" fmla="*/ 0 w 126"/>
                  <a:gd name="T43" fmla="*/ 0 h 32"/>
                  <a:gd name="T44" fmla="*/ 0 w 126"/>
                  <a:gd name="T45" fmla="*/ 0 h 32"/>
                  <a:gd name="T46" fmla="*/ 0 w 126"/>
                  <a:gd name="T47" fmla="*/ 0 h 32"/>
                  <a:gd name="T48" fmla="*/ 0 w 126"/>
                  <a:gd name="T49" fmla="*/ 0 h 32"/>
                  <a:gd name="T50" fmla="*/ 0 w 126"/>
                  <a:gd name="T51" fmla="*/ 0 h 32"/>
                  <a:gd name="T52" fmla="*/ 0 w 126"/>
                  <a:gd name="T53" fmla="*/ 0 h 32"/>
                  <a:gd name="T54" fmla="*/ 0 w 126"/>
                  <a:gd name="T55" fmla="*/ 0 h 32"/>
                  <a:gd name="T56" fmla="*/ 0 w 126"/>
                  <a:gd name="T57" fmla="*/ 0 h 32"/>
                  <a:gd name="T58" fmla="*/ 0 w 126"/>
                  <a:gd name="T59" fmla="*/ 0 h 32"/>
                  <a:gd name="T60" fmla="*/ 0 w 126"/>
                  <a:gd name="T61" fmla="*/ 0 h 32"/>
                  <a:gd name="T62" fmla="*/ 0 w 126"/>
                  <a:gd name="T63" fmla="*/ 0 h 32"/>
                  <a:gd name="T64" fmla="*/ 0 w 126"/>
                  <a:gd name="T65" fmla="*/ 0 h 32"/>
                  <a:gd name="T66" fmla="*/ 0 w 126"/>
                  <a:gd name="T67" fmla="*/ 0 h 32"/>
                  <a:gd name="T68" fmla="*/ 0 w 126"/>
                  <a:gd name="T69" fmla="*/ 0 h 32"/>
                  <a:gd name="T70" fmla="*/ 0 w 126"/>
                  <a:gd name="T71" fmla="*/ 0 h 32"/>
                  <a:gd name="T72" fmla="*/ 0 w 126"/>
                  <a:gd name="T73" fmla="*/ 0 h 32"/>
                  <a:gd name="T74" fmla="*/ 0 w 126"/>
                  <a:gd name="T75" fmla="*/ 0 h 32"/>
                  <a:gd name="T76" fmla="*/ 0 w 126"/>
                  <a:gd name="T77" fmla="*/ 0 h 32"/>
                  <a:gd name="T78" fmla="*/ 0 w 126"/>
                  <a:gd name="T79" fmla="*/ 0 h 32"/>
                  <a:gd name="T80" fmla="*/ 0 w 126"/>
                  <a:gd name="T81" fmla="*/ 0 h 32"/>
                  <a:gd name="T82" fmla="*/ 0 w 126"/>
                  <a:gd name="T83" fmla="*/ 0 h 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6"/>
                  <a:gd name="T127" fmla="*/ 0 h 32"/>
                  <a:gd name="T128" fmla="*/ 126 w 126"/>
                  <a:gd name="T129" fmla="*/ 32 h 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6" h="32">
                    <a:moveTo>
                      <a:pt x="0" y="32"/>
                    </a:moveTo>
                    <a:lnTo>
                      <a:pt x="6" y="30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24" y="23"/>
                    </a:lnTo>
                    <a:lnTo>
                      <a:pt x="30" y="21"/>
                    </a:lnTo>
                    <a:lnTo>
                      <a:pt x="37" y="20"/>
                    </a:lnTo>
                    <a:lnTo>
                      <a:pt x="43" y="17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5" y="12"/>
                    </a:lnTo>
                    <a:lnTo>
                      <a:pt x="84" y="12"/>
                    </a:lnTo>
                    <a:lnTo>
                      <a:pt x="93" y="13"/>
                    </a:lnTo>
                    <a:lnTo>
                      <a:pt x="102" y="15"/>
                    </a:lnTo>
                    <a:lnTo>
                      <a:pt x="112" y="16"/>
                    </a:lnTo>
                    <a:lnTo>
                      <a:pt x="121" y="18"/>
                    </a:lnTo>
                    <a:lnTo>
                      <a:pt x="123" y="18"/>
                    </a:lnTo>
                    <a:lnTo>
                      <a:pt x="124" y="16"/>
                    </a:lnTo>
                    <a:lnTo>
                      <a:pt x="126" y="12"/>
                    </a:lnTo>
                    <a:lnTo>
                      <a:pt x="124" y="11"/>
                    </a:lnTo>
                    <a:lnTo>
                      <a:pt x="117" y="7"/>
                    </a:lnTo>
                    <a:lnTo>
                      <a:pt x="109" y="5"/>
                    </a:lnTo>
                    <a:lnTo>
                      <a:pt x="103" y="2"/>
                    </a:lnTo>
                    <a:lnTo>
                      <a:pt x="96" y="1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3" y="1"/>
                    </a:lnTo>
                    <a:lnTo>
                      <a:pt x="65" y="2"/>
                    </a:lnTo>
                    <a:lnTo>
                      <a:pt x="58" y="5"/>
                    </a:lnTo>
                    <a:lnTo>
                      <a:pt x="49" y="7"/>
                    </a:lnTo>
                    <a:lnTo>
                      <a:pt x="40" y="10"/>
                    </a:lnTo>
                    <a:lnTo>
                      <a:pt x="33" y="12"/>
                    </a:lnTo>
                    <a:lnTo>
                      <a:pt x="24" y="17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0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73"/>
              <p:cNvSpPr>
                <a:spLocks/>
              </p:cNvSpPr>
              <p:nvPr/>
            </p:nvSpPr>
            <p:spPr bwMode="auto">
              <a:xfrm>
                <a:off x="1826" y="905"/>
                <a:ext cx="20" cy="160"/>
              </a:xfrm>
              <a:custGeom>
                <a:avLst/>
                <a:gdLst>
                  <a:gd name="T0" fmla="*/ 0 w 79"/>
                  <a:gd name="T1" fmla="*/ 0 h 637"/>
                  <a:gd name="T2" fmla="*/ 0 w 79"/>
                  <a:gd name="T3" fmla="*/ 0 h 637"/>
                  <a:gd name="T4" fmla="*/ 0 w 79"/>
                  <a:gd name="T5" fmla="*/ 0 h 637"/>
                  <a:gd name="T6" fmla="*/ 0 w 79"/>
                  <a:gd name="T7" fmla="*/ 0 h 637"/>
                  <a:gd name="T8" fmla="*/ 0 w 79"/>
                  <a:gd name="T9" fmla="*/ 0 h 637"/>
                  <a:gd name="T10" fmla="*/ 0 w 79"/>
                  <a:gd name="T11" fmla="*/ 1 h 637"/>
                  <a:gd name="T12" fmla="*/ 0 w 79"/>
                  <a:gd name="T13" fmla="*/ 1 h 637"/>
                  <a:gd name="T14" fmla="*/ 0 w 79"/>
                  <a:gd name="T15" fmla="*/ 1 h 637"/>
                  <a:gd name="T16" fmla="*/ 0 w 79"/>
                  <a:gd name="T17" fmla="*/ 1 h 637"/>
                  <a:gd name="T18" fmla="*/ 0 w 79"/>
                  <a:gd name="T19" fmla="*/ 1 h 637"/>
                  <a:gd name="T20" fmla="*/ 0 w 79"/>
                  <a:gd name="T21" fmla="*/ 1 h 637"/>
                  <a:gd name="T22" fmla="*/ 0 w 79"/>
                  <a:gd name="T23" fmla="*/ 1 h 637"/>
                  <a:gd name="T24" fmla="*/ 0 w 79"/>
                  <a:gd name="T25" fmla="*/ 1 h 637"/>
                  <a:gd name="T26" fmla="*/ 0 w 79"/>
                  <a:gd name="T27" fmla="*/ 1 h 637"/>
                  <a:gd name="T28" fmla="*/ 0 w 79"/>
                  <a:gd name="T29" fmla="*/ 1 h 637"/>
                  <a:gd name="T30" fmla="*/ 0 w 79"/>
                  <a:gd name="T31" fmla="*/ 1 h 637"/>
                  <a:gd name="T32" fmla="*/ 0 w 79"/>
                  <a:gd name="T33" fmla="*/ 1 h 637"/>
                  <a:gd name="T34" fmla="*/ 0 w 79"/>
                  <a:gd name="T35" fmla="*/ 1 h 637"/>
                  <a:gd name="T36" fmla="*/ 0 w 79"/>
                  <a:gd name="T37" fmla="*/ 1 h 637"/>
                  <a:gd name="T38" fmla="*/ 0 w 79"/>
                  <a:gd name="T39" fmla="*/ 1 h 637"/>
                  <a:gd name="T40" fmla="*/ 0 w 79"/>
                  <a:gd name="T41" fmla="*/ 1 h 637"/>
                  <a:gd name="T42" fmla="*/ 0 w 79"/>
                  <a:gd name="T43" fmla="*/ 0 h 637"/>
                  <a:gd name="T44" fmla="*/ 0 w 79"/>
                  <a:gd name="T45" fmla="*/ 0 h 637"/>
                  <a:gd name="T46" fmla="*/ 0 w 79"/>
                  <a:gd name="T47" fmla="*/ 0 h 637"/>
                  <a:gd name="T48" fmla="*/ 0 w 79"/>
                  <a:gd name="T49" fmla="*/ 0 h 637"/>
                  <a:gd name="T50" fmla="*/ 0 w 79"/>
                  <a:gd name="T51" fmla="*/ 0 h 637"/>
                  <a:gd name="T52" fmla="*/ 0 w 79"/>
                  <a:gd name="T53" fmla="*/ 0 h 637"/>
                  <a:gd name="T54" fmla="*/ 0 w 79"/>
                  <a:gd name="T55" fmla="*/ 0 h 637"/>
                  <a:gd name="T56" fmla="*/ 0 w 79"/>
                  <a:gd name="T57" fmla="*/ 0 h 637"/>
                  <a:gd name="T58" fmla="*/ 0 w 79"/>
                  <a:gd name="T59" fmla="*/ 0 h 637"/>
                  <a:gd name="T60" fmla="*/ 0 w 79"/>
                  <a:gd name="T61" fmla="*/ 0 h 637"/>
                  <a:gd name="T62" fmla="*/ 0 w 79"/>
                  <a:gd name="T63" fmla="*/ 0 h 637"/>
                  <a:gd name="T64" fmla="*/ 0 w 79"/>
                  <a:gd name="T65" fmla="*/ 0 h 637"/>
                  <a:gd name="T66" fmla="*/ 0 w 79"/>
                  <a:gd name="T67" fmla="*/ 0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"/>
                  <a:gd name="T103" fmla="*/ 0 h 637"/>
                  <a:gd name="T104" fmla="*/ 79 w 79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" h="637">
                    <a:moveTo>
                      <a:pt x="79" y="0"/>
                    </a:moveTo>
                    <a:lnTo>
                      <a:pt x="42" y="73"/>
                    </a:lnTo>
                    <a:lnTo>
                      <a:pt x="17" y="148"/>
                    </a:lnTo>
                    <a:lnTo>
                      <a:pt x="4" y="227"/>
                    </a:lnTo>
                    <a:lnTo>
                      <a:pt x="0" y="309"/>
                    </a:lnTo>
                    <a:lnTo>
                      <a:pt x="7" y="390"/>
                    </a:lnTo>
                    <a:lnTo>
                      <a:pt x="19" y="473"/>
                    </a:lnTo>
                    <a:lnTo>
                      <a:pt x="37" y="554"/>
                    </a:lnTo>
                    <a:lnTo>
                      <a:pt x="59" y="636"/>
                    </a:lnTo>
                    <a:lnTo>
                      <a:pt x="61" y="637"/>
                    </a:lnTo>
                    <a:lnTo>
                      <a:pt x="62" y="636"/>
                    </a:lnTo>
                    <a:lnTo>
                      <a:pt x="64" y="635"/>
                    </a:lnTo>
                    <a:lnTo>
                      <a:pt x="64" y="633"/>
                    </a:lnTo>
                    <a:lnTo>
                      <a:pt x="57" y="600"/>
                    </a:lnTo>
                    <a:lnTo>
                      <a:pt x="49" y="566"/>
                    </a:lnTo>
                    <a:lnTo>
                      <a:pt x="41" y="533"/>
                    </a:lnTo>
                    <a:lnTo>
                      <a:pt x="32" y="499"/>
                    </a:lnTo>
                    <a:lnTo>
                      <a:pt x="24" y="462"/>
                    </a:lnTo>
                    <a:lnTo>
                      <a:pt x="20" y="423"/>
                    </a:lnTo>
                    <a:lnTo>
                      <a:pt x="17" y="384"/>
                    </a:lnTo>
                    <a:lnTo>
                      <a:pt x="14" y="346"/>
                    </a:lnTo>
                    <a:lnTo>
                      <a:pt x="10" y="301"/>
                    </a:lnTo>
                    <a:lnTo>
                      <a:pt x="10" y="256"/>
                    </a:lnTo>
                    <a:lnTo>
                      <a:pt x="14" y="212"/>
                    </a:lnTo>
                    <a:lnTo>
                      <a:pt x="20" y="168"/>
                    </a:lnTo>
                    <a:lnTo>
                      <a:pt x="30" y="125"/>
                    </a:lnTo>
                    <a:lnTo>
                      <a:pt x="44" y="83"/>
                    </a:lnTo>
                    <a:lnTo>
                      <a:pt x="61" y="4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74"/>
              <p:cNvSpPr>
                <a:spLocks/>
              </p:cNvSpPr>
              <p:nvPr/>
            </p:nvSpPr>
            <p:spPr bwMode="auto">
              <a:xfrm>
                <a:off x="1726" y="1062"/>
                <a:ext cx="120" cy="69"/>
              </a:xfrm>
              <a:custGeom>
                <a:avLst/>
                <a:gdLst>
                  <a:gd name="T0" fmla="*/ 0 w 482"/>
                  <a:gd name="T1" fmla="*/ 0 h 276"/>
                  <a:gd name="T2" fmla="*/ 0 w 482"/>
                  <a:gd name="T3" fmla="*/ 0 h 276"/>
                  <a:gd name="T4" fmla="*/ 0 w 482"/>
                  <a:gd name="T5" fmla="*/ 0 h 276"/>
                  <a:gd name="T6" fmla="*/ 0 w 482"/>
                  <a:gd name="T7" fmla="*/ 0 h 276"/>
                  <a:gd name="T8" fmla="*/ 0 w 482"/>
                  <a:gd name="T9" fmla="*/ 0 h 276"/>
                  <a:gd name="T10" fmla="*/ 0 w 482"/>
                  <a:gd name="T11" fmla="*/ 0 h 276"/>
                  <a:gd name="T12" fmla="*/ 0 w 482"/>
                  <a:gd name="T13" fmla="*/ 0 h 276"/>
                  <a:gd name="T14" fmla="*/ 0 w 482"/>
                  <a:gd name="T15" fmla="*/ 0 h 276"/>
                  <a:gd name="T16" fmla="*/ 0 w 482"/>
                  <a:gd name="T17" fmla="*/ 0 h 276"/>
                  <a:gd name="T18" fmla="*/ 0 w 482"/>
                  <a:gd name="T19" fmla="*/ 0 h 276"/>
                  <a:gd name="T20" fmla="*/ 0 w 482"/>
                  <a:gd name="T21" fmla="*/ 0 h 276"/>
                  <a:gd name="T22" fmla="*/ 0 w 482"/>
                  <a:gd name="T23" fmla="*/ 0 h 276"/>
                  <a:gd name="T24" fmla="*/ 0 w 482"/>
                  <a:gd name="T25" fmla="*/ 0 h 276"/>
                  <a:gd name="T26" fmla="*/ 0 w 482"/>
                  <a:gd name="T27" fmla="*/ 0 h 276"/>
                  <a:gd name="T28" fmla="*/ 0 w 482"/>
                  <a:gd name="T29" fmla="*/ 0 h 276"/>
                  <a:gd name="T30" fmla="*/ 0 w 482"/>
                  <a:gd name="T31" fmla="*/ 0 h 276"/>
                  <a:gd name="T32" fmla="*/ 0 w 482"/>
                  <a:gd name="T33" fmla="*/ 0 h 276"/>
                  <a:gd name="T34" fmla="*/ 0 w 482"/>
                  <a:gd name="T35" fmla="*/ 0 h 276"/>
                  <a:gd name="T36" fmla="*/ 0 w 482"/>
                  <a:gd name="T37" fmla="*/ 0 h 276"/>
                  <a:gd name="T38" fmla="*/ 0 w 482"/>
                  <a:gd name="T39" fmla="*/ 0 h 276"/>
                  <a:gd name="T40" fmla="*/ 0 w 482"/>
                  <a:gd name="T41" fmla="*/ 0 h 276"/>
                  <a:gd name="T42" fmla="*/ 0 w 482"/>
                  <a:gd name="T43" fmla="*/ 0 h 276"/>
                  <a:gd name="T44" fmla="*/ 0 w 482"/>
                  <a:gd name="T45" fmla="*/ 0 h 276"/>
                  <a:gd name="T46" fmla="*/ 0 w 482"/>
                  <a:gd name="T47" fmla="*/ 0 h 276"/>
                  <a:gd name="T48" fmla="*/ 0 w 482"/>
                  <a:gd name="T49" fmla="*/ 0 h 276"/>
                  <a:gd name="T50" fmla="*/ 0 w 482"/>
                  <a:gd name="T51" fmla="*/ 0 h 276"/>
                  <a:gd name="T52" fmla="*/ 0 w 482"/>
                  <a:gd name="T53" fmla="*/ 0 h 276"/>
                  <a:gd name="T54" fmla="*/ 0 w 482"/>
                  <a:gd name="T55" fmla="*/ 0 h 276"/>
                  <a:gd name="T56" fmla="*/ 0 w 482"/>
                  <a:gd name="T57" fmla="*/ 0 h 276"/>
                  <a:gd name="T58" fmla="*/ 0 w 482"/>
                  <a:gd name="T59" fmla="*/ 0 h 276"/>
                  <a:gd name="T60" fmla="*/ 0 w 482"/>
                  <a:gd name="T61" fmla="*/ 0 h 276"/>
                  <a:gd name="T62" fmla="*/ 0 w 482"/>
                  <a:gd name="T63" fmla="*/ 0 h 276"/>
                  <a:gd name="T64" fmla="*/ 0 w 482"/>
                  <a:gd name="T65" fmla="*/ 0 h 2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2"/>
                  <a:gd name="T100" fmla="*/ 0 h 276"/>
                  <a:gd name="T101" fmla="*/ 482 w 482"/>
                  <a:gd name="T102" fmla="*/ 276 h 2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2" h="276">
                    <a:moveTo>
                      <a:pt x="0" y="0"/>
                    </a:moveTo>
                    <a:lnTo>
                      <a:pt x="17" y="23"/>
                    </a:lnTo>
                    <a:lnTo>
                      <a:pt x="33" y="46"/>
                    </a:lnTo>
                    <a:lnTo>
                      <a:pt x="50" y="68"/>
                    </a:lnTo>
                    <a:lnTo>
                      <a:pt x="68" y="89"/>
                    </a:lnTo>
                    <a:lnTo>
                      <a:pt x="87" y="111"/>
                    </a:lnTo>
                    <a:lnTo>
                      <a:pt x="107" y="132"/>
                    </a:lnTo>
                    <a:lnTo>
                      <a:pt x="127" y="152"/>
                    </a:lnTo>
                    <a:lnTo>
                      <a:pt x="147" y="171"/>
                    </a:lnTo>
                    <a:lnTo>
                      <a:pt x="168" y="190"/>
                    </a:lnTo>
                    <a:lnTo>
                      <a:pt x="191" y="206"/>
                    </a:lnTo>
                    <a:lnTo>
                      <a:pt x="215" y="222"/>
                    </a:lnTo>
                    <a:lnTo>
                      <a:pt x="239" y="236"/>
                    </a:lnTo>
                    <a:lnTo>
                      <a:pt x="264" y="249"/>
                    </a:lnTo>
                    <a:lnTo>
                      <a:pt x="289" y="260"/>
                    </a:lnTo>
                    <a:lnTo>
                      <a:pt x="316" y="269"/>
                    </a:lnTo>
                    <a:lnTo>
                      <a:pt x="344" y="275"/>
                    </a:lnTo>
                    <a:lnTo>
                      <a:pt x="378" y="276"/>
                    </a:lnTo>
                    <a:lnTo>
                      <a:pt x="408" y="269"/>
                    </a:lnTo>
                    <a:lnTo>
                      <a:pt x="434" y="254"/>
                    </a:lnTo>
                    <a:lnTo>
                      <a:pt x="456" y="231"/>
                    </a:lnTo>
                    <a:lnTo>
                      <a:pt x="471" y="205"/>
                    </a:lnTo>
                    <a:lnTo>
                      <a:pt x="479" y="175"/>
                    </a:lnTo>
                    <a:lnTo>
                      <a:pt x="482" y="143"/>
                    </a:lnTo>
                    <a:lnTo>
                      <a:pt x="477" y="112"/>
                    </a:lnTo>
                    <a:lnTo>
                      <a:pt x="473" y="108"/>
                    </a:lnTo>
                    <a:lnTo>
                      <a:pt x="467" y="110"/>
                    </a:lnTo>
                    <a:lnTo>
                      <a:pt x="462" y="115"/>
                    </a:lnTo>
                    <a:lnTo>
                      <a:pt x="459" y="120"/>
                    </a:lnTo>
                    <a:lnTo>
                      <a:pt x="459" y="137"/>
                    </a:lnTo>
                    <a:lnTo>
                      <a:pt x="458" y="156"/>
                    </a:lnTo>
                    <a:lnTo>
                      <a:pt x="456" y="174"/>
                    </a:lnTo>
                    <a:lnTo>
                      <a:pt x="451" y="191"/>
                    </a:lnTo>
                    <a:lnTo>
                      <a:pt x="443" y="209"/>
                    </a:lnTo>
                    <a:lnTo>
                      <a:pt x="433" y="222"/>
                    </a:lnTo>
                    <a:lnTo>
                      <a:pt x="419" y="235"/>
                    </a:lnTo>
                    <a:lnTo>
                      <a:pt x="403" y="245"/>
                    </a:lnTo>
                    <a:lnTo>
                      <a:pt x="383" y="250"/>
                    </a:lnTo>
                    <a:lnTo>
                      <a:pt x="362" y="251"/>
                    </a:lnTo>
                    <a:lnTo>
                      <a:pt x="340" y="249"/>
                    </a:lnTo>
                    <a:lnTo>
                      <a:pt x="319" y="242"/>
                    </a:lnTo>
                    <a:lnTo>
                      <a:pt x="296" y="235"/>
                    </a:lnTo>
                    <a:lnTo>
                      <a:pt x="276" y="226"/>
                    </a:lnTo>
                    <a:lnTo>
                      <a:pt x="256" y="217"/>
                    </a:lnTo>
                    <a:lnTo>
                      <a:pt x="237" y="209"/>
                    </a:lnTo>
                    <a:lnTo>
                      <a:pt x="219" y="200"/>
                    </a:lnTo>
                    <a:lnTo>
                      <a:pt x="201" y="191"/>
                    </a:lnTo>
                    <a:lnTo>
                      <a:pt x="183" y="181"/>
                    </a:lnTo>
                    <a:lnTo>
                      <a:pt x="167" y="170"/>
                    </a:lnTo>
                    <a:lnTo>
                      <a:pt x="151" y="158"/>
                    </a:lnTo>
                    <a:lnTo>
                      <a:pt x="136" y="146"/>
                    </a:lnTo>
                    <a:lnTo>
                      <a:pt x="121" y="133"/>
                    </a:lnTo>
                    <a:lnTo>
                      <a:pt x="106" y="120"/>
                    </a:lnTo>
                    <a:lnTo>
                      <a:pt x="92" y="106"/>
                    </a:lnTo>
                    <a:lnTo>
                      <a:pt x="78" y="92"/>
                    </a:lnTo>
                    <a:lnTo>
                      <a:pt x="64" y="78"/>
                    </a:lnTo>
                    <a:lnTo>
                      <a:pt x="52" y="63"/>
                    </a:lnTo>
                    <a:lnTo>
                      <a:pt x="38" y="48"/>
                    </a:lnTo>
                    <a:lnTo>
                      <a:pt x="25" y="32"/>
                    </a:lnTo>
                    <a:lnTo>
                      <a:pt x="1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75"/>
              <p:cNvSpPr>
                <a:spLocks/>
              </p:cNvSpPr>
              <p:nvPr/>
            </p:nvSpPr>
            <p:spPr bwMode="auto">
              <a:xfrm>
                <a:off x="1749" y="1114"/>
                <a:ext cx="88" cy="56"/>
              </a:xfrm>
              <a:custGeom>
                <a:avLst/>
                <a:gdLst>
                  <a:gd name="T0" fmla="*/ 0 w 350"/>
                  <a:gd name="T1" fmla="*/ 0 h 222"/>
                  <a:gd name="T2" fmla="*/ 0 w 350"/>
                  <a:gd name="T3" fmla="*/ 0 h 222"/>
                  <a:gd name="T4" fmla="*/ 0 w 350"/>
                  <a:gd name="T5" fmla="*/ 0 h 222"/>
                  <a:gd name="T6" fmla="*/ 0 w 350"/>
                  <a:gd name="T7" fmla="*/ 0 h 222"/>
                  <a:gd name="T8" fmla="*/ 0 w 350"/>
                  <a:gd name="T9" fmla="*/ 0 h 222"/>
                  <a:gd name="T10" fmla="*/ 0 w 350"/>
                  <a:gd name="T11" fmla="*/ 0 h 222"/>
                  <a:gd name="T12" fmla="*/ 0 w 350"/>
                  <a:gd name="T13" fmla="*/ 0 h 222"/>
                  <a:gd name="T14" fmla="*/ 0 w 350"/>
                  <a:gd name="T15" fmla="*/ 0 h 222"/>
                  <a:gd name="T16" fmla="*/ 0 w 350"/>
                  <a:gd name="T17" fmla="*/ 0 h 222"/>
                  <a:gd name="T18" fmla="*/ 0 w 350"/>
                  <a:gd name="T19" fmla="*/ 0 h 222"/>
                  <a:gd name="T20" fmla="*/ 0 w 350"/>
                  <a:gd name="T21" fmla="*/ 0 h 222"/>
                  <a:gd name="T22" fmla="*/ 0 w 350"/>
                  <a:gd name="T23" fmla="*/ 0 h 222"/>
                  <a:gd name="T24" fmla="*/ 0 w 350"/>
                  <a:gd name="T25" fmla="*/ 0 h 222"/>
                  <a:gd name="T26" fmla="*/ 0 w 350"/>
                  <a:gd name="T27" fmla="*/ 0 h 222"/>
                  <a:gd name="T28" fmla="*/ 0 w 350"/>
                  <a:gd name="T29" fmla="*/ 0 h 222"/>
                  <a:gd name="T30" fmla="*/ 0 w 350"/>
                  <a:gd name="T31" fmla="*/ 0 h 222"/>
                  <a:gd name="T32" fmla="*/ 1 w 350"/>
                  <a:gd name="T33" fmla="*/ 0 h 222"/>
                  <a:gd name="T34" fmla="*/ 1 w 350"/>
                  <a:gd name="T35" fmla="*/ 0 h 222"/>
                  <a:gd name="T36" fmla="*/ 1 w 350"/>
                  <a:gd name="T37" fmla="*/ 0 h 222"/>
                  <a:gd name="T38" fmla="*/ 1 w 350"/>
                  <a:gd name="T39" fmla="*/ 0 h 222"/>
                  <a:gd name="T40" fmla="*/ 1 w 350"/>
                  <a:gd name="T41" fmla="*/ 0 h 222"/>
                  <a:gd name="T42" fmla="*/ 0 w 350"/>
                  <a:gd name="T43" fmla="*/ 0 h 222"/>
                  <a:gd name="T44" fmla="*/ 0 w 350"/>
                  <a:gd name="T45" fmla="*/ 0 h 222"/>
                  <a:gd name="T46" fmla="*/ 0 w 350"/>
                  <a:gd name="T47" fmla="*/ 0 h 222"/>
                  <a:gd name="T48" fmla="*/ 0 w 350"/>
                  <a:gd name="T49" fmla="*/ 0 h 222"/>
                  <a:gd name="T50" fmla="*/ 0 w 350"/>
                  <a:gd name="T51" fmla="*/ 0 h 222"/>
                  <a:gd name="T52" fmla="*/ 0 w 350"/>
                  <a:gd name="T53" fmla="*/ 0 h 222"/>
                  <a:gd name="T54" fmla="*/ 0 w 350"/>
                  <a:gd name="T55" fmla="*/ 0 h 222"/>
                  <a:gd name="T56" fmla="*/ 0 w 350"/>
                  <a:gd name="T57" fmla="*/ 0 h 222"/>
                  <a:gd name="T58" fmla="*/ 0 w 350"/>
                  <a:gd name="T59" fmla="*/ 0 h 222"/>
                  <a:gd name="T60" fmla="*/ 0 w 350"/>
                  <a:gd name="T61" fmla="*/ 0 h 222"/>
                  <a:gd name="T62" fmla="*/ 0 w 350"/>
                  <a:gd name="T63" fmla="*/ 0 h 222"/>
                  <a:gd name="T64" fmla="*/ 0 w 350"/>
                  <a:gd name="T65" fmla="*/ 0 h 222"/>
                  <a:gd name="T66" fmla="*/ 0 w 350"/>
                  <a:gd name="T67" fmla="*/ 0 h 222"/>
                  <a:gd name="T68" fmla="*/ 0 w 350"/>
                  <a:gd name="T69" fmla="*/ 0 h 222"/>
                  <a:gd name="T70" fmla="*/ 0 w 350"/>
                  <a:gd name="T71" fmla="*/ 0 h 222"/>
                  <a:gd name="T72" fmla="*/ 0 w 350"/>
                  <a:gd name="T73" fmla="*/ 0 h 222"/>
                  <a:gd name="T74" fmla="*/ 0 w 350"/>
                  <a:gd name="T75" fmla="*/ 0 h 222"/>
                  <a:gd name="T76" fmla="*/ 0 w 350"/>
                  <a:gd name="T77" fmla="*/ 0 h 222"/>
                  <a:gd name="T78" fmla="*/ 0 w 350"/>
                  <a:gd name="T79" fmla="*/ 0 h 222"/>
                  <a:gd name="T80" fmla="*/ 0 w 350"/>
                  <a:gd name="T81" fmla="*/ 0 h 222"/>
                  <a:gd name="T82" fmla="*/ 0 w 350"/>
                  <a:gd name="T83" fmla="*/ 0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0"/>
                  <a:gd name="T127" fmla="*/ 0 h 222"/>
                  <a:gd name="T128" fmla="*/ 350 w 350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0" h="222">
                    <a:moveTo>
                      <a:pt x="0" y="0"/>
                    </a:moveTo>
                    <a:lnTo>
                      <a:pt x="26" y="17"/>
                    </a:lnTo>
                    <a:lnTo>
                      <a:pt x="50" y="36"/>
                    </a:lnTo>
                    <a:lnTo>
                      <a:pt x="72" y="57"/>
                    </a:lnTo>
                    <a:lnTo>
                      <a:pt x="93" y="80"/>
                    </a:lnTo>
                    <a:lnTo>
                      <a:pt x="112" y="104"/>
                    </a:lnTo>
                    <a:lnTo>
                      <a:pt x="132" y="129"/>
                    </a:lnTo>
                    <a:lnTo>
                      <a:pt x="151" y="153"/>
                    </a:lnTo>
                    <a:lnTo>
                      <a:pt x="171" y="176"/>
                    </a:lnTo>
                    <a:lnTo>
                      <a:pt x="189" y="194"/>
                    </a:lnTo>
                    <a:lnTo>
                      <a:pt x="208" y="207"/>
                    </a:lnTo>
                    <a:lnTo>
                      <a:pt x="230" y="215"/>
                    </a:lnTo>
                    <a:lnTo>
                      <a:pt x="252" y="219"/>
                    </a:lnTo>
                    <a:lnTo>
                      <a:pt x="275" y="222"/>
                    </a:lnTo>
                    <a:lnTo>
                      <a:pt x="299" y="219"/>
                    </a:lnTo>
                    <a:lnTo>
                      <a:pt x="321" y="214"/>
                    </a:lnTo>
                    <a:lnTo>
                      <a:pt x="345" y="207"/>
                    </a:lnTo>
                    <a:lnTo>
                      <a:pt x="348" y="204"/>
                    </a:lnTo>
                    <a:lnTo>
                      <a:pt x="350" y="200"/>
                    </a:lnTo>
                    <a:lnTo>
                      <a:pt x="350" y="198"/>
                    </a:lnTo>
                    <a:lnTo>
                      <a:pt x="348" y="197"/>
                    </a:lnTo>
                    <a:lnTo>
                      <a:pt x="319" y="199"/>
                    </a:lnTo>
                    <a:lnTo>
                      <a:pt x="291" y="199"/>
                    </a:lnTo>
                    <a:lnTo>
                      <a:pt x="266" y="194"/>
                    </a:lnTo>
                    <a:lnTo>
                      <a:pt x="242" y="187"/>
                    </a:lnTo>
                    <a:lnTo>
                      <a:pt x="221" y="175"/>
                    </a:lnTo>
                    <a:lnTo>
                      <a:pt x="200" y="163"/>
                    </a:lnTo>
                    <a:lnTo>
                      <a:pt x="179" y="148"/>
                    </a:lnTo>
                    <a:lnTo>
                      <a:pt x="159" y="131"/>
                    </a:lnTo>
                    <a:lnTo>
                      <a:pt x="141" y="114"/>
                    </a:lnTo>
                    <a:lnTo>
                      <a:pt x="122" y="96"/>
                    </a:lnTo>
                    <a:lnTo>
                      <a:pt x="102" y="79"/>
                    </a:lnTo>
                    <a:lnTo>
                      <a:pt x="83" y="60"/>
                    </a:lnTo>
                    <a:lnTo>
                      <a:pt x="64" y="44"/>
                    </a:lnTo>
                    <a:lnTo>
                      <a:pt x="44" y="27"/>
                    </a:lnTo>
                    <a:lnTo>
                      <a:pt x="2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76"/>
              <p:cNvSpPr>
                <a:spLocks/>
              </p:cNvSpPr>
              <p:nvPr/>
            </p:nvSpPr>
            <p:spPr bwMode="auto">
              <a:xfrm>
                <a:off x="1794" y="1134"/>
                <a:ext cx="40" cy="33"/>
              </a:xfrm>
              <a:custGeom>
                <a:avLst/>
                <a:gdLst>
                  <a:gd name="T0" fmla="*/ 0 w 161"/>
                  <a:gd name="T1" fmla="*/ 0 h 134"/>
                  <a:gd name="T2" fmla="*/ 0 w 161"/>
                  <a:gd name="T3" fmla="*/ 0 h 134"/>
                  <a:gd name="T4" fmla="*/ 0 w 161"/>
                  <a:gd name="T5" fmla="*/ 0 h 134"/>
                  <a:gd name="T6" fmla="*/ 0 w 161"/>
                  <a:gd name="T7" fmla="*/ 0 h 134"/>
                  <a:gd name="T8" fmla="*/ 0 w 161"/>
                  <a:gd name="T9" fmla="*/ 0 h 134"/>
                  <a:gd name="T10" fmla="*/ 0 w 161"/>
                  <a:gd name="T11" fmla="*/ 0 h 134"/>
                  <a:gd name="T12" fmla="*/ 0 w 161"/>
                  <a:gd name="T13" fmla="*/ 0 h 134"/>
                  <a:gd name="T14" fmla="*/ 0 w 161"/>
                  <a:gd name="T15" fmla="*/ 0 h 134"/>
                  <a:gd name="T16" fmla="*/ 0 w 161"/>
                  <a:gd name="T17" fmla="*/ 0 h 134"/>
                  <a:gd name="T18" fmla="*/ 0 w 161"/>
                  <a:gd name="T19" fmla="*/ 0 h 134"/>
                  <a:gd name="T20" fmla="*/ 0 w 161"/>
                  <a:gd name="T21" fmla="*/ 0 h 134"/>
                  <a:gd name="T22" fmla="*/ 0 w 161"/>
                  <a:gd name="T23" fmla="*/ 0 h 134"/>
                  <a:gd name="T24" fmla="*/ 0 w 161"/>
                  <a:gd name="T25" fmla="*/ 0 h 134"/>
                  <a:gd name="T26" fmla="*/ 0 w 161"/>
                  <a:gd name="T27" fmla="*/ 0 h 134"/>
                  <a:gd name="T28" fmla="*/ 0 w 161"/>
                  <a:gd name="T29" fmla="*/ 0 h 134"/>
                  <a:gd name="T30" fmla="*/ 0 w 161"/>
                  <a:gd name="T31" fmla="*/ 0 h 134"/>
                  <a:gd name="T32" fmla="*/ 0 w 161"/>
                  <a:gd name="T33" fmla="*/ 0 h 134"/>
                  <a:gd name="T34" fmla="*/ 0 w 161"/>
                  <a:gd name="T35" fmla="*/ 0 h 134"/>
                  <a:gd name="T36" fmla="*/ 0 w 161"/>
                  <a:gd name="T37" fmla="*/ 0 h 134"/>
                  <a:gd name="T38" fmla="*/ 0 w 161"/>
                  <a:gd name="T39" fmla="*/ 0 h 134"/>
                  <a:gd name="T40" fmla="*/ 0 w 161"/>
                  <a:gd name="T41" fmla="*/ 0 h 134"/>
                  <a:gd name="T42" fmla="*/ 0 w 161"/>
                  <a:gd name="T43" fmla="*/ 0 h 134"/>
                  <a:gd name="T44" fmla="*/ 0 w 161"/>
                  <a:gd name="T45" fmla="*/ 0 h 134"/>
                  <a:gd name="T46" fmla="*/ 0 w 161"/>
                  <a:gd name="T47" fmla="*/ 0 h 134"/>
                  <a:gd name="T48" fmla="*/ 0 w 161"/>
                  <a:gd name="T49" fmla="*/ 0 h 134"/>
                  <a:gd name="T50" fmla="*/ 0 w 161"/>
                  <a:gd name="T51" fmla="*/ 0 h 134"/>
                  <a:gd name="T52" fmla="*/ 0 w 161"/>
                  <a:gd name="T53" fmla="*/ 0 h 134"/>
                  <a:gd name="T54" fmla="*/ 0 w 161"/>
                  <a:gd name="T55" fmla="*/ 0 h 134"/>
                  <a:gd name="T56" fmla="*/ 0 w 161"/>
                  <a:gd name="T57" fmla="*/ 0 h 134"/>
                  <a:gd name="T58" fmla="*/ 0 w 161"/>
                  <a:gd name="T59" fmla="*/ 0 h 134"/>
                  <a:gd name="T60" fmla="*/ 0 w 161"/>
                  <a:gd name="T61" fmla="*/ 0 h 134"/>
                  <a:gd name="T62" fmla="*/ 0 w 161"/>
                  <a:gd name="T63" fmla="*/ 0 h 134"/>
                  <a:gd name="T64" fmla="*/ 0 w 161"/>
                  <a:gd name="T65" fmla="*/ 0 h 134"/>
                  <a:gd name="T66" fmla="*/ 0 w 161"/>
                  <a:gd name="T67" fmla="*/ 0 h 134"/>
                  <a:gd name="T68" fmla="*/ 0 w 161"/>
                  <a:gd name="T69" fmla="*/ 0 h 134"/>
                  <a:gd name="T70" fmla="*/ 0 w 161"/>
                  <a:gd name="T71" fmla="*/ 0 h 134"/>
                  <a:gd name="T72" fmla="*/ 0 w 161"/>
                  <a:gd name="T73" fmla="*/ 0 h 134"/>
                  <a:gd name="T74" fmla="*/ 0 w 161"/>
                  <a:gd name="T75" fmla="*/ 0 h 134"/>
                  <a:gd name="T76" fmla="*/ 0 w 161"/>
                  <a:gd name="T77" fmla="*/ 0 h 134"/>
                  <a:gd name="T78" fmla="*/ 0 w 161"/>
                  <a:gd name="T79" fmla="*/ 0 h 134"/>
                  <a:gd name="T80" fmla="*/ 0 w 161"/>
                  <a:gd name="T81" fmla="*/ 0 h 134"/>
                  <a:gd name="T82" fmla="*/ 0 w 161"/>
                  <a:gd name="T83" fmla="*/ 0 h 134"/>
                  <a:gd name="T84" fmla="*/ 0 w 161"/>
                  <a:gd name="T85" fmla="*/ 0 h 134"/>
                  <a:gd name="T86" fmla="*/ 0 w 161"/>
                  <a:gd name="T87" fmla="*/ 0 h 134"/>
                  <a:gd name="T88" fmla="*/ 0 w 161"/>
                  <a:gd name="T89" fmla="*/ 0 h 134"/>
                  <a:gd name="T90" fmla="*/ 0 w 161"/>
                  <a:gd name="T91" fmla="*/ 0 h 134"/>
                  <a:gd name="T92" fmla="*/ 0 w 161"/>
                  <a:gd name="T93" fmla="*/ 0 h 134"/>
                  <a:gd name="T94" fmla="*/ 0 w 161"/>
                  <a:gd name="T95" fmla="*/ 0 h 134"/>
                  <a:gd name="T96" fmla="*/ 0 w 161"/>
                  <a:gd name="T97" fmla="*/ 0 h 134"/>
                  <a:gd name="T98" fmla="*/ 0 w 161"/>
                  <a:gd name="T99" fmla="*/ 0 h 1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1"/>
                  <a:gd name="T151" fmla="*/ 0 h 134"/>
                  <a:gd name="T152" fmla="*/ 161 w 161"/>
                  <a:gd name="T153" fmla="*/ 134 h 1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1" h="134">
                    <a:moveTo>
                      <a:pt x="0" y="10"/>
                    </a:moveTo>
                    <a:lnTo>
                      <a:pt x="19" y="5"/>
                    </a:lnTo>
                    <a:lnTo>
                      <a:pt x="37" y="5"/>
                    </a:lnTo>
                    <a:lnTo>
                      <a:pt x="54" y="9"/>
                    </a:lnTo>
                    <a:lnTo>
                      <a:pt x="69" y="15"/>
                    </a:lnTo>
                    <a:lnTo>
                      <a:pt x="84" y="23"/>
                    </a:lnTo>
                    <a:lnTo>
                      <a:pt x="97" y="33"/>
                    </a:lnTo>
                    <a:lnTo>
                      <a:pt x="108" y="44"/>
                    </a:lnTo>
                    <a:lnTo>
                      <a:pt x="118" y="54"/>
                    </a:lnTo>
                    <a:lnTo>
                      <a:pt x="128" y="67"/>
                    </a:lnTo>
                    <a:lnTo>
                      <a:pt x="136" y="80"/>
                    </a:lnTo>
                    <a:lnTo>
                      <a:pt x="141" y="95"/>
                    </a:lnTo>
                    <a:lnTo>
                      <a:pt x="143" y="112"/>
                    </a:lnTo>
                    <a:lnTo>
                      <a:pt x="143" y="119"/>
                    </a:lnTo>
                    <a:lnTo>
                      <a:pt x="146" y="124"/>
                    </a:lnTo>
                    <a:lnTo>
                      <a:pt x="148" y="131"/>
                    </a:lnTo>
                    <a:lnTo>
                      <a:pt x="154" y="134"/>
                    </a:lnTo>
                    <a:lnTo>
                      <a:pt x="157" y="134"/>
                    </a:lnTo>
                    <a:lnTo>
                      <a:pt x="159" y="133"/>
                    </a:lnTo>
                    <a:lnTo>
                      <a:pt x="161" y="131"/>
                    </a:lnTo>
                    <a:lnTo>
                      <a:pt x="159" y="129"/>
                    </a:lnTo>
                    <a:lnTo>
                      <a:pt x="156" y="123"/>
                    </a:lnTo>
                    <a:lnTo>
                      <a:pt x="154" y="116"/>
                    </a:lnTo>
                    <a:lnTo>
                      <a:pt x="154" y="108"/>
                    </a:lnTo>
                    <a:lnTo>
                      <a:pt x="153" y="100"/>
                    </a:lnTo>
                    <a:lnTo>
                      <a:pt x="152" y="93"/>
                    </a:lnTo>
                    <a:lnTo>
                      <a:pt x="149" y="85"/>
                    </a:lnTo>
                    <a:lnTo>
                      <a:pt x="146" y="78"/>
                    </a:lnTo>
                    <a:lnTo>
                      <a:pt x="142" y="72"/>
                    </a:lnTo>
                    <a:lnTo>
                      <a:pt x="138" y="65"/>
                    </a:lnTo>
                    <a:lnTo>
                      <a:pt x="133" y="58"/>
                    </a:lnTo>
                    <a:lnTo>
                      <a:pt x="128" y="50"/>
                    </a:lnTo>
                    <a:lnTo>
                      <a:pt x="123" y="44"/>
                    </a:lnTo>
                    <a:lnTo>
                      <a:pt x="117" y="37"/>
                    </a:lnTo>
                    <a:lnTo>
                      <a:pt x="111" y="30"/>
                    </a:lnTo>
                    <a:lnTo>
                      <a:pt x="103" y="25"/>
                    </a:lnTo>
                    <a:lnTo>
                      <a:pt x="97" y="20"/>
                    </a:lnTo>
                    <a:lnTo>
                      <a:pt x="87" y="15"/>
                    </a:lnTo>
                    <a:lnTo>
                      <a:pt x="75" y="9"/>
                    </a:lnTo>
                    <a:lnTo>
                      <a:pt x="63" y="5"/>
                    </a:lnTo>
                    <a:lnTo>
                      <a:pt x="49" y="1"/>
                    </a:lnTo>
                    <a:lnTo>
                      <a:pt x="37" y="0"/>
                    </a:lnTo>
                    <a:lnTo>
                      <a:pt x="24" y="0"/>
                    </a:lnTo>
                    <a:lnTo>
                      <a:pt x="11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77"/>
              <p:cNvSpPr>
                <a:spLocks/>
              </p:cNvSpPr>
              <p:nvPr/>
            </p:nvSpPr>
            <p:spPr bwMode="auto">
              <a:xfrm>
                <a:off x="1811" y="1128"/>
                <a:ext cx="36" cy="42"/>
              </a:xfrm>
              <a:custGeom>
                <a:avLst/>
                <a:gdLst>
                  <a:gd name="T0" fmla="*/ 0 w 143"/>
                  <a:gd name="T1" fmla="*/ 0 h 167"/>
                  <a:gd name="T2" fmla="*/ 0 w 143"/>
                  <a:gd name="T3" fmla="*/ 0 h 167"/>
                  <a:gd name="T4" fmla="*/ 0 w 143"/>
                  <a:gd name="T5" fmla="*/ 0 h 167"/>
                  <a:gd name="T6" fmla="*/ 0 w 143"/>
                  <a:gd name="T7" fmla="*/ 0 h 167"/>
                  <a:gd name="T8" fmla="*/ 0 w 143"/>
                  <a:gd name="T9" fmla="*/ 0 h 167"/>
                  <a:gd name="T10" fmla="*/ 0 w 143"/>
                  <a:gd name="T11" fmla="*/ 0 h 167"/>
                  <a:gd name="T12" fmla="*/ 0 w 143"/>
                  <a:gd name="T13" fmla="*/ 0 h 167"/>
                  <a:gd name="T14" fmla="*/ 0 w 143"/>
                  <a:gd name="T15" fmla="*/ 0 h 167"/>
                  <a:gd name="T16" fmla="*/ 0 w 143"/>
                  <a:gd name="T17" fmla="*/ 0 h 167"/>
                  <a:gd name="T18" fmla="*/ 0 w 143"/>
                  <a:gd name="T19" fmla="*/ 0 h 167"/>
                  <a:gd name="T20" fmla="*/ 0 w 143"/>
                  <a:gd name="T21" fmla="*/ 0 h 167"/>
                  <a:gd name="T22" fmla="*/ 0 w 143"/>
                  <a:gd name="T23" fmla="*/ 0 h 167"/>
                  <a:gd name="T24" fmla="*/ 0 w 143"/>
                  <a:gd name="T25" fmla="*/ 0 h 167"/>
                  <a:gd name="T26" fmla="*/ 0 w 143"/>
                  <a:gd name="T27" fmla="*/ 0 h 167"/>
                  <a:gd name="T28" fmla="*/ 0 w 143"/>
                  <a:gd name="T29" fmla="*/ 0 h 167"/>
                  <a:gd name="T30" fmla="*/ 0 w 143"/>
                  <a:gd name="T31" fmla="*/ 0 h 167"/>
                  <a:gd name="T32" fmla="*/ 0 w 143"/>
                  <a:gd name="T33" fmla="*/ 0 h 167"/>
                  <a:gd name="T34" fmla="*/ 0 w 143"/>
                  <a:gd name="T35" fmla="*/ 0 h 167"/>
                  <a:gd name="T36" fmla="*/ 0 w 143"/>
                  <a:gd name="T37" fmla="*/ 0 h 167"/>
                  <a:gd name="T38" fmla="*/ 0 w 143"/>
                  <a:gd name="T39" fmla="*/ 0 h 167"/>
                  <a:gd name="T40" fmla="*/ 0 w 143"/>
                  <a:gd name="T41" fmla="*/ 0 h 167"/>
                  <a:gd name="T42" fmla="*/ 0 w 143"/>
                  <a:gd name="T43" fmla="*/ 0 h 167"/>
                  <a:gd name="T44" fmla="*/ 0 w 143"/>
                  <a:gd name="T45" fmla="*/ 0 h 167"/>
                  <a:gd name="T46" fmla="*/ 0 w 143"/>
                  <a:gd name="T47" fmla="*/ 0 h 167"/>
                  <a:gd name="T48" fmla="*/ 0 w 143"/>
                  <a:gd name="T49" fmla="*/ 0 h 167"/>
                  <a:gd name="T50" fmla="*/ 0 w 143"/>
                  <a:gd name="T51" fmla="*/ 0 h 167"/>
                  <a:gd name="T52" fmla="*/ 0 w 143"/>
                  <a:gd name="T53" fmla="*/ 0 h 167"/>
                  <a:gd name="T54" fmla="*/ 0 w 143"/>
                  <a:gd name="T55" fmla="*/ 0 h 167"/>
                  <a:gd name="T56" fmla="*/ 0 w 143"/>
                  <a:gd name="T57" fmla="*/ 0 h 167"/>
                  <a:gd name="T58" fmla="*/ 0 w 143"/>
                  <a:gd name="T59" fmla="*/ 0 h 167"/>
                  <a:gd name="T60" fmla="*/ 0 w 143"/>
                  <a:gd name="T61" fmla="*/ 0 h 167"/>
                  <a:gd name="T62" fmla="*/ 0 w 143"/>
                  <a:gd name="T63" fmla="*/ 0 h 167"/>
                  <a:gd name="T64" fmla="*/ 0 w 143"/>
                  <a:gd name="T65" fmla="*/ 0 h 167"/>
                  <a:gd name="T66" fmla="*/ 0 w 143"/>
                  <a:gd name="T67" fmla="*/ 0 h 167"/>
                  <a:gd name="T68" fmla="*/ 0 w 143"/>
                  <a:gd name="T69" fmla="*/ 0 h 167"/>
                  <a:gd name="T70" fmla="*/ 0 w 143"/>
                  <a:gd name="T71" fmla="*/ 0 h 167"/>
                  <a:gd name="T72" fmla="*/ 0 w 143"/>
                  <a:gd name="T73" fmla="*/ 0 h 167"/>
                  <a:gd name="T74" fmla="*/ 0 w 143"/>
                  <a:gd name="T75" fmla="*/ 0 h 167"/>
                  <a:gd name="T76" fmla="*/ 0 w 143"/>
                  <a:gd name="T77" fmla="*/ 0 h 167"/>
                  <a:gd name="T78" fmla="*/ 0 w 143"/>
                  <a:gd name="T79" fmla="*/ 0 h 167"/>
                  <a:gd name="T80" fmla="*/ 0 w 143"/>
                  <a:gd name="T81" fmla="*/ 0 h 167"/>
                  <a:gd name="T82" fmla="*/ 0 w 143"/>
                  <a:gd name="T83" fmla="*/ 0 h 167"/>
                  <a:gd name="T84" fmla="*/ 0 w 143"/>
                  <a:gd name="T85" fmla="*/ 0 h 167"/>
                  <a:gd name="T86" fmla="*/ 0 w 143"/>
                  <a:gd name="T87" fmla="*/ 0 h 167"/>
                  <a:gd name="T88" fmla="*/ 0 w 143"/>
                  <a:gd name="T89" fmla="*/ 0 h 167"/>
                  <a:gd name="T90" fmla="*/ 0 w 143"/>
                  <a:gd name="T91" fmla="*/ 0 h 167"/>
                  <a:gd name="T92" fmla="*/ 0 w 143"/>
                  <a:gd name="T93" fmla="*/ 0 h 167"/>
                  <a:gd name="T94" fmla="*/ 0 w 143"/>
                  <a:gd name="T95" fmla="*/ 0 h 167"/>
                  <a:gd name="T96" fmla="*/ 0 w 143"/>
                  <a:gd name="T97" fmla="*/ 0 h 167"/>
                  <a:gd name="T98" fmla="*/ 0 w 143"/>
                  <a:gd name="T99" fmla="*/ 0 h 167"/>
                  <a:gd name="T100" fmla="*/ 0 w 143"/>
                  <a:gd name="T101" fmla="*/ 0 h 167"/>
                  <a:gd name="T102" fmla="*/ 0 w 143"/>
                  <a:gd name="T103" fmla="*/ 0 h 167"/>
                  <a:gd name="T104" fmla="*/ 0 w 143"/>
                  <a:gd name="T105" fmla="*/ 0 h 167"/>
                  <a:gd name="T106" fmla="*/ 0 w 143"/>
                  <a:gd name="T107" fmla="*/ 0 h 167"/>
                  <a:gd name="T108" fmla="*/ 0 w 143"/>
                  <a:gd name="T109" fmla="*/ 0 h 167"/>
                  <a:gd name="T110" fmla="*/ 0 w 143"/>
                  <a:gd name="T111" fmla="*/ 0 h 167"/>
                  <a:gd name="T112" fmla="*/ 0 w 143"/>
                  <a:gd name="T113" fmla="*/ 0 h 167"/>
                  <a:gd name="T114" fmla="*/ 0 w 143"/>
                  <a:gd name="T115" fmla="*/ 0 h 1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3"/>
                  <a:gd name="T175" fmla="*/ 0 h 167"/>
                  <a:gd name="T176" fmla="*/ 143 w 143"/>
                  <a:gd name="T177" fmla="*/ 167 h 1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3" h="167">
                    <a:moveTo>
                      <a:pt x="1" y="37"/>
                    </a:moveTo>
                    <a:lnTo>
                      <a:pt x="8" y="32"/>
                    </a:lnTo>
                    <a:lnTo>
                      <a:pt x="15" y="27"/>
                    </a:lnTo>
                    <a:lnTo>
                      <a:pt x="22" y="22"/>
                    </a:lnTo>
                    <a:lnTo>
                      <a:pt x="29" y="17"/>
                    </a:lnTo>
                    <a:lnTo>
                      <a:pt x="37" y="15"/>
                    </a:lnTo>
                    <a:lnTo>
                      <a:pt x="44" y="11"/>
                    </a:lnTo>
                    <a:lnTo>
                      <a:pt x="52" y="9"/>
                    </a:lnTo>
                    <a:lnTo>
                      <a:pt x="60" y="6"/>
                    </a:lnTo>
                    <a:lnTo>
                      <a:pt x="69" y="6"/>
                    </a:lnTo>
                    <a:lnTo>
                      <a:pt x="79" y="9"/>
                    </a:lnTo>
                    <a:lnTo>
                      <a:pt x="88" y="14"/>
                    </a:lnTo>
                    <a:lnTo>
                      <a:pt x="96" y="20"/>
                    </a:lnTo>
                    <a:lnTo>
                      <a:pt x="103" y="29"/>
                    </a:lnTo>
                    <a:lnTo>
                      <a:pt x="109" y="36"/>
                    </a:lnTo>
                    <a:lnTo>
                      <a:pt x="114" y="45"/>
                    </a:lnTo>
                    <a:lnTo>
                      <a:pt x="118" y="53"/>
                    </a:lnTo>
                    <a:lnTo>
                      <a:pt x="124" y="68"/>
                    </a:lnTo>
                    <a:lnTo>
                      <a:pt x="129" y="83"/>
                    </a:lnTo>
                    <a:lnTo>
                      <a:pt x="132" y="99"/>
                    </a:lnTo>
                    <a:lnTo>
                      <a:pt x="133" y="113"/>
                    </a:lnTo>
                    <a:lnTo>
                      <a:pt x="131" y="128"/>
                    </a:lnTo>
                    <a:lnTo>
                      <a:pt x="126" y="140"/>
                    </a:lnTo>
                    <a:lnTo>
                      <a:pt x="114" y="152"/>
                    </a:lnTo>
                    <a:lnTo>
                      <a:pt x="99" y="162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9" y="167"/>
                    </a:lnTo>
                    <a:lnTo>
                      <a:pt x="114" y="160"/>
                    </a:lnTo>
                    <a:lnTo>
                      <a:pt x="127" y="150"/>
                    </a:lnTo>
                    <a:lnTo>
                      <a:pt x="134" y="138"/>
                    </a:lnTo>
                    <a:lnTo>
                      <a:pt x="141" y="124"/>
                    </a:lnTo>
                    <a:lnTo>
                      <a:pt x="143" y="109"/>
                    </a:lnTo>
                    <a:lnTo>
                      <a:pt x="143" y="93"/>
                    </a:lnTo>
                    <a:lnTo>
                      <a:pt x="141" y="76"/>
                    </a:lnTo>
                    <a:lnTo>
                      <a:pt x="136" y="61"/>
                    </a:lnTo>
                    <a:lnTo>
                      <a:pt x="131" y="51"/>
                    </a:lnTo>
                    <a:lnTo>
                      <a:pt x="126" y="42"/>
                    </a:lnTo>
                    <a:lnTo>
                      <a:pt x="119" y="34"/>
                    </a:lnTo>
                    <a:lnTo>
                      <a:pt x="113" y="26"/>
                    </a:lnTo>
                    <a:lnTo>
                      <a:pt x="106" y="19"/>
                    </a:lnTo>
                    <a:lnTo>
                      <a:pt x="98" y="12"/>
                    </a:lnTo>
                    <a:lnTo>
                      <a:pt x="89" y="7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8" y="4"/>
                    </a:lnTo>
                    <a:lnTo>
                      <a:pt x="38" y="9"/>
                    </a:lnTo>
                    <a:lnTo>
                      <a:pt x="27" y="15"/>
                    </a:lnTo>
                    <a:lnTo>
                      <a:pt x="16" y="22"/>
                    </a:lnTo>
                    <a:lnTo>
                      <a:pt x="9" y="30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78"/>
              <p:cNvSpPr>
                <a:spLocks/>
              </p:cNvSpPr>
              <p:nvPr/>
            </p:nvSpPr>
            <p:spPr bwMode="auto">
              <a:xfrm>
                <a:off x="1827" y="1124"/>
                <a:ext cx="31" cy="43"/>
              </a:xfrm>
              <a:custGeom>
                <a:avLst/>
                <a:gdLst>
                  <a:gd name="T0" fmla="*/ 0 w 124"/>
                  <a:gd name="T1" fmla="*/ 0 h 175"/>
                  <a:gd name="T2" fmla="*/ 0 w 124"/>
                  <a:gd name="T3" fmla="*/ 0 h 175"/>
                  <a:gd name="T4" fmla="*/ 0 w 124"/>
                  <a:gd name="T5" fmla="*/ 0 h 175"/>
                  <a:gd name="T6" fmla="*/ 0 w 124"/>
                  <a:gd name="T7" fmla="*/ 0 h 175"/>
                  <a:gd name="T8" fmla="*/ 0 w 124"/>
                  <a:gd name="T9" fmla="*/ 0 h 175"/>
                  <a:gd name="T10" fmla="*/ 0 w 124"/>
                  <a:gd name="T11" fmla="*/ 0 h 175"/>
                  <a:gd name="T12" fmla="*/ 0 w 124"/>
                  <a:gd name="T13" fmla="*/ 0 h 175"/>
                  <a:gd name="T14" fmla="*/ 0 w 124"/>
                  <a:gd name="T15" fmla="*/ 0 h 175"/>
                  <a:gd name="T16" fmla="*/ 0 w 124"/>
                  <a:gd name="T17" fmla="*/ 0 h 175"/>
                  <a:gd name="T18" fmla="*/ 0 w 124"/>
                  <a:gd name="T19" fmla="*/ 0 h 175"/>
                  <a:gd name="T20" fmla="*/ 0 w 124"/>
                  <a:gd name="T21" fmla="*/ 0 h 175"/>
                  <a:gd name="T22" fmla="*/ 0 w 124"/>
                  <a:gd name="T23" fmla="*/ 0 h 175"/>
                  <a:gd name="T24" fmla="*/ 0 w 124"/>
                  <a:gd name="T25" fmla="*/ 0 h 175"/>
                  <a:gd name="T26" fmla="*/ 0 w 124"/>
                  <a:gd name="T27" fmla="*/ 0 h 175"/>
                  <a:gd name="T28" fmla="*/ 0 w 124"/>
                  <a:gd name="T29" fmla="*/ 0 h 175"/>
                  <a:gd name="T30" fmla="*/ 0 w 124"/>
                  <a:gd name="T31" fmla="*/ 0 h 175"/>
                  <a:gd name="T32" fmla="*/ 0 w 124"/>
                  <a:gd name="T33" fmla="*/ 0 h 175"/>
                  <a:gd name="T34" fmla="*/ 0 w 124"/>
                  <a:gd name="T35" fmla="*/ 0 h 175"/>
                  <a:gd name="T36" fmla="*/ 0 w 124"/>
                  <a:gd name="T37" fmla="*/ 0 h 175"/>
                  <a:gd name="T38" fmla="*/ 0 w 124"/>
                  <a:gd name="T39" fmla="*/ 0 h 175"/>
                  <a:gd name="T40" fmla="*/ 0 w 124"/>
                  <a:gd name="T41" fmla="*/ 0 h 175"/>
                  <a:gd name="T42" fmla="*/ 0 w 124"/>
                  <a:gd name="T43" fmla="*/ 0 h 175"/>
                  <a:gd name="T44" fmla="*/ 0 w 124"/>
                  <a:gd name="T45" fmla="*/ 0 h 175"/>
                  <a:gd name="T46" fmla="*/ 0 w 124"/>
                  <a:gd name="T47" fmla="*/ 0 h 175"/>
                  <a:gd name="T48" fmla="*/ 0 w 124"/>
                  <a:gd name="T49" fmla="*/ 0 h 175"/>
                  <a:gd name="T50" fmla="*/ 0 w 124"/>
                  <a:gd name="T51" fmla="*/ 0 h 175"/>
                  <a:gd name="T52" fmla="*/ 0 w 124"/>
                  <a:gd name="T53" fmla="*/ 0 h 175"/>
                  <a:gd name="T54" fmla="*/ 0 w 124"/>
                  <a:gd name="T55" fmla="*/ 0 h 175"/>
                  <a:gd name="T56" fmla="*/ 0 w 124"/>
                  <a:gd name="T57" fmla="*/ 0 h 175"/>
                  <a:gd name="T58" fmla="*/ 0 w 124"/>
                  <a:gd name="T59" fmla="*/ 0 h 175"/>
                  <a:gd name="T60" fmla="*/ 0 w 124"/>
                  <a:gd name="T61" fmla="*/ 0 h 175"/>
                  <a:gd name="T62" fmla="*/ 0 w 124"/>
                  <a:gd name="T63" fmla="*/ 0 h 175"/>
                  <a:gd name="T64" fmla="*/ 0 w 124"/>
                  <a:gd name="T65" fmla="*/ 0 h 175"/>
                  <a:gd name="T66" fmla="*/ 0 w 124"/>
                  <a:gd name="T67" fmla="*/ 0 h 175"/>
                  <a:gd name="T68" fmla="*/ 0 w 124"/>
                  <a:gd name="T69" fmla="*/ 0 h 175"/>
                  <a:gd name="T70" fmla="*/ 0 w 124"/>
                  <a:gd name="T71" fmla="*/ 0 h 175"/>
                  <a:gd name="T72" fmla="*/ 0 w 124"/>
                  <a:gd name="T73" fmla="*/ 0 h 175"/>
                  <a:gd name="T74" fmla="*/ 0 w 124"/>
                  <a:gd name="T75" fmla="*/ 0 h 175"/>
                  <a:gd name="T76" fmla="*/ 0 w 124"/>
                  <a:gd name="T77" fmla="*/ 0 h 175"/>
                  <a:gd name="T78" fmla="*/ 0 w 124"/>
                  <a:gd name="T79" fmla="*/ 0 h 175"/>
                  <a:gd name="T80" fmla="*/ 0 w 124"/>
                  <a:gd name="T81" fmla="*/ 0 h 175"/>
                  <a:gd name="T82" fmla="*/ 0 w 124"/>
                  <a:gd name="T83" fmla="*/ 0 h 175"/>
                  <a:gd name="T84" fmla="*/ 0 w 124"/>
                  <a:gd name="T85" fmla="*/ 0 h 175"/>
                  <a:gd name="T86" fmla="*/ 0 w 124"/>
                  <a:gd name="T87" fmla="*/ 0 h 175"/>
                  <a:gd name="T88" fmla="*/ 0 w 124"/>
                  <a:gd name="T89" fmla="*/ 0 h 175"/>
                  <a:gd name="T90" fmla="*/ 0 w 124"/>
                  <a:gd name="T91" fmla="*/ 0 h 175"/>
                  <a:gd name="T92" fmla="*/ 0 w 124"/>
                  <a:gd name="T93" fmla="*/ 0 h 175"/>
                  <a:gd name="T94" fmla="*/ 0 w 124"/>
                  <a:gd name="T95" fmla="*/ 0 h 175"/>
                  <a:gd name="T96" fmla="*/ 0 w 124"/>
                  <a:gd name="T97" fmla="*/ 0 h 175"/>
                  <a:gd name="T98" fmla="*/ 0 w 124"/>
                  <a:gd name="T99" fmla="*/ 0 h 175"/>
                  <a:gd name="T100" fmla="*/ 0 w 124"/>
                  <a:gd name="T101" fmla="*/ 0 h 175"/>
                  <a:gd name="T102" fmla="*/ 0 w 124"/>
                  <a:gd name="T103" fmla="*/ 0 h 175"/>
                  <a:gd name="T104" fmla="*/ 0 w 124"/>
                  <a:gd name="T105" fmla="*/ 0 h 175"/>
                  <a:gd name="T106" fmla="*/ 0 w 124"/>
                  <a:gd name="T107" fmla="*/ 0 h 17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75"/>
                  <a:gd name="T164" fmla="*/ 124 w 124"/>
                  <a:gd name="T165" fmla="*/ 175 h 17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75">
                    <a:moveTo>
                      <a:pt x="0" y="3"/>
                    </a:moveTo>
                    <a:lnTo>
                      <a:pt x="8" y="4"/>
                    </a:lnTo>
                    <a:lnTo>
                      <a:pt x="16" y="4"/>
                    </a:lnTo>
                    <a:lnTo>
                      <a:pt x="24" y="5"/>
                    </a:lnTo>
                    <a:lnTo>
                      <a:pt x="32" y="7"/>
                    </a:lnTo>
                    <a:lnTo>
                      <a:pt x="39" y="8"/>
                    </a:lnTo>
                    <a:lnTo>
                      <a:pt x="47" y="10"/>
                    </a:lnTo>
                    <a:lnTo>
                      <a:pt x="54" y="13"/>
                    </a:lnTo>
                    <a:lnTo>
                      <a:pt x="60" y="18"/>
                    </a:lnTo>
                    <a:lnTo>
                      <a:pt x="72" y="28"/>
                    </a:lnTo>
                    <a:lnTo>
                      <a:pt x="82" y="40"/>
                    </a:lnTo>
                    <a:lnTo>
                      <a:pt x="89" y="54"/>
                    </a:lnTo>
                    <a:lnTo>
                      <a:pt x="97" y="68"/>
                    </a:lnTo>
                    <a:lnTo>
                      <a:pt x="103" y="86"/>
                    </a:lnTo>
                    <a:lnTo>
                      <a:pt x="107" y="103"/>
                    </a:lnTo>
                    <a:lnTo>
                      <a:pt x="104" y="122"/>
                    </a:lnTo>
                    <a:lnTo>
                      <a:pt x="97" y="138"/>
                    </a:lnTo>
                    <a:lnTo>
                      <a:pt x="90" y="146"/>
                    </a:lnTo>
                    <a:lnTo>
                      <a:pt x="84" y="153"/>
                    </a:lnTo>
                    <a:lnTo>
                      <a:pt x="78" y="162"/>
                    </a:lnTo>
                    <a:lnTo>
                      <a:pt x="73" y="170"/>
                    </a:lnTo>
                    <a:lnTo>
                      <a:pt x="72" y="172"/>
                    </a:lnTo>
                    <a:lnTo>
                      <a:pt x="73" y="175"/>
                    </a:lnTo>
                    <a:lnTo>
                      <a:pt x="75" y="175"/>
                    </a:lnTo>
                    <a:lnTo>
                      <a:pt x="78" y="172"/>
                    </a:lnTo>
                    <a:lnTo>
                      <a:pt x="89" y="162"/>
                    </a:lnTo>
                    <a:lnTo>
                      <a:pt x="99" y="151"/>
                    </a:lnTo>
                    <a:lnTo>
                      <a:pt x="108" y="141"/>
                    </a:lnTo>
                    <a:lnTo>
                      <a:pt x="116" y="129"/>
                    </a:lnTo>
                    <a:lnTo>
                      <a:pt x="121" y="117"/>
                    </a:lnTo>
                    <a:lnTo>
                      <a:pt x="123" y="104"/>
                    </a:lnTo>
                    <a:lnTo>
                      <a:pt x="124" y="91"/>
                    </a:lnTo>
                    <a:lnTo>
                      <a:pt x="122" y="74"/>
                    </a:lnTo>
                    <a:lnTo>
                      <a:pt x="119" y="65"/>
                    </a:lnTo>
                    <a:lnTo>
                      <a:pt x="116" y="55"/>
                    </a:lnTo>
                    <a:lnTo>
                      <a:pt x="112" y="48"/>
                    </a:lnTo>
                    <a:lnTo>
                      <a:pt x="107" y="39"/>
                    </a:lnTo>
                    <a:lnTo>
                      <a:pt x="100" y="32"/>
                    </a:lnTo>
                    <a:lnTo>
                      <a:pt x="94" y="24"/>
                    </a:lnTo>
                    <a:lnTo>
                      <a:pt x="87" y="18"/>
                    </a:lnTo>
                    <a:lnTo>
                      <a:pt x="79" y="13"/>
                    </a:lnTo>
                    <a:lnTo>
                      <a:pt x="69" y="7"/>
                    </a:lnTo>
                    <a:lnTo>
                      <a:pt x="60" y="3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79"/>
              <p:cNvSpPr>
                <a:spLocks/>
              </p:cNvSpPr>
              <p:nvPr/>
            </p:nvSpPr>
            <p:spPr bwMode="auto">
              <a:xfrm>
                <a:off x="1880" y="1153"/>
                <a:ext cx="34" cy="37"/>
              </a:xfrm>
              <a:custGeom>
                <a:avLst/>
                <a:gdLst>
                  <a:gd name="T0" fmla="*/ 0 w 135"/>
                  <a:gd name="T1" fmla="*/ 0 h 149"/>
                  <a:gd name="T2" fmla="*/ 0 w 135"/>
                  <a:gd name="T3" fmla="*/ 0 h 149"/>
                  <a:gd name="T4" fmla="*/ 0 w 135"/>
                  <a:gd name="T5" fmla="*/ 0 h 149"/>
                  <a:gd name="T6" fmla="*/ 0 w 135"/>
                  <a:gd name="T7" fmla="*/ 0 h 149"/>
                  <a:gd name="T8" fmla="*/ 0 w 135"/>
                  <a:gd name="T9" fmla="*/ 0 h 149"/>
                  <a:gd name="T10" fmla="*/ 0 w 135"/>
                  <a:gd name="T11" fmla="*/ 0 h 149"/>
                  <a:gd name="T12" fmla="*/ 0 w 135"/>
                  <a:gd name="T13" fmla="*/ 0 h 149"/>
                  <a:gd name="T14" fmla="*/ 0 w 135"/>
                  <a:gd name="T15" fmla="*/ 0 h 149"/>
                  <a:gd name="T16" fmla="*/ 0 w 135"/>
                  <a:gd name="T17" fmla="*/ 0 h 149"/>
                  <a:gd name="T18" fmla="*/ 0 w 135"/>
                  <a:gd name="T19" fmla="*/ 0 h 149"/>
                  <a:gd name="T20" fmla="*/ 0 w 135"/>
                  <a:gd name="T21" fmla="*/ 0 h 149"/>
                  <a:gd name="T22" fmla="*/ 0 w 135"/>
                  <a:gd name="T23" fmla="*/ 0 h 149"/>
                  <a:gd name="T24" fmla="*/ 0 w 135"/>
                  <a:gd name="T25" fmla="*/ 0 h 149"/>
                  <a:gd name="T26" fmla="*/ 0 w 135"/>
                  <a:gd name="T27" fmla="*/ 0 h 149"/>
                  <a:gd name="T28" fmla="*/ 0 w 135"/>
                  <a:gd name="T29" fmla="*/ 0 h 149"/>
                  <a:gd name="T30" fmla="*/ 0 w 135"/>
                  <a:gd name="T31" fmla="*/ 0 h 149"/>
                  <a:gd name="T32" fmla="*/ 0 w 135"/>
                  <a:gd name="T33" fmla="*/ 0 h 149"/>
                  <a:gd name="T34" fmla="*/ 0 w 135"/>
                  <a:gd name="T35" fmla="*/ 0 h 149"/>
                  <a:gd name="T36" fmla="*/ 0 w 135"/>
                  <a:gd name="T37" fmla="*/ 0 h 149"/>
                  <a:gd name="T38" fmla="*/ 0 w 135"/>
                  <a:gd name="T39" fmla="*/ 0 h 149"/>
                  <a:gd name="T40" fmla="*/ 0 w 135"/>
                  <a:gd name="T41" fmla="*/ 0 h 149"/>
                  <a:gd name="T42" fmla="*/ 0 w 135"/>
                  <a:gd name="T43" fmla="*/ 0 h 149"/>
                  <a:gd name="T44" fmla="*/ 0 w 135"/>
                  <a:gd name="T45" fmla="*/ 0 h 149"/>
                  <a:gd name="T46" fmla="*/ 0 w 135"/>
                  <a:gd name="T47" fmla="*/ 0 h 149"/>
                  <a:gd name="T48" fmla="*/ 0 w 135"/>
                  <a:gd name="T49" fmla="*/ 0 h 149"/>
                  <a:gd name="T50" fmla="*/ 0 w 135"/>
                  <a:gd name="T51" fmla="*/ 0 h 149"/>
                  <a:gd name="T52" fmla="*/ 0 w 135"/>
                  <a:gd name="T53" fmla="*/ 0 h 149"/>
                  <a:gd name="T54" fmla="*/ 0 w 135"/>
                  <a:gd name="T55" fmla="*/ 0 h 149"/>
                  <a:gd name="T56" fmla="*/ 0 w 135"/>
                  <a:gd name="T57" fmla="*/ 0 h 149"/>
                  <a:gd name="T58" fmla="*/ 0 w 135"/>
                  <a:gd name="T59" fmla="*/ 0 h 149"/>
                  <a:gd name="T60" fmla="*/ 0 w 135"/>
                  <a:gd name="T61" fmla="*/ 0 h 149"/>
                  <a:gd name="T62" fmla="*/ 0 w 135"/>
                  <a:gd name="T63" fmla="*/ 0 h 149"/>
                  <a:gd name="T64" fmla="*/ 0 w 135"/>
                  <a:gd name="T65" fmla="*/ 0 h 149"/>
                  <a:gd name="T66" fmla="*/ 0 w 135"/>
                  <a:gd name="T67" fmla="*/ 0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5"/>
                  <a:gd name="T103" fmla="*/ 0 h 149"/>
                  <a:gd name="T104" fmla="*/ 135 w 135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5" h="149">
                    <a:moveTo>
                      <a:pt x="0" y="2"/>
                    </a:moveTo>
                    <a:lnTo>
                      <a:pt x="10" y="9"/>
                    </a:lnTo>
                    <a:lnTo>
                      <a:pt x="20" y="16"/>
                    </a:lnTo>
                    <a:lnTo>
                      <a:pt x="30" y="24"/>
                    </a:lnTo>
                    <a:lnTo>
                      <a:pt x="39" y="33"/>
                    </a:lnTo>
                    <a:lnTo>
                      <a:pt x="47" y="41"/>
                    </a:lnTo>
                    <a:lnTo>
                      <a:pt x="54" y="51"/>
                    </a:lnTo>
                    <a:lnTo>
                      <a:pt x="62" y="61"/>
                    </a:lnTo>
                    <a:lnTo>
                      <a:pt x="68" y="71"/>
                    </a:lnTo>
                    <a:lnTo>
                      <a:pt x="76" y="81"/>
                    </a:lnTo>
                    <a:lnTo>
                      <a:pt x="82" y="91"/>
                    </a:lnTo>
                    <a:lnTo>
                      <a:pt x="89" y="100"/>
                    </a:lnTo>
                    <a:lnTo>
                      <a:pt x="96" y="112"/>
                    </a:lnTo>
                    <a:lnTo>
                      <a:pt x="102" y="122"/>
                    </a:lnTo>
                    <a:lnTo>
                      <a:pt x="108" y="132"/>
                    </a:lnTo>
                    <a:lnTo>
                      <a:pt x="115" y="139"/>
                    </a:lnTo>
                    <a:lnTo>
                      <a:pt x="123" y="148"/>
                    </a:lnTo>
                    <a:lnTo>
                      <a:pt x="128" y="149"/>
                    </a:lnTo>
                    <a:lnTo>
                      <a:pt x="132" y="145"/>
                    </a:lnTo>
                    <a:lnTo>
                      <a:pt x="135" y="139"/>
                    </a:lnTo>
                    <a:lnTo>
                      <a:pt x="135" y="134"/>
                    </a:lnTo>
                    <a:lnTo>
                      <a:pt x="126" y="110"/>
                    </a:lnTo>
                    <a:lnTo>
                      <a:pt x="115" y="88"/>
                    </a:lnTo>
                    <a:lnTo>
                      <a:pt x="102" y="68"/>
                    </a:lnTo>
                    <a:lnTo>
                      <a:pt x="86" y="50"/>
                    </a:lnTo>
                    <a:lnTo>
                      <a:pt x="67" y="34"/>
                    </a:lnTo>
                    <a:lnTo>
                      <a:pt x="47" y="20"/>
                    </a:lnTo>
                    <a:lnTo>
                      <a:pt x="25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80"/>
              <p:cNvSpPr>
                <a:spLocks/>
              </p:cNvSpPr>
              <p:nvPr/>
            </p:nvSpPr>
            <p:spPr bwMode="auto">
              <a:xfrm>
                <a:off x="2051" y="1136"/>
                <a:ext cx="25" cy="35"/>
              </a:xfrm>
              <a:custGeom>
                <a:avLst/>
                <a:gdLst>
                  <a:gd name="T0" fmla="*/ 0 w 103"/>
                  <a:gd name="T1" fmla="*/ 0 h 143"/>
                  <a:gd name="T2" fmla="*/ 0 w 103"/>
                  <a:gd name="T3" fmla="*/ 0 h 143"/>
                  <a:gd name="T4" fmla="*/ 0 w 103"/>
                  <a:gd name="T5" fmla="*/ 0 h 143"/>
                  <a:gd name="T6" fmla="*/ 0 w 103"/>
                  <a:gd name="T7" fmla="*/ 0 h 143"/>
                  <a:gd name="T8" fmla="*/ 0 w 103"/>
                  <a:gd name="T9" fmla="*/ 0 h 143"/>
                  <a:gd name="T10" fmla="*/ 0 w 103"/>
                  <a:gd name="T11" fmla="*/ 0 h 143"/>
                  <a:gd name="T12" fmla="*/ 0 w 103"/>
                  <a:gd name="T13" fmla="*/ 0 h 143"/>
                  <a:gd name="T14" fmla="*/ 0 w 103"/>
                  <a:gd name="T15" fmla="*/ 0 h 143"/>
                  <a:gd name="T16" fmla="*/ 0 w 103"/>
                  <a:gd name="T17" fmla="*/ 0 h 143"/>
                  <a:gd name="T18" fmla="*/ 0 w 103"/>
                  <a:gd name="T19" fmla="*/ 0 h 143"/>
                  <a:gd name="T20" fmla="*/ 0 w 103"/>
                  <a:gd name="T21" fmla="*/ 0 h 143"/>
                  <a:gd name="T22" fmla="*/ 0 w 103"/>
                  <a:gd name="T23" fmla="*/ 0 h 143"/>
                  <a:gd name="T24" fmla="*/ 0 w 103"/>
                  <a:gd name="T25" fmla="*/ 0 h 143"/>
                  <a:gd name="T26" fmla="*/ 0 w 103"/>
                  <a:gd name="T27" fmla="*/ 0 h 143"/>
                  <a:gd name="T28" fmla="*/ 0 w 103"/>
                  <a:gd name="T29" fmla="*/ 0 h 143"/>
                  <a:gd name="T30" fmla="*/ 0 w 103"/>
                  <a:gd name="T31" fmla="*/ 0 h 143"/>
                  <a:gd name="T32" fmla="*/ 0 w 103"/>
                  <a:gd name="T33" fmla="*/ 0 h 143"/>
                  <a:gd name="T34" fmla="*/ 0 w 103"/>
                  <a:gd name="T35" fmla="*/ 0 h 143"/>
                  <a:gd name="T36" fmla="*/ 0 w 103"/>
                  <a:gd name="T37" fmla="*/ 0 h 143"/>
                  <a:gd name="T38" fmla="*/ 0 w 103"/>
                  <a:gd name="T39" fmla="*/ 0 h 143"/>
                  <a:gd name="T40" fmla="*/ 0 w 103"/>
                  <a:gd name="T41" fmla="*/ 0 h 143"/>
                  <a:gd name="T42" fmla="*/ 0 w 103"/>
                  <a:gd name="T43" fmla="*/ 0 h 143"/>
                  <a:gd name="T44" fmla="*/ 0 w 103"/>
                  <a:gd name="T45" fmla="*/ 0 h 143"/>
                  <a:gd name="T46" fmla="*/ 0 w 103"/>
                  <a:gd name="T47" fmla="*/ 0 h 143"/>
                  <a:gd name="T48" fmla="*/ 0 w 103"/>
                  <a:gd name="T49" fmla="*/ 0 h 143"/>
                  <a:gd name="T50" fmla="*/ 0 w 103"/>
                  <a:gd name="T51" fmla="*/ 0 h 143"/>
                  <a:gd name="T52" fmla="*/ 0 w 103"/>
                  <a:gd name="T53" fmla="*/ 0 h 143"/>
                  <a:gd name="T54" fmla="*/ 0 w 103"/>
                  <a:gd name="T55" fmla="*/ 0 h 143"/>
                  <a:gd name="T56" fmla="*/ 0 w 103"/>
                  <a:gd name="T57" fmla="*/ 0 h 143"/>
                  <a:gd name="T58" fmla="*/ 0 w 103"/>
                  <a:gd name="T59" fmla="*/ 0 h 143"/>
                  <a:gd name="T60" fmla="*/ 0 w 103"/>
                  <a:gd name="T61" fmla="*/ 0 h 143"/>
                  <a:gd name="T62" fmla="*/ 0 w 103"/>
                  <a:gd name="T63" fmla="*/ 0 h 143"/>
                  <a:gd name="T64" fmla="*/ 0 w 103"/>
                  <a:gd name="T65" fmla="*/ 0 h 143"/>
                  <a:gd name="T66" fmla="*/ 0 w 103"/>
                  <a:gd name="T67" fmla="*/ 0 h 143"/>
                  <a:gd name="T68" fmla="*/ 0 w 103"/>
                  <a:gd name="T69" fmla="*/ 0 h 143"/>
                  <a:gd name="T70" fmla="*/ 0 w 103"/>
                  <a:gd name="T71" fmla="*/ 0 h 143"/>
                  <a:gd name="T72" fmla="*/ 0 w 103"/>
                  <a:gd name="T73" fmla="*/ 0 h 143"/>
                  <a:gd name="T74" fmla="*/ 0 w 103"/>
                  <a:gd name="T75" fmla="*/ 0 h 143"/>
                  <a:gd name="T76" fmla="*/ 0 w 103"/>
                  <a:gd name="T77" fmla="*/ 0 h 143"/>
                  <a:gd name="T78" fmla="*/ 0 w 103"/>
                  <a:gd name="T79" fmla="*/ 0 h 143"/>
                  <a:gd name="T80" fmla="*/ 0 w 103"/>
                  <a:gd name="T81" fmla="*/ 0 h 143"/>
                  <a:gd name="T82" fmla="*/ 0 w 103"/>
                  <a:gd name="T83" fmla="*/ 0 h 1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3"/>
                  <a:gd name="T127" fmla="*/ 0 h 143"/>
                  <a:gd name="T128" fmla="*/ 103 w 103"/>
                  <a:gd name="T129" fmla="*/ 143 h 1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3" h="143">
                    <a:moveTo>
                      <a:pt x="0" y="1"/>
                    </a:moveTo>
                    <a:lnTo>
                      <a:pt x="12" y="2"/>
                    </a:lnTo>
                    <a:lnTo>
                      <a:pt x="22" y="4"/>
                    </a:lnTo>
                    <a:lnTo>
                      <a:pt x="32" y="6"/>
                    </a:lnTo>
                    <a:lnTo>
                      <a:pt x="42" y="10"/>
                    </a:lnTo>
                    <a:lnTo>
                      <a:pt x="51" y="14"/>
                    </a:lnTo>
                    <a:lnTo>
                      <a:pt x="59" y="20"/>
                    </a:lnTo>
                    <a:lnTo>
                      <a:pt x="67" y="26"/>
                    </a:lnTo>
                    <a:lnTo>
                      <a:pt x="74" y="35"/>
                    </a:lnTo>
                    <a:lnTo>
                      <a:pt x="82" y="48"/>
                    </a:lnTo>
                    <a:lnTo>
                      <a:pt x="88" y="60"/>
                    </a:lnTo>
                    <a:lnTo>
                      <a:pt x="90" y="73"/>
                    </a:lnTo>
                    <a:lnTo>
                      <a:pt x="87" y="88"/>
                    </a:lnTo>
                    <a:lnTo>
                      <a:pt x="82" y="102"/>
                    </a:lnTo>
                    <a:lnTo>
                      <a:pt x="74" y="115"/>
                    </a:lnTo>
                    <a:lnTo>
                      <a:pt x="66" y="128"/>
                    </a:lnTo>
                    <a:lnTo>
                      <a:pt x="56" y="139"/>
                    </a:lnTo>
                    <a:lnTo>
                      <a:pt x="54" y="142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9" y="142"/>
                    </a:lnTo>
                    <a:lnTo>
                      <a:pt x="69" y="132"/>
                    </a:lnTo>
                    <a:lnTo>
                      <a:pt x="79" y="120"/>
                    </a:lnTo>
                    <a:lnTo>
                      <a:pt x="88" y="109"/>
                    </a:lnTo>
                    <a:lnTo>
                      <a:pt x="96" y="95"/>
                    </a:lnTo>
                    <a:lnTo>
                      <a:pt x="101" y="83"/>
                    </a:lnTo>
                    <a:lnTo>
                      <a:pt x="103" y="68"/>
                    </a:lnTo>
                    <a:lnTo>
                      <a:pt x="102" y="54"/>
                    </a:lnTo>
                    <a:lnTo>
                      <a:pt x="98" y="39"/>
                    </a:lnTo>
                    <a:lnTo>
                      <a:pt x="91" y="25"/>
                    </a:lnTo>
                    <a:lnTo>
                      <a:pt x="81" y="15"/>
                    </a:lnTo>
                    <a:lnTo>
                      <a:pt x="69" y="9"/>
                    </a:lnTo>
                    <a:lnTo>
                      <a:pt x="57" y="4"/>
                    </a:lnTo>
                    <a:lnTo>
                      <a:pt x="43" y="1"/>
                    </a:lnTo>
                    <a:lnTo>
                      <a:pt x="29" y="0"/>
                    </a:lnTo>
                    <a:lnTo>
                      <a:pt x="1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81"/>
              <p:cNvSpPr>
                <a:spLocks/>
              </p:cNvSpPr>
              <p:nvPr/>
            </p:nvSpPr>
            <p:spPr bwMode="auto">
              <a:xfrm>
                <a:off x="2046" y="1072"/>
                <a:ext cx="20" cy="61"/>
              </a:xfrm>
              <a:custGeom>
                <a:avLst/>
                <a:gdLst>
                  <a:gd name="T0" fmla="*/ 0 w 79"/>
                  <a:gd name="T1" fmla="*/ 0 h 243"/>
                  <a:gd name="T2" fmla="*/ 0 w 79"/>
                  <a:gd name="T3" fmla="*/ 0 h 243"/>
                  <a:gd name="T4" fmla="*/ 0 w 79"/>
                  <a:gd name="T5" fmla="*/ 0 h 243"/>
                  <a:gd name="T6" fmla="*/ 0 w 79"/>
                  <a:gd name="T7" fmla="*/ 0 h 243"/>
                  <a:gd name="T8" fmla="*/ 0 w 79"/>
                  <a:gd name="T9" fmla="*/ 0 h 243"/>
                  <a:gd name="T10" fmla="*/ 0 w 79"/>
                  <a:gd name="T11" fmla="*/ 0 h 243"/>
                  <a:gd name="T12" fmla="*/ 0 w 79"/>
                  <a:gd name="T13" fmla="*/ 0 h 243"/>
                  <a:gd name="T14" fmla="*/ 0 w 79"/>
                  <a:gd name="T15" fmla="*/ 0 h 243"/>
                  <a:gd name="T16" fmla="*/ 0 w 79"/>
                  <a:gd name="T17" fmla="*/ 0 h 243"/>
                  <a:gd name="T18" fmla="*/ 0 w 79"/>
                  <a:gd name="T19" fmla="*/ 0 h 243"/>
                  <a:gd name="T20" fmla="*/ 0 w 79"/>
                  <a:gd name="T21" fmla="*/ 0 h 243"/>
                  <a:gd name="T22" fmla="*/ 0 w 79"/>
                  <a:gd name="T23" fmla="*/ 0 h 243"/>
                  <a:gd name="T24" fmla="*/ 0 w 79"/>
                  <a:gd name="T25" fmla="*/ 0 h 243"/>
                  <a:gd name="T26" fmla="*/ 0 w 79"/>
                  <a:gd name="T27" fmla="*/ 0 h 243"/>
                  <a:gd name="T28" fmla="*/ 0 w 79"/>
                  <a:gd name="T29" fmla="*/ 0 h 243"/>
                  <a:gd name="T30" fmla="*/ 0 w 79"/>
                  <a:gd name="T31" fmla="*/ 0 h 243"/>
                  <a:gd name="T32" fmla="*/ 0 w 79"/>
                  <a:gd name="T33" fmla="*/ 0 h 243"/>
                  <a:gd name="T34" fmla="*/ 0 w 79"/>
                  <a:gd name="T35" fmla="*/ 0 h 243"/>
                  <a:gd name="T36" fmla="*/ 0 w 79"/>
                  <a:gd name="T37" fmla="*/ 0 h 243"/>
                  <a:gd name="T38" fmla="*/ 0 w 79"/>
                  <a:gd name="T39" fmla="*/ 0 h 243"/>
                  <a:gd name="T40" fmla="*/ 0 w 79"/>
                  <a:gd name="T41" fmla="*/ 0 h 243"/>
                  <a:gd name="T42" fmla="*/ 0 w 79"/>
                  <a:gd name="T43" fmla="*/ 0 h 243"/>
                  <a:gd name="T44" fmla="*/ 0 w 79"/>
                  <a:gd name="T45" fmla="*/ 0 h 243"/>
                  <a:gd name="T46" fmla="*/ 0 w 79"/>
                  <a:gd name="T47" fmla="*/ 0 h 243"/>
                  <a:gd name="T48" fmla="*/ 0 w 79"/>
                  <a:gd name="T49" fmla="*/ 0 h 243"/>
                  <a:gd name="T50" fmla="*/ 0 w 79"/>
                  <a:gd name="T51" fmla="*/ 0 h 2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"/>
                  <a:gd name="T79" fmla="*/ 0 h 243"/>
                  <a:gd name="T80" fmla="*/ 79 w 79"/>
                  <a:gd name="T81" fmla="*/ 243 h 2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" h="243">
                    <a:moveTo>
                      <a:pt x="0" y="243"/>
                    </a:moveTo>
                    <a:lnTo>
                      <a:pt x="24" y="217"/>
                    </a:lnTo>
                    <a:lnTo>
                      <a:pt x="45" y="190"/>
                    </a:lnTo>
                    <a:lnTo>
                      <a:pt x="60" y="161"/>
                    </a:lnTo>
                    <a:lnTo>
                      <a:pt x="71" y="133"/>
                    </a:lnTo>
                    <a:lnTo>
                      <a:pt x="78" y="101"/>
                    </a:lnTo>
                    <a:lnTo>
                      <a:pt x="79" y="70"/>
                    </a:lnTo>
                    <a:lnTo>
                      <a:pt x="74" y="36"/>
                    </a:lnTo>
                    <a:lnTo>
                      <a:pt x="63" y="1"/>
                    </a:lnTo>
                    <a:lnTo>
                      <a:pt x="60" y="0"/>
                    </a:lnTo>
                    <a:lnTo>
                      <a:pt x="56" y="1"/>
                    </a:lnTo>
                    <a:lnTo>
                      <a:pt x="54" y="6"/>
                    </a:lnTo>
                    <a:lnTo>
                      <a:pt x="53" y="10"/>
                    </a:lnTo>
                    <a:lnTo>
                      <a:pt x="56" y="42"/>
                    </a:lnTo>
                    <a:lnTo>
                      <a:pt x="58" y="74"/>
                    </a:lnTo>
                    <a:lnTo>
                      <a:pt x="56" y="104"/>
                    </a:lnTo>
                    <a:lnTo>
                      <a:pt x="53" y="133"/>
                    </a:lnTo>
                    <a:lnTo>
                      <a:pt x="45" y="161"/>
                    </a:lnTo>
                    <a:lnTo>
                      <a:pt x="34" y="189"/>
                    </a:lnTo>
                    <a:lnTo>
                      <a:pt x="19" y="217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82"/>
              <p:cNvSpPr>
                <a:spLocks/>
              </p:cNvSpPr>
              <p:nvPr/>
            </p:nvSpPr>
            <p:spPr bwMode="auto">
              <a:xfrm>
                <a:off x="1968" y="1058"/>
                <a:ext cx="62" cy="52"/>
              </a:xfrm>
              <a:custGeom>
                <a:avLst/>
                <a:gdLst>
                  <a:gd name="T0" fmla="*/ 0 w 250"/>
                  <a:gd name="T1" fmla="*/ 0 h 207"/>
                  <a:gd name="T2" fmla="*/ 0 w 250"/>
                  <a:gd name="T3" fmla="*/ 0 h 207"/>
                  <a:gd name="T4" fmla="*/ 0 w 250"/>
                  <a:gd name="T5" fmla="*/ 0 h 207"/>
                  <a:gd name="T6" fmla="*/ 0 w 250"/>
                  <a:gd name="T7" fmla="*/ 0 h 207"/>
                  <a:gd name="T8" fmla="*/ 0 w 250"/>
                  <a:gd name="T9" fmla="*/ 0 h 207"/>
                  <a:gd name="T10" fmla="*/ 0 w 250"/>
                  <a:gd name="T11" fmla="*/ 0 h 207"/>
                  <a:gd name="T12" fmla="*/ 0 w 250"/>
                  <a:gd name="T13" fmla="*/ 0 h 207"/>
                  <a:gd name="T14" fmla="*/ 0 w 250"/>
                  <a:gd name="T15" fmla="*/ 0 h 207"/>
                  <a:gd name="T16" fmla="*/ 0 w 250"/>
                  <a:gd name="T17" fmla="*/ 0 h 207"/>
                  <a:gd name="T18" fmla="*/ 0 w 250"/>
                  <a:gd name="T19" fmla="*/ 0 h 207"/>
                  <a:gd name="T20" fmla="*/ 0 w 250"/>
                  <a:gd name="T21" fmla="*/ 0 h 207"/>
                  <a:gd name="T22" fmla="*/ 0 w 250"/>
                  <a:gd name="T23" fmla="*/ 0 h 207"/>
                  <a:gd name="T24" fmla="*/ 0 w 250"/>
                  <a:gd name="T25" fmla="*/ 0 h 207"/>
                  <a:gd name="T26" fmla="*/ 0 w 250"/>
                  <a:gd name="T27" fmla="*/ 0 h 207"/>
                  <a:gd name="T28" fmla="*/ 0 w 250"/>
                  <a:gd name="T29" fmla="*/ 0 h 207"/>
                  <a:gd name="T30" fmla="*/ 0 w 250"/>
                  <a:gd name="T31" fmla="*/ 0 h 207"/>
                  <a:gd name="T32" fmla="*/ 0 w 250"/>
                  <a:gd name="T33" fmla="*/ 0 h 207"/>
                  <a:gd name="T34" fmla="*/ 0 w 250"/>
                  <a:gd name="T35" fmla="*/ 0 h 207"/>
                  <a:gd name="T36" fmla="*/ 0 w 250"/>
                  <a:gd name="T37" fmla="*/ 0 h 207"/>
                  <a:gd name="T38" fmla="*/ 0 w 250"/>
                  <a:gd name="T39" fmla="*/ 0 h 207"/>
                  <a:gd name="T40" fmla="*/ 0 w 250"/>
                  <a:gd name="T41" fmla="*/ 0 h 207"/>
                  <a:gd name="T42" fmla="*/ 0 w 250"/>
                  <a:gd name="T43" fmla="*/ 0 h 207"/>
                  <a:gd name="T44" fmla="*/ 0 w 250"/>
                  <a:gd name="T45" fmla="*/ 0 h 207"/>
                  <a:gd name="T46" fmla="*/ 0 w 250"/>
                  <a:gd name="T47" fmla="*/ 0 h 207"/>
                  <a:gd name="T48" fmla="*/ 0 w 250"/>
                  <a:gd name="T49" fmla="*/ 0 h 207"/>
                  <a:gd name="T50" fmla="*/ 0 w 250"/>
                  <a:gd name="T51" fmla="*/ 0 h 207"/>
                  <a:gd name="T52" fmla="*/ 0 w 250"/>
                  <a:gd name="T53" fmla="*/ 0 h 207"/>
                  <a:gd name="T54" fmla="*/ 0 w 250"/>
                  <a:gd name="T55" fmla="*/ 0 h 207"/>
                  <a:gd name="T56" fmla="*/ 0 w 250"/>
                  <a:gd name="T57" fmla="*/ 0 h 207"/>
                  <a:gd name="T58" fmla="*/ 0 w 250"/>
                  <a:gd name="T59" fmla="*/ 0 h 207"/>
                  <a:gd name="T60" fmla="*/ 0 w 250"/>
                  <a:gd name="T61" fmla="*/ 0 h 207"/>
                  <a:gd name="T62" fmla="*/ 0 w 250"/>
                  <a:gd name="T63" fmla="*/ 0 h 207"/>
                  <a:gd name="T64" fmla="*/ 0 w 250"/>
                  <a:gd name="T65" fmla="*/ 0 h 207"/>
                  <a:gd name="T66" fmla="*/ 0 w 250"/>
                  <a:gd name="T67" fmla="*/ 0 h 207"/>
                  <a:gd name="T68" fmla="*/ 0 w 250"/>
                  <a:gd name="T69" fmla="*/ 0 h 207"/>
                  <a:gd name="T70" fmla="*/ 0 w 250"/>
                  <a:gd name="T71" fmla="*/ 0 h 207"/>
                  <a:gd name="T72" fmla="*/ 0 w 250"/>
                  <a:gd name="T73" fmla="*/ 0 h 2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0"/>
                  <a:gd name="T112" fmla="*/ 0 h 207"/>
                  <a:gd name="T113" fmla="*/ 250 w 250"/>
                  <a:gd name="T114" fmla="*/ 207 h 2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0" h="207">
                    <a:moveTo>
                      <a:pt x="223" y="5"/>
                    </a:moveTo>
                    <a:lnTo>
                      <a:pt x="199" y="4"/>
                    </a:lnTo>
                    <a:lnTo>
                      <a:pt x="176" y="1"/>
                    </a:lnTo>
                    <a:lnTo>
                      <a:pt x="151" y="0"/>
                    </a:lnTo>
                    <a:lnTo>
                      <a:pt x="125" y="0"/>
                    </a:lnTo>
                    <a:lnTo>
                      <a:pt x="102" y="1"/>
                    </a:lnTo>
                    <a:lnTo>
                      <a:pt x="78" y="6"/>
                    </a:lnTo>
                    <a:lnTo>
                      <a:pt x="55" y="14"/>
                    </a:lnTo>
                    <a:lnTo>
                      <a:pt x="35" y="26"/>
                    </a:lnTo>
                    <a:lnTo>
                      <a:pt x="21" y="39"/>
                    </a:lnTo>
                    <a:lnTo>
                      <a:pt x="11" y="55"/>
                    </a:lnTo>
                    <a:lnTo>
                      <a:pt x="5" y="72"/>
                    </a:lnTo>
                    <a:lnTo>
                      <a:pt x="1" y="90"/>
                    </a:lnTo>
                    <a:lnTo>
                      <a:pt x="0" y="108"/>
                    </a:lnTo>
                    <a:lnTo>
                      <a:pt x="1" y="127"/>
                    </a:lnTo>
                    <a:lnTo>
                      <a:pt x="5" y="146"/>
                    </a:lnTo>
                    <a:lnTo>
                      <a:pt x="10" y="162"/>
                    </a:lnTo>
                    <a:lnTo>
                      <a:pt x="20" y="179"/>
                    </a:lnTo>
                    <a:lnTo>
                      <a:pt x="34" y="192"/>
                    </a:lnTo>
                    <a:lnTo>
                      <a:pt x="49" y="201"/>
                    </a:lnTo>
                    <a:lnTo>
                      <a:pt x="67" y="205"/>
                    </a:lnTo>
                    <a:lnTo>
                      <a:pt x="85" y="207"/>
                    </a:lnTo>
                    <a:lnTo>
                      <a:pt x="105" y="206"/>
                    </a:lnTo>
                    <a:lnTo>
                      <a:pt x="124" y="202"/>
                    </a:lnTo>
                    <a:lnTo>
                      <a:pt x="142" y="196"/>
                    </a:lnTo>
                    <a:lnTo>
                      <a:pt x="162" y="186"/>
                    </a:lnTo>
                    <a:lnTo>
                      <a:pt x="179" y="172"/>
                    </a:lnTo>
                    <a:lnTo>
                      <a:pt x="197" y="154"/>
                    </a:lnTo>
                    <a:lnTo>
                      <a:pt x="213" y="136"/>
                    </a:lnTo>
                    <a:lnTo>
                      <a:pt x="226" y="114"/>
                    </a:lnTo>
                    <a:lnTo>
                      <a:pt x="237" y="92"/>
                    </a:lnTo>
                    <a:lnTo>
                      <a:pt x="245" y="70"/>
                    </a:lnTo>
                    <a:lnTo>
                      <a:pt x="250" y="49"/>
                    </a:lnTo>
                    <a:lnTo>
                      <a:pt x="248" y="47"/>
                    </a:lnTo>
                    <a:lnTo>
                      <a:pt x="246" y="48"/>
                    </a:lnTo>
                    <a:lnTo>
                      <a:pt x="243" y="50"/>
                    </a:lnTo>
                    <a:lnTo>
                      <a:pt x="242" y="53"/>
                    </a:lnTo>
                    <a:lnTo>
                      <a:pt x="235" y="72"/>
                    </a:lnTo>
                    <a:lnTo>
                      <a:pt x="226" y="89"/>
                    </a:lnTo>
                    <a:lnTo>
                      <a:pt x="216" y="107"/>
                    </a:lnTo>
                    <a:lnTo>
                      <a:pt x="206" y="123"/>
                    </a:lnTo>
                    <a:lnTo>
                      <a:pt x="193" y="138"/>
                    </a:lnTo>
                    <a:lnTo>
                      <a:pt x="181" y="153"/>
                    </a:lnTo>
                    <a:lnTo>
                      <a:pt x="167" y="167"/>
                    </a:lnTo>
                    <a:lnTo>
                      <a:pt x="151" y="179"/>
                    </a:lnTo>
                    <a:lnTo>
                      <a:pt x="133" y="190"/>
                    </a:lnTo>
                    <a:lnTo>
                      <a:pt x="113" y="195"/>
                    </a:lnTo>
                    <a:lnTo>
                      <a:pt x="94" y="196"/>
                    </a:lnTo>
                    <a:lnTo>
                      <a:pt x="74" y="193"/>
                    </a:lnTo>
                    <a:lnTo>
                      <a:pt x="57" y="186"/>
                    </a:lnTo>
                    <a:lnTo>
                      <a:pt x="40" y="176"/>
                    </a:lnTo>
                    <a:lnTo>
                      <a:pt x="26" y="162"/>
                    </a:lnTo>
                    <a:lnTo>
                      <a:pt x="16" y="144"/>
                    </a:lnTo>
                    <a:lnTo>
                      <a:pt x="10" y="124"/>
                    </a:lnTo>
                    <a:lnTo>
                      <a:pt x="9" y="104"/>
                    </a:lnTo>
                    <a:lnTo>
                      <a:pt x="10" y="84"/>
                    </a:lnTo>
                    <a:lnTo>
                      <a:pt x="16" y="64"/>
                    </a:lnTo>
                    <a:lnTo>
                      <a:pt x="25" y="47"/>
                    </a:lnTo>
                    <a:lnTo>
                      <a:pt x="39" y="33"/>
                    </a:lnTo>
                    <a:lnTo>
                      <a:pt x="55" y="21"/>
                    </a:lnTo>
                    <a:lnTo>
                      <a:pt x="75" y="14"/>
                    </a:lnTo>
                    <a:lnTo>
                      <a:pt x="94" y="10"/>
                    </a:lnTo>
                    <a:lnTo>
                      <a:pt x="113" y="8"/>
                    </a:lnTo>
                    <a:lnTo>
                      <a:pt x="131" y="6"/>
                    </a:lnTo>
                    <a:lnTo>
                      <a:pt x="149" y="5"/>
                    </a:lnTo>
                    <a:lnTo>
                      <a:pt x="167" y="4"/>
                    </a:lnTo>
                    <a:lnTo>
                      <a:pt x="184" y="4"/>
                    </a:lnTo>
                    <a:lnTo>
                      <a:pt x="203" y="5"/>
                    </a:lnTo>
                    <a:lnTo>
                      <a:pt x="222" y="5"/>
                    </a:lnTo>
                    <a:lnTo>
                      <a:pt x="22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83"/>
              <p:cNvSpPr>
                <a:spLocks/>
              </p:cNvSpPr>
              <p:nvPr/>
            </p:nvSpPr>
            <p:spPr bwMode="auto">
              <a:xfrm>
                <a:off x="1994" y="1071"/>
                <a:ext cx="26" cy="16"/>
              </a:xfrm>
              <a:custGeom>
                <a:avLst/>
                <a:gdLst>
                  <a:gd name="T0" fmla="*/ 0 w 107"/>
                  <a:gd name="T1" fmla="*/ 0 h 62"/>
                  <a:gd name="T2" fmla="*/ 0 w 107"/>
                  <a:gd name="T3" fmla="*/ 0 h 62"/>
                  <a:gd name="T4" fmla="*/ 0 w 107"/>
                  <a:gd name="T5" fmla="*/ 0 h 62"/>
                  <a:gd name="T6" fmla="*/ 0 w 107"/>
                  <a:gd name="T7" fmla="*/ 0 h 62"/>
                  <a:gd name="T8" fmla="*/ 0 w 107"/>
                  <a:gd name="T9" fmla="*/ 0 h 62"/>
                  <a:gd name="T10" fmla="*/ 0 w 107"/>
                  <a:gd name="T11" fmla="*/ 0 h 62"/>
                  <a:gd name="T12" fmla="*/ 0 w 107"/>
                  <a:gd name="T13" fmla="*/ 0 h 62"/>
                  <a:gd name="T14" fmla="*/ 0 w 107"/>
                  <a:gd name="T15" fmla="*/ 0 h 62"/>
                  <a:gd name="T16" fmla="*/ 0 w 107"/>
                  <a:gd name="T17" fmla="*/ 0 h 62"/>
                  <a:gd name="T18" fmla="*/ 0 w 107"/>
                  <a:gd name="T19" fmla="*/ 0 h 62"/>
                  <a:gd name="T20" fmla="*/ 0 w 107"/>
                  <a:gd name="T21" fmla="*/ 0 h 62"/>
                  <a:gd name="T22" fmla="*/ 0 w 107"/>
                  <a:gd name="T23" fmla="*/ 0 h 62"/>
                  <a:gd name="T24" fmla="*/ 0 w 107"/>
                  <a:gd name="T25" fmla="*/ 0 h 62"/>
                  <a:gd name="T26" fmla="*/ 0 w 107"/>
                  <a:gd name="T27" fmla="*/ 0 h 62"/>
                  <a:gd name="T28" fmla="*/ 0 w 107"/>
                  <a:gd name="T29" fmla="*/ 0 h 62"/>
                  <a:gd name="T30" fmla="*/ 0 w 107"/>
                  <a:gd name="T31" fmla="*/ 0 h 62"/>
                  <a:gd name="T32" fmla="*/ 0 w 107"/>
                  <a:gd name="T33" fmla="*/ 0 h 62"/>
                  <a:gd name="T34" fmla="*/ 0 w 107"/>
                  <a:gd name="T35" fmla="*/ 0 h 62"/>
                  <a:gd name="T36" fmla="*/ 0 w 107"/>
                  <a:gd name="T37" fmla="*/ 0 h 62"/>
                  <a:gd name="T38" fmla="*/ 0 w 107"/>
                  <a:gd name="T39" fmla="*/ 0 h 62"/>
                  <a:gd name="T40" fmla="*/ 0 w 107"/>
                  <a:gd name="T41" fmla="*/ 0 h 62"/>
                  <a:gd name="T42" fmla="*/ 0 w 107"/>
                  <a:gd name="T43" fmla="*/ 0 h 62"/>
                  <a:gd name="T44" fmla="*/ 0 w 107"/>
                  <a:gd name="T45" fmla="*/ 0 h 62"/>
                  <a:gd name="T46" fmla="*/ 0 w 107"/>
                  <a:gd name="T47" fmla="*/ 0 h 62"/>
                  <a:gd name="T48" fmla="*/ 0 w 107"/>
                  <a:gd name="T49" fmla="*/ 0 h 62"/>
                  <a:gd name="T50" fmla="*/ 0 w 107"/>
                  <a:gd name="T51" fmla="*/ 0 h 62"/>
                  <a:gd name="T52" fmla="*/ 0 w 107"/>
                  <a:gd name="T53" fmla="*/ 0 h 62"/>
                  <a:gd name="T54" fmla="*/ 0 w 107"/>
                  <a:gd name="T55" fmla="*/ 0 h 62"/>
                  <a:gd name="T56" fmla="*/ 0 w 107"/>
                  <a:gd name="T57" fmla="*/ 0 h 62"/>
                  <a:gd name="T58" fmla="*/ 0 w 107"/>
                  <a:gd name="T59" fmla="*/ 0 h 62"/>
                  <a:gd name="T60" fmla="*/ 0 w 107"/>
                  <a:gd name="T61" fmla="*/ 0 h 62"/>
                  <a:gd name="T62" fmla="*/ 0 w 107"/>
                  <a:gd name="T63" fmla="*/ 0 h 62"/>
                  <a:gd name="T64" fmla="*/ 0 w 107"/>
                  <a:gd name="T65" fmla="*/ 0 h 62"/>
                  <a:gd name="T66" fmla="*/ 0 w 107"/>
                  <a:gd name="T67" fmla="*/ 0 h 62"/>
                  <a:gd name="T68" fmla="*/ 0 w 107"/>
                  <a:gd name="T69" fmla="*/ 0 h 62"/>
                  <a:gd name="T70" fmla="*/ 0 w 107"/>
                  <a:gd name="T71" fmla="*/ 0 h 62"/>
                  <a:gd name="T72" fmla="*/ 0 w 107"/>
                  <a:gd name="T73" fmla="*/ 0 h 62"/>
                  <a:gd name="T74" fmla="*/ 0 w 107"/>
                  <a:gd name="T75" fmla="*/ 0 h 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"/>
                  <a:gd name="T115" fmla="*/ 0 h 62"/>
                  <a:gd name="T116" fmla="*/ 107 w 107"/>
                  <a:gd name="T117" fmla="*/ 62 h 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" h="62">
                    <a:moveTo>
                      <a:pt x="107" y="0"/>
                    </a:moveTo>
                    <a:lnTo>
                      <a:pt x="102" y="3"/>
                    </a:lnTo>
                    <a:lnTo>
                      <a:pt x="97" y="8"/>
                    </a:lnTo>
                    <a:lnTo>
                      <a:pt x="93" y="12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25"/>
                    </a:lnTo>
                    <a:lnTo>
                      <a:pt x="72" y="28"/>
                    </a:lnTo>
                    <a:lnTo>
                      <a:pt x="67" y="32"/>
                    </a:lnTo>
                    <a:lnTo>
                      <a:pt x="60" y="36"/>
                    </a:lnTo>
                    <a:lnTo>
                      <a:pt x="54" y="40"/>
                    </a:lnTo>
                    <a:lnTo>
                      <a:pt x="48" y="41"/>
                    </a:lnTo>
                    <a:lnTo>
                      <a:pt x="40" y="42"/>
                    </a:lnTo>
                    <a:lnTo>
                      <a:pt x="32" y="40"/>
                    </a:lnTo>
                    <a:lnTo>
                      <a:pt x="25" y="35"/>
                    </a:lnTo>
                    <a:lnTo>
                      <a:pt x="23" y="27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8" y="11"/>
                    </a:lnTo>
                    <a:lnTo>
                      <a:pt x="27" y="8"/>
                    </a:lnTo>
                    <a:lnTo>
                      <a:pt x="21" y="8"/>
                    </a:lnTo>
                    <a:lnTo>
                      <a:pt x="5" y="22"/>
                    </a:lnTo>
                    <a:lnTo>
                      <a:pt x="0" y="40"/>
                    </a:lnTo>
                    <a:lnTo>
                      <a:pt x="6" y="55"/>
                    </a:lnTo>
                    <a:lnTo>
                      <a:pt x="27" y="62"/>
                    </a:lnTo>
                    <a:lnTo>
                      <a:pt x="39" y="61"/>
                    </a:lnTo>
                    <a:lnTo>
                      <a:pt x="52" y="56"/>
                    </a:lnTo>
                    <a:lnTo>
                      <a:pt x="63" y="50"/>
                    </a:lnTo>
                    <a:lnTo>
                      <a:pt x="73" y="40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99" y="1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84"/>
              <p:cNvSpPr>
                <a:spLocks/>
              </p:cNvSpPr>
              <p:nvPr/>
            </p:nvSpPr>
            <p:spPr bwMode="auto">
              <a:xfrm>
                <a:off x="2058" y="1071"/>
                <a:ext cx="40" cy="31"/>
              </a:xfrm>
              <a:custGeom>
                <a:avLst/>
                <a:gdLst>
                  <a:gd name="T0" fmla="*/ 0 w 162"/>
                  <a:gd name="T1" fmla="*/ 0 h 121"/>
                  <a:gd name="T2" fmla="*/ 0 w 162"/>
                  <a:gd name="T3" fmla="*/ 0 h 121"/>
                  <a:gd name="T4" fmla="*/ 0 w 162"/>
                  <a:gd name="T5" fmla="*/ 0 h 121"/>
                  <a:gd name="T6" fmla="*/ 0 w 162"/>
                  <a:gd name="T7" fmla="*/ 0 h 121"/>
                  <a:gd name="T8" fmla="*/ 0 w 162"/>
                  <a:gd name="T9" fmla="*/ 0 h 121"/>
                  <a:gd name="T10" fmla="*/ 0 w 162"/>
                  <a:gd name="T11" fmla="*/ 0 h 121"/>
                  <a:gd name="T12" fmla="*/ 0 w 162"/>
                  <a:gd name="T13" fmla="*/ 0 h 121"/>
                  <a:gd name="T14" fmla="*/ 0 w 162"/>
                  <a:gd name="T15" fmla="*/ 0 h 121"/>
                  <a:gd name="T16" fmla="*/ 0 w 162"/>
                  <a:gd name="T17" fmla="*/ 0 h 121"/>
                  <a:gd name="T18" fmla="*/ 0 w 162"/>
                  <a:gd name="T19" fmla="*/ 0 h 121"/>
                  <a:gd name="T20" fmla="*/ 0 w 162"/>
                  <a:gd name="T21" fmla="*/ 0 h 121"/>
                  <a:gd name="T22" fmla="*/ 0 w 162"/>
                  <a:gd name="T23" fmla="*/ 0 h 121"/>
                  <a:gd name="T24" fmla="*/ 0 w 162"/>
                  <a:gd name="T25" fmla="*/ 0 h 121"/>
                  <a:gd name="T26" fmla="*/ 0 w 162"/>
                  <a:gd name="T27" fmla="*/ 0 h 121"/>
                  <a:gd name="T28" fmla="*/ 0 w 162"/>
                  <a:gd name="T29" fmla="*/ 0 h 121"/>
                  <a:gd name="T30" fmla="*/ 0 w 162"/>
                  <a:gd name="T31" fmla="*/ 0 h 121"/>
                  <a:gd name="T32" fmla="*/ 0 w 162"/>
                  <a:gd name="T33" fmla="*/ 0 h 121"/>
                  <a:gd name="T34" fmla="*/ 0 w 162"/>
                  <a:gd name="T35" fmla="*/ 0 h 121"/>
                  <a:gd name="T36" fmla="*/ 0 w 162"/>
                  <a:gd name="T37" fmla="*/ 0 h 121"/>
                  <a:gd name="T38" fmla="*/ 0 w 162"/>
                  <a:gd name="T39" fmla="*/ 0 h 121"/>
                  <a:gd name="T40" fmla="*/ 0 w 162"/>
                  <a:gd name="T41" fmla="*/ 0 h 121"/>
                  <a:gd name="T42" fmla="*/ 0 w 162"/>
                  <a:gd name="T43" fmla="*/ 0 h 121"/>
                  <a:gd name="T44" fmla="*/ 0 w 162"/>
                  <a:gd name="T45" fmla="*/ 0 h 121"/>
                  <a:gd name="T46" fmla="*/ 0 w 162"/>
                  <a:gd name="T47" fmla="*/ 0 h 121"/>
                  <a:gd name="T48" fmla="*/ 0 w 162"/>
                  <a:gd name="T49" fmla="*/ 0 h 121"/>
                  <a:gd name="T50" fmla="*/ 0 w 162"/>
                  <a:gd name="T51" fmla="*/ 0 h 121"/>
                  <a:gd name="T52" fmla="*/ 0 w 162"/>
                  <a:gd name="T53" fmla="*/ 0 h 121"/>
                  <a:gd name="T54" fmla="*/ 0 w 162"/>
                  <a:gd name="T55" fmla="*/ 0 h 121"/>
                  <a:gd name="T56" fmla="*/ 0 w 162"/>
                  <a:gd name="T57" fmla="*/ 0 h 121"/>
                  <a:gd name="T58" fmla="*/ 0 w 162"/>
                  <a:gd name="T59" fmla="*/ 0 h 121"/>
                  <a:gd name="T60" fmla="*/ 0 w 162"/>
                  <a:gd name="T61" fmla="*/ 0 h 121"/>
                  <a:gd name="T62" fmla="*/ 0 w 162"/>
                  <a:gd name="T63" fmla="*/ 0 h 121"/>
                  <a:gd name="T64" fmla="*/ 0 w 162"/>
                  <a:gd name="T65" fmla="*/ 0 h 121"/>
                  <a:gd name="T66" fmla="*/ 0 w 162"/>
                  <a:gd name="T67" fmla="*/ 0 h 121"/>
                  <a:gd name="T68" fmla="*/ 0 w 162"/>
                  <a:gd name="T69" fmla="*/ 0 h 121"/>
                  <a:gd name="T70" fmla="*/ 0 w 162"/>
                  <a:gd name="T71" fmla="*/ 0 h 121"/>
                  <a:gd name="T72" fmla="*/ 0 w 162"/>
                  <a:gd name="T73" fmla="*/ 0 h 121"/>
                  <a:gd name="T74" fmla="*/ 0 w 162"/>
                  <a:gd name="T75" fmla="*/ 0 h 121"/>
                  <a:gd name="T76" fmla="*/ 0 w 162"/>
                  <a:gd name="T77" fmla="*/ 0 h 121"/>
                  <a:gd name="T78" fmla="*/ 0 w 162"/>
                  <a:gd name="T79" fmla="*/ 0 h 121"/>
                  <a:gd name="T80" fmla="*/ 0 w 162"/>
                  <a:gd name="T81" fmla="*/ 0 h 121"/>
                  <a:gd name="T82" fmla="*/ 0 w 162"/>
                  <a:gd name="T83" fmla="*/ 0 h 121"/>
                  <a:gd name="T84" fmla="*/ 0 w 162"/>
                  <a:gd name="T85" fmla="*/ 0 h 121"/>
                  <a:gd name="T86" fmla="*/ 0 w 162"/>
                  <a:gd name="T87" fmla="*/ 0 h 121"/>
                  <a:gd name="T88" fmla="*/ 0 w 162"/>
                  <a:gd name="T89" fmla="*/ 0 h 121"/>
                  <a:gd name="T90" fmla="*/ 0 w 162"/>
                  <a:gd name="T91" fmla="*/ 0 h 121"/>
                  <a:gd name="T92" fmla="*/ 0 w 162"/>
                  <a:gd name="T93" fmla="*/ 0 h 121"/>
                  <a:gd name="T94" fmla="*/ 0 w 162"/>
                  <a:gd name="T95" fmla="*/ 0 h 121"/>
                  <a:gd name="T96" fmla="*/ 0 w 162"/>
                  <a:gd name="T97" fmla="*/ 0 h 121"/>
                  <a:gd name="T98" fmla="*/ 0 w 162"/>
                  <a:gd name="T99" fmla="*/ 0 h 121"/>
                  <a:gd name="T100" fmla="*/ 0 w 162"/>
                  <a:gd name="T101" fmla="*/ 0 h 121"/>
                  <a:gd name="T102" fmla="*/ 0 w 162"/>
                  <a:gd name="T103" fmla="*/ 0 h 121"/>
                  <a:gd name="T104" fmla="*/ 0 w 162"/>
                  <a:gd name="T105" fmla="*/ 0 h 121"/>
                  <a:gd name="T106" fmla="*/ 0 w 162"/>
                  <a:gd name="T107" fmla="*/ 0 h 121"/>
                  <a:gd name="T108" fmla="*/ 0 w 162"/>
                  <a:gd name="T109" fmla="*/ 0 h 121"/>
                  <a:gd name="T110" fmla="*/ 0 w 162"/>
                  <a:gd name="T111" fmla="*/ 0 h 121"/>
                  <a:gd name="T112" fmla="*/ 0 w 162"/>
                  <a:gd name="T113" fmla="*/ 0 h 121"/>
                  <a:gd name="T114" fmla="*/ 0 w 162"/>
                  <a:gd name="T115" fmla="*/ 0 h 1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2"/>
                  <a:gd name="T175" fmla="*/ 0 h 121"/>
                  <a:gd name="T176" fmla="*/ 162 w 162"/>
                  <a:gd name="T177" fmla="*/ 121 h 1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2" h="121">
                    <a:moveTo>
                      <a:pt x="0" y="11"/>
                    </a:moveTo>
                    <a:lnTo>
                      <a:pt x="9" y="22"/>
                    </a:lnTo>
                    <a:lnTo>
                      <a:pt x="19" y="33"/>
                    </a:lnTo>
                    <a:lnTo>
                      <a:pt x="28" y="46"/>
                    </a:lnTo>
                    <a:lnTo>
                      <a:pt x="37" y="57"/>
                    </a:lnTo>
                    <a:lnTo>
                      <a:pt x="45" y="69"/>
                    </a:lnTo>
                    <a:lnTo>
                      <a:pt x="54" y="80"/>
                    </a:lnTo>
                    <a:lnTo>
                      <a:pt x="63" y="91"/>
                    </a:lnTo>
                    <a:lnTo>
                      <a:pt x="73" y="102"/>
                    </a:lnTo>
                    <a:lnTo>
                      <a:pt x="78" y="107"/>
                    </a:lnTo>
                    <a:lnTo>
                      <a:pt x="84" y="112"/>
                    </a:lnTo>
                    <a:lnTo>
                      <a:pt x="91" y="116"/>
                    </a:lnTo>
                    <a:lnTo>
                      <a:pt x="98" y="119"/>
                    </a:lnTo>
                    <a:lnTo>
                      <a:pt x="106" y="121"/>
                    </a:lnTo>
                    <a:lnTo>
                      <a:pt x="112" y="121"/>
                    </a:lnTo>
                    <a:lnTo>
                      <a:pt x="119" y="120"/>
                    </a:lnTo>
                    <a:lnTo>
                      <a:pt x="126" y="116"/>
                    </a:lnTo>
                    <a:lnTo>
                      <a:pt x="136" y="106"/>
                    </a:lnTo>
                    <a:lnTo>
                      <a:pt x="145" y="94"/>
                    </a:lnTo>
                    <a:lnTo>
                      <a:pt x="152" y="79"/>
                    </a:lnTo>
                    <a:lnTo>
                      <a:pt x="157" y="62"/>
                    </a:lnTo>
                    <a:lnTo>
                      <a:pt x="161" y="46"/>
                    </a:lnTo>
                    <a:lnTo>
                      <a:pt x="162" y="30"/>
                    </a:lnTo>
                    <a:lnTo>
                      <a:pt x="160" y="13"/>
                    </a:lnTo>
                    <a:lnTo>
                      <a:pt x="155" y="1"/>
                    </a:lnTo>
                    <a:lnTo>
                      <a:pt x="152" y="0"/>
                    </a:lnTo>
                    <a:lnTo>
                      <a:pt x="148" y="1"/>
                    </a:lnTo>
                    <a:lnTo>
                      <a:pt x="147" y="6"/>
                    </a:lnTo>
                    <a:lnTo>
                      <a:pt x="146" y="8"/>
                    </a:lnTo>
                    <a:lnTo>
                      <a:pt x="147" y="20"/>
                    </a:lnTo>
                    <a:lnTo>
                      <a:pt x="147" y="35"/>
                    </a:lnTo>
                    <a:lnTo>
                      <a:pt x="146" y="52"/>
                    </a:lnTo>
                    <a:lnTo>
                      <a:pt x="143" y="69"/>
                    </a:lnTo>
                    <a:lnTo>
                      <a:pt x="140" y="84"/>
                    </a:lnTo>
                    <a:lnTo>
                      <a:pt x="132" y="97"/>
                    </a:lnTo>
                    <a:lnTo>
                      <a:pt x="123" y="106"/>
                    </a:lnTo>
                    <a:lnTo>
                      <a:pt x="111" y="110"/>
                    </a:lnTo>
                    <a:lnTo>
                      <a:pt x="102" y="109"/>
                    </a:lnTo>
                    <a:lnTo>
                      <a:pt x="93" y="106"/>
                    </a:lnTo>
                    <a:lnTo>
                      <a:pt x="86" y="101"/>
                    </a:lnTo>
                    <a:lnTo>
                      <a:pt x="78" y="95"/>
                    </a:lnTo>
                    <a:lnTo>
                      <a:pt x="72" y="87"/>
                    </a:lnTo>
                    <a:lnTo>
                      <a:pt x="66" y="80"/>
                    </a:lnTo>
                    <a:lnTo>
                      <a:pt x="59" y="72"/>
                    </a:lnTo>
                    <a:lnTo>
                      <a:pt x="54" y="66"/>
                    </a:lnTo>
                    <a:lnTo>
                      <a:pt x="48" y="58"/>
                    </a:lnTo>
                    <a:lnTo>
                      <a:pt x="42" y="51"/>
                    </a:lnTo>
                    <a:lnTo>
                      <a:pt x="35" y="43"/>
                    </a:lnTo>
                    <a:lnTo>
                      <a:pt x="28" y="37"/>
                    </a:lnTo>
                    <a:lnTo>
                      <a:pt x="22" y="30"/>
                    </a:lnTo>
                    <a:lnTo>
                      <a:pt x="14" y="23"/>
                    </a:lnTo>
                    <a:lnTo>
                      <a:pt x="7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85"/>
              <p:cNvSpPr>
                <a:spLocks/>
              </p:cNvSpPr>
              <p:nvPr/>
            </p:nvSpPr>
            <p:spPr bwMode="auto">
              <a:xfrm>
                <a:off x="2025" y="1060"/>
                <a:ext cx="8" cy="23"/>
              </a:xfrm>
              <a:custGeom>
                <a:avLst/>
                <a:gdLst>
                  <a:gd name="T0" fmla="*/ 0 w 33"/>
                  <a:gd name="T1" fmla="*/ 0 h 94"/>
                  <a:gd name="T2" fmla="*/ 0 w 33"/>
                  <a:gd name="T3" fmla="*/ 0 h 94"/>
                  <a:gd name="T4" fmla="*/ 0 w 33"/>
                  <a:gd name="T5" fmla="*/ 0 h 94"/>
                  <a:gd name="T6" fmla="*/ 0 w 33"/>
                  <a:gd name="T7" fmla="*/ 0 h 94"/>
                  <a:gd name="T8" fmla="*/ 0 w 33"/>
                  <a:gd name="T9" fmla="*/ 0 h 94"/>
                  <a:gd name="T10" fmla="*/ 0 w 33"/>
                  <a:gd name="T11" fmla="*/ 0 h 94"/>
                  <a:gd name="T12" fmla="*/ 0 w 33"/>
                  <a:gd name="T13" fmla="*/ 0 h 94"/>
                  <a:gd name="T14" fmla="*/ 0 w 33"/>
                  <a:gd name="T15" fmla="*/ 0 h 94"/>
                  <a:gd name="T16" fmla="*/ 0 w 33"/>
                  <a:gd name="T17" fmla="*/ 0 h 94"/>
                  <a:gd name="T18" fmla="*/ 0 w 33"/>
                  <a:gd name="T19" fmla="*/ 0 h 94"/>
                  <a:gd name="T20" fmla="*/ 0 w 33"/>
                  <a:gd name="T21" fmla="*/ 0 h 94"/>
                  <a:gd name="T22" fmla="*/ 0 w 33"/>
                  <a:gd name="T23" fmla="*/ 0 h 94"/>
                  <a:gd name="T24" fmla="*/ 0 w 33"/>
                  <a:gd name="T25" fmla="*/ 0 h 94"/>
                  <a:gd name="T26" fmla="*/ 0 w 33"/>
                  <a:gd name="T27" fmla="*/ 0 h 94"/>
                  <a:gd name="T28" fmla="*/ 0 w 33"/>
                  <a:gd name="T29" fmla="*/ 0 h 94"/>
                  <a:gd name="T30" fmla="*/ 0 w 33"/>
                  <a:gd name="T31" fmla="*/ 0 h 94"/>
                  <a:gd name="T32" fmla="*/ 0 w 33"/>
                  <a:gd name="T33" fmla="*/ 0 h 94"/>
                  <a:gd name="T34" fmla="*/ 0 w 33"/>
                  <a:gd name="T35" fmla="*/ 0 h 94"/>
                  <a:gd name="T36" fmla="*/ 0 w 33"/>
                  <a:gd name="T37" fmla="*/ 0 h 94"/>
                  <a:gd name="T38" fmla="*/ 0 w 33"/>
                  <a:gd name="T39" fmla="*/ 0 h 94"/>
                  <a:gd name="T40" fmla="*/ 0 w 33"/>
                  <a:gd name="T41" fmla="*/ 0 h 94"/>
                  <a:gd name="T42" fmla="*/ 0 w 33"/>
                  <a:gd name="T43" fmla="*/ 0 h 94"/>
                  <a:gd name="T44" fmla="*/ 0 w 33"/>
                  <a:gd name="T45" fmla="*/ 0 h 94"/>
                  <a:gd name="T46" fmla="*/ 0 w 33"/>
                  <a:gd name="T47" fmla="*/ 0 h 94"/>
                  <a:gd name="T48" fmla="*/ 0 w 33"/>
                  <a:gd name="T49" fmla="*/ 0 h 94"/>
                  <a:gd name="T50" fmla="*/ 0 w 33"/>
                  <a:gd name="T51" fmla="*/ 0 h 94"/>
                  <a:gd name="T52" fmla="*/ 0 w 33"/>
                  <a:gd name="T53" fmla="*/ 0 h 94"/>
                  <a:gd name="T54" fmla="*/ 0 w 33"/>
                  <a:gd name="T55" fmla="*/ 0 h 94"/>
                  <a:gd name="T56" fmla="*/ 0 w 33"/>
                  <a:gd name="T57" fmla="*/ 0 h 94"/>
                  <a:gd name="T58" fmla="*/ 0 w 33"/>
                  <a:gd name="T59" fmla="*/ 0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94"/>
                  <a:gd name="T92" fmla="*/ 33 w 33"/>
                  <a:gd name="T93" fmla="*/ 94 h 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94">
                    <a:moveTo>
                      <a:pt x="0" y="0"/>
                    </a:moveTo>
                    <a:lnTo>
                      <a:pt x="7" y="11"/>
                    </a:lnTo>
                    <a:lnTo>
                      <a:pt x="13" y="24"/>
                    </a:lnTo>
                    <a:lnTo>
                      <a:pt x="18" y="35"/>
                    </a:lnTo>
                    <a:lnTo>
                      <a:pt x="23" y="48"/>
                    </a:lnTo>
                    <a:lnTo>
                      <a:pt x="24" y="62"/>
                    </a:lnTo>
                    <a:lnTo>
                      <a:pt x="22" y="72"/>
                    </a:lnTo>
                    <a:lnTo>
                      <a:pt x="17" y="82"/>
                    </a:lnTo>
                    <a:lnTo>
                      <a:pt x="10" y="93"/>
                    </a:lnTo>
                    <a:lnTo>
                      <a:pt x="9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9" y="84"/>
                    </a:lnTo>
                    <a:lnTo>
                      <a:pt x="25" y="75"/>
                    </a:lnTo>
                    <a:lnTo>
                      <a:pt x="30" y="67"/>
                    </a:lnTo>
                    <a:lnTo>
                      <a:pt x="33" y="57"/>
                    </a:lnTo>
                    <a:lnTo>
                      <a:pt x="32" y="49"/>
                    </a:lnTo>
                    <a:lnTo>
                      <a:pt x="28" y="42"/>
                    </a:lnTo>
                    <a:lnTo>
                      <a:pt x="24" y="34"/>
                    </a:lnTo>
                    <a:lnTo>
                      <a:pt x="20" y="28"/>
                    </a:lnTo>
                    <a:lnTo>
                      <a:pt x="15" y="20"/>
                    </a:lnTo>
                    <a:lnTo>
                      <a:pt x="10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86"/>
              <p:cNvSpPr>
                <a:spLocks/>
              </p:cNvSpPr>
              <p:nvPr/>
            </p:nvSpPr>
            <p:spPr bwMode="auto">
              <a:xfrm>
                <a:off x="2027" y="1073"/>
                <a:ext cx="27" cy="14"/>
              </a:xfrm>
              <a:custGeom>
                <a:avLst/>
                <a:gdLst>
                  <a:gd name="T0" fmla="*/ 0 w 105"/>
                  <a:gd name="T1" fmla="*/ 0 h 54"/>
                  <a:gd name="T2" fmla="*/ 0 w 105"/>
                  <a:gd name="T3" fmla="*/ 0 h 54"/>
                  <a:gd name="T4" fmla="*/ 0 w 105"/>
                  <a:gd name="T5" fmla="*/ 0 h 54"/>
                  <a:gd name="T6" fmla="*/ 0 w 105"/>
                  <a:gd name="T7" fmla="*/ 0 h 54"/>
                  <a:gd name="T8" fmla="*/ 0 w 105"/>
                  <a:gd name="T9" fmla="*/ 0 h 54"/>
                  <a:gd name="T10" fmla="*/ 0 w 105"/>
                  <a:gd name="T11" fmla="*/ 0 h 54"/>
                  <a:gd name="T12" fmla="*/ 0 w 105"/>
                  <a:gd name="T13" fmla="*/ 0 h 54"/>
                  <a:gd name="T14" fmla="*/ 0 w 105"/>
                  <a:gd name="T15" fmla="*/ 0 h 54"/>
                  <a:gd name="T16" fmla="*/ 0 w 105"/>
                  <a:gd name="T17" fmla="*/ 0 h 54"/>
                  <a:gd name="T18" fmla="*/ 0 w 105"/>
                  <a:gd name="T19" fmla="*/ 0 h 54"/>
                  <a:gd name="T20" fmla="*/ 0 w 105"/>
                  <a:gd name="T21" fmla="*/ 0 h 54"/>
                  <a:gd name="T22" fmla="*/ 0 w 105"/>
                  <a:gd name="T23" fmla="*/ 0 h 54"/>
                  <a:gd name="T24" fmla="*/ 0 w 105"/>
                  <a:gd name="T25" fmla="*/ 0 h 54"/>
                  <a:gd name="T26" fmla="*/ 0 w 105"/>
                  <a:gd name="T27" fmla="*/ 0 h 54"/>
                  <a:gd name="T28" fmla="*/ 0 w 105"/>
                  <a:gd name="T29" fmla="*/ 0 h 54"/>
                  <a:gd name="T30" fmla="*/ 0 w 105"/>
                  <a:gd name="T31" fmla="*/ 0 h 54"/>
                  <a:gd name="T32" fmla="*/ 0 w 105"/>
                  <a:gd name="T33" fmla="*/ 0 h 54"/>
                  <a:gd name="T34" fmla="*/ 0 w 105"/>
                  <a:gd name="T35" fmla="*/ 0 h 54"/>
                  <a:gd name="T36" fmla="*/ 0 w 105"/>
                  <a:gd name="T37" fmla="*/ 0 h 54"/>
                  <a:gd name="T38" fmla="*/ 0 w 105"/>
                  <a:gd name="T39" fmla="*/ 0 h 54"/>
                  <a:gd name="T40" fmla="*/ 0 w 105"/>
                  <a:gd name="T41" fmla="*/ 0 h 54"/>
                  <a:gd name="T42" fmla="*/ 0 w 105"/>
                  <a:gd name="T43" fmla="*/ 0 h 54"/>
                  <a:gd name="T44" fmla="*/ 0 w 105"/>
                  <a:gd name="T45" fmla="*/ 0 h 54"/>
                  <a:gd name="T46" fmla="*/ 0 w 105"/>
                  <a:gd name="T47" fmla="*/ 0 h 54"/>
                  <a:gd name="T48" fmla="*/ 0 w 105"/>
                  <a:gd name="T49" fmla="*/ 0 h 54"/>
                  <a:gd name="T50" fmla="*/ 0 w 105"/>
                  <a:gd name="T51" fmla="*/ 0 h 54"/>
                  <a:gd name="T52" fmla="*/ 0 w 105"/>
                  <a:gd name="T53" fmla="*/ 0 h 54"/>
                  <a:gd name="T54" fmla="*/ 0 w 105"/>
                  <a:gd name="T55" fmla="*/ 0 h 54"/>
                  <a:gd name="T56" fmla="*/ 0 w 105"/>
                  <a:gd name="T57" fmla="*/ 0 h 54"/>
                  <a:gd name="T58" fmla="*/ 0 w 105"/>
                  <a:gd name="T59" fmla="*/ 0 h 54"/>
                  <a:gd name="T60" fmla="*/ 0 w 105"/>
                  <a:gd name="T61" fmla="*/ 0 h 54"/>
                  <a:gd name="T62" fmla="*/ 0 w 105"/>
                  <a:gd name="T63" fmla="*/ 0 h 54"/>
                  <a:gd name="T64" fmla="*/ 0 w 105"/>
                  <a:gd name="T65" fmla="*/ 0 h 54"/>
                  <a:gd name="T66" fmla="*/ 0 w 105"/>
                  <a:gd name="T67" fmla="*/ 0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"/>
                  <a:gd name="T103" fmla="*/ 0 h 54"/>
                  <a:gd name="T104" fmla="*/ 105 w 105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" h="54">
                    <a:moveTo>
                      <a:pt x="0" y="15"/>
                    </a:moveTo>
                    <a:lnTo>
                      <a:pt x="2" y="24"/>
                    </a:lnTo>
                    <a:lnTo>
                      <a:pt x="6" y="32"/>
                    </a:lnTo>
                    <a:lnTo>
                      <a:pt x="12" y="39"/>
                    </a:lnTo>
                    <a:lnTo>
                      <a:pt x="18" y="44"/>
                    </a:lnTo>
                    <a:lnTo>
                      <a:pt x="26" y="48"/>
                    </a:lnTo>
                    <a:lnTo>
                      <a:pt x="35" y="50"/>
                    </a:lnTo>
                    <a:lnTo>
                      <a:pt x="44" y="53"/>
                    </a:lnTo>
                    <a:lnTo>
                      <a:pt x="54" y="54"/>
                    </a:lnTo>
                    <a:lnTo>
                      <a:pt x="64" y="54"/>
                    </a:lnTo>
                    <a:lnTo>
                      <a:pt x="72" y="52"/>
                    </a:lnTo>
                    <a:lnTo>
                      <a:pt x="80" y="47"/>
                    </a:lnTo>
                    <a:lnTo>
                      <a:pt x="87" y="40"/>
                    </a:lnTo>
                    <a:lnTo>
                      <a:pt x="92" y="34"/>
                    </a:lnTo>
                    <a:lnTo>
                      <a:pt x="97" y="25"/>
                    </a:lnTo>
                    <a:lnTo>
                      <a:pt x="101" y="18"/>
                    </a:lnTo>
                    <a:lnTo>
                      <a:pt x="105" y="9"/>
                    </a:lnTo>
                    <a:lnTo>
                      <a:pt x="105" y="3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4" y="4"/>
                    </a:lnTo>
                    <a:lnTo>
                      <a:pt x="85" y="14"/>
                    </a:lnTo>
                    <a:lnTo>
                      <a:pt x="74" y="23"/>
                    </a:lnTo>
                    <a:lnTo>
                      <a:pt x="61" y="30"/>
                    </a:lnTo>
                    <a:lnTo>
                      <a:pt x="47" y="35"/>
                    </a:lnTo>
                    <a:lnTo>
                      <a:pt x="34" y="37"/>
                    </a:lnTo>
                    <a:lnTo>
                      <a:pt x="20" y="34"/>
                    </a:lnTo>
                    <a:lnTo>
                      <a:pt x="10" y="27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7"/>
              <p:cNvSpPr>
                <a:spLocks/>
              </p:cNvSpPr>
              <p:nvPr/>
            </p:nvSpPr>
            <p:spPr bwMode="auto">
              <a:xfrm>
                <a:off x="2062" y="1075"/>
                <a:ext cx="19" cy="12"/>
              </a:xfrm>
              <a:custGeom>
                <a:avLst/>
                <a:gdLst>
                  <a:gd name="T0" fmla="*/ 0 w 76"/>
                  <a:gd name="T1" fmla="*/ 0 h 50"/>
                  <a:gd name="T2" fmla="*/ 0 w 76"/>
                  <a:gd name="T3" fmla="*/ 0 h 50"/>
                  <a:gd name="T4" fmla="*/ 0 w 76"/>
                  <a:gd name="T5" fmla="*/ 0 h 50"/>
                  <a:gd name="T6" fmla="*/ 0 w 76"/>
                  <a:gd name="T7" fmla="*/ 0 h 50"/>
                  <a:gd name="T8" fmla="*/ 0 w 76"/>
                  <a:gd name="T9" fmla="*/ 0 h 50"/>
                  <a:gd name="T10" fmla="*/ 0 w 76"/>
                  <a:gd name="T11" fmla="*/ 0 h 50"/>
                  <a:gd name="T12" fmla="*/ 0 w 76"/>
                  <a:gd name="T13" fmla="*/ 0 h 50"/>
                  <a:gd name="T14" fmla="*/ 0 w 76"/>
                  <a:gd name="T15" fmla="*/ 0 h 50"/>
                  <a:gd name="T16" fmla="*/ 0 w 76"/>
                  <a:gd name="T17" fmla="*/ 0 h 50"/>
                  <a:gd name="T18" fmla="*/ 0 w 76"/>
                  <a:gd name="T19" fmla="*/ 0 h 50"/>
                  <a:gd name="T20" fmla="*/ 0 w 76"/>
                  <a:gd name="T21" fmla="*/ 0 h 50"/>
                  <a:gd name="T22" fmla="*/ 0 w 76"/>
                  <a:gd name="T23" fmla="*/ 0 h 50"/>
                  <a:gd name="T24" fmla="*/ 0 w 76"/>
                  <a:gd name="T25" fmla="*/ 0 h 50"/>
                  <a:gd name="T26" fmla="*/ 0 w 76"/>
                  <a:gd name="T27" fmla="*/ 0 h 50"/>
                  <a:gd name="T28" fmla="*/ 0 w 76"/>
                  <a:gd name="T29" fmla="*/ 0 h 50"/>
                  <a:gd name="T30" fmla="*/ 0 w 76"/>
                  <a:gd name="T31" fmla="*/ 0 h 50"/>
                  <a:gd name="T32" fmla="*/ 0 w 76"/>
                  <a:gd name="T33" fmla="*/ 0 h 50"/>
                  <a:gd name="T34" fmla="*/ 0 w 76"/>
                  <a:gd name="T35" fmla="*/ 0 h 50"/>
                  <a:gd name="T36" fmla="*/ 0 w 76"/>
                  <a:gd name="T37" fmla="*/ 0 h 50"/>
                  <a:gd name="T38" fmla="*/ 0 w 76"/>
                  <a:gd name="T39" fmla="*/ 0 h 50"/>
                  <a:gd name="T40" fmla="*/ 0 w 76"/>
                  <a:gd name="T41" fmla="*/ 0 h 50"/>
                  <a:gd name="T42" fmla="*/ 0 w 76"/>
                  <a:gd name="T43" fmla="*/ 0 h 50"/>
                  <a:gd name="T44" fmla="*/ 0 w 76"/>
                  <a:gd name="T45" fmla="*/ 0 h 50"/>
                  <a:gd name="T46" fmla="*/ 0 w 76"/>
                  <a:gd name="T47" fmla="*/ 0 h 50"/>
                  <a:gd name="T48" fmla="*/ 0 w 76"/>
                  <a:gd name="T49" fmla="*/ 0 h 50"/>
                  <a:gd name="T50" fmla="*/ 0 w 76"/>
                  <a:gd name="T51" fmla="*/ 0 h 50"/>
                  <a:gd name="T52" fmla="*/ 0 w 76"/>
                  <a:gd name="T53" fmla="*/ 0 h 50"/>
                  <a:gd name="T54" fmla="*/ 0 w 76"/>
                  <a:gd name="T55" fmla="*/ 0 h 50"/>
                  <a:gd name="T56" fmla="*/ 0 w 76"/>
                  <a:gd name="T57" fmla="*/ 0 h 50"/>
                  <a:gd name="T58" fmla="*/ 0 w 76"/>
                  <a:gd name="T59" fmla="*/ 0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6"/>
                  <a:gd name="T91" fmla="*/ 0 h 50"/>
                  <a:gd name="T92" fmla="*/ 76 w 76"/>
                  <a:gd name="T93" fmla="*/ 50 h 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6" h="50">
                    <a:moveTo>
                      <a:pt x="0" y="2"/>
                    </a:moveTo>
                    <a:lnTo>
                      <a:pt x="5" y="2"/>
                    </a:lnTo>
                    <a:lnTo>
                      <a:pt x="11" y="2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5" y="10"/>
                    </a:lnTo>
                    <a:lnTo>
                      <a:pt x="30" y="13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48" y="27"/>
                    </a:lnTo>
                    <a:lnTo>
                      <a:pt x="56" y="35"/>
                    </a:lnTo>
                    <a:lnTo>
                      <a:pt x="65" y="42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6" y="47"/>
                    </a:lnTo>
                    <a:lnTo>
                      <a:pt x="76" y="46"/>
                    </a:lnTo>
                    <a:lnTo>
                      <a:pt x="69" y="38"/>
                    </a:lnTo>
                    <a:lnTo>
                      <a:pt x="61" y="30"/>
                    </a:lnTo>
                    <a:lnTo>
                      <a:pt x="51" y="22"/>
                    </a:lnTo>
                    <a:lnTo>
                      <a:pt x="43" y="13"/>
                    </a:lnTo>
                    <a:lnTo>
                      <a:pt x="32" y="7"/>
                    </a:lnTo>
                    <a:lnTo>
                      <a:pt x="22" y="2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88"/>
              <p:cNvSpPr>
                <a:spLocks/>
              </p:cNvSpPr>
              <p:nvPr/>
            </p:nvSpPr>
            <p:spPr bwMode="auto">
              <a:xfrm>
                <a:off x="2018" y="1077"/>
                <a:ext cx="13" cy="56"/>
              </a:xfrm>
              <a:custGeom>
                <a:avLst/>
                <a:gdLst>
                  <a:gd name="T0" fmla="*/ 0 w 51"/>
                  <a:gd name="T1" fmla="*/ 0 h 223"/>
                  <a:gd name="T2" fmla="*/ 0 w 51"/>
                  <a:gd name="T3" fmla="*/ 0 h 223"/>
                  <a:gd name="T4" fmla="*/ 0 w 51"/>
                  <a:gd name="T5" fmla="*/ 0 h 223"/>
                  <a:gd name="T6" fmla="*/ 0 w 51"/>
                  <a:gd name="T7" fmla="*/ 0 h 223"/>
                  <a:gd name="T8" fmla="*/ 0 w 51"/>
                  <a:gd name="T9" fmla="*/ 0 h 223"/>
                  <a:gd name="T10" fmla="*/ 0 w 51"/>
                  <a:gd name="T11" fmla="*/ 0 h 223"/>
                  <a:gd name="T12" fmla="*/ 0 w 51"/>
                  <a:gd name="T13" fmla="*/ 0 h 223"/>
                  <a:gd name="T14" fmla="*/ 0 w 51"/>
                  <a:gd name="T15" fmla="*/ 0 h 223"/>
                  <a:gd name="T16" fmla="*/ 0 w 51"/>
                  <a:gd name="T17" fmla="*/ 0 h 223"/>
                  <a:gd name="T18" fmla="*/ 0 w 51"/>
                  <a:gd name="T19" fmla="*/ 0 h 223"/>
                  <a:gd name="T20" fmla="*/ 0 w 51"/>
                  <a:gd name="T21" fmla="*/ 0 h 223"/>
                  <a:gd name="T22" fmla="*/ 0 w 51"/>
                  <a:gd name="T23" fmla="*/ 0 h 223"/>
                  <a:gd name="T24" fmla="*/ 0 w 51"/>
                  <a:gd name="T25" fmla="*/ 0 h 223"/>
                  <a:gd name="T26" fmla="*/ 0 w 51"/>
                  <a:gd name="T27" fmla="*/ 0 h 223"/>
                  <a:gd name="T28" fmla="*/ 0 w 51"/>
                  <a:gd name="T29" fmla="*/ 0 h 223"/>
                  <a:gd name="T30" fmla="*/ 0 w 51"/>
                  <a:gd name="T31" fmla="*/ 0 h 223"/>
                  <a:gd name="T32" fmla="*/ 0 w 51"/>
                  <a:gd name="T33" fmla="*/ 0 h 223"/>
                  <a:gd name="T34" fmla="*/ 0 w 51"/>
                  <a:gd name="T35" fmla="*/ 0 h 223"/>
                  <a:gd name="T36" fmla="*/ 0 w 51"/>
                  <a:gd name="T37" fmla="*/ 0 h 223"/>
                  <a:gd name="T38" fmla="*/ 0 w 51"/>
                  <a:gd name="T39" fmla="*/ 0 h 223"/>
                  <a:gd name="T40" fmla="*/ 0 w 51"/>
                  <a:gd name="T41" fmla="*/ 0 h 223"/>
                  <a:gd name="T42" fmla="*/ 0 w 51"/>
                  <a:gd name="T43" fmla="*/ 0 h 223"/>
                  <a:gd name="T44" fmla="*/ 0 w 51"/>
                  <a:gd name="T45" fmla="*/ 0 h 223"/>
                  <a:gd name="T46" fmla="*/ 0 w 51"/>
                  <a:gd name="T47" fmla="*/ 0 h 223"/>
                  <a:gd name="T48" fmla="*/ 0 w 51"/>
                  <a:gd name="T49" fmla="*/ 0 h 223"/>
                  <a:gd name="T50" fmla="*/ 0 w 51"/>
                  <a:gd name="T51" fmla="*/ 0 h 223"/>
                  <a:gd name="T52" fmla="*/ 0 w 51"/>
                  <a:gd name="T53" fmla="*/ 0 h 223"/>
                  <a:gd name="T54" fmla="*/ 0 w 51"/>
                  <a:gd name="T55" fmla="*/ 0 h 223"/>
                  <a:gd name="T56" fmla="*/ 0 w 51"/>
                  <a:gd name="T57" fmla="*/ 0 h 223"/>
                  <a:gd name="T58" fmla="*/ 0 w 51"/>
                  <a:gd name="T59" fmla="*/ 0 h 2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"/>
                  <a:gd name="T91" fmla="*/ 0 h 223"/>
                  <a:gd name="T92" fmla="*/ 51 w 51"/>
                  <a:gd name="T93" fmla="*/ 223 h 22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" h="223">
                    <a:moveTo>
                      <a:pt x="50" y="0"/>
                    </a:moveTo>
                    <a:lnTo>
                      <a:pt x="34" y="26"/>
                    </a:lnTo>
                    <a:lnTo>
                      <a:pt x="21" y="53"/>
                    </a:lnTo>
                    <a:lnTo>
                      <a:pt x="11" y="79"/>
                    </a:lnTo>
                    <a:lnTo>
                      <a:pt x="5" y="105"/>
                    </a:lnTo>
                    <a:lnTo>
                      <a:pt x="1" y="133"/>
                    </a:lnTo>
                    <a:lnTo>
                      <a:pt x="0" y="162"/>
                    </a:lnTo>
                    <a:lnTo>
                      <a:pt x="2" y="191"/>
                    </a:lnTo>
                    <a:lnTo>
                      <a:pt x="7" y="222"/>
                    </a:lnTo>
                    <a:lnTo>
                      <a:pt x="9" y="223"/>
                    </a:lnTo>
                    <a:lnTo>
                      <a:pt x="10" y="222"/>
                    </a:lnTo>
                    <a:lnTo>
                      <a:pt x="12" y="221"/>
                    </a:lnTo>
                    <a:lnTo>
                      <a:pt x="12" y="218"/>
                    </a:lnTo>
                    <a:lnTo>
                      <a:pt x="10" y="191"/>
                    </a:lnTo>
                    <a:lnTo>
                      <a:pt x="7" y="163"/>
                    </a:lnTo>
                    <a:lnTo>
                      <a:pt x="6" y="137"/>
                    </a:lnTo>
                    <a:lnTo>
                      <a:pt x="7" y="109"/>
                    </a:lnTo>
                    <a:lnTo>
                      <a:pt x="10" y="94"/>
                    </a:lnTo>
                    <a:lnTo>
                      <a:pt x="12" y="80"/>
                    </a:lnTo>
                    <a:lnTo>
                      <a:pt x="17" y="67"/>
                    </a:lnTo>
                    <a:lnTo>
                      <a:pt x="22" y="53"/>
                    </a:lnTo>
                    <a:lnTo>
                      <a:pt x="29" y="39"/>
                    </a:lnTo>
                    <a:lnTo>
                      <a:pt x="36" y="25"/>
                    </a:lnTo>
                    <a:lnTo>
                      <a:pt x="44" y="13"/>
                    </a:lnTo>
                    <a:lnTo>
                      <a:pt x="5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89"/>
              <p:cNvSpPr>
                <a:spLocks/>
              </p:cNvSpPr>
              <p:nvPr/>
            </p:nvSpPr>
            <p:spPr bwMode="auto">
              <a:xfrm>
                <a:off x="1986" y="1103"/>
                <a:ext cx="31" cy="33"/>
              </a:xfrm>
              <a:custGeom>
                <a:avLst/>
                <a:gdLst>
                  <a:gd name="T0" fmla="*/ 0 w 124"/>
                  <a:gd name="T1" fmla="*/ 0 h 132"/>
                  <a:gd name="T2" fmla="*/ 0 w 124"/>
                  <a:gd name="T3" fmla="*/ 0 h 132"/>
                  <a:gd name="T4" fmla="*/ 0 w 124"/>
                  <a:gd name="T5" fmla="*/ 0 h 132"/>
                  <a:gd name="T6" fmla="*/ 0 w 124"/>
                  <a:gd name="T7" fmla="*/ 0 h 132"/>
                  <a:gd name="T8" fmla="*/ 0 w 124"/>
                  <a:gd name="T9" fmla="*/ 0 h 132"/>
                  <a:gd name="T10" fmla="*/ 0 w 124"/>
                  <a:gd name="T11" fmla="*/ 0 h 132"/>
                  <a:gd name="T12" fmla="*/ 0 w 124"/>
                  <a:gd name="T13" fmla="*/ 0 h 132"/>
                  <a:gd name="T14" fmla="*/ 0 w 124"/>
                  <a:gd name="T15" fmla="*/ 0 h 132"/>
                  <a:gd name="T16" fmla="*/ 0 w 124"/>
                  <a:gd name="T17" fmla="*/ 0 h 132"/>
                  <a:gd name="T18" fmla="*/ 0 w 124"/>
                  <a:gd name="T19" fmla="*/ 0 h 132"/>
                  <a:gd name="T20" fmla="*/ 0 w 124"/>
                  <a:gd name="T21" fmla="*/ 0 h 132"/>
                  <a:gd name="T22" fmla="*/ 0 w 124"/>
                  <a:gd name="T23" fmla="*/ 0 h 132"/>
                  <a:gd name="T24" fmla="*/ 0 w 124"/>
                  <a:gd name="T25" fmla="*/ 0 h 132"/>
                  <a:gd name="T26" fmla="*/ 0 w 124"/>
                  <a:gd name="T27" fmla="*/ 0 h 132"/>
                  <a:gd name="T28" fmla="*/ 0 w 124"/>
                  <a:gd name="T29" fmla="*/ 0 h 132"/>
                  <a:gd name="T30" fmla="*/ 0 w 124"/>
                  <a:gd name="T31" fmla="*/ 0 h 132"/>
                  <a:gd name="T32" fmla="*/ 0 w 124"/>
                  <a:gd name="T33" fmla="*/ 0 h 132"/>
                  <a:gd name="T34" fmla="*/ 0 w 124"/>
                  <a:gd name="T35" fmla="*/ 0 h 132"/>
                  <a:gd name="T36" fmla="*/ 0 w 124"/>
                  <a:gd name="T37" fmla="*/ 0 h 132"/>
                  <a:gd name="T38" fmla="*/ 0 w 124"/>
                  <a:gd name="T39" fmla="*/ 0 h 132"/>
                  <a:gd name="T40" fmla="*/ 0 w 124"/>
                  <a:gd name="T41" fmla="*/ 0 h 132"/>
                  <a:gd name="T42" fmla="*/ 0 w 124"/>
                  <a:gd name="T43" fmla="*/ 0 h 132"/>
                  <a:gd name="T44" fmla="*/ 0 w 124"/>
                  <a:gd name="T45" fmla="*/ 0 h 132"/>
                  <a:gd name="T46" fmla="*/ 0 w 124"/>
                  <a:gd name="T47" fmla="*/ 0 h 132"/>
                  <a:gd name="T48" fmla="*/ 0 w 124"/>
                  <a:gd name="T49" fmla="*/ 0 h 132"/>
                  <a:gd name="T50" fmla="*/ 0 w 124"/>
                  <a:gd name="T51" fmla="*/ 0 h 132"/>
                  <a:gd name="T52" fmla="*/ 0 w 124"/>
                  <a:gd name="T53" fmla="*/ 0 h 132"/>
                  <a:gd name="T54" fmla="*/ 0 w 124"/>
                  <a:gd name="T55" fmla="*/ 0 h 132"/>
                  <a:gd name="T56" fmla="*/ 0 w 124"/>
                  <a:gd name="T57" fmla="*/ 0 h 132"/>
                  <a:gd name="T58" fmla="*/ 0 w 124"/>
                  <a:gd name="T59" fmla="*/ 0 h 132"/>
                  <a:gd name="T60" fmla="*/ 0 w 124"/>
                  <a:gd name="T61" fmla="*/ 0 h 132"/>
                  <a:gd name="T62" fmla="*/ 0 w 124"/>
                  <a:gd name="T63" fmla="*/ 0 h 132"/>
                  <a:gd name="T64" fmla="*/ 0 w 124"/>
                  <a:gd name="T65" fmla="*/ 0 h 132"/>
                  <a:gd name="T66" fmla="*/ 0 w 124"/>
                  <a:gd name="T67" fmla="*/ 0 h 132"/>
                  <a:gd name="T68" fmla="*/ 0 w 124"/>
                  <a:gd name="T69" fmla="*/ 0 h 132"/>
                  <a:gd name="T70" fmla="*/ 0 w 124"/>
                  <a:gd name="T71" fmla="*/ 0 h 132"/>
                  <a:gd name="T72" fmla="*/ 0 w 124"/>
                  <a:gd name="T73" fmla="*/ 0 h 132"/>
                  <a:gd name="T74" fmla="*/ 0 w 124"/>
                  <a:gd name="T75" fmla="*/ 0 h 132"/>
                  <a:gd name="T76" fmla="*/ 0 w 124"/>
                  <a:gd name="T77" fmla="*/ 0 h 132"/>
                  <a:gd name="T78" fmla="*/ 0 w 124"/>
                  <a:gd name="T79" fmla="*/ 0 h 132"/>
                  <a:gd name="T80" fmla="*/ 0 w 124"/>
                  <a:gd name="T81" fmla="*/ 0 h 132"/>
                  <a:gd name="T82" fmla="*/ 0 w 124"/>
                  <a:gd name="T83" fmla="*/ 0 h 132"/>
                  <a:gd name="T84" fmla="*/ 0 w 124"/>
                  <a:gd name="T85" fmla="*/ 0 h 132"/>
                  <a:gd name="T86" fmla="*/ 0 w 124"/>
                  <a:gd name="T87" fmla="*/ 0 h 132"/>
                  <a:gd name="T88" fmla="*/ 0 w 124"/>
                  <a:gd name="T89" fmla="*/ 0 h 132"/>
                  <a:gd name="T90" fmla="*/ 0 w 124"/>
                  <a:gd name="T91" fmla="*/ 0 h 132"/>
                  <a:gd name="T92" fmla="*/ 0 w 124"/>
                  <a:gd name="T93" fmla="*/ 0 h 132"/>
                  <a:gd name="T94" fmla="*/ 0 w 124"/>
                  <a:gd name="T95" fmla="*/ 0 h 132"/>
                  <a:gd name="T96" fmla="*/ 0 w 124"/>
                  <a:gd name="T97" fmla="*/ 0 h 132"/>
                  <a:gd name="T98" fmla="*/ 0 w 124"/>
                  <a:gd name="T99" fmla="*/ 0 h 132"/>
                  <a:gd name="T100" fmla="*/ 0 w 124"/>
                  <a:gd name="T101" fmla="*/ 0 h 132"/>
                  <a:gd name="T102" fmla="*/ 0 w 124"/>
                  <a:gd name="T103" fmla="*/ 0 h 132"/>
                  <a:gd name="T104" fmla="*/ 0 w 124"/>
                  <a:gd name="T105" fmla="*/ 0 h 132"/>
                  <a:gd name="T106" fmla="*/ 0 w 124"/>
                  <a:gd name="T107" fmla="*/ 0 h 132"/>
                  <a:gd name="T108" fmla="*/ 0 w 124"/>
                  <a:gd name="T109" fmla="*/ 0 h 132"/>
                  <a:gd name="T110" fmla="*/ 0 w 124"/>
                  <a:gd name="T111" fmla="*/ 0 h 132"/>
                  <a:gd name="T112" fmla="*/ 0 w 124"/>
                  <a:gd name="T113" fmla="*/ 0 h 132"/>
                  <a:gd name="T114" fmla="*/ 0 w 124"/>
                  <a:gd name="T115" fmla="*/ 0 h 132"/>
                  <a:gd name="T116" fmla="*/ 0 w 124"/>
                  <a:gd name="T117" fmla="*/ 0 h 132"/>
                  <a:gd name="T118" fmla="*/ 0 w 124"/>
                  <a:gd name="T119" fmla="*/ 0 h 132"/>
                  <a:gd name="T120" fmla="*/ 0 w 124"/>
                  <a:gd name="T121" fmla="*/ 0 h 132"/>
                  <a:gd name="T122" fmla="*/ 0 w 124"/>
                  <a:gd name="T123" fmla="*/ 0 h 1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132"/>
                  <a:gd name="T188" fmla="*/ 124 w 124"/>
                  <a:gd name="T189" fmla="*/ 132 h 1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132">
                    <a:moveTo>
                      <a:pt x="62" y="0"/>
                    </a:moveTo>
                    <a:lnTo>
                      <a:pt x="55" y="9"/>
                    </a:lnTo>
                    <a:lnTo>
                      <a:pt x="48" y="17"/>
                    </a:lnTo>
                    <a:lnTo>
                      <a:pt x="41" y="24"/>
                    </a:lnTo>
                    <a:lnTo>
                      <a:pt x="34" y="32"/>
                    </a:lnTo>
                    <a:lnTo>
                      <a:pt x="28" y="39"/>
                    </a:lnTo>
                    <a:lnTo>
                      <a:pt x="21" y="47"/>
                    </a:lnTo>
                    <a:lnTo>
                      <a:pt x="15" y="54"/>
                    </a:lnTo>
                    <a:lnTo>
                      <a:pt x="9" y="63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3" y="99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5" y="112"/>
                    </a:lnTo>
                    <a:lnTo>
                      <a:pt x="21" y="116"/>
                    </a:lnTo>
                    <a:lnTo>
                      <a:pt x="28" y="119"/>
                    </a:lnTo>
                    <a:lnTo>
                      <a:pt x="34" y="122"/>
                    </a:lnTo>
                    <a:lnTo>
                      <a:pt x="40" y="124"/>
                    </a:lnTo>
                    <a:lnTo>
                      <a:pt x="45" y="126"/>
                    </a:lnTo>
                    <a:lnTo>
                      <a:pt x="55" y="128"/>
                    </a:lnTo>
                    <a:lnTo>
                      <a:pt x="65" y="129"/>
                    </a:lnTo>
                    <a:lnTo>
                      <a:pt x="75" y="131"/>
                    </a:lnTo>
                    <a:lnTo>
                      <a:pt x="84" y="132"/>
                    </a:lnTo>
                    <a:lnTo>
                      <a:pt x="93" y="131"/>
                    </a:lnTo>
                    <a:lnTo>
                      <a:pt x="102" y="129"/>
                    </a:lnTo>
                    <a:lnTo>
                      <a:pt x="109" y="124"/>
                    </a:lnTo>
                    <a:lnTo>
                      <a:pt x="118" y="118"/>
                    </a:lnTo>
                    <a:lnTo>
                      <a:pt x="122" y="113"/>
                    </a:lnTo>
                    <a:lnTo>
                      <a:pt x="124" y="106"/>
                    </a:lnTo>
                    <a:lnTo>
                      <a:pt x="124" y="101"/>
                    </a:lnTo>
                    <a:lnTo>
                      <a:pt x="118" y="98"/>
                    </a:lnTo>
                    <a:lnTo>
                      <a:pt x="110" y="98"/>
                    </a:lnTo>
                    <a:lnTo>
                      <a:pt x="104" y="99"/>
                    </a:lnTo>
                    <a:lnTo>
                      <a:pt x="97" y="101"/>
                    </a:lnTo>
                    <a:lnTo>
                      <a:pt x="90" y="103"/>
                    </a:lnTo>
                    <a:lnTo>
                      <a:pt x="84" y="104"/>
                    </a:lnTo>
                    <a:lnTo>
                      <a:pt x="77" y="106"/>
                    </a:lnTo>
                    <a:lnTo>
                      <a:pt x="70" y="107"/>
                    </a:lnTo>
                    <a:lnTo>
                      <a:pt x="63" y="107"/>
                    </a:lnTo>
                    <a:lnTo>
                      <a:pt x="57" y="107"/>
                    </a:lnTo>
                    <a:lnTo>
                      <a:pt x="50" y="107"/>
                    </a:lnTo>
                    <a:lnTo>
                      <a:pt x="45" y="106"/>
                    </a:lnTo>
                    <a:lnTo>
                      <a:pt x="39" y="106"/>
                    </a:lnTo>
                    <a:lnTo>
                      <a:pt x="34" y="104"/>
                    </a:lnTo>
                    <a:lnTo>
                      <a:pt x="28" y="102"/>
                    </a:lnTo>
                    <a:lnTo>
                      <a:pt x="23" y="99"/>
                    </a:lnTo>
                    <a:lnTo>
                      <a:pt x="16" y="97"/>
                    </a:lnTo>
                    <a:lnTo>
                      <a:pt x="9" y="88"/>
                    </a:lnTo>
                    <a:lnTo>
                      <a:pt x="8" y="77"/>
                    </a:lnTo>
                    <a:lnTo>
                      <a:pt x="14" y="63"/>
                    </a:lnTo>
                    <a:lnTo>
                      <a:pt x="23" y="48"/>
                    </a:lnTo>
                    <a:lnTo>
                      <a:pt x="34" y="33"/>
                    </a:lnTo>
                    <a:lnTo>
                      <a:pt x="45" y="20"/>
                    </a:lnTo>
                    <a:lnTo>
                      <a:pt x="55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90"/>
              <p:cNvSpPr>
                <a:spLocks/>
              </p:cNvSpPr>
              <p:nvPr/>
            </p:nvSpPr>
            <p:spPr bwMode="auto">
              <a:xfrm>
                <a:off x="2045" y="1058"/>
                <a:ext cx="14" cy="17"/>
              </a:xfrm>
              <a:custGeom>
                <a:avLst/>
                <a:gdLst>
                  <a:gd name="T0" fmla="*/ 0 w 56"/>
                  <a:gd name="T1" fmla="*/ 0 h 68"/>
                  <a:gd name="T2" fmla="*/ 0 w 56"/>
                  <a:gd name="T3" fmla="*/ 0 h 68"/>
                  <a:gd name="T4" fmla="*/ 0 w 56"/>
                  <a:gd name="T5" fmla="*/ 0 h 68"/>
                  <a:gd name="T6" fmla="*/ 0 w 56"/>
                  <a:gd name="T7" fmla="*/ 0 h 68"/>
                  <a:gd name="T8" fmla="*/ 0 w 56"/>
                  <a:gd name="T9" fmla="*/ 0 h 68"/>
                  <a:gd name="T10" fmla="*/ 0 w 56"/>
                  <a:gd name="T11" fmla="*/ 0 h 68"/>
                  <a:gd name="T12" fmla="*/ 0 w 56"/>
                  <a:gd name="T13" fmla="*/ 0 h 68"/>
                  <a:gd name="T14" fmla="*/ 0 w 56"/>
                  <a:gd name="T15" fmla="*/ 0 h 68"/>
                  <a:gd name="T16" fmla="*/ 0 w 56"/>
                  <a:gd name="T17" fmla="*/ 0 h 68"/>
                  <a:gd name="T18" fmla="*/ 0 w 56"/>
                  <a:gd name="T19" fmla="*/ 0 h 68"/>
                  <a:gd name="T20" fmla="*/ 0 w 56"/>
                  <a:gd name="T21" fmla="*/ 0 h 68"/>
                  <a:gd name="T22" fmla="*/ 0 w 56"/>
                  <a:gd name="T23" fmla="*/ 0 h 68"/>
                  <a:gd name="T24" fmla="*/ 0 w 56"/>
                  <a:gd name="T25" fmla="*/ 0 h 68"/>
                  <a:gd name="T26" fmla="*/ 0 w 56"/>
                  <a:gd name="T27" fmla="*/ 0 h 68"/>
                  <a:gd name="T28" fmla="*/ 0 w 56"/>
                  <a:gd name="T29" fmla="*/ 0 h 68"/>
                  <a:gd name="T30" fmla="*/ 0 w 56"/>
                  <a:gd name="T31" fmla="*/ 0 h 68"/>
                  <a:gd name="T32" fmla="*/ 0 w 56"/>
                  <a:gd name="T33" fmla="*/ 0 h 68"/>
                  <a:gd name="T34" fmla="*/ 0 w 56"/>
                  <a:gd name="T35" fmla="*/ 0 h 68"/>
                  <a:gd name="T36" fmla="*/ 0 w 56"/>
                  <a:gd name="T37" fmla="*/ 0 h 68"/>
                  <a:gd name="T38" fmla="*/ 0 w 56"/>
                  <a:gd name="T39" fmla="*/ 0 h 68"/>
                  <a:gd name="T40" fmla="*/ 0 w 56"/>
                  <a:gd name="T41" fmla="*/ 0 h 68"/>
                  <a:gd name="T42" fmla="*/ 0 w 56"/>
                  <a:gd name="T43" fmla="*/ 0 h 68"/>
                  <a:gd name="T44" fmla="*/ 0 w 56"/>
                  <a:gd name="T45" fmla="*/ 0 h 68"/>
                  <a:gd name="T46" fmla="*/ 0 w 56"/>
                  <a:gd name="T47" fmla="*/ 0 h 68"/>
                  <a:gd name="T48" fmla="*/ 0 w 56"/>
                  <a:gd name="T49" fmla="*/ 0 h 68"/>
                  <a:gd name="T50" fmla="*/ 0 w 56"/>
                  <a:gd name="T51" fmla="*/ 0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68"/>
                  <a:gd name="T80" fmla="*/ 56 w 56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68">
                    <a:moveTo>
                      <a:pt x="0" y="1"/>
                    </a:moveTo>
                    <a:lnTo>
                      <a:pt x="10" y="6"/>
                    </a:lnTo>
                    <a:lnTo>
                      <a:pt x="18" y="12"/>
                    </a:lnTo>
                    <a:lnTo>
                      <a:pt x="26" y="20"/>
                    </a:lnTo>
                    <a:lnTo>
                      <a:pt x="33" y="29"/>
                    </a:lnTo>
                    <a:lnTo>
                      <a:pt x="39" y="37"/>
                    </a:lnTo>
                    <a:lnTo>
                      <a:pt x="41" y="48"/>
                    </a:lnTo>
                    <a:lnTo>
                      <a:pt x="45" y="56"/>
                    </a:lnTo>
                    <a:lnTo>
                      <a:pt x="49" y="66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5" y="64"/>
                    </a:lnTo>
                    <a:lnTo>
                      <a:pt x="56" y="61"/>
                    </a:lnTo>
                    <a:lnTo>
                      <a:pt x="55" y="51"/>
                    </a:lnTo>
                    <a:lnTo>
                      <a:pt x="51" y="41"/>
                    </a:lnTo>
                    <a:lnTo>
                      <a:pt x="45" y="31"/>
                    </a:lnTo>
                    <a:lnTo>
                      <a:pt x="37" y="22"/>
                    </a:lnTo>
                    <a:lnTo>
                      <a:pt x="28" y="16"/>
                    </a:lnTo>
                    <a:lnTo>
                      <a:pt x="20" y="9"/>
                    </a:lnTo>
                    <a:lnTo>
                      <a:pt x="10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91"/>
              <p:cNvSpPr>
                <a:spLocks/>
              </p:cNvSpPr>
              <p:nvPr/>
            </p:nvSpPr>
            <p:spPr bwMode="auto">
              <a:xfrm>
                <a:off x="2084" y="1061"/>
                <a:ext cx="12" cy="12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w 50"/>
                  <a:gd name="T19" fmla="*/ 0 h 50"/>
                  <a:gd name="T20" fmla="*/ 0 w 50"/>
                  <a:gd name="T21" fmla="*/ 0 h 50"/>
                  <a:gd name="T22" fmla="*/ 0 w 50"/>
                  <a:gd name="T23" fmla="*/ 0 h 50"/>
                  <a:gd name="T24" fmla="*/ 0 w 50"/>
                  <a:gd name="T25" fmla="*/ 0 h 50"/>
                  <a:gd name="T26" fmla="*/ 0 w 50"/>
                  <a:gd name="T27" fmla="*/ 0 h 50"/>
                  <a:gd name="T28" fmla="*/ 0 w 50"/>
                  <a:gd name="T29" fmla="*/ 0 h 50"/>
                  <a:gd name="T30" fmla="*/ 0 w 50"/>
                  <a:gd name="T31" fmla="*/ 0 h 50"/>
                  <a:gd name="T32" fmla="*/ 0 w 50"/>
                  <a:gd name="T33" fmla="*/ 0 h 50"/>
                  <a:gd name="T34" fmla="*/ 0 w 50"/>
                  <a:gd name="T35" fmla="*/ 0 h 50"/>
                  <a:gd name="T36" fmla="*/ 0 w 50"/>
                  <a:gd name="T37" fmla="*/ 0 h 50"/>
                  <a:gd name="T38" fmla="*/ 0 w 50"/>
                  <a:gd name="T39" fmla="*/ 0 h 50"/>
                  <a:gd name="T40" fmla="*/ 0 w 50"/>
                  <a:gd name="T41" fmla="*/ 0 h 50"/>
                  <a:gd name="T42" fmla="*/ 0 w 50"/>
                  <a:gd name="T43" fmla="*/ 0 h 50"/>
                  <a:gd name="T44" fmla="*/ 0 w 50"/>
                  <a:gd name="T45" fmla="*/ 0 h 50"/>
                  <a:gd name="T46" fmla="*/ 0 w 50"/>
                  <a:gd name="T47" fmla="*/ 0 h 50"/>
                  <a:gd name="T48" fmla="*/ 0 w 50"/>
                  <a:gd name="T49" fmla="*/ 0 h 50"/>
                  <a:gd name="T50" fmla="*/ 0 w 50"/>
                  <a:gd name="T51" fmla="*/ 0 h 50"/>
                  <a:gd name="T52" fmla="*/ 0 w 50"/>
                  <a:gd name="T53" fmla="*/ 0 h 50"/>
                  <a:gd name="T54" fmla="*/ 0 w 50"/>
                  <a:gd name="T55" fmla="*/ 0 h 50"/>
                  <a:gd name="T56" fmla="*/ 0 w 50"/>
                  <a:gd name="T57" fmla="*/ 0 h 50"/>
                  <a:gd name="T58" fmla="*/ 0 w 50"/>
                  <a:gd name="T59" fmla="*/ 0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0"/>
                  <a:gd name="T91" fmla="*/ 0 h 50"/>
                  <a:gd name="T92" fmla="*/ 50 w 50"/>
                  <a:gd name="T93" fmla="*/ 50 h 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0" h="50">
                    <a:moveTo>
                      <a:pt x="0" y="1"/>
                    </a:moveTo>
                    <a:lnTo>
                      <a:pt x="8" y="6"/>
                    </a:lnTo>
                    <a:lnTo>
                      <a:pt x="14" y="11"/>
                    </a:lnTo>
                    <a:lnTo>
                      <a:pt x="20" y="18"/>
                    </a:lnTo>
                    <a:lnTo>
                      <a:pt x="26" y="24"/>
                    </a:lnTo>
                    <a:lnTo>
                      <a:pt x="29" y="26"/>
                    </a:lnTo>
                    <a:lnTo>
                      <a:pt x="32" y="30"/>
                    </a:lnTo>
                    <a:lnTo>
                      <a:pt x="34" y="33"/>
                    </a:lnTo>
                    <a:lnTo>
                      <a:pt x="37" y="37"/>
                    </a:lnTo>
                    <a:lnTo>
                      <a:pt x="38" y="39"/>
                    </a:lnTo>
                    <a:lnTo>
                      <a:pt x="40" y="43"/>
                    </a:lnTo>
                    <a:lnTo>
                      <a:pt x="42" y="47"/>
                    </a:lnTo>
                    <a:lnTo>
                      <a:pt x="44" y="49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50" y="48"/>
                    </a:lnTo>
                    <a:lnTo>
                      <a:pt x="50" y="45"/>
                    </a:lnTo>
                    <a:lnTo>
                      <a:pt x="49" y="38"/>
                    </a:lnTo>
                    <a:lnTo>
                      <a:pt x="44" y="31"/>
                    </a:lnTo>
                    <a:lnTo>
                      <a:pt x="38" y="26"/>
                    </a:lnTo>
                    <a:lnTo>
                      <a:pt x="33" y="21"/>
                    </a:lnTo>
                    <a:lnTo>
                      <a:pt x="25" y="16"/>
                    </a:lnTo>
                    <a:lnTo>
                      <a:pt x="18" y="10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92"/>
              <p:cNvSpPr>
                <a:spLocks/>
              </p:cNvSpPr>
              <p:nvPr/>
            </p:nvSpPr>
            <p:spPr bwMode="auto">
              <a:xfrm>
                <a:off x="1946" y="813"/>
                <a:ext cx="45" cy="35"/>
              </a:xfrm>
              <a:custGeom>
                <a:avLst/>
                <a:gdLst>
                  <a:gd name="T0" fmla="*/ 0 w 181"/>
                  <a:gd name="T1" fmla="*/ 0 h 141"/>
                  <a:gd name="T2" fmla="*/ 0 w 181"/>
                  <a:gd name="T3" fmla="*/ 0 h 141"/>
                  <a:gd name="T4" fmla="*/ 0 w 181"/>
                  <a:gd name="T5" fmla="*/ 0 h 141"/>
                  <a:gd name="T6" fmla="*/ 0 w 181"/>
                  <a:gd name="T7" fmla="*/ 0 h 141"/>
                  <a:gd name="T8" fmla="*/ 0 w 181"/>
                  <a:gd name="T9" fmla="*/ 0 h 141"/>
                  <a:gd name="T10" fmla="*/ 0 w 181"/>
                  <a:gd name="T11" fmla="*/ 0 h 141"/>
                  <a:gd name="T12" fmla="*/ 0 w 181"/>
                  <a:gd name="T13" fmla="*/ 0 h 141"/>
                  <a:gd name="T14" fmla="*/ 0 w 181"/>
                  <a:gd name="T15" fmla="*/ 0 h 141"/>
                  <a:gd name="T16" fmla="*/ 0 w 181"/>
                  <a:gd name="T17" fmla="*/ 0 h 141"/>
                  <a:gd name="T18" fmla="*/ 0 w 181"/>
                  <a:gd name="T19" fmla="*/ 0 h 141"/>
                  <a:gd name="T20" fmla="*/ 0 w 181"/>
                  <a:gd name="T21" fmla="*/ 0 h 141"/>
                  <a:gd name="T22" fmla="*/ 0 w 181"/>
                  <a:gd name="T23" fmla="*/ 0 h 141"/>
                  <a:gd name="T24" fmla="*/ 0 w 181"/>
                  <a:gd name="T25" fmla="*/ 0 h 141"/>
                  <a:gd name="T26" fmla="*/ 0 w 181"/>
                  <a:gd name="T27" fmla="*/ 0 h 141"/>
                  <a:gd name="T28" fmla="*/ 0 w 181"/>
                  <a:gd name="T29" fmla="*/ 0 h 141"/>
                  <a:gd name="T30" fmla="*/ 0 w 181"/>
                  <a:gd name="T31" fmla="*/ 0 h 141"/>
                  <a:gd name="T32" fmla="*/ 0 w 181"/>
                  <a:gd name="T33" fmla="*/ 0 h 141"/>
                  <a:gd name="T34" fmla="*/ 0 w 181"/>
                  <a:gd name="T35" fmla="*/ 0 h 141"/>
                  <a:gd name="T36" fmla="*/ 0 w 181"/>
                  <a:gd name="T37" fmla="*/ 0 h 141"/>
                  <a:gd name="T38" fmla="*/ 0 w 181"/>
                  <a:gd name="T39" fmla="*/ 0 h 141"/>
                  <a:gd name="T40" fmla="*/ 0 w 181"/>
                  <a:gd name="T41" fmla="*/ 0 h 141"/>
                  <a:gd name="T42" fmla="*/ 0 w 181"/>
                  <a:gd name="T43" fmla="*/ 0 h 141"/>
                  <a:gd name="T44" fmla="*/ 0 w 181"/>
                  <a:gd name="T45" fmla="*/ 0 h 141"/>
                  <a:gd name="T46" fmla="*/ 0 w 181"/>
                  <a:gd name="T47" fmla="*/ 0 h 141"/>
                  <a:gd name="T48" fmla="*/ 0 w 181"/>
                  <a:gd name="T49" fmla="*/ 0 h 141"/>
                  <a:gd name="T50" fmla="*/ 0 w 181"/>
                  <a:gd name="T51" fmla="*/ 0 h 141"/>
                  <a:gd name="T52" fmla="*/ 0 w 181"/>
                  <a:gd name="T53" fmla="*/ 0 h 141"/>
                  <a:gd name="T54" fmla="*/ 0 w 181"/>
                  <a:gd name="T55" fmla="*/ 0 h 141"/>
                  <a:gd name="T56" fmla="*/ 0 w 181"/>
                  <a:gd name="T57" fmla="*/ 0 h 141"/>
                  <a:gd name="T58" fmla="*/ 0 w 181"/>
                  <a:gd name="T59" fmla="*/ 0 h 141"/>
                  <a:gd name="T60" fmla="*/ 0 w 181"/>
                  <a:gd name="T61" fmla="*/ 0 h 141"/>
                  <a:gd name="T62" fmla="*/ 0 w 181"/>
                  <a:gd name="T63" fmla="*/ 0 h 141"/>
                  <a:gd name="T64" fmla="*/ 0 w 181"/>
                  <a:gd name="T65" fmla="*/ 0 h 141"/>
                  <a:gd name="T66" fmla="*/ 0 w 181"/>
                  <a:gd name="T67" fmla="*/ 0 h 141"/>
                  <a:gd name="T68" fmla="*/ 0 w 181"/>
                  <a:gd name="T69" fmla="*/ 0 h 141"/>
                  <a:gd name="T70" fmla="*/ 0 w 181"/>
                  <a:gd name="T71" fmla="*/ 0 h 141"/>
                  <a:gd name="T72" fmla="*/ 0 w 181"/>
                  <a:gd name="T73" fmla="*/ 0 h 141"/>
                  <a:gd name="T74" fmla="*/ 0 w 181"/>
                  <a:gd name="T75" fmla="*/ 0 h 141"/>
                  <a:gd name="T76" fmla="*/ 0 w 181"/>
                  <a:gd name="T77" fmla="*/ 0 h 141"/>
                  <a:gd name="T78" fmla="*/ 0 w 181"/>
                  <a:gd name="T79" fmla="*/ 0 h 141"/>
                  <a:gd name="T80" fmla="*/ 0 w 181"/>
                  <a:gd name="T81" fmla="*/ 0 h 141"/>
                  <a:gd name="T82" fmla="*/ 0 w 181"/>
                  <a:gd name="T83" fmla="*/ 0 h 1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1"/>
                  <a:gd name="T127" fmla="*/ 0 h 141"/>
                  <a:gd name="T128" fmla="*/ 181 w 181"/>
                  <a:gd name="T129" fmla="*/ 141 h 1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1" h="141">
                    <a:moveTo>
                      <a:pt x="0" y="0"/>
                    </a:moveTo>
                    <a:lnTo>
                      <a:pt x="14" y="8"/>
                    </a:lnTo>
                    <a:lnTo>
                      <a:pt x="28" y="16"/>
                    </a:lnTo>
                    <a:lnTo>
                      <a:pt x="42" y="24"/>
                    </a:lnTo>
                    <a:lnTo>
                      <a:pt x="55" y="33"/>
                    </a:lnTo>
                    <a:lnTo>
                      <a:pt x="68" y="43"/>
                    </a:lnTo>
                    <a:lnTo>
                      <a:pt x="81" y="52"/>
                    </a:lnTo>
                    <a:lnTo>
                      <a:pt x="93" y="63"/>
                    </a:lnTo>
                    <a:lnTo>
                      <a:pt x="104" y="73"/>
                    </a:lnTo>
                    <a:lnTo>
                      <a:pt x="113" y="82"/>
                    </a:lnTo>
                    <a:lnTo>
                      <a:pt x="122" y="90"/>
                    </a:lnTo>
                    <a:lnTo>
                      <a:pt x="129" y="101"/>
                    </a:lnTo>
                    <a:lnTo>
                      <a:pt x="138" y="109"/>
                    </a:lnTo>
                    <a:lnTo>
                      <a:pt x="146" y="118"/>
                    </a:lnTo>
                    <a:lnTo>
                      <a:pt x="155" y="127"/>
                    </a:lnTo>
                    <a:lnTo>
                      <a:pt x="165" y="134"/>
                    </a:lnTo>
                    <a:lnTo>
                      <a:pt x="176" y="141"/>
                    </a:lnTo>
                    <a:lnTo>
                      <a:pt x="177" y="141"/>
                    </a:lnTo>
                    <a:lnTo>
                      <a:pt x="180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68" y="128"/>
                    </a:lnTo>
                    <a:lnTo>
                      <a:pt x="158" y="119"/>
                    </a:lnTo>
                    <a:lnTo>
                      <a:pt x="150" y="111"/>
                    </a:lnTo>
                    <a:lnTo>
                      <a:pt x="139" y="101"/>
                    </a:lnTo>
                    <a:lnTo>
                      <a:pt x="131" y="90"/>
                    </a:lnTo>
                    <a:lnTo>
                      <a:pt x="122" y="80"/>
                    </a:lnTo>
                    <a:lnTo>
                      <a:pt x="112" y="70"/>
                    </a:lnTo>
                    <a:lnTo>
                      <a:pt x="102" y="62"/>
                    </a:lnTo>
                    <a:lnTo>
                      <a:pt x="91" y="53"/>
                    </a:lnTo>
                    <a:lnTo>
                      <a:pt x="78" y="44"/>
                    </a:lnTo>
                    <a:lnTo>
                      <a:pt x="65" y="35"/>
                    </a:lnTo>
                    <a:lnTo>
                      <a:pt x="53" y="28"/>
                    </a:lnTo>
                    <a:lnTo>
                      <a:pt x="40" y="20"/>
                    </a:lnTo>
                    <a:lnTo>
                      <a:pt x="27" y="13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93"/>
              <p:cNvSpPr>
                <a:spLocks/>
              </p:cNvSpPr>
              <p:nvPr/>
            </p:nvSpPr>
            <p:spPr bwMode="auto">
              <a:xfrm>
                <a:off x="1870" y="1098"/>
                <a:ext cx="32" cy="43"/>
              </a:xfrm>
              <a:custGeom>
                <a:avLst/>
                <a:gdLst>
                  <a:gd name="T0" fmla="*/ 0 w 126"/>
                  <a:gd name="T1" fmla="*/ 0 h 172"/>
                  <a:gd name="T2" fmla="*/ 0 w 126"/>
                  <a:gd name="T3" fmla="*/ 0 h 172"/>
                  <a:gd name="T4" fmla="*/ 0 w 126"/>
                  <a:gd name="T5" fmla="*/ 0 h 172"/>
                  <a:gd name="T6" fmla="*/ 0 w 126"/>
                  <a:gd name="T7" fmla="*/ 0 h 172"/>
                  <a:gd name="T8" fmla="*/ 0 w 126"/>
                  <a:gd name="T9" fmla="*/ 0 h 172"/>
                  <a:gd name="T10" fmla="*/ 0 w 126"/>
                  <a:gd name="T11" fmla="*/ 0 h 172"/>
                  <a:gd name="T12" fmla="*/ 0 w 126"/>
                  <a:gd name="T13" fmla="*/ 0 h 172"/>
                  <a:gd name="T14" fmla="*/ 0 w 126"/>
                  <a:gd name="T15" fmla="*/ 0 h 172"/>
                  <a:gd name="T16" fmla="*/ 0 w 126"/>
                  <a:gd name="T17" fmla="*/ 0 h 172"/>
                  <a:gd name="T18" fmla="*/ 0 w 126"/>
                  <a:gd name="T19" fmla="*/ 0 h 172"/>
                  <a:gd name="T20" fmla="*/ 0 w 126"/>
                  <a:gd name="T21" fmla="*/ 0 h 172"/>
                  <a:gd name="T22" fmla="*/ 0 w 126"/>
                  <a:gd name="T23" fmla="*/ 0 h 172"/>
                  <a:gd name="T24" fmla="*/ 0 w 126"/>
                  <a:gd name="T25" fmla="*/ 0 h 172"/>
                  <a:gd name="T26" fmla="*/ 0 w 126"/>
                  <a:gd name="T27" fmla="*/ 0 h 172"/>
                  <a:gd name="T28" fmla="*/ 0 w 126"/>
                  <a:gd name="T29" fmla="*/ 0 h 172"/>
                  <a:gd name="T30" fmla="*/ 0 w 126"/>
                  <a:gd name="T31" fmla="*/ 0 h 172"/>
                  <a:gd name="T32" fmla="*/ 0 w 126"/>
                  <a:gd name="T33" fmla="*/ 0 h 172"/>
                  <a:gd name="T34" fmla="*/ 0 w 126"/>
                  <a:gd name="T35" fmla="*/ 0 h 172"/>
                  <a:gd name="T36" fmla="*/ 0 w 126"/>
                  <a:gd name="T37" fmla="*/ 0 h 172"/>
                  <a:gd name="T38" fmla="*/ 0 w 126"/>
                  <a:gd name="T39" fmla="*/ 0 h 172"/>
                  <a:gd name="T40" fmla="*/ 0 w 126"/>
                  <a:gd name="T41" fmla="*/ 0 h 172"/>
                  <a:gd name="T42" fmla="*/ 0 w 126"/>
                  <a:gd name="T43" fmla="*/ 0 h 172"/>
                  <a:gd name="T44" fmla="*/ 0 w 126"/>
                  <a:gd name="T45" fmla="*/ 0 h 172"/>
                  <a:gd name="T46" fmla="*/ 0 w 126"/>
                  <a:gd name="T47" fmla="*/ 0 h 172"/>
                  <a:gd name="T48" fmla="*/ 0 w 126"/>
                  <a:gd name="T49" fmla="*/ 0 h 172"/>
                  <a:gd name="T50" fmla="*/ 0 w 126"/>
                  <a:gd name="T51" fmla="*/ 0 h 1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"/>
                  <a:gd name="T79" fmla="*/ 0 h 172"/>
                  <a:gd name="T80" fmla="*/ 126 w 126"/>
                  <a:gd name="T81" fmla="*/ 172 h 1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" h="172">
                    <a:moveTo>
                      <a:pt x="0" y="1"/>
                    </a:moveTo>
                    <a:lnTo>
                      <a:pt x="7" y="27"/>
                    </a:lnTo>
                    <a:lnTo>
                      <a:pt x="15" y="52"/>
                    </a:lnTo>
                    <a:lnTo>
                      <a:pt x="27" y="77"/>
                    </a:lnTo>
                    <a:lnTo>
                      <a:pt x="40" y="101"/>
                    </a:lnTo>
                    <a:lnTo>
                      <a:pt x="55" y="123"/>
                    </a:lnTo>
                    <a:lnTo>
                      <a:pt x="74" y="141"/>
                    </a:lnTo>
                    <a:lnTo>
                      <a:pt x="96" y="158"/>
                    </a:lnTo>
                    <a:lnTo>
                      <a:pt x="119" y="172"/>
                    </a:lnTo>
                    <a:lnTo>
                      <a:pt x="122" y="170"/>
                    </a:lnTo>
                    <a:lnTo>
                      <a:pt x="124" y="169"/>
                    </a:lnTo>
                    <a:lnTo>
                      <a:pt x="126" y="166"/>
                    </a:lnTo>
                    <a:lnTo>
                      <a:pt x="124" y="164"/>
                    </a:lnTo>
                    <a:lnTo>
                      <a:pt x="103" y="148"/>
                    </a:lnTo>
                    <a:lnTo>
                      <a:pt x="83" y="130"/>
                    </a:lnTo>
                    <a:lnTo>
                      <a:pt x="64" y="113"/>
                    </a:lnTo>
                    <a:lnTo>
                      <a:pt x="48" y="92"/>
                    </a:lnTo>
                    <a:lnTo>
                      <a:pt x="33" y="72"/>
                    </a:lnTo>
                    <a:lnTo>
                      <a:pt x="20" y="50"/>
                    </a:lnTo>
                    <a:lnTo>
                      <a:pt x="10" y="2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94"/>
              <p:cNvSpPr>
                <a:spLocks/>
              </p:cNvSpPr>
              <p:nvPr/>
            </p:nvSpPr>
            <p:spPr bwMode="auto">
              <a:xfrm>
                <a:off x="1895" y="1136"/>
                <a:ext cx="60" cy="15"/>
              </a:xfrm>
              <a:custGeom>
                <a:avLst/>
                <a:gdLst>
                  <a:gd name="T0" fmla="*/ 0 w 240"/>
                  <a:gd name="T1" fmla="*/ 0 h 60"/>
                  <a:gd name="T2" fmla="*/ 0 w 240"/>
                  <a:gd name="T3" fmla="*/ 0 h 60"/>
                  <a:gd name="T4" fmla="*/ 0 w 240"/>
                  <a:gd name="T5" fmla="*/ 0 h 60"/>
                  <a:gd name="T6" fmla="*/ 0 w 240"/>
                  <a:gd name="T7" fmla="*/ 0 h 60"/>
                  <a:gd name="T8" fmla="*/ 0 w 240"/>
                  <a:gd name="T9" fmla="*/ 0 h 60"/>
                  <a:gd name="T10" fmla="*/ 0 w 240"/>
                  <a:gd name="T11" fmla="*/ 0 h 60"/>
                  <a:gd name="T12" fmla="*/ 0 w 240"/>
                  <a:gd name="T13" fmla="*/ 0 h 60"/>
                  <a:gd name="T14" fmla="*/ 0 w 240"/>
                  <a:gd name="T15" fmla="*/ 0 h 60"/>
                  <a:gd name="T16" fmla="*/ 0 w 240"/>
                  <a:gd name="T17" fmla="*/ 0 h 60"/>
                  <a:gd name="T18" fmla="*/ 0 w 240"/>
                  <a:gd name="T19" fmla="*/ 0 h 60"/>
                  <a:gd name="T20" fmla="*/ 0 w 240"/>
                  <a:gd name="T21" fmla="*/ 0 h 60"/>
                  <a:gd name="T22" fmla="*/ 0 w 240"/>
                  <a:gd name="T23" fmla="*/ 0 h 60"/>
                  <a:gd name="T24" fmla="*/ 0 w 240"/>
                  <a:gd name="T25" fmla="*/ 0 h 60"/>
                  <a:gd name="T26" fmla="*/ 0 w 240"/>
                  <a:gd name="T27" fmla="*/ 0 h 60"/>
                  <a:gd name="T28" fmla="*/ 0 w 240"/>
                  <a:gd name="T29" fmla="*/ 0 h 60"/>
                  <a:gd name="T30" fmla="*/ 0 w 240"/>
                  <a:gd name="T31" fmla="*/ 0 h 60"/>
                  <a:gd name="T32" fmla="*/ 0 w 240"/>
                  <a:gd name="T33" fmla="*/ 0 h 60"/>
                  <a:gd name="T34" fmla="*/ 0 w 240"/>
                  <a:gd name="T35" fmla="*/ 0 h 60"/>
                  <a:gd name="T36" fmla="*/ 0 w 240"/>
                  <a:gd name="T37" fmla="*/ 0 h 60"/>
                  <a:gd name="T38" fmla="*/ 0 w 240"/>
                  <a:gd name="T39" fmla="*/ 0 h 60"/>
                  <a:gd name="T40" fmla="*/ 0 w 240"/>
                  <a:gd name="T41" fmla="*/ 0 h 60"/>
                  <a:gd name="T42" fmla="*/ 0 w 240"/>
                  <a:gd name="T43" fmla="*/ 0 h 60"/>
                  <a:gd name="T44" fmla="*/ 0 w 240"/>
                  <a:gd name="T45" fmla="*/ 0 h 60"/>
                  <a:gd name="T46" fmla="*/ 0 w 240"/>
                  <a:gd name="T47" fmla="*/ 0 h 60"/>
                  <a:gd name="T48" fmla="*/ 0 w 240"/>
                  <a:gd name="T49" fmla="*/ 0 h 60"/>
                  <a:gd name="T50" fmla="*/ 0 w 240"/>
                  <a:gd name="T51" fmla="*/ 0 h 60"/>
                  <a:gd name="T52" fmla="*/ 0 w 240"/>
                  <a:gd name="T53" fmla="*/ 0 h 60"/>
                  <a:gd name="T54" fmla="*/ 0 w 240"/>
                  <a:gd name="T55" fmla="*/ 0 h 60"/>
                  <a:gd name="T56" fmla="*/ 0 w 240"/>
                  <a:gd name="T57" fmla="*/ 0 h 60"/>
                  <a:gd name="T58" fmla="*/ 0 w 240"/>
                  <a:gd name="T59" fmla="*/ 0 h 60"/>
                  <a:gd name="T60" fmla="*/ 0 w 240"/>
                  <a:gd name="T61" fmla="*/ 0 h 60"/>
                  <a:gd name="T62" fmla="*/ 0 w 240"/>
                  <a:gd name="T63" fmla="*/ 0 h 60"/>
                  <a:gd name="T64" fmla="*/ 0 w 240"/>
                  <a:gd name="T65" fmla="*/ 0 h 60"/>
                  <a:gd name="T66" fmla="*/ 0 w 240"/>
                  <a:gd name="T67" fmla="*/ 0 h 60"/>
                  <a:gd name="T68" fmla="*/ 0 w 240"/>
                  <a:gd name="T69" fmla="*/ 0 h 60"/>
                  <a:gd name="T70" fmla="*/ 0 w 240"/>
                  <a:gd name="T71" fmla="*/ 0 h 60"/>
                  <a:gd name="T72" fmla="*/ 0 w 240"/>
                  <a:gd name="T73" fmla="*/ 0 h 60"/>
                  <a:gd name="T74" fmla="*/ 0 w 240"/>
                  <a:gd name="T75" fmla="*/ 0 h 60"/>
                  <a:gd name="T76" fmla="*/ 0 w 240"/>
                  <a:gd name="T77" fmla="*/ 0 h 60"/>
                  <a:gd name="T78" fmla="*/ 0 w 240"/>
                  <a:gd name="T79" fmla="*/ 0 h 60"/>
                  <a:gd name="T80" fmla="*/ 0 w 240"/>
                  <a:gd name="T81" fmla="*/ 0 h 60"/>
                  <a:gd name="T82" fmla="*/ 0 w 240"/>
                  <a:gd name="T83" fmla="*/ 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0"/>
                  <a:gd name="T127" fmla="*/ 0 h 60"/>
                  <a:gd name="T128" fmla="*/ 240 w 240"/>
                  <a:gd name="T129" fmla="*/ 60 h 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0" h="60">
                    <a:moveTo>
                      <a:pt x="0" y="0"/>
                    </a:moveTo>
                    <a:lnTo>
                      <a:pt x="11" y="9"/>
                    </a:lnTo>
                    <a:lnTo>
                      <a:pt x="23" y="18"/>
                    </a:lnTo>
                    <a:lnTo>
                      <a:pt x="34" y="24"/>
                    </a:lnTo>
                    <a:lnTo>
                      <a:pt x="45" y="32"/>
                    </a:lnTo>
                    <a:lnTo>
                      <a:pt x="55" y="38"/>
                    </a:lnTo>
                    <a:lnTo>
                      <a:pt x="68" y="43"/>
                    </a:lnTo>
                    <a:lnTo>
                      <a:pt x="80" y="49"/>
                    </a:lnTo>
                    <a:lnTo>
                      <a:pt x="93" y="54"/>
                    </a:lnTo>
                    <a:lnTo>
                      <a:pt x="109" y="59"/>
                    </a:lnTo>
                    <a:lnTo>
                      <a:pt x="127" y="60"/>
                    </a:lnTo>
                    <a:lnTo>
                      <a:pt x="144" y="60"/>
                    </a:lnTo>
                    <a:lnTo>
                      <a:pt x="162" y="58"/>
                    </a:lnTo>
                    <a:lnTo>
                      <a:pt x="179" y="55"/>
                    </a:lnTo>
                    <a:lnTo>
                      <a:pt x="197" y="52"/>
                    </a:lnTo>
                    <a:lnTo>
                      <a:pt x="213" y="48"/>
                    </a:lnTo>
                    <a:lnTo>
                      <a:pt x="230" y="44"/>
                    </a:lnTo>
                    <a:lnTo>
                      <a:pt x="235" y="42"/>
                    </a:lnTo>
                    <a:lnTo>
                      <a:pt x="238" y="35"/>
                    </a:lnTo>
                    <a:lnTo>
                      <a:pt x="240" y="29"/>
                    </a:lnTo>
                    <a:lnTo>
                      <a:pt x="236" y="25"/>
                    </a:lnTo>
                    <a:lnTo>
                      <a:pt x="221" y="24"/>
                    </a:lnTo>
                    <a:lnTo>
                      <a:pt x="207" y="23"/>
                    </a:lnTo>
                    <a:lnTo>
                      <a:pt x="192" y="24"/>
                    </a:lnTo>
                    <a:lnTo>
                      <a:pt x="178" y="25"/>
                    </a:lnTo>
                    <a:lnTo>
                      <a:pt x="164" y="27"/>
                    </a:lnTo>
                    <a:lnTo>
                      <a:pt x="149" y="28"/>
                    </a:lnTo>
                    <a:lnTo>
                      <a:pt x="136" y="29"/>
                    </a:lnTo>
                    <a:lnTo>
                      <a:pt x="120" y="29"/>
                    </a:lnTo>
                    <a:lnTo>
                      <a:pt x="104" y="28"/>
                    </a:lnTo>
                    <a:lnTo>
                      <a:pt x="89" y="27"/>
                    </a:lnTo>
                    <a:lnTo>
                      <a:pt x="74" y="25"/>
                    </a:lnTo>
                    <a:lnTo>
                      <a:pt x="59" y="22"/>
                    </a:lnTo>
                    <a:lnTo>
                      <a:pt x="44" y="18"/>
                    </a:lnTo>
                    <a:lnTo>
                      <a:pt x="29" y="13"/>
                    </a:lnTo>
                    <a:lnTo>
                      <a:pt x="15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95"/>
              <p:cNvSpPr>
                <a:spLocks/>
              </p:cNvSpPr>
              <p:nvPr/>
            </p:nvSpPr>
            <p:spPr bwMode="auto">
              <a:xfrm>
                <a:off x="2116" y="1057"/>
                <a:ext cx="104" cy="104"/>
              </a:xfrm>
              <a:custGeom>
                <a:avLst/>
                <a:gdLst>
                  <a:gd name="T0" fmla="*/ 0 w 416"/>
                  <a:gd name="T1" fmla="*/ 0 h 419"/>
                  <a:gd name="T2" fmla="*/ 0 w 416"/>
                  <a:gd name="T3" fmla="*/ 0 h 419"/>
                  <a:gd name="T4" fmla="*/ 0 w 416"/>
                  <a:gd name="T5" fmla="*/ 0 h 419"/>
                  <a:gd name="T6" fmla="*/ 0 w 416"/>
                  <a:gd name="T7" fmla="*/ 0 h 419"/>
                  <a:gd name="T8" fmla="*/ 0 w 416"/>
                  <a:gd name="T9" fmla="*/ 0 h 419"/>
                  <a:gd name="T10" fmla="*/ 0 w 416"/>
                  <a:gd name="T11" fmla="*/ 0 h 419"/>
                  <a:gd name="T12" fmla="*/ 0 w 416"/>
                  <a:gd name="T13" fmla="*/ 0 h 419"/>
                  <a:gd name="T14" fmla="*/ 0 w 416"/>
                  <a:gd name="T15" fmla="*/ 0 h 419"/>
                  <a:gd name="T16" fmla="*/ 0 w 416"/>
                  <a:gd name="T17" fmla="*/ 0 h 419"/>
                  <a:gd name="T18" fmla="*/ 0 w 416"/>
                  <a:gd name="T19" fmla="*/ 0 h 419"/>
                  <a:gd name="T20" fmla="*/ 0 w 416"/>
                  <a:gd name="T21" fmla="*/ 0 h 419"/>
                  <a:gd name="T22" fmla="*/ 0 w 416"/>
                  <a:gd name="T23" fmla="*/ 0 h 419"/>
                  <a:gd name="T24" fmla="*/ 1 w 416"/>
                  <a:gd name="T25" fmla="*/ 0 h 419"/>
                  <a:gd name="T26" fmla="*/ 1 w 416"/>
                  <a:gd name="T27" fmla="*/ 0 h 419"/>
                  <a:gd name="T28" fmla="*/ 1 w 416"/>
                  <a:gd name="T29" fmla="*/ 0 h 419"/>
                  <a:gd name="T30" fmla="*/ 1 w 416"/>
                  <a:gd name="T31" fmla="*/ 0 h 419"/>
                  <a:gd name="T32" fmla="*/ 1 w 416"/>
                  <a:gd name="T33" fmla="*/ 0 h 419"/>
                  <a:gd name="T34" fmla="*/ 1 w 416"/>
                  <a:gd name="T35" fmla="*/ 0 h 419"/>
                  <a:gd name="T36" fmla="*/ 0 w 416"/>
                  <a:gd name="T37" fmla="*/ 0 h 419"/>
                  <a:gd name="T38" fmla="*/ 0 w 416"/>
                  <a:gd name="T39" fmla="*/ 0 h 419"/>
                  <a:gd name="T40" fmla="*/ 0 w 416"/>
                  <a:gd name="T41" fmla="*/ 0 h 419"/>
                  <a:gd name="T42" fmla="*/ 0 w 416"/>
                  <a:gd name="T43" fmla="*/ 0 h 419"/>
                  <a:gd name="T44" fmla="*/ 0 w 416"/>
                  <a:gd name="T45" fmla="*/ 0 h 419"/>
                  <a:gd name="T46" fmla="*/ 0 w 416"/>
                  <a:gd name="T47" fmla="*/ 0 h 419"/>
                  <a:gd name="T48" fmla="*/ 0 w 416"/>
                  <a:gd name="T49" fmla="*/ 0 h 419"/>
                  <a:gd name="T50" fmla="*/ 0 w 416"/>
                  <a:gd name="T51" fmla="*/ 0 h 419"/>
                  <a:gd name="T52" fmla="*/ 0 w 416"/>
                  <a:gd name="T53" fmla="*/ 0 h 419"/>
                  <a:gd name="T54" fmla="*/ 0 w 416"/>
                  <a:gd name="T55" fmla="*/ 0 h 419"/>
                  <a:gd name="T56" fmla="*/ 0 w 416"/>
                  <a:gd name="T57" fmla="*/ 0 h 419"/>
                  <a:gd name="T58" fmla="*/ 0 w 416"/>
                  <a:gd name="T59" fmla="*/ 0 h 419"/>
                  <a:gd name="T60" fmla="*/ 0 w 416"/>
                  <a:gd name="T61" fmla="*/ 0 h 419"/>
                  <a:gd name="T62" fmla="*/ 0 w 416"/>
                  <a:gd name="T63" fmla="*/ 0 h 419"/>
                  <a:gd name="T64" fmla="*/ 0 w 416"/>
                  <a:gd name="T65" fmla="*/ 0 h 419"/>
                  <a:gd name="T66" fmla="*/ 0 w 416"/>
                  <a:gd name="T67" fmla="*/ 0 h 419"/>
                  <a:gd name="T68" fmla="*/ 0 w 416"/>
                  <a:gd name="T69" fmla="*/ 0 h 419"/>
                  <a:gd name="T70" fmla="*/ 0 w 416"/>
                  <a:gd name="T71" fmla="*/ 0 h 419"/>
                  <a:gd name="T72" fmla="*/ 0 w 416"/>
                  <a:gd name="T73" fmla="*/ 0 h 419"/>
                  <a:gd name="T74" fmla="*/ 0 w 416"/>
                  <a:gd name="T75" fmla="*/ 0 h 419"/>
                  <a:gd name="T76" fmla="*/ 0 w 416"/>
                  <a:gd name="T77" fmla="*/ 0 h 419"/>
                  <a:gd name="T78" fmla="*/ 0 w 416"/>
                  <a:gd name="T79" fmla="*/ 0 h 419"/>
                  <a:gd name="T80" fmla="*/ 1 w 416"/>
                  <a:gd name="T81" fmla="*/ 0 h 419"/>
                  <a:gd name="T82" fmla="*/ 1 w 416"/>
                  <a:gd name="T83" fmla="*/ 0 h 419"/>
                  <a:gd name="T84" fmla="*/ 1 w 416"/>
                  <a:gd name="T85" fmla="*/ 0 h 419"/>
                  <a:gd name="T86" fmla="*/ 1 w 416"/>
                  <a:gd name="T87" fmla="*/ 0 h 419"/>
                  <a:gd name="T88" fmla="*/ 1 w 416"/>
                  <a:gd name="T89" fmla="*/ 0 h 419"/>
                  <a:gd name="T90" fmla="*/ 1 w 416"/>
                  <a:gd name="T91" fmla="*/ 0 h 419"/>
                  <a:gd name="T92" fmla="*/ 0 w 416"/>
                  <a:gd name="T93" fmla="*/ 0 h 419"/>
                  <a:gd name="T94" fmla="*/ 0 w 416"/>
                  <a:gd name="T95" fmla="*/ 0 h 419"/>
                  <a:gd name="T96" fmla="*/ 0 w 416"/>
                  <a:gd name="T97" fmla="*/ 0 h 419"/>
                  <a:gd name="T98" fmla="*/ 0 w 416"/>
                  <a:gd name="T99" fmla="*/ 0 h 419"/>
                  <a:gd name="T100" fmla="*/ 0 w 416"/>
                  <a:gd name="T101" fmla="*/ 0 h 419"/>
                  <a:gd name="T102" fmla="*/ 0 w 416"/>
                  <a:gd name="T103" fmla="*/ 0 h 419"/>
                  <a:gd name="T104" fmla="*/ 0 w 416"/>
                  <a:gd name="T105" fmla="*/ 0 h 419"/>
                  <a:gd name="T106" fmla="*/ 0 w 416"/>
                  <a:gd name="T107" fmla="*/ 0 h 419"/>
                  <a:gd name="T108" fmla="*/ 0 w 416"/>
                  <a:gd name="T109" fmla="*/ 0 h 419"/>
                  <a:gd name="T110" fmla="*/ 0 w 416"/>
                  <a:gd name="T111" fmla="*/ 0 h 419"/>
                  <a:gd name="T112" fmla="*/ 0 w 416"/>
                  <a:gd name="T113" fmla="*/ 0 h 419"/>
                  <a:gd name="T114" fmla="*/ 0 w 416"/>
                  <a:gd name="T115" fmla="*/ 0 h 419"/>
                  <a:gd name="T116" fmla="*/ 0 w 416"/>
                  <a:gd name="T117" fmla="*/ 0 h 419"/>
                  <a:gd name="T118" fmla="*/ 0 w 416"/>
                  <a:gd name="T119" fmla="*/ 0 h 419"/>
                  <a:gd name="T120" fmla="*/ 0 w 416"/>
                  <a:gd name="T121" fmla="*/ 0 h 4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6"/>
                  <a:gd name="T184" fmla="*/ 0 h 419"/>
                  <a:gd name="T185" fmla="*/ 416 w 416"/>
                  <a:gd name="T186" fmla="*/ 419 h 4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6" h="419">
                    <a:moveTo>
                      <a:pt x="7" y="81"/>
                    </a:moveTo>
                    <a:lnTo>
                      <a:pt x="5" y="108"/>
                    </a:lnTo>
                    <a:lnTo>
                      <a:pt x="5" y="134"/>
                    </a:lnTo>
                    <a:lnTo>
                      <a:pt x="6" y="160"/>
                    </a:lnTo>
                    <a:lnTo>
                      <a:pt x="8" y="185"/>
                    </a:lnTo>
                    <a:lnTo>
                      <a:pt x="13" y="211"/>
                    </a:lnTo>
                    <a:lnTo>
                      <a:pt x="22" y="236"/>
                    </a:lnTo>
                    <a:lnTo>
                      <a:pt x="32" y="259"/>
                    </a:lnTo>
                    <a:lnTo>
                      <a:pt x="45" y="285"/>
                    </a:lnTo>
                    <a:lnTo>
                      <a:pt x="57" y="305"/>
                    </a:lnTo>
                    <a:lnTo>
                      <a:pt x="72" y="325"/>
                    </a:lnTo>
                    <a:lnTo>
                      <a:pt x="90" y="345"/>
                    </a:lnTo>
                    <a:lnTo>
                      <a:pt x="109" y="365"/>
                    </a:lnTo>
                    <a:lnTo>
                      <a:pt x="129" y="381"/>
                    </a:lnTo>
                    <a:lnTo>
                      <a:pt x="150" y="396"/>
                    </a:lnTo>
                    <a:lnTo>
                      <a:pt x="173" y="407"/>
                    </a:lnTo>
                    <a:lnTo>
                      <a:pt x="197" y="415"/>
                    </a:lnTo>
                    <a:lnTo>
                      <a:pt x="217" y="418"/>
                    </a:lnTo>
                    <a:lnTo>
                      <a:pt x="238" y="419"/>
                    </a:lnTo>
                    <a:lnTo>
                      <a:pt x="258" y="418"/>
                    </a:lnTo>
                    <a:lnTo>
                      <a:pt x="278" y="415"/>
                    </a:lnTo>
                    <a:lnTo>
                      <a:pt x="298" y="409"/>
                    </a:lnTo>
                    <a:lnTo>
                      <a:pt x="318" y="402"/>
                    </a:lnTo>
                    <a:lnTo>
                      <a:pt x="336" y="394"/>
                    </a:lnTo>
                    <a:lnTo>
                      <a:pt x="353" y="382"/>
                    </a:lnTo>
                    <a:lnTo>
                      <a:pt x="368" y="370"/>
                    </a:lnTo>
                    <a:lnTo>
                      <a:pt x="382" y="356"/>
                    </a:lnTo>
                    <a:lnTo>
                      <a:pt x="393" y="340"/>
                    </a:lnTo>
                    <a:lnTo>
                      <a:pt x="403" y="322"/>
                    </a:lnTo>
                    <a:lnTo>
                      <a:pt x="411" y="303"/>
                    </a:lnTo>
                    <a:lnTo>
                      <a:pt x="415" y="283"/>
                    </a:lnTo>
                    <a:lnTo>
                      <a:pt x="416" y="262"/>
                    </a:lnTo>
                    <a:lnTo>
                      <a:pt x="415" y="239"/>
                    </a:lnTo>
                    <a:lnTo>
                      <a:pt x="407" y="206"/>
                    </a:lnTo>
                    <a:lnTo>
                      <a:pt x="395" y="173"/>
                    </a:lnTo>
                    <a:lnTo>
                      <a:pt x="377" y="142"/>
                    </a:lnTo>
                    <a:lnTo>
                      <a:pt x="357" y="113"/>
                    </a:lnTo>
                    <a:lnTo>
                      <a:pt x="332" y="86"/>
                    </a:lnTo>
                    <a:lnTo>
                      <a:pt x="306" y="64"/>
                    </a:lnTo>
                    <a:lnTo>
                      <a:pt x="277" y="44"/>
                    </a:lnTo>
                    <a:lnTo>
                      <a:pt x="245" y="27"/>
                    </a:lnTo>
                    <a:lnTo>
                      <a:pt x="224" y="19"/>
                    </a:lnTo>
                    <a:lnTo>
                      <a:pt x="202" y="12"/>
                    </a:lnTo>
                    <a:lnTo>
                      <a:pt x="176" y="6"/>
                    </a:lnTo>
                    <a:lnTo>
                      <a:pt x="151" y="2"/>
                    </a:lnTo>
                    <a:lnTo>
                      <a:pt x="126" y="1"/>
                    </a:lnTo>
                    <a:lnTo>
                      <a:pt x="101" y="0"/>
                    </a:lnTo>
                    <a:lnTo>
                      <a:pt x="77" y="2"/>
                    </a:lnTo>
                    <a:lnTo>
                      <a:pt x="55" y="6"/>
                    </a:lnTo>
                    <a:lnTo>
                      <a:pt x="40" y="11"/>
                    </a:lnTo>
                    <a:lnTo>
                      <a:pt x="27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6" y="53"/>
                    </a:lnTo>
                    <a:lnTo>
                      <a:pt x="3" y="66"/>
                    </a:lnTo>
                    <a:lnTo>
                      <a:pt x="1" y="81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2" y="96"/>
                    </a:lnTo>
                    <a:lnTo>
                      <a:pt x="7" y="71"/>
                    </a:lnTo>
                    <a:lnTo>
                      <a:pt x="16" y="51"/>
                    </a:lnTo>
                    <a:lnTo>
                      <a:pt x="28" y="35"/>
                    </a:lnTo>
                    <a:lnTo>
                      <a:pt x="45" y="22"/>
                    </a:lnTo>
                    <a:lnTo>
                      <a:pt x="64" y="15"/>
                    </a:lnTo>
                    <a:lnTo>
                      <a:pt x="84" y="10"/>
                    </a:lnTo>
                    <a:lnTo>
                      <a:pt x="106" y="7"/>
                    </a:lnTo>
                    <a:lnTo>
                      <a:pt x="130" y="9"/>
                    </a:lnTo>
                    <a:lnTo>
                      <a:pt x="154" y="11"/>
                    </a:lnTo>
                    <a:lnTo>
                      <a:pt x="178" y="16"/>
                    </a:lnTo>
                    <a:lnTo>
                      <a:pt x="202" y="24"/>
                    </a:lnTo>
                    <a:lnTo>
                      <a:pt x="224" y="31"/>
                    </a:lnTo>
                    <a:lnTo>
                      <a:pt x="245" y="40"/>
                    </a:lnTo>
                    <a:lnTo>
                      <a:pt x="266" y="50"/>
                    </a:lnTo>
                    <a:lnTo>
                      <a:pt x="283" y="61"/>
                    </a:lnTo>
                    <a:lnTo>
                      <a:pt x="298" y="71"/>
                    </a:lnTo>
                    <a:lnTo>
                      <a:pt x="313" y="84"/>
                    </a:lnTo>
                    <a:lnTo>
                      <a:pt x="327" y="98"/>
                    </a:lnTo>
                    <a:lnTo>
                      <a:pt x="340" y="111"/>
                    </a:lnTo>
                    <a:lnTo>
                      <a:pt x="352" y="127"/>
                    </a:lnTo>
                    <a:lnTo>
                      <a:pt x="363" y="143"/>
                    </a:lnTo>
                    <a:lnTo>
                      <a:pt x="373" y="160"/>
                    </a:lnTo>
                    <a:lnTo>
                      <a:pt x="382" y="177"/>
                    </a:lnTo>
                    <a:lnTo>
                      <a:pt x="391" y="194"/>
                    </a:lnTo>
                    <a:lnTo>
                      <a:pt x="398" y="217"/>
                    </a:lnTo>
                    <a:lnTo>
                      <a:pt x="401" y="239"/>
                    </a:lnTo>
                    <a:lnTo>
                      <a:pt x="400" y="262"/>
                    </a:lnTo>
                    <a:lnTo>
                      <a:pt x="395" y="286"/>
                    </a:lnTo>
                    <a:lnTo>
                      <a:pt x="386" y="307"/>
                    </a:lnTo>
                    <a:lnTo>
                      <a:pt x="375" y="328"/>
                    </a:lnTo>
                    <a:lnTo>
                      <a:pt x="361" y="347"/>
                    </a:lnTo>
                    <a:lnTo>
                      <a:pt x="345" y="364"/>
                    </a:lnTo>
                    <a:lnTo>
                      <a:pt x="326" y="377"/>
                    </a:lnTo>
                    <a:lnTo>
                      <a:pt x="304" y="386"/>
                    </a:lnTo>
                    <a:lnTo>
                      <a:pt x="282" y="390"/>
                    </a:lnTo>
                    <a:lnTo>
                      <a:pt x="258" y="390"/>
                    </a:lnTo>
                    <a:lnTo>
                      <a:pt x="234" y="386"/>
                    </a:lnTo>
                    <a:lnTo>
                      <a:pt x="212" y="381"/>
                    </a:lnTo>
                    <a:lnTo>
                      <a:pt x="189" y="374"/>
                    </a:lnTo>
                    <a:lnTo>
                      <a:pt x="169" y="365"/>
                    </a:lnTo>
                    <a:lnTo>
                      <a:pt x="154" y="357"/>
                    </a:lnTo>
                    <a:lnTo>
                      <a:pt x="139" y="347"/>
                    </a:lnTo>
                    <a:lnTo>
                      <a:pt x="125" y="336"/>
                    </a:lnTo>
                    <a:lnTo>
                      <a:pt x="110" y="323"/>
                    </a:lnTo>
                    <a:lnTo>
                      <a:pt x="97" y="310"/>
                    </a:lnTo>
                    <a:lnTo>
                      <a:pt x="84" y="296"/>
                    </a:lnTo>
                    <a:lnTo>
                      <a:pt x="72" y="282"/>
                    </a:lnTo>
                    <a:lnTo>
                      <a:pt x="62" y="270"/>
                    </a:lnTo>
                    <a:lnTo>
                      <a:pt x="47" y="248"/>
                    </a:lnTo>
                    <a:lnTo>
                      <a:pt x="35" y="226"/>
                    </a:lnTo>
                    <a:lnTo>
                      <a:pt x="25" y="203"/>
                    </a:lnTo>
                    <a:lnTo>
                      <a:pt x="17" y="180"/>
                    </a:lnTo>
                    <a:lnTo>
                      <a:pt x="12" y="157"/>
                    </a:lnTo>
                    <a:lnTo>
                      <a:pt x="8" y="133"/>
                    </a:lnTo>
                    <a:lnTo>
                      <a:pt x="7" y="108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96"/>
              <p:cNvSpPr>
                <a:spLocks/>
              </p:cNvSpPr>
              <p:nvPr/>
            </p:nvSpPr>
            <p:spPr bwMode="auto">
              <a:xfrm>
                <a:off x="2124" y="1084"/>
                <a:ext cx="42" cy="61"/>
              </a:xfrm>
              <a:custGeom>
                <a:avLst/>
                <a:gdLst>
                  <a:gd name="T0" fmla="*/ 0 w 170"/>
                  <a:gd name="T1" fmla="*/ 0 h 244"/>
                  <a:gd name="T2" fmla="*/ 0 w 170"/>
                  <a:gd name="T3" fmla="*/ 0 h 244"/>
                  <a:gd name="T4" fmla="*/ 0 w 170"/>
                  <a:gd name="T5" fmla="*/ 0 h 244"/>
                  <a:gd name="T6" fmla="*/ 0 w 170"/>
                  <a:gd name="T7" fmla="*/ 0 h 244"/>
                  <a:gd name="T8" fmla="*/ 0 w 170"/>
                  <a:gd name="T9" fmla="*/ 0 h 244"/>
                  <a:gd name="T10" fmla="*/ 0 w 170"/>
                  <a:gd name="T11" fmla="*/ 0 h 244"/>
                  <a:gd name="T12" fmla="*/ 0 w 170"/>
                  <a:gd name="T13" fmla="*/ 0 h 244"/>
                  <a:gd name="T14" fmla="*/ 0 w 170"/>
                  <a:gd name="T15" fmla="*/ 0 h 244"/>
                  <a:gd name="T16" fmla="*/ 0 w 170"/>
                  <a:gd name="T17" fmla="*/ 0 h 244"/>
                  <a:gd name="T18" fmla="*/ 0 w 170"/>
                  <a:gd name="T19" fmla="*/ 0 h 244"/>
                  <a:gd name="T20" fmla="*/ 0 w 170"/>
                  <a:gd name="T21" fmla="*/ 0 h 244"/>
                  <a:gd name="T22" fmla="*/ 0 w 170"/>
                  <a:gd name="T23" fmla="*/ 0 h 244"/>
                  <a:gd name="T24" fmla="*/ 0 w 170"/>
                  <a:gd name="T25" fmla="*/ 0 h 244"/>
                  <a:gd name="T26" fmla="*/ 0 w 170"/>
                  <a:gd name="T27" fmla="*/ 0 h 244"/>
                  <a:gd name="T28" fmla="*/ 0 w 170"/>
                  <a:gd name="T29" fmla="*/ 0 h 244"/>
                  <a:gd name="T30" fmla="*/ 0 w 170"/>
                  <a:gd name="T31" fmla="*/ 0 h 244"/>
                  <a:gd name="T32" fmla="*/ 0 w 170"/>
                  <a:gd name="T33" fmla="*/ 0 h 244"/>
                  <a:gd name="T34" fmla="*/ 0 w 170"/>
                  <a:gd name="T35" fmla="*/ 0 h 244"/>
                  <a:gd name="T36" fmla="*/ 0 w 170"/>
                  <a:gd name="T37" fmla="*/ 0 h 244"/>
                  <a:gd name="T38" fmla="*/ 0 w 170"/>
                  <a:gd name="T39" fmla="*/ 0 h 244"/>
                  <a:gd name="T40" fmla="*/ 0 w 170"/>
                  <a:gd name="T41" fmla="*/ 0 h 244"/>
                  <a:gd name="T42" fmla="*/ 0 w 170"/>
                  <a:gd name="T43" fmla="*/ 0 h 244"/>
                  <a:gd name="T44" fmla="*/ 0 w 170"/>
                  <a:gd name="T45" fmla="*/ 0 h 244"/>
                  <a:gd name="T46" fmla="*/ 0 w 170"/>
                  <a:gd name="T47" fmla="*/ 0 h 244"/>
                  <a:gd name="T48" fmla="*/ 0 w 170"/>
                  <a:gd name="T49" fmla="*/ 0 h 244"/>
                  <a:gd name="T50" fmla="*/ 0 w 170"/>
                  <a:gd name="T51" fmla="*/ 0 h 2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0"/>
                  <a:gd name="T79" fmla="*/ 0 h 244"/>
                  <a:gd name="T80" fmla="*/ 170 w 170"/>
                  <a:gd name="T81" fmla="*/ 244 h 2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0" h="244">
                    <a:moveTo>
                      <a:pt x="1" y="1"/>
                    </a:moveTo>
                    <a:lnTo>
                      <a:pt x="3" y="40"/>
                    </a:lnTo>
                    <a:lnTo>
                      <a:pt x="15" y="76"/>
                    </a:lnTo>
                    <a:lnTo>
                      <a:pt x="32" y="110"/>
                    </a:lnTo>
                    <a:lnTo>
                      <a:pt x="55" y="140"/>
                    </a:lnTo>
                    <a:lnTo>
                      <a:pt x="82" y="169"/>
                    </a:lnTo>
                    <a:lnTo>
                      <a:pt x="111" y="197"/>
                    </a:lnTo>
                    <a:lnTo>
                      <a:pt x="140" y="220"/>
                    </a:lnTo>
                    <a:lnTo>
                      <a:pt x="169" y="244"/>
                    </a:lnTo>
                    <a:lnTo>
                      <a:pt x="170" y="243"/>
                    </a:lnTo>
                    <a:lnTo>
                      <a:pt x="139" y="223"/>
                    </a:lnTo>
                    <a:lnTo>
                      <a:pt x="106" y="199"/>
                    </a:lnTo>
                    <a:lnTo>
                      <a:pt x="75" y="173"/>
                    </a:lnTo>
                    <a:lnTo>
                      <a:pt x="47" y="144"/>
                    </a:lnTo>
                    <a:lnTo>
                      <a:pt x="25" y="113"/>
                    </a:lnTo>
                    <a:lnTo>
                      <a:pt x="7" y="77"/>
                    </a:lnTo>
                    <a:lnTo>
                      <a:pt x="0" y="4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4673" name="Picture 97" descr="do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14478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8"/>
          <p:cNvGrpSpPr>
            <a:grpSpLocks/>
          </p:cNvGrpSpPr>
          <p:nvPr/>
        </p:nvGrpSpPr>
        <p:grpSpPr bwMode="auto">
          <a:xfrm rot="325246">
            <a:off x="4421188" y="4279900"/>
            <a:ext cx="1981200" cy="1752600"/>
            <a:chOff x="2880" y="2976"/>
            <a:chExt cx="1248" cy="1104"/>
          </a:xfrm>
        </p:grpSpPr>
        <p:pic>
          <p:nvPicPr>
            <p:cNvPr id="20495" name="Picture 99" descr="vit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80" y="3408"/>
              <a:ext cx="57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00" descr="vit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80" y="2976"/>
              <a:ext cx="52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01" descr="vit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16" y="3408"/>
              <a:ext cx="91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02" descr="vit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16" y="2976"/>
              <a:ext cx="86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" name="Horizontal Scroll 105"/>
          <p:cNvSpPr/>
          <p:nvPr/>
        </p:nvSpPr>
        <p:spPr>
          <a:xfrm>
            <a:off x="3429000" y="6096000"/>
            <a:ext cx="21336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Up">
              <a:avLst/>
            </a:prstTxWarp>
          </a:bodyPr>
          <a:lstStyle/>
          <a:p>
            <a:pPr algn="ctr">
              <a:defRPr/>
            </a:pPr>
            <a:r>
              <a:rPr lang="en-US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HẾT GiỜ</a:t>
            </a:r>
            <a:endParaRPr lang="vi-VN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4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-0.2 -0.42197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35E-6 L 0.425 0.16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4815 L -0.42517 0.087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1530350" y="4197350"/>
            <a:ext cx="13541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5187950" y="3587750"/>
            <a:ext cx="13541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7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6538913" y="3698875"/>
            <a:ext cx="13541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8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5233988" y="4668838"/>
            <a:ext cx="1422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844550" y="1454150"/>
            <a:ext cx="13541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2139950" y="1454150"/>
            <a:ext cx="13541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4754563" y="885825"/>
            <a:ext cx="1354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6107113" y="996950"/>
            <a:ext cx="1352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4802188" y="1966913"/>
            <a:ext cx="14208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6097588" y="2068513"/>
            <a:ext cx="1422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868363" y="1343025"/>
            <a:ext cx="1354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2163763" y="1343025"/>
            <a:ext cx="1354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1554163" y="4086225"/>
            <a:ext cx="1354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5211763" y="3476625"/>
            <a:ext cx="1354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3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6564313" y="3587750"/>
            <a:ext cx="1352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4" descr="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 flipH="1">
            <a:off x="5259388" y="4557713"/>
            <a:ext cx="14208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0" y="914400"/>
            <a:ext cx="36576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19600" y="838200"/>
            <a:ext cx="3810000" cy="2514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505200"/>
            <a:ext cx="3657600" cy="2514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3505200"/>
            <a:ext cx="3657600" cy="2514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195800">
            <a:off x="1546225" y="-638175"/>
            <a:ext cx="6323013" cy="21034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tìm nhóm có số lượng 4</a:t>
            </a:r>
            <a:endParaRPr lang="en-US" sz="36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562600" y="1203325"/>
            <a:ext cx="3257550" cy="4876800"/>
            <a:chOff x="5562600" y="1202820"/>
            <a:chExt cx="3257550" cy="4876800"/>
          </a:xfrm>
        </p:grpSpPr>
        <p:sp>
          <p:nvSpPr>
            <p:cNvPr id="22554" name="AutoShape 7">
              <a:hlinkClick r:id="" action="ppaction://hlinkshowjump?jump=nextslide">
                <a:snd r:embed="rId3" name="Ghi âm thanh"/>
              </a:hlinkClick>
            </p:cNvPr>
            <p:cNvSpPr>
              <a:spLocks noChangeArrowheads="1"/>
            </p:cNvSpPr>
            <p:nvPr/>
          </p:nvSpPr>
          <p:spPr bwMode="auto">
            <a:xfrm rot="2706157">
              <a:off x="4627866" y="2764920"/>
              <a:ext cx="4876800" cy="1752600"/>
            </a:xfrm>
            <a:prstGeom prst="cloudCallout">
              <a:avLst>
                <a:gd name="adj1" fmla="val -44338"/>
                <a:gd name="adj2" fmla="val 68931"/>
              </a:avLst>
            </a:prstGeom>
            <a:solidFill>
              <a:srgbClr val="00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5562600" y="2057400"/>
              <a:ext cx="3257550" cy="2847975"/>
              <a:chOff x="5562600" y="2057400"/>
              <a:chExt cx="3257550" cy="2847975"/>
            </a:xfrm>
          </p:grpSpPr>
          <p:pic>
            <p:nvPicPr>
              <p:cNvPr id="22556" name="Picture 9" descr="cartoon1%20(4)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2667000"/>
                <a:ext cx="93345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557" name="Group 23"/>
              <p:cNvGrpSpPr>
                <a:grpSpLocks/>
              </p:cNvGrpSpPr>
              <p:nvPr/>
            </p:nvGrpSpPr>
            <p:grpSpPr bwMode="auto">
              <a:xfrm>
                <a:off x="5562600" y="2057400"/>
                <a:ext cx="3257550" cy="2847975"/>
                <a:chOff x="3000" y="912"/>
                <a:chExt cx="2052" cy="1794"/>
              </a:xfrm>
            </p:grpSpPr>
            <p:pic>
              <p:nvPicPr>
                <p:cNvPr id="22558" name="Picture 8" descr="cartoon1%20(4)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0" y="912"/>
                  <a:ext cx="588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59" name="Picture 10" descr="cartoon1%20(4)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4" y="1776"/>
                  <a:ext cx="588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60" name="Picture 11" descr="cartoon1%20(4)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4" y="2208"/>
                  <a:ext cx="588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2532" name="Picture 16" descr="smalborg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7" descr="smalborg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8" descr="smalborg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3737" y="3390900"/>
            <a:ext cx="670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9" descr="smalborg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900" y="3390900"/>
            <a:ext cx="670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" y="1295400"/>
            <a:ext cx="2690813" cy="2009775"/>
            <a:chOff x="144" y="1056"/>
            <a:chExt cx="2016" cy="1584"/>
          </a:xfrm>
        </p:grpSpPr>
        <p:sp>
          <p:nvSpPr>
            <p:cNvPr id="22549" name="AutoShape 30"/>
            <p:cNvSpPr>
              <a:spLocks noChangeArrowheads="1"/>
            </p:cNvSpPr>
            <p:nvPr/>
          </p:nvSpPr>
          <p:spPr bwMode="auto">
            <a:xfrm rot="7708132">
              <a:off x="382" y="818"/>
              <a:ext cx="1539" cy="2016"/>
            </a:xfrm>
            <a:prstGeom prst="cloudCallout">
              <a:avLst>
                <a:gd name="adj1" fmla="val -71042"/>
                <a:gd name="adj2" fmla="val -5894"/>
              </a:avLst>
            </a:prstGeom>
            <a:solidFill>
              <a:srgbClr val="FF99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grpSp>
          <p:nvGrpSpPr>
            <p:cNvPr id="22550" name="Group 31"/>
            <p:cNvGrpSpPr>
              <a:grpSpLocks/>
            </p:cNvGrpSpPr>
            <p:nvPr/>
          </p:nvGrpSpPr>
          <p:grpSpPr bwMode="auto">
            <a:xfrm>
              <a:off x="429" y="1176"/>
              <a:ext cx="1257" cy="1464"/>
              <a:chOff x="429" y="1176"/>
              <a:chExt cx="1257" cy="1464"/>
            </a:xfrm>
          </p:grpSpPr>
          <p:pic>
            <p:nvPicPr>
              <p:cNvPr id="22551" name="Picture 32" descr="blue_teddybear_dozend_hc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58" y="1939"/>
                <a:ext cx="628" cy="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2" name="Picture 32" descr="blue_teddybear_dozend_hc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9" y="1416"/>
                <a:ext cx="628" cy="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3" name="Picture 32" descr="blue_teddybear_dozend_hc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00" y="1176"/>
                <a:ext cx="628" cy="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loud 39"/>
          <p:cNvSpPr/>
          <p:nvPr/>
        </p:nvSpPr>
        <p:spPr>
          <a:xfrm>
            <a:off x="457200" y="4724400"/>
            <a:ext cx="26670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2538" name="Picture 81" descr="Dog-0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1" descr="Dog-0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E:\Tranh sưu tầm\mat meu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79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Horizontal Scroll 51"/>
          <p:cNvSpPr/>
          <p:nvPr/>
        </p:nvSpPr>
        <p:spPr>
          <a:xfrm>
            <a:off x="457200" y="3352800"/>
            <a:ext cx="2057400" cy="533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Sai rồi</a:t>
            </a:r>
            <a:endParaRPr lang="vi-VN" sz="2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Horizontal Scroll 52"/>
          <p:cNvSpPr/>
          <p:nvPr/>
        </p:nvSpPr>
        <p:spPr>
          <a:xfrm>
            <a:off x="6553200" y="1447800"/>
            <a:ext cx="2286000" cy="7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Đúng Rồi</a:t>
            </a:r>
            <a:endParaRPr lang="vi-VN" sz="2800" b="1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638800" y="4343400"/>
            <a:ext cx="83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9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2971800" y="59436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34" name="Smiley Face 33"/>
          <p:cNvSpPr/>
          <p:nvPr/>
        </p:nvSpPr>
        <p:spPr>
          <a:xfrm>
            <a:off x="4191000" y="60960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37" name="Picture 4" descr="sunfac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Horizontal Scroll 30"/>
          <p:cNvSpPr/>
          <p:nvPr/>
        </p:nvSpPr>
        <p:spPr>
          <a:xfrm>
            <a:off x="2819400" y="1524000"/>
            <a:ext cx="2057400" cy="533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Sai rồi</a:t>
            </a:r>
            <a:endParaRPr lang="vi-VN" sz="2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" name="Picture 15" descr="E:\Tranh sưu tầm\mat meu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7794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 rot="1891891">
            <a:off x="0" y="838200"/>
            <a:ext cx="8851900" cy="5435600"/>
          </a:xfrm>
          <a:prstGeom prst="cloudCallout">
            <a:avLst>
              <a:gd name="adj1" fmla="val -179454"/>
              <a:gd name="adj2" fmla="val -117176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4579" name="Picture 3" descr="cartoon1%20(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74">
            <a:off x="990600" y="914400"/>
            <a:ext cx="1466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artoon1%20(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739">
            <a:off x="2590800" y="1724025"/>
            <a:ext cx="1619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artoon1%20(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146">
            <a:off x="4114800" y="2638425"/>
            <a:ext cx="1771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artoon1%20(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414">
            <a:off x="6019800" y="35814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29400"/>
            <a:ext cx="914400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3737" y="3390900"/>
            <a:ext cx="670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smalborg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900" y="3390900"/>
            <a:ext cx="670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105400" y="228600"/>
            <a:ext cx="2209800" cy="2209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2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5943600"/>
            <a:ext cx="2895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</a:rPr>
              <a:t>Các con cùng đếm lại nào</a:t>
            </a:r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76200" y="-381000"/>
            <a:chExt cx="9230998" cy="8085282"/>
          </a:xfrm>
        </p:grpSpPr>
        <p:pic>
          <p:nvPicPr>
            <p:cNvPr id="24582" name="Picture 3" descr="G:\bai v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381000"/>
              <a:ext cx="9230998" cy="808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loud 4"/>
            <p:cNvSpPr/>
            <p:nvPr/>
          </p:nvSpPr>
          <p:spPr>
            <a:xfrm>
              <a:off x="7696429" y="-304264"/>
              <a:ext cx="1447152" cy="608267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19200" y="2057400"/>
            <a:ext cx="6709658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Chúc các bé vui vẻ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1478" y="2967335"/>
            <a:ext cx="27045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 biêt</a:t>
            </a:r>
            <a:endParaRPr lang="vi-VN" sz="5400" b="1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Action Button: Back or Previous 10">
            <a:hlinkClick r:id="" action="ppaction://hlinkshowjump?jump=firstslide" highlightClick="1"/>
          </p:cNvPr>
          <p:cNvSpPr/>
          <p:nvPr/>
        </p:nvSpPr>
        <p:spPr>
          <a:xfrm>
            <a:off x="8153400" y="6324600"/>
            <a:ext cx="990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EENDEN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2133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ENDEN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0653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ENDEN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0574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276600" y="121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1</a:t>
            </a:r>
            <a:endParaRPr lang="vi-VN" sz="880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121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2</a:t>
            </a:r>
            <a:endParaRPr lang="vi-VN" sz="880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05400" y="121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3</a:t>
            </a:r>
            <a:endParaRPr lang="vi-VN" sz="8800">
              <a:solidFill>
                <a:srgbClr val="0070C0"/>
              </a:solidFill>
            </a:endParaRPr>
          </a:p>
        </p:txBody>
      </p:sp>
      <p:pic>
        <p:nvPicPr>
          <p:cNvPr id="11272" name="Picture 8" descr="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1225286799468485d1455f4bj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00">
            <a:off x="1219200" y="2133600"/>
            <a:ext cx="1676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1225286799468485d1455f4bj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801">
            <a:off x="3046413" y="2438400"/>
            <a:ext cx="16764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1225286799468485d1455f4bj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814">
            <a:off x="5105400" y="2362200"/>
            <a:ext cx="16764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276600" y="121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1</a:t>
            </a:r>
            <a:endParaRPr lang="vi-VN" sz="880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1000" y="121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2</a:t>
            </a:r>
            <a:endParaRPr lang="vi-VN" sz="880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05400" y="12192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70C0"/>
                </a:solidFill>
              </a:rPr>
              <a:t>3</a:t>
            </a:r>
            <a:endParaRPr lang="vi-VN" sz="8800" dirty="0">
              <a:solidFill>
                <a:srgbClr val="0070C0"/>
              </a:solidFill>
            </a:endParaRPr>
          </a:p>
        </p:txBody>
      </p:sp>
      <p:pic>
        <p:nvPicPr>
          <p:cNvPr id="12296" name="Picture 8" descr="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9102010174840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hide-f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1752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hide-f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1752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hide-f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752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4876800" y="1143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1</a:t>
            </a:r>
            <a:endParaRPr lang="vi-VN" sz="8800">
              <a:solidFill>
                <a:srgbClr val="0070C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1200" y="1143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>
                <a:solidFill>
                  <a:srgbClr val="0070C0"/>
                </a:solidFill>
              </a:rPr>
              <a:t>2</a:t>
            </a:r>
            <a:endParaRPr lang="vi-VN" sz="8800">
              <a:solidFill>
                <a:srgbClr val="0070C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05600" y="1143000"/>
            <a:ext cx="9144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70C0"/>
                </a:solidFill>
              </a:rPr>
              <a:t>3</a:t>
            </a:r>
            <a:endParaRPr lang="vi-VN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4930c6bb2b121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28122010(001)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6547">
            <a:off x="3175" y="4343400"/>
            <a:ext cx="19637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463550" y="2357438"/>
            <a:ext cx="14446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lru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" y="6629400"/>
            <a:ext cx="3810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343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-190500" y="6629400"/>
            <a:ext cx="3810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26637" name="Picture 13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2139950" y="2357438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3833813" y="2341563"/>
            <a:ext cx="1565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28122010(001)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426">
            <a:off x="5484813" y="4205288"/>
            <a:ext cx="1776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28122010(001)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4528">
            <a:off x="1836737" y="4275138"/>
            <a:ext cx="18653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 descr="28122010(001)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315">
            <a:off x="3702844" y="4258469"/>
            <a:ext cx="16970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5588000" y="2381250"/>
            <a:ext cx="15732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6" descr="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6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66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6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266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266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4930c6bb2b121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 descr="28122010(001)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6772">
            <a:off x="-268287" y="4097337"/>
            <a:ext cx="209708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103188" y="2073275"/>
            <a:ext cx="15240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" y="6629400"/>
            <a:ext cx="3810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6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29400"/>
            <a:ext cx="3810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25960" name="Picture 8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1633538" y="2073275"/>
            <a:ext cx="1524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3298825" y="2154238"/>
            <a:ext cx="16002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10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5127625" y="2078038"/>
            <a:ext cx="16002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3" name="Picture 11" descr="28122010(001)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3704">
            <a:off x="4723607" y="3734594"/>
            <a:ext cx="20208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4" name="Picture 12" descr="28122010(001)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2939">
            <a:off x="1520826" y="4149725"/>
            <a:ext cx="19748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13" descr="28122010(001)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2308">
            <a:off x="3159125" y="3938588"/>
            <a:ext cx="18811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858000" y="2133600"/>
            <a:ext cx="838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7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6858000" y="4038600"/>
            <a:ext cx="1219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7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5375" name="Picture 26" descr="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59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259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59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25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59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25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259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25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8" grpId="0"/>
      <p:bldP spid="1259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6477000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700" b="1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-228600" y="-225425"/>
            <a:ext cx="9623425" cy="7312025"/>
            <a:chOff x="0" y="0"/>
            <a:chExt cx="5760" cy="4320"/>
          </a:xfrm>
        </p:grpSpPr>
        <p:pic>
          <p:nvPicPr>
            <p:cNvPr id="1638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6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7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8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9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4930c6bb2b121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7" name="Picture 3" descr="28122010(001)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9874">
            <a:off x="218281" y="4490244"/>
            <a:ext cx="16621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384175" y="2903538"/>
            <a:ext cx="137318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5800" y="6400800"/>
            <a:ext cx="3810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6400800"/>
            <a:ext cx="381000" cy="228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18791" name="Picture 7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2055813" y="2820988"/>
            <a:ext cx="12715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3505200" y="2827338"/>
            <a:ext cx="13779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9" descr="T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29">
            <a:off x="5173663" y="2824163"/>
            <a:ext cx="132238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11" descr="28122010(001)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286">
            <a:off x="4742656" y="4329907"/>
            <a:ext cx="16986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12" descr="28122010(001)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1860">
            <a:off x="1636713" y="4419600"/>
            <a:ext cx="174783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3" descr="28122010(001)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6566">
            <a:off x="3205956" y="4353719"/>
            <a:ext cx="15970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6705600" y="4419600"/>
            <a:ext cx="990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7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6705600" y="2743200"/>
            <a:ext cx="10668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7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7423" name="Picture 26" descr="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1600200" y="58674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Cho cá nhân trẻ đếm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2157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393 L -0.00521 0.2196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0416 0.2268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125 0.1990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125 0.2078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9" grpId="0"/>
      <p:bldP spid="118800" grpId="0"/>
      <p:bldP spid="118800" grpId="1"/>
      <p:bldP spid="1188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6096000" cy="472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odoni" panose="020B7200000000000000" pitchFamily="34" charset="0"/>
              </a:rPr>
              <a:t>trß ch¬i:</a:t>
            </a:r>
          </a:p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odoni" panose="020B7200000000000000" pitchFamily="34" charset="0"/>
              </a:rPr>
              <a:t>Ai th«ng minh h¬n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Bodoni" panose="020B7200000000000000" pitchFamily="34" charset="0"/>
            </a:endParaRPr>
          </a:p>
        </p:txBody>
      </p:sp>
      <p:pic>
        <p:nvPicPr>
          <p:cNvPr id="3078" name="Reco6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22_iykim2000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49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6096000" cy="472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odoni" panose="020B7200000000000000" pitchFamily="34" charset="0"/>
              </a:rPr>
              <a:t>trß ch¬i:</a:t>
            </a:r>
          </a:p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odoni" panose="020B7200000000000000" pitchFamily="34" charset="0"/>
              </a:rPr>
              <a:t>Ai th«ng minh h¬n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Bodoni" panose="020B7200000000000000" pitchFamily="34" charset="0"/>
            </a:endParaRPr>
          </a:p>
        </p:txBody>
      </p:sp>
      <p:pic>
        <p:nvPicPr>
          <p:cNvPr id="18439" name="Picture 349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4290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49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8524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49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733800"/>
            <a:ext cx="71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56&quot;&gt;&lt;object type=&quot;3&quot; unique_id=&quot;10257&quot;&gt;&lt;property id=&quot;20148&quot; value=&quot;5&quot;/&gt;&lt;property id=&quot;20300&quot; value=&quot;Slide 1&quot;/&gt;&lt;property id=&quot;20307&quot; value=&quot;256&quot;/&gt;&lt;/object&gt;&lt;object type=&quot;3&quot; unique_id=&quot;10258&quot;&gt;&lt;property id=&quot;20148&quot; value=&quot;5&quot;/&gt;&lt;property id=&quot;20300&quot; value=&quot;Slide 2&quot;/&gt;&lt;property id=&quot;20307&quot; value=&quot;257&quot;/&gt;&lt;/object&gt;&lt;object type=&quot;3&quot; unique_id=&quot;10259&quot;&gt;&lt;property id=&quot;20148&quot; value=&quot;5&quot;/&gt;&lt;property id=&quot;20300&quot; value=&quot;Slide 3&quot;/&gt;&lt;property id=&quot;20307&quot; value=&quot;258&quot;/&gt;&lt;/object&gt;&lt;object type=&quot;3&quot; unique_id=&quot;10260&quot;&gt;&lt;property id=&quot;20148&quot; value=&quot;5&quot;/&gt;&lt;property id=&quot;20300&quot; value=&quot;Slide 4&quot;/&gt;&lt;property id=&quot;20307&quot; value=&quot;259&quot;/&gt;&lt;/object&gt;&lt;object type=&quot;3&quot; unique_id=&quot;10261&quot;&gt;&lt;property id=&quot;20148&quot; value=&quot;5&quot;/&gt;&lt;property id=&quot;20300&quot; value=&quot;Slide 5&quot;/&gt;&lt;property id=&quot;20307&quot; value=&quot;275&quot;/&gt;&lt;/object&gt;&lt;object type=&quot;3&quot; unique_id=&quot;10262&quot;&gt;&lt;property id=&quot;20148&quot; value=&quot;5&quot;/&gt;&lt;property id=&quot;20300&quot; value=&quot;Slide 6&quot;/&gt;&lt;property id=&quot;20307&quot; value=&quot;276&quot;/&gt;&lt;/object&gt;&lt;object type=&quot;3&quot; unique_id=&quot;10263&quot;&gt;&lt;property id=&quot;20148&quot; value=&quot;5&quot;/&gt;&lt;property id=&quot;20300&quot; value=&quot;Slide 7&quot;/&gt;&lt;property id=&quot;20307&quot; value=&quot;279&quot;/&gt;&lt;/object&gt;&lt;object type=&quot;3&quot; unique_id=&quot;10264&quot;&gt;&lt;property id=&quot;20148&quot; value=&quot;5&quot;/&gt;&lt;property id=&quot;20300&quot; value=&quot;Slide 8&quot;/&gt;&lt;property id=&quot;20307&quot; value=&quot;277&quot;/&gt;&lt;/object&gt;&lt;object type=&quot;3&quot; unique_id=&quot;10265&quot;&gt;&lt;property id=&quot;20148&quot; value=&quot;5&quot;/&gt;&lt;property id=&quot;20300&quot; value=&quot;Slide 9&quot;/&gt;&lt;property id=&quot;20307&quot; value=&quot;283&quot;/&gt;&lt;/object&gt;&lt;object type=&quot;3&quot; unique_id=&quot;10266&quot;&gt;&lt;property id=&quot;20148&quot; value=&quot;5&quot;/&gt;&lt;property id=&quot;20300&quot; value=&quot;Slide 10&quot;/&gt;&lt;property id=&quot;20307&quot; value=&quot;281&quot;/&gt;&lt;/object&gt;&lt;object type=&quot;3&quot; unique_id=&quot;10267&quot;&gt;&lt;property id=&quot;20148&quot; value=&quot;5&quot;/&gt;&lt;property id=&quot;20300&quot; value=&quot;Slide 11&quot;/&gt;&lt;property id=&quot;20307&quot; value=&quot;282&quot;/&gt;&lt;/object&gt;&lt;object type=&quot;3&quot; unique_id=&quot;10268&quot;&gt;&lt;property id=&quot;20148&quot; value=&quot;5&quot;/&gt;&lt;property id=&quot;20300&quot; value=&quot;Slide 12&quot;/&gt;&lt;property id=&quot;20307&quot; value=&quot;287&quot;/&gt;&lt;/object&gt;&lt;object type=&quot;3&quot; unique_id=&quot;10269&quot;&gt;&lt;property id=&quot;20148&quot; value=&quot;5&quot;/&gt;&lt;property id=&quot;20300&quot; value=&quot;Slide 13&quot;/&gt;&lt;property id=&quot;20307&quot; value=&quot;286&quot;/&gt;&lt;/object&gt;&lt;object type=&quot;3&quot; unique_id=&quot;10270&quot;&gt;&lt;property id=&quot;20148&quot; value=&quot;5&quot;/&gt;&lt;property id=&quot;20300&quot; value=&quot;Slide 14&quot;/&gt;&lt;property id=&quot;20307&quot; value=&quot;285&quot;/&gt;&lt;/object&gt;&lt;object type=&quot;3&quot; unique_id=&quot;10271&quot;&gt;&lt;property id=&quot;20148&quot; value=&quot;5&quot;/&gt;&lt;property id=&quot;20300&quot; value=&quot;Slide 15&quot;/&gt;&lt;property id=&quot;20307&quot; value=&quot;274&quot;/&gt;&lt;/object&gt;&lt;/object&gt;&lt;object type=&quot;8&quot; unique_id=&quot;10288&quot;&gt;&lt;/object&gt;&lt;/object&gt;&lt;/database&gt;"/>
  <p:tag name="MMPROD_NEXTUNIQUEID" val="1001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1988</TotalTime>
  <Words>124</Words>
  <Application>Microsoft Office PowerPoint</Application>
  <PresentationFormat>On-screen Show (4:3)</PresentationFormat>
  <Paragraphs>50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PHUONG_OT</cp:lastModifiedBy>
  <cp:revision>219</cp:revision>
  <dcterms:created xsi:type="dcterms:W3CDTF">2014-07-01T21:08:15Z</dcterms:created>
  <dcterms:modified xsi:type="dcterms:W3CDTF">2021-10-24T05:12:23Z</dcterms:modified>
</cp:coreProperties>
</file>