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4.wav" ContentType="audio/wav"/>
  <Override PartName="/ppt/media/audio5.wav" ContentType="audio/wav"/>
  <Override PartName="/ppt/media/audio7.wav" ContentType="audio/wav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80" r:id="rId6"/>
    <p:sldMasterId id="2147483792" r:id="rId7"/>
  </p:sldMasterIdLst>
  <p:notesMasterIdLst>
    <p:notesMasterId r:id="rId38"/>
  </p:notesMasterIdLst>
  <p:sldIdLst>
    <p:sldId id="256" r:id="rId8"/>
    <p:sldId id="262" r:id="rId9"/>
    <p:sldId id="268" r:id="rId10"/>
    <p:sldId id="271" r:id="rId11"/>
    <p:sldId id="322" r:id="rId12"/>
    <p:sldId id="323" r:id="rId13"/>
    <p:sldId id="324" r:id="rId14"/>
    <p:sldId id="280" r:id="rId15"/>
    <p:sldId id="281" r:id="rId16"/>
    <p:sldId id="282" r:id="rId17"/>
    <p:sldId id="285" r:id="rId18"/>
    <p:sldId id="328" r:id="rId19"/>
    <p:sldId id="329" r:id="rId20"/>
    <p:sldId id="292" r:id="rId21"/>
    <p:sldId id="283" r:id="rId22"/>
    <p:sldId id="284" r:id="rId23"/>
    <p:sldId id="330" r:id="rId24"/>
    <p:sldId id="334" r:id="rId25"/>
    <p:sldId id="335" r:id="rId26"/>
    <p:sldId id="336" r:id="rId27"/>
    <p:sldId id="340" r:id="rId28"/>
    <p:sldId id="341" r:id="rId29"/>
    <p:sldId id="342" r:id="rId30"/>
    <p:sldId id="263" r:id="rId31"/>
    <p:sldId id="264" r:id="rId32"/>
    <p:sldId id="311" r:id="rId33"/>
    <p:sldId id="312" r:id="rId34"/>
    <p:sldId id="313" r:id="rId35"/>
    <p:sldId id="316" r:id="rId36"/>
    <p:sldId id="343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FF00"/>
    <a:srgbClr val="CC0099"/>
    <a:srgbClr val="0000FF"/>
    <a:srgbClr val="D4F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660"/>
  </p:normalViewPr>
  <p:slideViewPr>
    <p:cSldViewPr>
      <p:cViewPr varScale="1">
        <p:scale>
          <a:sx n="69" d="100"/>
          <a:sy n="69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54446-7BA8-4B56-93F7-D8186A1FEA80}" type="datetimeFigureOut">
              <a:rPr lang="vi-VN" smtClean="0"/>
              <a:t>24/09/2022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2E97-4489-48C8-8FBF-74EC70E306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40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879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8532-7090-47A4-A2CA-0583F58B526F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13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07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94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4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8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94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30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2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8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51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2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5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6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4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7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5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13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1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6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81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93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0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24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0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8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79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26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22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8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41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5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44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1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2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82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3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57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96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37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895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31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24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39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8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1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0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40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28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68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21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91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16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90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91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11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6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2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67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117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819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0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398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82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0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77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6F53-737B-4A4B-84A0-747C8BB8D21F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4"/>
            <a:ext cx="2895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4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6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24/09/2022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40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9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gif"/><Relationship Id="rId18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24.gif"/><Relationship Id="rId17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11" Type="http://schemas.openxmlformats.org/officeDocument/2006/relationships/image" Target="../media/image23.gif"/><Relationship Id="rId5" Type="http://schemas.openxmlformats.org/officeDocument/2006/relationships/image" Target="../media/image20.gif"/><Relationship Id="rId15" Type="http://schemas.openxmlformats.org/officeDocument/2006/relationships/image" Target="../media/image27.gif"/><Relationship Id="rId10" Type="http://schemas.openxmlformats.org/officeDocument/2006/relationships/image" Target="../media/image22.gif"/><Relationship Id="rId19" Type="http://schemas.openxmlformats.org/officeDocument/2006/relationships/audio" Target="../media/audio17.wav"/><Relationship Id="rId4" Type="http://schemas.openxmlformats.org/officeDocument/2006/relationships/image" Target="../media/image19.PNG"/><Relationship Id="rId9" Type="http://schemas.openxmlformats.org/officeDocument/2006/relationships/slide" Target="slide2.xml"/><Relationship Id="rId1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6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1.wdp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gif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9.png"/><Relationship Id="rId18" Type="http://schemas.openxmlformats.org/officeDocument/2006/relationships/image" Target="../media/image76.png"/><Relationship Id="rId3" Type="http://schemas.openxmlformats.org/officeDocument/2006/relationships/audio" Target="../media/audio6.wav"/><Relationship Id="rId21" Type="http://schemas.microsoft.com/office/2007/relationships/hdphoto" Target="../media/hdphoto14.wdp"/><Relationship Id="rId7" Type="http://schemas.openxmlformats.org/officeDocument/2006/relationships/image" Target="../media/image74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75.jpe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3.jpe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23" Type="http://schemas.openxmlformats.org/officeDocument/2006/relationships/image" Target="../media/image78.png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47.png"/><Relationship Id="rId2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jpe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3.png"/><Relationship Id="rId7" Type="http://schemas.openxmlformats.org/officeDocument/2006/relationships/image" Target="../media/image8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17.wdp"/><Relationship Id="rId5" Type="http://schemas.openxmlformats.org/officeDocument/2006/relationships/image" Target="../media/image84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8.png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8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ao%20an%20Mam%20non%20thi\nhac%20chuong%201.wav" TargetMode="Externa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92.gif"/><Relationship Id="rId12" Type="http://schemas.openxmlformats.org/officeDocument/2006/relationships/image" Target="../media/image9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1.gif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audio" Target="../media/audio9.wav"/><Relationship Id="rId7" Type="http://schemas.openxmlformats.org/officeDocument/2006/relationships/image" Target="../media/image93.gif"/><Relationship Id="rId12" Type="http://schemas.openxmlformats.org/officeDocument/2006/relationships/image" Target="../media/image9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2.gif"/><Relationship Id="rId11" Type="http://schemas.openxmlformats.org/officeDocument/2006/relationships/image" Target="../media/image98.png"/><Relationship Id="rId5" Type="http://schemas.openxmlformats.org/officeDocument/2006/relationships/image" Target="../media/image91.gif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audio" Target="../media/audio9.wav"/><Relationship Id="rId7" Type="http://schemas.openxmlformats.org/officeDocument/2006/relationships/image" Target="../media/image93.gif"/><Relationship Id="rId12" Type="http://schemas.openxmlformats.org/officeDocument/2006/relationships/image" Target="../media/image9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2.gif"/><Relationship Id="rId11" Type="http://schemas.openxmlformats.org/officeDocument/2006/relationships/image" Target="../media/image98.png"/><Relationship Id="rId5" Type="http://schemas.openxmlformats.org/officeDocument/2006/relationships/image" Target="../media/image91.gif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audio" Target="../media/audio9.wav"/><Relationship Id="rId7" Type="http://schemas.openxmlformats.org/officeDocument/2006/relationships/image" Target="../media/image93.gif"/><Relationship Id="rId12" Type="http://schemas.openxmlformats.org/officeDocument/2006/relationships/image" Target="../media/image9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2.gif"/><Relationship Id="rId11" Type="http://schemas.openxmlformats.org/officeDocument/2006/relationships/image" Target="../media/image98.png"/><Relationship Id="rId5" Type="http://schemas.openxmlformats.org/officeDocument/2006/relationships/image" Target="../media/image91.gif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3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3.gif"/><Relationship Id="rId17" Type="http://schemas.openxmlformats.org/officeDocument/2006/relationships/image" Target="../media/image28.jpeg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5" Type="http://schemas.openxmlformats.org/officeDocument/2006/relationships/image" Target="../media/image26.gif"/><Relationship Id="rId10" Type="http://schemas.openxmlformats.org/officeDocument/2006/relationships/slide" Target="slide2.xml"/><Relationship Id="rId19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1.jpe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gif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audio" Target="../media/audio3.wav"/><Relationship Id="rId21" Type="http://schemas.openxmlformats.org/officeDocument/2006/relationships/image" Target="../media/image58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microsoft.com/office/2007/relationships/hdphoto" Target="../media/hdphoto6.wdp"/><Relationship Id="rId25" Type="http://schemas.microsoft.com/office/2007/relationships/hdphoto" Target="../media/hdphoto3.wdp"/><Relationship Id="rId2" Type="http://schemas.openxmlformats.org/officeDocument/2006/relationships/audio" Target="../media/audio4.wav"/><Relationship Id="rId16" Type="http://schemas.openxmlformats.org/officeDocument/2006/relationships/image" Target="../media/image55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34.pn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23" Type="http://schemas.microsoft.com/office/2007/relationships/hdphoto" Target="../media/hdphoto8.wdp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PHUONG_OT\Downloads\5ef818b0ed2d2818717b71e0c5086e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794" y="210806"/>
            <a:ext cx="7768488" cy="83099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308" y="1752652"/>
            <a:ext cx="8186488" cy="64632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 tài: Làm quen chữ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o-ô-ơ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1" y="2862133"/>
            <a:ext cx="5562600" cy="2031321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       : Mẫu giáo lớn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     : Phát triển ngôn ngữ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7847" y="6019803"/>
            <a:ext cx="2367907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9/2022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 descr="C:\Users\PHUONG_OT\Downloads\0e3ee551876e1ad2a39f89e4adf9168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91" y="5279151"/>
            <a:ext cx="1481300" cy="14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3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1" y="1371701"/>
            <a:ext cx="3417019" cy="302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6" y="859497"/>
            <a:ext cx="3575704" cy="2401435"/>
          </a:xfrm>
          <a:prstGeom prst="rect">
            <a:avLst/>
          </a:prstGeom>
        </p:spPr>
      </p:pic>
      <p:pic>
        <p:nvPicPr>
          <p:cNvPr id="5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86944" l="10000" r="100000">
                        <a14:foregroundMark x1="68500" y1="86944" x2="72300" y2="86204"/>
                        <a14:foregroundMark x1="77400" y1="85648" x2="81200" y2="86944"/>
                        <a14:backgroundMark x1="65600" y1="61389" x2="65000" y2="73519"/>
                        <a14:backgroundMark x1="65900" y1="36481" x2="63000" y2="43056"/>
                        <a14:backgroundMark x1="64500" y1="45463" x2="67300" y2="51667"/>
                        <a14:backgroundMark x1="67300" y1="51667" x2="69500" y2="53704"/>
                        <a14:backgroundMark x1="64800" y1="56111" x2="62400" y2="56852"/>
                        <a14:backgroundMark x1="52400" y1="56296" x2="54400" y2="59074"/>
                        <a14:backgroundMark x1="60200" y1="57407" x2="62700" y2="57037"/>
                        <a14:backgroundMark x1="55800" y1="59259" x2="56700" y2="60278"/>
                        <a14:backgroundMark x1="59100" y1="57593" x2="60500" y2="57037"/>
                        <a14:backgroundMark x1="73500" y1="32130" x2="75200" y2="31204"/>
                        <a14:backgroundMark x1="73300" y1="74074" x2="75500" y2="86944"/>
                        <a14:backgroundMark x1="79700" y1="75926" x2="81100" y2="77593"/>
                        <a14:backgroundMark x1="57300" y1="72963" x2="51100" y2="88333"/>
                        <a14:backgroundMark x1="57400" y1="77037" x2="66800" y2="7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6375" b="9839"/>
          <a:stretch/>
        </p:blipFill>
        <p:spPr bwMode="auto">
          <a:xfrm>
            <a:off x="4170218" y="1953518"/>
            <a:ext cx="4973782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5" y="4860969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62" y="4348732"/>
            <a:ext cx="1545471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344369" y="152487"/>
            <a:ext cx="3928249" cy="18353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8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Cầm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chiếc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cán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bật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Nám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xòe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phía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Che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trời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mưa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bé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Che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bé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ơi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3" y="5025559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0" y="4069097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98" y="5457593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72" y="4194437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52" y="5154197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3972337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2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59" y="3822162"/>
            <a:ext cx="535781" cy="1190625"/>
          </a:xfrm>
          <a:prstGeom prst="rect">
            <a:avLst/>
          </a:prstGeom>
        </p:spPr>
      </p:pic>
      <p:pic>
        <p:nvPicPr>
          <p:cNvPr id="13314" name="Picture 2" descr="Hộp sáp màu CRAYONS 64 cây, Chất liệu cao cấp, không độc hại -Ngocba DC0002  | Lazada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42" y="3979264"/>
            <a:ext cx="1092307" cy="13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PHUONG_OT\Downloads\hqdefault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00" b="90000" l="10000" r="90000">
                        <a14:foregroundMark x1="51250" y1="19167" x2="50833" y2="23056"/>
                        <a14:foregroundMark x1="50625" y1="17778" x2="50833" y2="23056"/>
                        <a14:foregroundMark x1="52500" y1="26667" x2="50833" y2="17778"/>
                        <a14:foregroundMark x1="51458" y1="52500" x2="51875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15859" r="13030" b="11818"/>
          <a:stretch/>
        </p:blipFill>
        <p:spPr bwMode="auto">
          <a:xfrm>
            <a:off x="4091850" y="2355903"/>
            <a:ext cx="2349725" cy="178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PHUONG_OT\Downloads\hình nền\anh-powerpoint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9"/>
            <a:ext cx="9144000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HUONG_OT\Downloads\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0000" l="10000" r="90000">
                        <a14:foregroundMark x1="51250" y1="19167" x2="50833" y2="23056"/>
                        <a14:foregroundMark x1="50625" y1="17778" x2="50833" y2="23056"/>
                        <a14:foregroundMark x1="52500" y1="26667" x2="50833" y2="17778"/>
                        <a14:foregroundMark x1="51458" y1="52500" x2="51875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15859" r="13030" b="11818"/>
          <a:stretch/>
        </p:blipFill>
        <p:spPr bwMode="auto">
          <a:xfrm>
            <a:off x="1905000" y="408590"/>
            <a:ext cx="4932218" cy="374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HUONG_OT\Pictures\Picture1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18605" r="12985" b="32726"/>
          <a:stretch/>
        </p:blipFill>
        <p:spPr bwMode="auto">
          <a:xfrm>
            <a:off x="2687782" y="4495800"/>
            <a:ext cx="3768436" cy="142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HUONG_OT\Pictures\Picture15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18605" r="28504" b="29418"/>
          <a:stretch/>
        </p:blipFill>
        <p:spPr bwMode="auto">
          <a:xfrm>
            <a:off x="5264726" y="4495800"/>
            <a:ext cx="113607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3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HUONG_OT\Downloads\hình nền\yOEL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HUONG_OT\Pictures\Picture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22347" r="31315" b="37523"/>
          <a:stretch/>
        </p:blipFill>
        <p:spPr bwMode="auto">
          <a:xfrm>
            <a:off x="2438400" y="381000"/>
            <a:ext cx="4343400" cy="555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680114" y="2286000"/>
            <a:ext cx="516082" cy="40178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65393" y="1399309"/>
            <a:ext cx="258041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8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C -0.00972 0.00324 -0.01615 0.00764 -0.02466 0.01505 C -0.02709 0.01713 -0.02795 0.02153 -0.03056 0.02269 C -0.0342 0.02477 -0.03837 0.02477 -0.04219 0.02639 C -0.04688 0.03241 -0.054 0.03866 -0.05816 0.04537 C -0.07257 0.06875 -0.06042 0.05185 -0.06823 0.0625 C -0.07136 0.07385 -0.0783 0.08102 -0.08282 0.09098 C -0.08472 0.09584 -0.08525 0.10139 -0.08733 0.10625 C -0.08924 0.11065 -0.09427 0.11736 -0.0974 0.12107 C -0.09792 0.12315 -0.09792 0.12523 -0.09879 0.12709 C -0.09948 0.12848 -0.10139 0.12894 -0.10174 0.13079 C -0.10295 0.13681 -0.10261 0.14329 -0.1033 0.14954 C -0.10347 0.15162 -0.10417 0.15324 -0.10452 0.15533 C -0.10417 0.16505 -0.10295 0.19676 -0.10174 0.20857 C -0.10122 0.21273 -0.09844 0.21806 -0.0974 0.22176 C -0.09514 0.23056 -0.09358 0.23959 -0.09167 0.24838 C -0.09115 0.25463 -0.09045 0.26088 -0.09011 0.26713 C -0.08941 0.27917 -0.08941 0.29121 -0.08854 0.30324 C -0.0882 0.31181 -0.08611 0.32315 -0.08004 0.32616 C -0.07865 0.33473 -0.07778 0.34422 -0.07257 0.3507 C -0.07014 0.36181 -0.07309 0.35185 -0.06823 0.36019 C -0.06615 0.36389 -0.0625 0.37153 -0.0625 0.37176 C -0.05972 0.38287 -0.05261 0.38681 -0.04792 0.3963 C -0.04688 0.39861 -0.04636 0.40139 -0.04497 0.40394 C -0.04011 0.41273 -0.02952 0.41922 -0.02188 0.42269 C -0.01945 0.4257 -0.01667 0.42755 -0.01459 0.43033 C -0.00886 0.43797 -0.01059 0.43912 -0.00157 0.44167 C 0.03333 0.47199 0.12882 0.4456 0.12934 0.4456 C 0.14323 0.43935 0.15 0.41991 0.16406 0.41528 C 0.1684 0.40695 0.18229 0.38635 0.19028 0.3831 C 0.19218 0.37963 0.19479 0.37709 0.19618 0.37338 C 0.1993 0.36528 0.19843 0.35903 0.20347 0.35255 C 0.20503 0.34653 0.21076 0.33565 0.21076 0.33588 C 0.21232 0.32894 0.21666 0.32084 0.221 0.31644 C 0.22378 0.31366 0.22951 0.3088 0.22951 0.30903 C 0.23246 0.30324 0.23524 0.30023 0.23698 0.29398 C 0.2375 0.27801 0.2375 0.26227 0.23819 0.2463 C 0.23837 0.24167 0.23958 0.23773 0.23975 0.2331 C 0.24149 0.19838 0.2375 0.19607 0.24566 0.17431 C 0.24444 0.15486 0.24305 0.14121 0.23819 0.12315 C 0.23663 0.1169 0.22812 0.10787 0.22812 0.1081 C 0.22552 0.09699 0.22899 0.10672 0.221 0.09861 C 0.20816 0.08565 0.21892 0.09144 0.2092 0.08704 C 0.20625 0.08334 0.20347 0.0794 0.20052 0.0757 C 0.1967 0.06019 0.20191 0.07917 0.19618 0.06621 C 0.19531 0.06435 0.19583 0.06181 0.19479 0.06065 C 0.19357 0.05903 0.19184 0.05926 0.19028 0.05857 C 0.18854 0.05139 0.18559 0.04306 0.18159 0.03773 C 0.17847 0.02593 0.16614 0.01111 0.15694 0.00764 C 0.14566 -0.00671 0.12205 -0.01065 0.10746 -0.01713 C 0.0868 -0.01666 0.06597 -0.01666 0.04514 -0.01527 C 0.0408 -0.01504 0.03993 -0.0118 0.03628 -0.00972 C 0.02587 -0.00347 0.01076 0.00371 2.77778E-6 -2.96296E-6 Z " pathEditMode="relative" rAng="0" ptsTypes="fffffffffffffffffffffffffffffffffffffffffffffffff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2014 C 0.00764 -0.02801 0.01441 -0.03426 0.02135 -0.04028 C 0.02431 -0.04283 0.02639 -0.04699 0.02899 -0.05047 C 0.0316 -0.05394 0.03507 -0.05579 0.03802 -0.05857 C 0.04219 -0.06227 0.0474 -0.06181 0.05174 -0.06644 C 0.05608 -0.07107 0.06129 -0.07824 0.06372 -0.08473 C 0.06441 -0.08658 0.06424 -0.08936 0.06528 -0.09074 C 0.06632 -0.09213 0.06823 -0.09213 0.06979 -0.09283 C 0.08073 -0.08959 0.08403 -0.08982 0.09115 -0.08079 C 0.09236 -0.0757 0.09462 -0.06899 0.09861 -0.06644 C 0.10156 -0.06459 0.10781 -0.0625 0.10781 -0.06227 C 0.11372 -0.05047 0.12535 -0.0426 0.13507 -0.03635 C 0.13837 -0.03149 0.14201 -0.02848 0.14566 -0.02408 C 0.14879 -0.02037 0.15226 -0.01667 0.15469 -0.01204 C 0.15573 -0.00996 0.1566 -0.00764 0.15781 -0.00602 C 0.15903 -0.0044 0.16094 -0.00348 0.16233 -0.00186 C 0.16389 3.7037E-6 0.16684 0.00416 0.16684 0.00439 " pathEditMode="relative" rAng="0" ptsTypes="ffffffffffffffff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dministrator\Desktop\toan PHƯỢNG\anh-powerpoint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4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5885" l="0" r="100000">
                        <a14:foregroundMark x1="12582" y1="1029" x2="22222" y2="33745"/>
                        <a14:foregroundMark x1="22222" y1="11934" x2="48856" y2="35597"/>
                        <a14:foregroundMark x1="21895" y1="35597" x2="49510" y2="11111"/>
                        <a14:foregroundMark x1="28105" y1="10700" x2="42974" y2="19753"/>
                        <a14:foregroundMark x1="22712" y1="15021" x2="26634" y2="32922"/>
                        <a14:foregroundMark x1="27451" y1="33333" x2="45098" y2="31070"/>
                        <a14:foregroundMark x1="47712" y1="15226" x2="46895" y2="34568"/>
                        <a14:foregroundMark x1="31536" y1="11111" x2="45588" y2="13786"/>
                        <a14:foregroundMark x1="24837" y1="8848" x2="25327" y2="10082"/>
                        <a14:foregroundMark x1="64052" y1="16872" x2="68137" y2="18724"/>
                        <a14:foregroundMark x1="74183" y1="9259" x2="78105" y2="10288"/>
                        <a14:foregroundMark x1="71569" y1="14403" x2="99346" y2="15226"/>
                        <a14:foregroundMark x1="70915" y1="26543" x2="99183" y2="27778"/>
                        <a14:foregroundMark x1="87582" y1="11523" x2="89542" y2="35185"/>
                        <a14:foregroundMark x1="74020" y1="10700" x2="80882" y2="35802"/>
                        <a14:foregroundMark x1="71242" y1="26955" x2="77288" y2="35391"/>
                        <a14:foregroundMark x1="70425" y1="28807" x2="70915" y2="35802"/>
                        <a14:foregroundMark x1="78105" y1="11728" x2="99020" y2="12140"/>
                        <a14:foregroundMark x1="96569" y1="13992" x2="96569" y2="35391"/>
                        <a14:foregroundMark x1="79575" y1="10905" x2="98856" y2="10700"/>
                        <a14:foregroundMark x1="30719" y1="10905" x2="49020" y2="11728"/>
                        <a14:foregroundMark x1="15686" y1="23045" x2="19444" y2="33128"/>
                        <a14:foregroundMark x1="16013" y1="22840" x2="14869" y2="2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40"/>
          <a:stretch/>
        </p:blipFill>
        <p:spPr bwMode="auto">
          <a:xfrm>
            <a:off x="-36285" y="4"/>
            <a:ext cx="9060875" cy="37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21" b="100000" l="0" r="540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45" r="46560"/>
          <a:stretch/>
        </p:blipFill>
        <p:spPr bwMode="auto">
          <a:xfrm>
            <a:off x="2073110" y="3200400"/>
            <a:ext cx="484216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HUONG_OT\Pictures\Picture2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0" t="12387" r="28221" b="35177"/>
          <a:stretch/>
        </p:blipFill>
        <p:spPr bwMode="auto">
          <a:xfrm>
            <a:off x="2086965" y="711308"/>
            <a:ext cx="1945323" cy="233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PHUONG_OT\Pictures\Picture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22347" r="31315" b="37523"/>
          <a:stretch/>
        </p:blipFill>
        <p:spPr bwMode="auto">
          <a:xfrm>
            <a:off x="7064347" y="1027049"/>
            <a:ext cx="1346632" cy="17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PHUONG_OT\Pictures\Picture1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725">
                        <a14:foregroundMark x1="23416" y1="19257" x2="47934" y2="9122"/>
                        <a14:backgroundMark x1="85950" y1="54054" x2="89256" y2="6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82"/>
          <a:stretch/>
        </p:blipFill>
        <p:spPr bwMode="auto">
          <a:xfrm>
            <a:off x="4572000" y="4648200"/>
            <a:ext cx="1482859" cy="19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57"/>
            <a:ext cx="9144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Beautiful decorative basket with flowers to celebrate Easter on a wooden  background Stock Photo - Alam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9" b="90316" l="0" r="99923">
                        <a14:backgroundMark x1="39923" y1="20614" x2="58538" y2="5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3536"/>
          <a:stretch/>
        </p:blipFill>
        <p:spPr bwMode="auto">
          <a:xfrm>
            <a:off x="810302" y="3021916"/>
            <a:ext cx="6934437" cy="38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62843" y="5212917"/>
            <a:ext cx="1828797" cy="1620011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218"/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218"/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96891" y="295401"/>
            <a:ext cx="1408110" cy="1676400"/>
            <a:chOff x="432" y="144"/>
            <a:chExt cx="983" cy="1056"/>
          </a:xfrm>
        </p:grpSpPr>
        <p:pic>
          <p:nvPicPr>
            <p:cNvPr id="20536" name="Picture 5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20537" name="Text Box 57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 dirty="0">
                  <a:solidFill>
                    <a:prstClr val="black"/>
                  </a:solidFill>
                  <a:latin typeface=".VnAvant" pitchFamily="34" charset="0"/>
                </a:rPr>
                <a:t>ô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491165" y="2186878"/>
            <a:ext cx="1409700" cy="1650207"/>
            <a:chOff x="3648" y="1440"/>
            <a:chExt cx="888" cy="1080"/>
          </a:xfrm>
        </p:grpSpPr>
        <p:pic>
          <p:nvPicPr>
            <p:cNvPr id="20539" name="Picture 5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648" y="1440"/>
              <a:ext cx="888" cy="1080"/>
            </a:xfrm>
            <a:prstGeom prst="rect">
              <a:avLst/>
            </a:prstGeom>
            <a:noFill/>
          </p:spPr>
        </p:pic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3888" y="1728"/>
              <a:ext cx="38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FF0000"/>
                  </a:solidFill>
                  <a:latin typeface=".VnAvant" pitchFamily="34" charset="0"/>
                </a:rPr>
                <a:t>e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126727" y="295275"/>
            <a:ext cx="1549975" cy="1695548"/>
            <a:chOff x="1536" y="192"/>
            <a:chExt cx="864" cy="1014"/>
          </a:xfrm>
        </p:grpSpPr>
        <p:pic>
          <p:nvPicPr>
            <p:cNvPr id="20542" name="Picture 6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848" y="426"/>
              <a:ext cx="384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0000FF"/>
                  </a:solidFill>
                  <a:latin typeface=".VnAvant" pitchFamily="34" charset="0"/>
                </a:rPr>
                <a:t>t</a:t>
              </a:r>
              <a:endParaRPr lang="en-US" sz="4800" b="1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91171" y="260640"/>
            <a:ext cx="1519235" cy="1743173"/>
            <a:chOff x="3504" y="144"/>
            <a:chExt cx="858" cy="1056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3792" y="384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FF0000"/>
                  </a:solidFill>
                  <a:latin typeface=".VnAvantH" pitchFamily="34" charset="0"/>
                </a:rPr>
                <a:t>u</a:t>
              </a:r>
              <a:endParaRPr lang="en-US" sz="4800" b="1" dirty="0">
                <a:solidFill>
                  <a:srgbClr val="FF0000"/>
                </a:solidFill>
                <a:latin typeface=".VnAvantH" pitchFamily="34" charset="0"/>
              </a:endParaRP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7128212" y="2209936"/>
            <a:ext cx="1520501" cy="1647825"/>
            <a:chOff x="4608" y="1392"/>
            <a:chExt cx="840" cy="1038"/>
          </a:xfrm>
        </p:grpSpPr>
        <p:pic>
          <p:nvPicPr>
            <p:cNvPr id="20548" name="Picture 6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20549" name="Text Box 69"/>
            <p:cNvSpPr txBox="1">
              <a:spLocks noChangeArrowheads="1"/>
            </p:cNvSpPr>
            <p:nvPr/>
          </p:nvSpPr>
          <p:spPr bwMode="auto">
            <a:xfrm>
              <a:off x="4888" y="164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.VnAvantH" pitchFamily="34" charset="0"/>
                </a:rPr>
                <a:t>ô</a:t>
              </a: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3845094" y="2240429"/>
            <a:ext cx="1412706" cy="1543051"/>
            <a:chOff x="2640" y="1440"/>
            <a:chExt cx="762" cy="972"/>
          </a:xfrm>
        </p:grpSpPr>
        <p:pic>
          <p:nvPicPr>
            <p:cNvPr id="20551" name="Picture 7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20552" name="Text Box 72"/>
            <p:cNvSpPr txBox="1">
              <a:spLocks noChangeArrowheads="1"/>
            </p:cNvSpPr>
            <p:nvPr/>
          </p:nvSpPr>
          <p:spPr bwMode="auto">
            <a:xfrm>
              <a:off x="2854" y="1661"/>
              <a:ext cx="345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400" b="1" dirty="0" smtClean="0">
                  <a:solidFill>
                    <a:srgbClr val="CC00FF"/>
                  </a:solidFill>
                  <a:latin typeface=".VnAvantH" pitchFamily="34" charset="0"/>
                </a:rPr>
                <a:t>ô</a:t>
              </a:r>
              <a:endParaRPr lang="en-US" sz="5400" b="1" dirty="0">
                <a:solidFill>
                  <a:srgbClr val="CC00FF"/>
                </a:solidFill>
                <a:latin typeface=".VnAvantH" pitchFamily="34" charset="0"/>
              </a:endParaRPr>
            </a:p>
          </p:txBody>
        </p:sp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143686" y="2274228"/>
            <a:ext cx="1361514" cy="1495425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6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80"/>
          <p:cNvGrpSpPr>
            <a:grpSpLocks/>
          </p:cNvGrpSpPr>
          <p:nvPr/>
        </p:nvGrpSpPr>
        <p:grpSpPr bwMode="auto">
          <a:xfrm>
            <a:off x="531813" y="2209907"/>
            <a:ext cx="1373188" cy="1640076"/>
            <a:chOff x="624" y="1536"/>
            <a:chExt cx="865" cy="912"/>
          </a:xfrm>
        </p:grpSpPr>
        <p:pic>
          <p:nvPicPr>
            <p:cNvPr id="20561" name="Picture 81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24" y="1536"/>
              <a:ext cx="865" cy="912"/>
            </a:xfrm>
            <a:prstGeom prst="rect">
              <a:avLst/>
            </a:prstGeom>
            <a:noFill/>
          </p:spPr>
        </p:pic>
        <p:sp>
          <p:nvSpPr>
            <p:cNvPr id="20562" name="Text Box 82"/>
            <p:cNvSpPr txBox="1">
              <a:spLocks noChangeArrowheads="1"/>
            </p:cNvSpPr>
            <p:nvPr/>
          </p:nvSpPr>
          <p:spPr bwMode="auto">
            <a:xfrm>
              <a:off x="912" y="1776"/>
              <a:ext cx="38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>
                  <a:solidFill>
                    <a:srgbClr val="FF9900"/>
                  </a:solidFill>
                  <a:latin typeface=".VnAvantH" pitchFamily="34" charset="0"/>
                </a:rPr>
                <a:t>ô</a:t>
              </a:r>
            </a:p>
          </p:txBody>
        </p:sp>
      </p:grpSp>
      <p:pic>
        <p:nvPicPr>
          <p:cNvPr id="36" name="Picture 5" descr="C:\Users\PHUONG_OT\Pictures\Picture8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22347" r="31315" b="37523"/>
          <a:stretch/>
        </p:blipFill>
        <p:spPr bwMode="auto">
          <a:xfrm>
            <a:off x="4106547" y="5817318"/>
            <a:ext cx="686769" cy="877831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2" name="Group 11"/>
          <p:cNvGrpSpPr/>
          <p:nvPr/>
        </p:nvGrpSpPr>
        <p:grpSpPr>
          <a:xfrm>
            <a:off x="3862392" y="228627"/>
            <a:ext cx="1395408" cy="1762223"/>
            <a:chOff x="3862392" y="228627"/>
            <a:chExt cx="1395408" cy="1762223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862392" y="228627"/>
              <a:ext cx="1395408" cy="1762223"/>
            </a:xfrm>
            <a:prstGeom prst="rect">
              <a:avLst/>
            </a:prstGeom>
            <a:noFill/>
          </p:spPr>
        </p:pic>
        <p:pic>
          <p:nvPicPr>
            <p:cNvPr id="37" name="Picture 11" descr="C:\Users\PHUONG_OT\Pictures\Picture19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9725">
                          <a14:foregroundMark x1="23416" y1="19257" x2="47934" y2="9122"/>
                          <a14:backgroundMark x1="85950" y1="54054" x2="89256" y2="655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82"/>
            <a:stretch/>
          </p:blipFill>
          <p:spPr bwMode="auto">
            <a:xfrm>
              <a:off x="4395309" y="775978"/>
              <a:ext cx="467826" cy="61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7272346" y="241688"/>
            <a:ext cx="1485865" cy="1762125"/>
            <a:chOff x="7162841" y="228700"/>
            <a:chExt cx="1485865" cy="1762125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162841" y="228700"/>
              <a:ext cx="1485865" cy="1762125"/>
            </a:xfrm>
            <a:prstGeom prst="rect">
              <a:avLst/>
            </a:prstGeom>
            <a:noFill/>
          </p:spPr>
        </p:pic>
        <p:pic>
          <p:nvPicPr>
            <p:cNvPr id="40" name="Picture 5" descr="C:\Users\PHUONG_OT\Pictures\Picture8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67" t="22347" r="31315" b="37523"/>
            <a:stretch/>
          </p:blipFill>
          <p:spPr bwMode="auto">
            <a:xfrm>
              <a:off x="7635046" y="739299"/>
              <a:ext cx="520536" cy="665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02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96532E-6 L 0.25 0.227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1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387E-6 L 0.14166 0.527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2312E-6 L 0.12396 0.235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3.05556E-6 0.33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4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6821E-6 L -0.16042 0.2635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4948 0.532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26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7 L -0.34792 0.268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13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0.01788 0.64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3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42743 0.596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72" y="2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959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0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49" y="1164626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78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07825" y="1988129"/>
            <a:ext cx="4530437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73866" y="2133600"/>
            <a:ext cx="492443" cy="830997"/>
          </a:xfrm>
          <a:prstGeom prst="rect">
            <a:avLst/>
          </a:prstGeom>
          <a:solidFill>
            <a:srgbClr val="33CC33"/>
          </a:solidFill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PHUONG_OT\Downloads\hình nền\anh-powerpoint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090024" y="457200"/>
            <a:ext cx="3352800" cy="3810000"/>
            <a:chOff x="3200399" y="1022149"/>
            <a:chExt cx="2743201" cy="3245051"/>
          </a:xfrm>
        </p:grpSpPr>
        <p:pic>
          <p:nvPicPr>
            <p:cNvPr id="6" name="Picture 11" descr="Quốc kỳ Việt Nam – Wikipedia tiếng Việ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022149"/>
              <a:ext cx="2743200" cy="182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200399" y="1022149"/>
              <a:ext cx="45719" cy="32450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3" descr="C:\Users\PHUONG_OT\Pictures\Picture1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t="16643" r="12032" b="31742"/>
          <a:stretch/>
        </p:blipFill>
        <p:spPr bwMode="auto">
          <a:xfrm>
            <a:off x="2895600" y="4546757"/>
            <a:ext cx="4018320" cy="151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PHUONG_OT\Pictures\Picture1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6" t="21683" r="25817" b="33162"/>
          <a:stretch/>
        </p:blipFill>
        <p:spPr bwMode="auto">
          <a:xfrm>
            <a:off x="5597738" y="4703615"/>
            <a:ext cx="1288473" cy="13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HUONG_OT\Downloads\hình nền\yOEL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HUONG_OT\Pictures\Picture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5" b="100000" l="0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11" b="5053"/>
          <a:stretch/>
        </p:blipFill>
        <p:spPr bwMode="auto">
          <a:xfrm>
            <a:off x="1828800" y="952500"/>
            <a:ext cx="498692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429000" y="2209800"/>
            <a:ext cx="457200" cy="3810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05400" y="1524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0.00417 C -0.02708 0.00856 -0.02986 0.0125 -0.03403 0.0162 C -0.0408 0.02963 -0.04028 0.02639 -0.04774 0.03634 C -0.05139 0.0412 -0.05538 0.04907 -0.0599 0.05255 C -0.06128 0.0537 -0.06302 0.0537 -0.06441 0.05463 C -0.06979 0.0581 -0.07396 0.06505 -0.07795 0.07083 C -0.08212 0.08681 -0.07587 0.06806 -0.08403 0.07894 C -0.08507 0.08032 -0.08472 0.0831 -0.08559 0.08495 C -0.08733 0.08912 -0.08958 0.09306 -0.09167 0.09699 C -0.09566 0.10486 -0.0974 0.11435 -0.10226 0.1213 C -0.10399 0.13056 -0.10729 0.13935 -0.11128 0.14745 C -0.11545 0.16875 -0.1217 0.18866 -0.125 0.21019 C -0.12448 0.2412 -0.12448 0.27199 -0.12344 0.30301 C -0.12257 0.33125 -0.10347 0.35208 -0.08854 0.36782 C -0.08316 0.37361 -0.07691 0.37523 -0.07187 0.38194 C -0.0691 0.39375 -0.07274 0.38287 -0.06597 0.3919 C -0.05903 0.40116 -0.06701 0.39653 -0.05833 0.4 C -0.05 0.41111 -0.06111 0.39769 -0.05069 0.40602 C -0.04948 0.40694 -0.04896 0.40926 -0.04774 0.41019 C -0.04635 0.41134 -0.04462 0.41134 -0.04323 0.41227 C -0.03507 0.41829 -0.03316 0.4206 -0.025 0.42431 C -0.0184 0.43241 -0.00625 0.43287 0.00226 0.43634 C 0.00642 0.4419 0.01059 0.44213 0.01597 0.44444 C 0.02865 0.44375 0.04115 0.44375 0.05382 0.44259 C 0.06111 0.4419 0.06354 0.43241 0.06892 0.42824 C 0.06979 0.42755 0.07934 0.42431 0.07951 0.42431 C 0.08646 0.41574 0.09653 0.41551 0.10538 0.41227 C 0.11042 0.41042 0.11389 0.40625 0.11892 0.40417 C 0.12726 0.39306 0.11615 0.40648 0.12656 0.39815 C 0.12969 0.3956 0.13299 0.38935 0.13559 0.38588 C 0.13785 0.37176 0.14115 0.36065 0.15226 0.35556 C 0.15642 0.35023 0.16111 0.34977 0.16597 0.3456 C 0.16944 0.33843 0.17274 0.33403 0.17813 0.3294 C 0.18194 0.31273 0.18073 0.29398 0.1901 0.28079 C 0.19063 0.2787 0.19097 0.27662 0.19167 0.27477 C 0.19253 0.27269 0.1941 0.27106 0.19479 0.26875 C 0.19792 0.2588 0.19896 0.24699 0.20069 0.23634 C 0.20052 0.22639 0.21111 0.15208 0.1901 0.13333 C 0.18872 0.12546 0.18542 0.12083 0.18403 0.11319 C 0.18194 0.10208 0.18247 0.09282 0.17344 0.08889 C 0.1724 0.08681 0.1717 0.08472 0.17049 0.08287 C 0.16806 0.07917 0.16285 0.07269 0.16285 0.07292 C 0.16128 0.06574 0.15903 0.06366 0.15538 0.05856 C 0.15052 0.03958 0.13941 0.02639 0.125 0.02037 C 0.1191 0.01481 0.11215 0.01343 0.10538 0.01019 C 0.09878 0.00139 0.1066 0.01019 0.09323 0.00417 C 0.09149 0.00347 0.09028 0.00116 0.08872 0 C 0.08003 -0.00556 0.06927 -0.0081 0.0599 -0.00995 C 0.04549 -0.01667 0.0309 -0.01343 0.01597 -0.01204 C 0.0099 -0.00926 0.00382 -0.00671 -0.00226 -0.00394 C -0.00399 -0.00324 -0.00503 -0.00069 -0.00677 0 C -0.01215 0.00231 -0.01788 0.00255 -0.02344 0.00417 Z " pathEditMode="relative" rAng="0" ptsTypes="ffffffffffffffffffffffffffffffffffffffffffffffff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9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25 0.00093 0.0224 -0.0044 0.03039 0.00417 C 0.03177 0.00556 0.03212 0.00857 0.03334 0.01019 C 0.03455 0.01181 0.03629 0.01273 0.03785 0.01412 C 0.04254 0.03195 0.03507 0.0037 0.04236 0.03032 C 0.04341 0.03426 0.04549 0.04236 0.04549 0.04236 C 0.04705 0.05787 0.04809 0.05787 0.04549 0.07269 C 0.0448 0.07685 0.04236 0.08495 0.04236 0.08495 C 0.04184 0.09167 0.04254 0.09861 0.04098 0.10509 C 0.04045 0.10741 0.0375 0.10718 0.03629 0.10903 C 0.03525 0.11065 0.03577 0.11343 0.0349 0.11528 C 0.03125 0.12269 0.02743 0.12732 0.02118 0.1294 C 0.02014 0.13218 0.0198 0.13542 0.01823 0.1375 C 0.01719 0.13889 0.01511 0.1382 0.01372 0.13935 C 0.01181 0.14097 0.01077 0.14375 0.00903 0.1456 C 0.00764 0.14722 0.00608 0.14815 0.00452 0.14954 C 0.0007 0.15741 -0.00434 0.16111 -0.00902 0.16782 C -0.01076 0.17477 -0.00937 0.17245 -0.01215 0.1757 " pathEditMode="relative" ptsTypes="fffffffffffffffff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" y="-19523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9" y="2086815"/>
            <a:ext cx="1468583" cy="1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87" y="2000265"/>
            <a:ext cx="1177345" cy="10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20" y="5169391"/>
            <a:ext cx="142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9" y="4633808"/>
            <a:ext cx="1364673" cy="1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" y="5255049"/>
            <a:ext cx="1525299" cy="15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53" y="5120793"/>
            <a:ext cx="1685925" cy="1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4" y="5371981"/>
            <a:ext cx="1562967" cy="13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37" y="797468"/>
            <a:ext cx="1603729" cy="12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6211" y="346513"/>
            <a:ext cx="8368792" cy="3759343"/>
          </a:xfrm>
          <a:prstGeom prst="rect">
            <a:avLst/>
          </a:prstGeom>
          <a:noFill/>
        </p:spPr>
        <p:txBody>
          <a:bodyPr wrap="none" lIns="91416" tIns="45718" rIns="91416" bIns="45718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4400" b="1" spc="5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9" y="911357"/>
            <a:ext cx="1105767" cy="11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HUONG_OT\Downloads\hình nền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13854"/>
            <a:ext cx="9137073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HUONG_OT\Pictures\Picture7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24" l="0" r="95923">
                        <a14:backgroundMark x1="2361" y1="2935" x2="1288" y2="38356"/>
                        <a14:backgroundMark x1="1717" y1="58317" x2="1717" y2="87671"/>
                        <a14:backgroundMark x1="17167" y1="2935" x2="1717" y2="24266"/>
                        <a14:backgroundMark x1="1717" y1="68102" x2="19742" y2="89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0" y="2058040"/>
            <a:ext cx="2840037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HUONG_OT\Pictures\Picture5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4" b="97328" l="9910" r="89640">
                        <a14:backgroundMark x1="72072" y1="92748" x2="90541" y2="76336"/>
                        <a14:backgroundMark x1="81982" y1="45420" x2="81982" y2="88168"/>
                        <a14:backgroundMark x1="79730" y1="43511" x2="79730" y2="8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40818"/>
            <a:ext cx="135255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HUONG_OT\Pictures\Picture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5" b="100000" l="0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11" b="5053"/>
          <a:stretch/>
        </p:blipFill>
        <p:spPr bwMode="auto">
          <a:xfrm>
            <a:off x="3678382" y="2667000"/>
            <a:ext cx="2133600" cy="21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1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HUONG_OT\Downloads\hình nền\yOEL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HUONG_OT\Pictures\Picture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3" b="95029" l="5451" r="94969">
                        <a14:backgroundMark x1="44025" y1="44933" x2="46960" y2="7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" t="11165" r="6153" b="6691"/>
          <a:stretch/>
        </p:blipFill>
        <p:spPr bwMode="auto">
          <a:xfrm>
            <a:off x="76200" y="3013695"/>
            <a:ext cx="2576945" cy="261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PHUONG_OT\Pictures\Picture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22347" r="31315" b="37523"/>
          <a:stretch/>
        </p:blipFill>
        <p:spPr bwMode="auto">
          <a:xfrm>
            <a:off x="3200400" y="2351766"/>
            <a:ext cx="2566444" cy="328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HUONG_OT\Pictures\Picture6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5" b="100000" l="0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11" r="11089" b="5053"/>
          <a:stretch/>
        </p:blipFill>
        <p:spPr bwMode="auto">
          <a:xfrm>
            <a:off x="6096000" y="2654139"/>
            <a:ext cx="2665954" cy="29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5150" y="366808"/>
            <a:ext cx="783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NHAU CỦA 3 CHỮ CÁI O-Ô-Ơ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0" y="3352800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2400" y="3491346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19377" y="3394364"/>
            <a:ext cx="304800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.00509 C -0.01753 0.01968 -0.01441 0.01505 -0.02135 0.0213 C -0.02326 0.03102 -0.02569 0.03866 -0.02865 0.04745 C -0.03108 0.0544 -0.03021 0.06019 -0.03437 0.06574 C -0.03854 0.08264 -0.03281 0.06204 -0.03872 0.07593 C -0.03958 0.07778 -0.03958 0.08009 -0.04028 0.08195 C -0.04097 0.08403 -0.04201 0.08588 -0.04306 0.08796 C -0.04497 0.10347 -0.04757 0.11921 -0.05035 0.13449 C -0.05139 0.1507 -0.05174 0.1669 -0.05312 0.18287 C -0.05382 0.19097 -0.05833 0.19051 -0.05312 0.20116 C -0.05295 0.20162 -0.04253 0.21111 -0.04028 0.2132 C -0.03281 0.22014 -0.0184 0.24445 -0.0099 0.24745 C -0.00122 0.2507 -0.00608 0.24861 0.00451 0.2537 C 0.02049 0.26134 0.03819 0.25486 0.05503 0.25556 C 0.07083 0.25995 0.08733 0.26042 0.1026 0.2537 C 0.10486 0.2507 0.10799 0.24884 0.1099 0.2456 C 0.1125 0.24144 0.11354 0.23588 0.1158 0.23148 C 0.11753 0.22315 0.11997 0.21921 0.12431 0.2132 C 0.12483 0.21111 0.12517 0.20903 0.12587 0.20718 C 0.12674 0.20509 0.12795 0.20347 0.12865 0.20116 C 0.13125 0.19259 0.13247 0.18357 0.13438 0.17477 C 0.13524 0.17153 0.14132 0.16528 0.14323 0.16273 C 0.1467 0.15255 0.14844 0.15139 0.15608 0.14861 C 0.15833 0.13982 0.15556 0.1338 0.15469 0.12431 C 0.15243 0.10347 0.15 0.075 0.14323 0.05556 C 0.14132 0.05046 0.13542 0.0419 0.13299 0.03958 C 0.13021 0.03681 0.12708 0.03426 0.12431 0.03148 C 0.12292 0.03009 0.11997 0.02732 0.11997 0.02755 C 0.11319 0.01366 0.10885 0.01412 0.09844 0.00926 C 0.08438 0.00278 0.07101 -0.00162 0.05642 -0.00486 C 0.04514 -0.01042 0.05087 -0.00833 0.03924 -0.01111 C 0.02569 -0.01042 0.01215 -0.01088 -0.00122 -0.00903 C -0.00608 -0.00833 -0.00278 -0.00139 -0.00556 0.00116 C -0.00799 0.0037 -0.01128 0.0037 -0.01424 0.00509 Z " pathEditMode="relative" rAng="0" ptsTypes="ffffffffffffffffffffffffffffffffff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119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-0.00394 C -0.02587 0.01065 -0.02274 0.00602 -0.02969 0.01227 C -0.0316 0.02199 -0.03403 0.02963 -0.03698 0.03843 C -0.03941 0.04537 -0.03854 0.05116 -0.04271 0.05671 C -0.04687 0.07361 -0.04115 0.05301 -0.04705 0.0669 C -0.04792 0.06875 -0.04792 0.07106 -0.04861 0.07292 C -0.04931 0.075 -0.05035 0.07685 -0.05139 0.07894 C -0.0533 0.09444 -0.0559 0.11019 -0.05868 0.12546 C -0.05972 0.14167 -0.06007 0.15787 -0.06146 0.17384 C -0.06215 0.18194 -0.06667 0.18148 -0.06146 0.19213 C -0.06128 0.19259 -0.05087 0.20208 -0.04861 0.20417 C -0.04115 0.21111 -0.02674 0.23542 -0.01823 0.23843 C -0.00955 0.24167 -0.01441 0.23958 -0.00382 0.24468 C 0.01215 0.25231 0.02986 0.24583 0.0467 0.24653 C 0.0625 0.25093 0.07899 0.25139 0.09427 0.24468 C 0.09653 0.24167 0.09965 0.23981 0.10156 0.23657 C 0.10417 0.23241 0.10521 0.22685 0.10747 0.22245 C 0.1092 0.21412 0.11163 0.21019 0.11597 0.20417 C 0.11649 0.20208 0.11684 0.2 0.11753 0.19815 C 0.1184 0.19606 0.11962 0.19444 0.12031 0.19213 C 0.12292 0.18356 0.12413 0.17454 0.12604 0.16574 C 0.12691 0.1625 0.13299 0.15625 0.1349 0.1537 C 0.13837 0.14352 0.1401 0.14236 0.14774 0.13958 C 0.15 0.13079 0.14722 0.12477 0.14635 0.11528 C 0.1441 0.09444 0.14167 0.06597 0.1349 0.04653 C 0.13299 0.04144 0.12708 0.03287 0.12465 0.03056 C 0.12188 0.02778 0.11875 0.02523 0.11597 0.02245 C 0.11458 0.02106 0.11163 0.01829 0.11163 0.01852 C 0.10486 0.00463 0.10052 0.00509 0.0901 0.00023 C 0.07604 -0.00625 0.06267 -0.01065 0.04809 -0.01389 C 0.03681 -0.01944 0.04253 -0.01736 0.0309 -0.02014 C 0.01736 -0.01944 0.00382 -0.01991 -0.00955 -0.01806 C -0.01441 -0.01736 -0.01111 -0.01042 -0.01389 -0.00787 C -0.01632 -0.00532 -0.01962 -0.00532 -0.02257 -0.00394 Z " pathEditMode="relative" rAng="0" ptsTypes="ffffffffffffffffffffffffffffffffff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1199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.00509 C -0.01753 0.01968 -0.01441 0.01505 -0.02135 0.0213 C -0.02326 0.03102 -0.02569 0.03866 -0.02865 0.04745 C -0.03108 0.0544 -0.03021 0.06019 -0.03437 0.06574 C -0.03854 0.08264 -0.03281 0.06204 -0.03872 0.07593 C -0.03958 0.07778 -0.03958 0.08009 -0.04028 0.08195 C -0.04097 0.08403 -0.04201 0.08588 -0.04306 0.08796 C -0.04497 0.10347 -0.04757 0.11921 -0.05035 0.13449 C -0.05139 0.1507 -0.05174 0.1669 -0.05312 0.18287 C -0.05382 0.19097 -0.05833 0.19051 -0.05312 0.20116 C -0.05295 0.20162 -0.04253 0.21111 -0.04028 0.2132 C -0.03281 0.22014 -0.0184 0.24445 -0.0099 0.24745 C -0.00122 0.2507 -0.00608 0.24861 0.00451 0.2537 C 0.02049 0.26134 0.03819 0.25486 0.05503 0.25556 C 0.07083 0.25995 0.08733 0.26042 0.1026 0.2537 C 0.10486 0.2507 0.10799 0.24884 0.1099 0.2456 C 0.1125 0.24144 0.11354 0.23588 0.1158 0.23148 C 0.11753 0.22315 0.11997 0.21921 0.12431 0.2132 C 0.12483 0.21111 0.12517 0.20903 0.12587 0.20718 C 0.12674 0.20509 0.12795 0.20347 0.12865 0.20116 C 0.13125 0.19259 0.13247 0.18357 0.13438 0.17477 C 0.13524 0.17153 0.14132 0.16528 0.14323 0.16273 C 0.1467 0.15255 0.14844 0.15139 0.15608 0.14861 C 0.15833 0.13982 0.15556 0.1338 0.15469 0.12431 C 0.15243 0.10347 0.15 0.075 0.14323 0.05556 C 0.14132 0.05046 0.13542 0.0419 0.13299 0.03958 C 0.13021 0.03681 0.12708 0.03426 0.12431 0.03148 C 0.12292 0.03009 0.11997 0.02732 0.11997 0.02755 C 0.11319 0.01366 0.10885 0.01412 0.09844 0.00926 C 0.08438 0.00278 0.07101 -0.00162 0.05642 -0.00486 C 0.04514 -0.01042 0.05087 -0.00833 0.03924 -0.01111 C 0.02569 -0.01042 0.01215 -0.01088 -0.00122 -0.00903 C -0.00608 -0.00833 -0.00278 -0.00139 -0.00556 0.00116 C -0.00799 0.0037 -0.01128 0.0037 -0.01424 0.00509 Z " pathEditMode="relative" rAng="0" ptsTypes="ffffffffffffffffffffffffffffffffff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1199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HUONG_OT\Downloads\hình nền\yOEL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HUONG_OT\Pictures\Picture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3" b="95029" l="5451" r="94969">
                        <a14:backgroundMark x1="44025" y1="44933" x2="46960" y2="7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" t="11165" r="6153" b="6691"/>
          <a:stretch/>
        </p:blipFill>
        <p:spPr bwMode="auto">
          <a:xfrm>
            <a:off x="1524000" y="2992913"/>
            <a:ext cx="2576945" cy="261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5150" y="533400"/>
            <a:ext cx="783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ĐIỂM KHÁC NHAU CỦA 2 CHỮ CÁI O-Ô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5" descr="C:\Users\PHUONG_OT\Pictures\Picture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22347" r="31315" b="37523"/>
          <a:stretch/>
        </p:blipFill>
        <p:spPr bwMode="auto">
          <a:xfrm>
            <a:off x="5257800" y="2337911"/>
            <a:ext cx="2566444" cy="328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012873" y="2805545"/>
            <a:ext cx="152400" cy="19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1921 C 0.01684 -0.02222 0.02379 -0.03565 0.03108 -0.03727 C 0.03802 -0.03889 0.04514 -0.03866 0.05226 -0.03935 C 0.05712 -0.03496 0.06025 -0.02963 0.0658 -0.02709 C 0.07049 -0.02107 0.07639 -0.01713 0.08108 -0.01111 C 0.0842 0.00324 0.08733 0.00185 0.09462 0.00926 C 0.0974 0.01227 0.10226 0.01921 0.10226 0.01921 " pathEditMode="relative" ptsTypes="ffffff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8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HUONG_OT\Downloads\hình nền\yOEL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HUONG_OT\Pictures\Picture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5" b="100000" l="0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11" r="11089" b="5053"/>
          <a:stretch/>
        </p:blipFill>
        <p:spPr bwMode="auto">
          <a:xfrm>
            <a:off x="4763023" y="2344066"/>
            <a:ext cx="2665954" cy="29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733309" y="2661065"/>
            <a:ext cx="152400" cy="2076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C:\Users\PHUONG_OT\Pictures\Picture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22347" r="31315" b="37523"/>
          <a:stretch/>
        </p:blipFill>
        <p:spPr bwMode="auto">
          <a:xfrm>
            <a:off x="1489364" y="2041693"/>
            <a:ext cx="2566444" cy="328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209800" y="2550889"/>
            <a:ext cx="152400" cy="19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8301" y="569655"/>
            <a:ext cx="783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ĐIỂM KHÁC NHAU CỦA 2 CHỮ CÁI Ô- Ơ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01435 C 0.0099 -0.01944 0.01441 -0.02338 0.01823 -0.02847 C 0.0217 -0.0331 0.02014 -0.03518 0.02431 -0.03866 C 0.02917 -0.04259 0.03924 -0.04606 0.04392 -0.04884 C 0.0474 -0.04815 0.05122 -0.04838 0.05451 -0.04676 C 0.05677 -0.04583 0.05955 -0.03819 0.06059 -0.03657 C 0.06458 -0.03009 0.07153 -0.02292 0.07726 -0.02037 C 0.08212 -0.01412 0.08524 -0.00717 0.09097 -0.00231 C 0.09201 -0.00023 0.09288 0.00185 0.09392 0.0037 C 0.09479 0.00533 0.09705 0.00787 0.09705 0.00787 " pathEditMode="relative" ptsTypes="fffffffff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-0.00509 C 0.01406 -0.02107 0.025 -0.01181 0.03264 -0.00509 C 0.03663 0.00995 0.04392 0.02731 0.03264 0.04143 C 0.03212 0.04352 0.03194 0.0456 0.03107 0.04745 C 0.03038 0.04907 0.02882 0.05 0.02812 0.05162 C 0.02465 0.06111 0.02812 0.06389 0.0191 0.06759 C 0.01805 0.06898 0.01666 0.07014 0.01597 0.07176 C 0.0151 0.07361 0.01545 0.07639 0.01441 0.07778 C 0.01337 0.07917 0.01128 0.07893 0.00989 0.07986 C 0.00833 0.08102 0.00694 0.08241 0.00538 0.0838 C 0.00364 0.0875 0.00104 0.09028 -0.0007 0.09398 C -0.00695 0.10764 0.00069 0.09537 -0.00365 0.10208 " pathEditMode="relative" ptsTypes="fffffffffff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5"/>
            <a:ext cx="9144000" cy="68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315200" cy="11430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Arial"/>
                <a:cs typeface="Arial"/>
              </a:rPr>
              <a:t>Trò chơi vòng quay đoán chữ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pattFill prst="pct80">
                <a:fgClr>
                  <a:srgbClr val="6600FF"/>
                </a:fgClr>
                <a:bgClr>
                  <a:schemeClr val="bg1"/>
                </a:bgClr>
              </a:pattFill>
              <a:latin typeface="Arial"/>
              <a:cs typeface="Arial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6781800" y="4551219"/>
            <a:ext cx="1676400" cy="1676400"/>
          </a:xfrm>
          <a:prstGeom prst="flowChartSummingJunction">
            <a:avLst/>
          </a:prstGeom>
          <a:solidFill>
            <a:srgbClr val="FF0000"/>
          </a:solidFill>
          <a:ln w="571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838200" y="3733800"/>
            <a:ext cx="1676400" cy="1676400"/>
          </a:xfrm>
          <a:prstGeom prst="flowChartSummingJunction">
            <a:avLst/>
          </a:prstGeom>
          <a:solidFill>
            <a:srgbClr val="00CC00"/>
          </a:solidFill>
          <a:ln w="571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419600" y="3820391"/>
            <a:ext cx="1676400" cy="1676400"/>
          </a:xfrm>
          <a:prstGeom prst="flowChartSummingJunction">
            <a:avLst/>
          </a:prstGeom>
          <a:solidFill>
            <a:srgbClr val="9933FF"/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6150" name="Picture 6" descr="Micke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14851"/>
            <a:ext cx="1752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ạch Bạch Mã HG4000 - gam hồng phấn ấm áp - bền màu với thời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18"/>
            <a:ext cx="9144000" cy="69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 rot="-957775">
            <a:off x="685801" y="152"/>
            <a:ext cx="7100888" cy="6550025"/>
            <a:chOff x="912" y="144"/>
            <a:chExt cx="4272" cy="4032"/>
          </a:xfrm>
        </p:grpSpPr>
        <p:pic>
          <p:nvPicPr>
            <p:cNvPr id="719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91" name="Group 4"/>
            <p:cNvGrpSpPr>
              <a:grpSpLocks/>
            </p:cNvGrpSpPr>
            <p:nvPr/>
          </p:nvGrpSpPr>
          <p:grpSpPr bwMode="auto">
            <a:xfrm>
              <a:off x="1158" y="534"/>
              <a:ext cx="3351" cy="3336"/>
              <a:chOff x="1158" y="534"/>
              <a:chExt cx="3351" cy="3336"/>
            </a:xfrm>
          </p:grpSpPr>
          <p:sp>
            <p:nvSpPr>
              <p:cNvPr id="7192" name="Text Box 5"/>
              <p:cNvSpPr txBox="1">
                <a:spLocks noChangeArrowheads="1"/>
              </p:cNvSpPr>
              <p:nvPr/>
            </p:nvSpPr>
            <p:spPr bwMode="auto">
              <a:xfrm rot="19823569">
                <a:off x="2046" y="585"/>
                <a:ext cx="71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 smtClean="0">
                    <a:solidFill>
                      <a:srgbClr val="00CC00"/>
                    </a:solidFill>
                  </a:rPr>
                  <a:t>o</a:t>
                </a:r>
                <a:endParaRPr lang="en-US" sz="9600" b="1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7193" name="Text Box 6"/>
              <p:cNvSpPr txBox="1">
                <a:spLocks noChangeArrowheads="1"/>
              </p:cNvSpPr>
              <p:nvPr/>
            </p:nvSpPr>
            <p:spPr bwMode="auto">
              <a:xfrm rot="17736068">
                <a:off x="1369" y="1298"/>
                <a:ext cx="651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>
                    <a:solidFill>
                      <a:srgbClr val="6600CC"/>
                    </a:solidFill>
                  </a:rPr>
                  <a:t>ô</a:t>
                </a:r>
              </a:p>
            </p:txBody>
          </p:sp>
          <p:sp>
            <p:nvSpPr>
              <p:cNvPr id="7194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188" y="2015"/>
                <a:ext cx="884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 smtClean="0">
                    <a:solidFill>
                      <a:srgbClr val="FFFF00"/>
                    </a:solidFill>
                  </a:rPr>
                  <a:t>o</a:t>
                </a:r>
                <a:endParaRPr lang="en-US" b="1" dirty="0">
                  <a:solidFill>
                    <a:srgbClr val="6600CC"/>
                  </a:solidFill>
                  <a:latin typeface="Arial" charset="0"/>
                </a:endParaRPr>
              </a:p>
            </p:txBody>
          </p:sp>
          <p:sp>
            <p:nvSpPr>
              <p:cNvPr id="7195" name="Text Box 8"/>
              <p:cNvSpPr txBox="1">
                <a:spLocks noChangeArrowheads="1"/>
              </p:cNvSpPr>
              <p:nvPr/>
            </p:nvSpPr>
            <p:spPr bwMode="auto">
              <a:xfrm rot="11038265">
                <a:off x="1867" y="2800"/>
                <a:ext cx="884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>
                    <a:solidFill>
                      <a:srgbClr val="00CC00"/>
                    </a:solidFill>
                  </a:rPr>
                  <a:t>ơ</a:t>
                </a:r>
              </a:p>
            </p:txBody>
          </p:sp>
          <p:sp>
            <p:nvSpPr>
              <p:cNvPr id="7196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715" y="1209"/>
                <a:ext cx="717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800" b="1" dirty="0">
                    <a:solidFill>
                      <a:srgbClr val="0066FF"/>
                    </a:solidFill>
                  </a:rPr>
                  <a:t>ơ</a:t>
                </a:r>
              </a:p>
            </p:txBody>
          </p:sp>
          <p:sp>
            <p:nvSpPr>
              <p:cNvPr id="7197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523" y="2423"/>
                <a:ext cx="1007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 smtClean="0">
                    <a:solidFill>
                      <a:srgbClr val="00CC00"/>
                    </a:solidFill>
                    <a:latin typeface="Century Gothic" pitchFamily="34" charset="0"/>
                  </a:rPr>
                  <a:t>o</a:t>
                </a:r>
                <a:endParaRPr lang="en-US" sz="9600" b="1" dirty="0">
                  <a:solidFill>
                    <a:srgbClr val="00CC00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7198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3120" y="534"/>
                <a:ext cx="652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>
                    <a:solidFill>
                      <a:srgbClr val="FF3300"/>
                    </a:solidFill>
                    <a:latin typeface="Century Gothic" pitchFamily="34" charset="0"/>
                  </a:rPr>
                  <a:t>ô</a:t>
                </a:r>
              </a:p>
            </p:txBody>
          </p:sp>
          <p:sp>
            <p:nvSpPr>
              <p:cNvPr id="7199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28" y="2904"/>
                <a:ext cx="76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 dirty="0">
                    <a:solidFill>
                      <a:srgbClr val="FF3300"/>
                    </a:solidFill>
                  </a:rPr>
                  <a:t>ô</a:t>
                </a:r>
              </a:p>
            </p:txBody>
          </p:sp>
        </p:grpSp>
      </p:grpSp>
      <p:sp>
        <p:nvSpPr>
          <p:cNvPr id="7171" name="AutoShape 13"/>
          <p:cNvSpPr>
            <a:spLocks noChangeArrowheads="1"/>
          </p:cNvSpPr>
          <p:nvPr/>
        </p:nvSpPr>
        <p:spPr bwMode="auto">
          <a:xfrm rot="-5400000">
            <a:off x="4171951" y="95251"/>
            <a:ext cx="9144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lIns="91416" tIns="45718" rIns="91416" bIns="45718" anchor="ctr"/>
          <a:lstStyle/>
          <a:p>
            <a:pPr algn="ctr"/>
            <a:endParaRPr lang="en-US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304800" y="6324600"/>
            <a:ext cx="2286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1</a:t>
            </a:r>
          </a:p>
        </p:txBody>
      </p:sp>
      <p:sp>
        <p:nvSpPr>
          <p:cNvPr id="7173" name="WordArt 15"/>
          <p:cNvSpPr>
            <a:spLocks noChangeArrowheads="1" noChangeShapeType="1" noTextEdit="1"/>
          </p:cNvSpPr>
          <p:nvPr/>
        </p:nvSpPr>
        <p:spPr bwMode="auto">
          <a:xfrm>
            <a:off x="1219200" y="6324600"/>
            <a:ext cx="3048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2</a:t>
            </a:r>
          </a:p>
        </p:txBody>
      </p:sp>
      <p:sp>
        <p:nvSpPr>
          <p:cNvPr id="7174" name="WordArt 16"/>
          <p:cNvSpPr>
            <a:spLocks noChangeArrowheads="1" noChangeShapeType="1" noTextEdit="1"/>
          </p:cNvSpPr>
          <p:nvPr/>
        </p:nvSpPr>
        <p:spPr bwMode="auto">
          <a:xfrm>
            <a:off x="80010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6</a:t>
            </a:r>
          </a:p>
        </p:txBody>
      </p:sp>
      <p:sp>
        <p:nvSpPr>
          <p:cNvPr id="7175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76" name="WordArt 18"/>
          <p:cNvSpPr>
            <a:spLocks noChangeArrowheads="1" noChangeShapeType="1" noTextEdit="1"/>
          </p:cNvSpPr>
          <p:nvPr/>
        </p:nvSpPr>
        <p:spPr bwMode="auto">
          <a:xfrm>
            <a:off x="21336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3</a:t>
            </a:r>
          </a:p>
        </p:txBody>
      </p:sp>
      <p:sp>
        <p:nvSpPr>
          <p:cNvPr id="7177" name="WordArt 19"/>
          <p:cNvSpPr>
            <a:spLocks noChangeArrowheads="1" noChangeShapeType="1" noTextEdit="1"/>
          </p:cNvSpPr>
          <p:nvPr/>
        </p:nvSpPr>
        <p:spPr bwMode="auto">
          <a:xfrm>
            <a:off x="61722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4</a:t>
            </a:r>
          </a:p>
        </p:txBody>
      </p:sp>
      <p:sp>
        <p:nvSpPr>
          <p:cNvPr id="7178" name="WordArt 20"/>
          <p:cNvSpPr>
            <a:spLocks noChangeArrowheads="1" noChangeShapeType="1" noTextEdit="1"/>
          </p:cNvSpPr>
          <p:nvPr/>
        </p:nvSpPr>
        <p:spPr bwMode="auto">
          <a:xfrm>
            <a:off x="71628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5</a:t>
            </a:r>
          </a:p>
        </p:txBody>
      </p:sp>
      <p:pic>
        <p:nvPicPr>
          <p:cNvPr id="22549" name="nhac chuong 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1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43000" y="6248400"/>
            <a:ext cx="4572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2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6324600"/>
            <a:ext cx="5334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3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960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4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86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5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848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6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6248400"/>
            <a:ext cx="457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</a:rPr>
              <a:t>28</a:t>
            </a:r>
          </a:p>
        </p:txBody>
      </p:sp>
      <p:pic>
        <p:nvPicPr>
          <p:cNvPr id="86047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16002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4724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3" y="48768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85290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" dur="123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0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2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1" dur="123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2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4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200000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5793413"/>
            <a:ext cx="1172808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734585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CÂU CÁ</a:t>
            </a:r>
            <a:endParaRPr lang="vi-VN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3425374"/>
            <a:ext cx="1172808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4180854"/>
            <a:ext cx="1172808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5829149"/>
            <a:ext cx="1172808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95623" y="4180853"/>
            <a:ext cx="3167923" cy="1305561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980963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938499" y="5117356"/>
            <a:ext cx="1806187" cy="1562845"/>
            <a:chOff x="-2159695" y="2226389"/>
            <a:chExt cx="1806187" cy="117213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59695" y="2226389"/>
              <a:ext cx="1633699" cy="47477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o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khép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364685"/>
            <a:ext cx="1296883" cy="1089467"/>
            <a:chOff x="-1732975" y="2224493"/>
            <a:chExt cx="1296883" cy="81710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24493"/>
              <a:ext cx="1296883" cy="319089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57063" y="2874865"/>
            <a:ext cx="1782050" cy="1525856"/>
            <a:chOff x="-2135558" y="2254131"/>
            <a:chExt cx="1782050" cy="114439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135558" y="2254131"/>
              <a:ext cx="1372183" cy="471097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dirty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ô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29899" y="3645257"/>
            <a:ext cx="1719684" cy="1510959"/>
            <a:chOff x="-2073192" y="2265304"/>
            <a:chExt cx="1719684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073192" y="2265304"/>
              <a:ext cx="1372183" cy="4823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  <a:r>
                <a:rPr lang="en-US" sz="44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ơ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29919" y="5130801"/>
            <a:ext cx="1858899" cy="1549403"/>
            <a:chOff x="-2212407" y="2236472"/>
            <a:chExt cx="1858899" cy="116205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212407" y="2236472"/>
              <a:ext cx="1372183" cy="46469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d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319013" y="5159834"/>
            <a:ext cx="1841890" cy="1494983"/>
            <a:chOff x="-2195398" y="2277287"/>
            <a:chExt cx="1841890" cy="112123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95398" y="2277287"/>
              <a:ext cx="1255486" cy="46359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b="1" dirty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ô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khép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dấu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228601"/>
            <a:ext cx="1296881" cy="1225551"/>
            <a:chOff x="-1732973" y="2122430"/>
            <a:chExt cx="1296881" cy="91916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3" y="2122430"/>
              <a:ext cx="1212287" cy="4171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05000" y="3181279"/>
            <a:ext cx="1729987" cy="1568524"/>
            <a:chOff x="-2083495" y="2222130"/>
            <a:chExt cx="1729987" cy="1176393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083495" y="2222130"/>
              <a:ext cx="1372183" cy="4188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4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33" y="3645257"/>
            <a:ext cx="1812861" cy="1510959"/>
            <a:chOff x="-2166369" y="2265304"/>
            <a:chExt cx="1812861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166369" y="2265304"/>
              <a:ext cx="1372183" cy="4626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1905001" y="5230943"/>
            <a:ext cx="1729988" cy="1537820"/>
            <a:chOff x="-2083496" y="2245158"/>
            <a:chExt cx="1729988" cy="1153365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083496" y="2245158"/>
              <a:ext cx="1372183" cy="398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4400" b="1" dirty="0" smtClean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4400" b="1" dirty="0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ơ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4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892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5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6" y="3530602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3" y="3020408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8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3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057400" y="2970567"/>
            <a:ext cx="1882387" cy="1560799"/>
            <a:chOff x="-2235895" y="2227924"/>
            <a:chExt cx="1882387" cy="1170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35895" y="2227924"/>
              <a:ext cx="1676400" cy="50755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móc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394296" y="335462"/>
            <a:ext cx="1720760" cy="1118688"/>
            <a:chOff x="-1837631" y="2202577"/>
            <a:chExt cx="1720760" cy="8390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37631" y="2202577"/>
              <a:ext cx="1720760" cy="3600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057400" y="5082624"/>
            <a:ext cx="1882387" cy="1584536"/>
            <a:chOff x="-2235895" y="2210121"/>
            <a:chExt cx="1882387" cy="118840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235895" y="2210121"/>
              <a:ext cx="1600200" cy="4744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o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3375999"/>
            <a:ext cx="1922301" cy="1577003"/>
            <a:chOff x="-2275809" y="2215771"/>
            <a:chExt cx="1922301" cy="1182752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275809" y="2215771"/>
              <a:ext cx="1752600" cy="45123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19013" y="5070265"/>
            <a:ext cx="1958587" cy="1584536"/>
            <a:chOff x="-2312095" y="2210121"/>
            <a:chExt cx="1958587" cy="118840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10121"/>
              <a:ext cx="1188660" cy="4837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p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8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959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0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81" y="1290457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78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07825" y="1988129"/>
            <a:ext cx="4530437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uQuocDo\Pictures\13105khung-anh-cuoi-dep-lang-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32364" y="990600"/>
            <a:ext cx="5715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smtClean="0">
                <a:solidFill>
                  <a:srgbClr val="FF0000"/>
                </a:solidFill>
              </a:rPr>
              <a:t>Tiết học đến đây là kết thúc, chúc các con có một năm  học mới luôn mạnh khỏe, </a:t>
            </a:r>
            <a:r>
              <a:rPr lang="en-US" sz="4000" b="1" smtClean="0">
                <a:solidFill>
                  <a:srgbClr val="FF0000"/>
                </a:solidFill>
              </a:rPr>
              <a:t>chăm ngoan.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6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501"/>
    </mc:Choice>
    <mc:Fallback xmlns="">
      <p:transition spd="slow" advClick="0" advTm="1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8" y="4860993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9"/>
          <a:stretch/>
        </p:blipFill>
        <p:spPr>
          <a:xfrm>
            <a:off x="7295362" y="4348732"/>
            <a:ext cx="1545471" cy="9852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7537" y="41942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8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chuyền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6" y="5025571"/>
            <a:ext cx="2438331" cy="188235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3" y="4069120"/>
            <a:ext cx="1733204" cy="89951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42" y="5457621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85" y="4194465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65" y="5154221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" y="3972361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5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67" y="3822188"/>
            <a:ext cx="535781" cy="1190625"/>
          </a:xfrm>
          <a:prstGeom prst="rect">
            <a:avLst/>
          </a:prstGeom>
        </p:spPr>
      </p:pic>
      <p:pic>
        <p:nvPicPr>
          <p:cNvPr id="19" name="Picture 2" descr="Kẹo chupa Chup trái cây gói 50 q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21" y="4004445"/>
            <a:ext cx="8382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PHUONG_OT\Downloads\tải xuống (1)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667" l="889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4" t="3953" r="2447" b="3683"/>
          <a:stretch/>
        </p:blipFill>
        <p:spPr bwMode="auto">
          <a:xfrm>
            <a:off x="3418507" y="1898542"/>
            <a:ext cx="2106130" cy="17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PHUONG_OT\Downloads\hình nền\anh-powerpoint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9"/>
            <a:ext cx="9144000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PHUONG_OT\Downloads\tải xuống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67" l="889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4" t="3953" r="2447" b="3683"/>
          <a:stretch/>
        </p:blipFill>
        <p:spPr bwMode="auto">
          <a:xfrm>
            <a:off x="2358572" y="685800"/>
            <a:ext cx="4397828" cy="373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PHUONG_OT\Pictures\Picture1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15886" r="8547" b="24889"/>
          <a:stretch/>
        </p:blipFill>
        <p:spPr bwMode="auto">
          <a:xfrm>
            <a:off x="1828800" y="4876800"/>
            <a:ext cx="5762172" cy="13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PHUONG_OT\Pictures\Picture1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t="25757" r="26745" b="32292"/>
          <a:stretch/>
        </p:blipFill>
        <p:spPr bwMode="auto">
          <a:xfrm>
            <a:off x="5297713" y="5109029"/>
            <a:ext cx="928915" cy="9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0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HUONG_OT\Downloads\hình nền\yOEL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PHUONG_OT\Pictures\Picture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3" b="95029" l="5451" r="94969">
                        <a14:backgroundMark x1="44025" y1="44933" x2="46960" y2="7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" t="11165" r="6153" b="6691"/>
          <a:stretch/>
        </p:blipFill>
        <p:spPr bwMode="auto">
          <a:xfrm>
            <a:off x="2286000" y="1143395"/>
            <a:ext cx="4498649" cy="457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903518" y="1731818"/>
            <a:ext cx="516082" cy="4017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67 0.00324 C -0.04774 0.00672 -0.05451 0.01158 -0.06336 0.01945 C -0.06579 0.02153 -0.06684 0.02616 -0.06944 0.02755 C -0.07326 0.02963 -0.0776 0.02963 -0.08159 0.03148 C -0.08645 0.03797 -0.09392 0.04445 -0.09826 0.05162 C -0.11336 0.07662 -0.10069 0.05857 -0.10885 0.06991 C -0.11197 0.08195 -0.11927 0.08959 -0.12395 0.10023 C -0.12604 0.10533 -0.12656 0.11135 -0.12864 0.11644 C -0.13072 0.1213 -0.13593 0.12824 -0.13923 0.13241 C -0.13975 0.13449 -0.13975 0.13681 -0.14062 0.13866 C -0.14131 0.14028 -0.1434 0.14074 -0.14375 0.1426 C -0.14496 0.14908 -0.14461 0.15602 -0.14531 0.16273 C -0.14548 0.16482 -0.14618 0.16667 -0.1467 0.16875 C -0.14618 0.17917 -0.14496 0.21297 -0.14375 0.22547 C -0.14322 0.22986 -0.14027 0.23565 -0.13923 0.23959 C -0.1368 0.24885 -0.13524 0.25857 -0.13315 0.26783 C -0.13263 0.27454 -0.13194 0.28125 -0.13159 0.28797 C -0.1309 0.3007 -0.1309 0.31366 -0.13003 0.32639 C -0.12951 0.33542 -0.12743 0.34769 -0.121 0.3507 C -0.11961 0.35996 -0.11875 0.37014 -0.11336 0.37685 C -0.11076 0.38866 -0.11388 0.37824 -0.10885 0.38704 C -0.10659 0.39098 -0.10277 0.39908 -0.10277 0.39931 C -0.09982 0.41111 -0.09253 0.41551 -0.08767 0.42547 C -0.08645 0.42801 -0.08593 0.43102 -0.08454 0.43357 C -0.07951 0.44306 -0.0684 0.45 -0.06041 0.45371 C -0.05798 0.45672 -0.05503 0.4588 -0.05277 0.46181 C -0.04687 0.46991 -0.04861 0.47107 -0.03923 0.47385 C -0.00295 0.50602 0.09671 0.47801 0.09723 0.47801 C 0.11164 0.4713 0.11875 0.4507 0.13351 0.4456 C 0.13803 0.43681 0.15244 0.41482 0.16077 0.41135 C 0.16268 0.40787 0.16546 0.4051 0.16685 0.40116 C 0.17014 0.39236 0.16928 0.38588 0.17448 0.37894 C 0.17622 0.37246 0.18212 0.36088 0.18212 0.36111 C 0.18369 0.35371 0.1882 0.34514 0.19271 0.34051 C 0.19566 0.3375 0.20174 0.33241 0.20174 0.33264 C 0.20469 0.32639 0.20764 0.32315 0.20938 0.31644 C 0.2099 0.29954 0.21007 0.28264 0.21077 0.26574 C 0.21094 0.26088 0.21216 0.25648 0.21233 0.25162 C 0.21424 0.21459 0.2099 0.21227 0.21841 0.18912 C 0.21719 0.16829 0.2158 0.15371 0.21077 0.13449 C 0.20903 0.12778 0.20018 0.11829 0.20018 0.11852 C 0.19757 0.10672 0.20105 0.1169 0.19271 0.10834 C 0.17935 0.09445 0.19063 0.1007 0.18056 0.09607 C 0.17744 0.09213 0.17448 0.08797 0.17136 0.08403 C 0.16754 0.06736 0.17292 0.08773 0.16685 0.07385 C 0.16598 0.07199 0.1665 0.06922 0.16546 0.06783 C 0.16424 0.06621 0.16233 0.06644 0.16077 0.06574 C 0.15903 0.0581 0.15591 0.04931 0.15174 0.04352 C 0.14844 0.03102 0.1356 0.01528 0.12605 0.01135 C 0.11424 -0.0037 0.08959 -0.0081 0.07448 -0.01504 C 0.05278 -0.01435 0.03108 -0.01435 0.00938 -0.01296 C 0.00487 -0.01273 0.004 -0.00926 0.00018 -0.00694 C -0.01059 -0.00046 -0.02638 0.00718 -0.03767 0.00324 Z " pathEditMode="relative" rAng="0" ptsTypes="fffffffffffffffffffffffffffffffffffffffffffffffff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HUONG_OT\Downloads\hình nền\hinh-nen-powerpoint-mau-xanh-da-tro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13854"/>
            <a:ext cx="9137073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HUONG_OT\Pictures\Picture4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32" l="0" r="100000">
                        <a14:foregroundMark x1="39344" y1="15447" x2="20000" y2="59079"/>
                        <a14:foregroundMark x1="24590" y1="21680" x2="22951" y2="71545"/>
                        <a14:foregroundMark x1="81311" y1="25203" x2="86557" y2="67751"/>
                        <a14:foregroundMark x1="81967" y1="80759" x2="41639" y2="91057"/>
                        <a14:foregroundMark x1="20000" y1="70190" x2="40984" y2="88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47994"/>
            <a:ext cx="1858963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PHUONG_OT\Pictures\Picture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" b="89847" l="235" r="97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609600" y="1820932"/>
            <a:ext cx="2597150" cy="29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HUONG_OT\Pictures\Picture3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3" b="95029" l="5451" r="94969">
                        <a14:backgroundMark x1="44025" y1="44933" x2="46960" y2="7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" t="11165" r="6153" b="6691"/>
          <a:stretch/>
        </p:blipFill>
        <p:spPr bwMode="auto">
          <a:xfrm>
            <a:off x="3740727" y="2078972"/>
            <a:ext cx="2576945" cy="261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8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" y="17572"/>
            <a:ext cx="9171704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6754863" y="4152933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4218"/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266447" y="359136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695" y="367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CC00FF"/>
                  </a:solidFill>
                  <a:latin typeface=".VnAvantH" pitchFamily="34" charset="0"/>
                </a:rPr>
                <a:t>O</a:t>
              </a:r>
              <a:endParaRPr lang="en-US" sz="4800" b="1" dirty="0">
                <a:solidFill>
                  <a:srgbClr val="CC00FF"/>
                </a:solidFill>
                <a:latin typeface=".VnAvantH" pitchFamily="34" charset="0"/>
              </a:endParaRP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7896" y="471062"/>
            <a:ext cx="1327931" cy="1676400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645" y="417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 dirty="0" smtClean="0">
                  <a:solidFill>
                    <a:srgbClr val="FF0000"/>
                  </a:solidFill>
                  <a:latin typeface=".VnAvant" pitchFamily="34" charset="0"/>
                </a:rPr>
                <a:t>O</a:t>
              </a:r>
              <a:endParaRPr lang="en-US" sz="60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3876908" y="2281261"/>
            <a:ext cx="1468439" cy="1714571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" pitchFamily="34" charset="0"/>
                </a:rPr>
                <a:t>u</a:t>
              </a: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259013" y="511535"/>
            <a:ext cx="1409700" cy="1609725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0000FF"/>
                  </a:solidFill>
                  <a:latin typeface=".VnAvantH" pitchFamily="34" charset="0"/>
                </a:rPr>
                <a:t>O</a:t>
              </a:r>
              <a:endParaRPr lang="en-US" sz="4800" b="1" dirty="0">
                <a:solidFill>
                  <a:srgbClr val="0000FF"/>
                </a:solidFill>
                <a:latin typeface=".VnAvantH" pitchFamily="34" charset="0"/>
              </a:endParaRP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7195315" y="2332862"/>
            <a:ext cx="1333500" cy="1647825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FFFF00"/>
                  </a:solidFill>
                  <a:latin typeface=".VnAvant" pitchFamily="34" charset="0"/>
                </a:rPr>
                <a:t>O</a:t>
              </a:r>
              <a:endParaRPr lang="en-US" sz="4800" b="1" dirty="0">
                <a:solidFill>
                  <a:srgbClr val="FFFF00"/>
                </a:solidFill>
                <a:latin typeface=".VnAvant" pitchFamily="34" charset="0"/>
              </a:endParaRP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5542968" y="427325"/>
            <a:ext cx="136207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4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206361" y="2314797"/>
            <a:ext cx="1477963" cy="1816547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FF0000"/>
                  </a:solidFill>
                  <a:latin typeface=".VnAvant" pitchFamily="34" charset="0"/>
                </a:rPr>
                <a:t>O</a:t>
              </a:r>
              <a:endParaRPr lang="en-US" sz="48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483429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500" b="1">
                  <a:solidFill>
                    <a:srgbClr val="CC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-8382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defTabSz="914218">
              <a:spcBef>
                <a:spcPct val="50000"/>
              </a:spcBef>
            </a:pPr>
            <a:endParaRPr lang="en-US" sz="8800">
              <a:solidFill>
                <a:srgbClr val="0000FF"/>
              </a:solidFill>
              <a:latin typeface=".VnAristote" pitchFamily="34" charset="0"/>
            </a:endParaRPr>
          </a:p>
        </p:txBody>
      </p:sp>
      <p:pic>
        <p:nvPicPr>
          <p:cNvPr id="48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t="24703" r="43262" b="38501"/>
          <a:stretch/>
        </p:blipFill>
        <p:spPr bwMode="auto">
          <a:xfrm>
            <a:off x="4084641" y="5869593"/>
            <a:ext cx="66736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1571681" y="3932823"/>
            <a:ext cx="5621941" cy="30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58034" y="2266957"/>
            <a:ext cx="1447800" cy="1743179"/>
            <a:chOff x="5558034" y="2266957"/>
            <a:chExt cx="1447800" cy="1743179"/>
          </a:xfrm>
        </p:grpSpPr>
        <p:pic>
          <p:nvPicPr>
            <p:cNvPr id="19532" name="Picture 76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558034" y="2266957"/>
              <a:ext cx="1447800" cy="1743179"/>
            </a:xfrm>
            <a:prstGeom prst="rect">
              <a:avLst/>
            </a:prstGeom>
            <a:noFill/>
          </p:spPr>
        </p:pic>
        <p:pic>
          <p:nvPicPr>
            <p:cNvPr id="43" name="Picture 3" descr="C:\Users\PHUONG_OT\Pictures\Picture4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7832" l="0" r="100000">
                          <a14:foregroundMark x1="39344" y1="15447" x2="20000" y2="59079"/>
                          <a14:foregroundMark x1="24590" y1="21680" x2="22951" y2="71545"/>
                          <a14:foregroundMark x1="81311" y1="25203" x2="86557" y2="67751"/>
                          <a14:foregroundMark x1="81967" y1="80759" x2="41639" y2="91057"/>
                          <a14:foregroundMark x1="20000" y1="70190" x2="40984" y2="886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776" y="2787949"/>
              <a:ext cx="564354" cy="682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876884" y="496510"/>
            <a:ext cx="1317758" cy="1586345"/>
            <a:chOff x="3876884" y="496510"/>
            <a:chExt cx="1317758" cy="1586345"/>
          </a:xfrm>
        </p:grpSpPr>
        <p:pic>
          <p:nvPicPr>
            <p:cNvPr id="19535" name="Picture 79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3876884" y="496510"/>
              <a:ext cx="1317758" cy="1586345"/>
            </a:xfrm>
            <a:prstGeom prst="rect">
              <a:avLst/>
            </a:prstGeom>
            <a:noFill/>
          </p:spPr>
        </p:pic>
        <p:pic>
          <p:nvPicPr>
            <p:cNvPr id="46" name="Picture 5" descr="C:\Users\PHUONG_OT\Pictures\Picture3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43" b="95029" l="5451" r="94969">
                          <a14:backgroundMark x1="44025" y1="44933" x2="46960" y2="71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0" t="11165" r="6153" b="6691"/>
            <a:stretch/>
          </p:blipFill>
          <p:spPr bwMode="auto">
            <a:xfrm>
              <a:off x="4282890" y="956589"/>
              <a:ext cx="616070" cy="626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Picture 5" descr="C:\Users\PHUONG_OT\Pictures\Picture3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43" b="95029" l="5451" r="94969">
                        <a14:backgroundMark x1="44025" y1="44933" x2="46960" y2="7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" t="11165" r="6153" b="6691"/>
          <a:stretch/>
        </p:blipFill>
        <p:spPr bwMode="auto">
          <a:xfrm>
            <a:off x="3876884" y="5628804"/>
            <a:ext cx="1125706" cy="11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0625 0.02893 L 0.29583 0.6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5781 0.543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349 0.3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711E-6 L 0.13334 0.53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-0.35625 0.246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1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0184 0.6009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30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20295 0.315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mYQV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5mEFTEfdO8U8FAAD0FwAAJwAAAHVuaXZlcnNhbC9mbGFzaF9wdWJsaXNoaW5nX3NldHRpbmdzLnhtbNVYW0/jRhR+z68YudrHTQIbrkqCuASIyK3EVXdVVWhiD/EUe+y1x0D2qRJP1araUvWlWqEuRduqLaitdl+aPPTBqP/D/SU9Y4eQkAD20qDdB0I8Puc7lznnm5PJLuwbOtoltkNNlpMmkmkJEaaYKmXNnPSJvPpwVkIOx0zFuslITmKmhBbyiazlNnTqaHXCOYg6CGCYM2/xnKRxbs2nUnt7e0nqWLZ4a+ouB3wnqZhGyrKJQxgndsrScQv+8ZZFHKmLEAEA/gyTddXyiQRC2RCpbKquThBVwXNGRVBYX9Wxo0mpUKyBlZ2mbbpMXTZ100Z2s5GTPspkZmaWJy9kQqgVahAmcuLkYVEs83msqlR4gfU6fUaQRmhTA3dnMhLaoyrXctKjdAAD4qlhmAA8jB0LmGUTksB4F98gHKuY4/AxNMjJPncuFsIltcWwQRUZ3iCRgJy0Im/VS8WVwlalKhfqW+tyuRT6EENJLjyWYyjJRblUiCMfFb62WagXKnJhc2upWI2pEd2pS51CebFYiqnzaWGpXpTjWqosluOq1NarlWg6y9VybbHyJJZr609qhc1SsbKxJVerJblYu9SC4h2ovWxqsDizUMSmayukV5tZrrlGg2GqAx9cqViHcGAUHdtNIpurFBpmG+sOkdAXFml+7GKd8hYQTxqIZ4cQa9GxiMI3RYfkJG67RLqECwHBMWibXvtNzfXab2Z2IPRUaP0yrJFeZnt8VNNMbt6z9xPpqZ77c5mb3b/G0SzwoYVZq2Q27937qeme95PT0ze7P8rNLOYcKxqQJGxI4Fs21b90IbZtsoG6Es+oYepqLyJiNIhawQbp4/76DmWrIDkhoW3oAB1irVqEoTpmcN5QDvErPQDHbTic8uCcWe1KL9oU6wjw4EAkqFwfyoeiYdsZKPle6gXJK/nP1jSKFM1rfx4mJFy9TrpgQHFGEZRtzJpojzQiCVO/c+Aix++cRRFf8tvHDCneG2S4fueQIU799t8W4n7ntYIafvsElmzvlGmo4b1qifXfkO63f2ZonxjwSrimCFWI3PsLHnY07y1rLkQ3bmlghSLN9F6BLQ0+NYD60UXnhwALJv75w++8VACYItvvHFH45nde0K7xfu8YfCRjW94VBk44eupiAQPAfvsMUmCbAbww8iA824qVlcLjB4ibCKu7mCkkvjEOvp+N0UyY/sDMQbiZDOnerwz2svMDxOqdil0FwfND7+RCuj8DT136DDTaCnJ0Co0w4FPybttqeG/FeudFEPF97mu/ZUjEqNjutK2KKNWm3/4d8Mdm69q9vX1Xzw+DByWKc/GjD6gg2Giosu9HbKBo5YMBbolBTuDtVwFFdQO33RbkO+ydYUMQf8hM3fKClTfvFpHiHSsjTHCNmIErv4hI/kQMNF7zIMTnTItkKj0x+SgzNT0zOzefTP375U8Pb1TqjnQ1HVN2MdMtXzueR9O6MqTfonTtqB5ZL66bN4ztkTVHTMiRda+O8JEVhwb5WzRvGOdv0bxhqB/SXTVtA0Ytog5VwujfhN2RbnjiyabENDZ6OAuGyPd1NtsA6hFUCN2NuHdqoB1BRsZ8lHYt+Z2v4Zy6isBF47eiAJSDaUqPynsXY2QUWRjsW2IgO6YRp8NYDHz+jd/5trKGvKMo0hvr3neVtf8fV+5j3+ihCv4/Co5L2LIzLo6m56gJ4/FLmEoE138QTH1df46T5MdGfvdCQ3f+jRjy2HhoSL6kHqimsVXgB8H348zz+5S18Kl3vzZwoda76Bm8JRZvDMqoAbkUA3rvajk/lUlnU6NfJRKANnhTn0/8B1BLAwQUAAIACAC5mEFTQCNPV98CAAByCgAAIQAAAHVuaXZlcnNhbC9mbGFzaF9za2luX3NldHRpbmdzLnhtbJVWbW/aMBD+vl+B2HeStagvUopUKJUqsbVau353kiOxcOzIduj497Mdm9iBACNCwnfP4zufn7uQiA2ms2+jUZI1nAOVH1DVBEkYpUjAS/4wfv6zWo2jFsII4+8gJaaF0BZnG2EFTBspGZ1kjEq1z4QyXiEynn1/Np8kMshzLLYFfilnjTLwwsTxPI4vodgYi8c4HiZkrKoR3a1YwSYpyjYFZw3Nz6ZW7mrgBNONQi6fr++mN0NIgoV8kVAFOS2f9HMZpeYgBOiUbpb6OcsiKAXiIsXxqdP3OF2o06fv0bZYYGlojz/0M0SrUQFhkafT29vF1TCeqt0DwtJ8ThMk/JUKen2ln0EoQTvg/Su/v7obvJWa1U39PxqpOSt0QUPO6UvccwhDuWq/y4PoA+lAhnFzfzsdYtjyTJ/044HsT7/vE92unJE3XdfeQNCXnhKYSd5AErlV6xMl+3ptpOoPmK0REQrgmzrQm0r6DTXCbRPaOtxv+MI090DW0CE+GWkqWLT5esDQ3uEXi7kZFX5+e5uXIIetNXoZdsYO+UuV9QDpGTvkO8E5vFKyO4D3PS3HXfEc2cs8XX3lBYrU0tXLrZxXR1rpxhVeaGtwmIrlMBM6nQ9cgb61JDK2NqXoIKeEoi0ukMSM/tS4dGcOI5Ko57BKO66rRGJJ4JjcTI5qSPv3ZdahGq03lGP7UugO165HUs3whzGSEmVlpV5KYjyyPNUkqjDt2/CQoaekggN/oWvmcUzsIVKF+Ab4B2Pk0jCUSRCXbs/a1hqCJ5FXgyQ6XuXEbnKs/LSpUuBLdWsYnGxCW4srcVES9ZWfGL4gDwkDzpYpS7UdRXivSs9gJQCIZ6XTbLtoPVVDJCawBdf5nsEceOhkiVAaHZLbo1zBWvqCs5aeIr0m6gRp50QnlHB+ePYj+E+VVaD0nuf8BJYoFeZcQde7AdylEoxkN8m08PwhZtZWR8HGyn9YP2XU/zX/AVBLAwQUAAIACAC5mEFTvLSJgjkFAACFFwAAJgAAAHVuaXZlcnNhbC9odG1sX3B1Ymxpc2hpbmdfc2V0dGluZ3MueG1s1VhbT+NGFH7nV4xc7eMmwHJXAuJiICK3ElfdVVWhiT3EU+yx1x4D2adKPFWrakvVl2qFuhRtq7agttp9afLQB6P+D/eX9IydBEIu2LsNtA8EPDmX78yc882HM0uHpoH2ieNSi2WlidS4hAhTLY2yWlb6SFl/OCchl2OmYcNiJCsxS0JLi2MZ26sa1NUrhHMwdRGEYe6CzbOSzrm9kE4fHBykqGs74lvL8DjEd1OqZaZth7iEceKkbQPX4Rev28SVWhFiBIAf02Itt8WxMYQyUaSCpXkGQVQD5IyKorCxyU1DSkdWVazu1RzLY9qqZVgOcmrVrPTB1NTs7Opk2yaKtEZNwsSWuIuwKJb5AtY0KkBgo0KfEaQTWtMB7eyUhA6oxvWs9Gg8DAPm6d4wYfCodCzCrFqwB4y34puEYw1zHD1GCTk55G57IVrS6gybVFXgGyTqz0pryk4ln1uTd4olRa7sbCqFfIQhgZMiP1YSOCk5JS8nsY8bvrwtV+SiIm/vrORKCT3ig7rykQvLuXxCn4/llUpOSZqpuFxI6lLeLBXj+ayWCuXl4pNE0DaflOXtfK64taOUSnklV77ygubt6r1Murs5M9DElueopNObGa57ZpVhagAd3OhYl3AgFAM7NaJY6xQGZhcbLpHQZzapfehhg/I68M448M4eIfayaxOVb4sJyUrc8Yh0FS4KCMBgbDrjNz3fGb/Zua7S01H2q7L6osx06KisW9y6Y/QT49Md+PNTw+EPAJoBOrQxq+et2p2jn57poJ+cmRkOvx/MDOYcqzqQJBxIiC2Tvr7UNtu1WFdfiWdUtQytUxExq0QrYhO6u7zOJLQLLW9AcSWbMFTBDO4XyqFgtePhelWXUx7eK+st62WHYgPB3QEXIEGFSs8GqDp23K4e7+y1YHV18ZMNnSJV9xufRjsQrQ6ylk3oxjiGioNZDR2QaixjGjSPPOQGzYs45itB45Qh1X+DTC9oHjPEadD400Y8aL5WUTVonMGS458zHVX9V3Wx/gsygsaPDB0SE74S0FThCpX7f8DDnu6/ZbWl+MltHbJQpFv+K8ilw6cOob730OUxhIUUf/0WNF+qEJgiJ2ieUPgraL6greTX0TH4SCXOvC8SnHH01MMiDAQOGhewBY4VhhdJHkSXWa64Jj9+gLiFsLaPmUqSJ+OA/WKEaaLtD9McRYfJkOH/zOAsm99Brf65OFUwvDz2z9rW13fgqUefgUdDRa5BYRC6MKXe71hN/61Yb74IK77Lc72eGTaiX23vdayqaNVa0PgV4o8s18Czvf1UL4/DBzUOuOTVh1QQHjR02bd9DlCM8lEXtyQgJ0D7RUhRrcIdrw77Hc1ObyKoP2KmVnvBypt3q0j1T9U+KbhOrBDKT6KS3xEDj9c8LPE502OlGp+YfDQ1PTM7N7+QSv/9+Q8Phzq1NFzZwJS1RdzqQD0ez+uGKr/FaaA2j+2XFOYQnR7bs48kju17U7PHduxR7rd4DtHvt3gOUfE9vuuWY4K2IlpPJ/T/J7Cl4XoVTyYt5Fd/NRaqxhtirHp/amwLyEaQH8wz4v65ifYE/ZgLcQY0HzS/hJvpZgQuRr0eJ0Ah1E9GXKZrC8c4tqDd60KCndKYejAR515+FTS/Lm4g/ySO9dam/01x49+Pq1zj2/ilCsY/CS9IOLILLi6j56gGgvgl6BDB7v8Lbh40kaOk9ZHR3Z0QT99/A+lQ5om4ajTEo1yRDfTPyHru/jj9/rb2v7RR0VPnPVnXi7HOC5vut71jsN796nxx7B9QSwMEFAACAAgAuZhBU2c0Cr6jAQAAGQYAAB8AAAB1bml2ZXJzYWwvaHRtbF9za2luX3NldHRpbmdzLmpzjZTLbsIwEEX3fEXkbiuUQsSjO8pDqsSiUtlVXThhCBGObdlOSor498bhFTtOwbPBl5M7nrHGh45XLhQh79U7VL+r/Ye5rzTQmhIZPJs6adFTrSNJkjWskhRIQgFZSH759Cofb4TLGNHKNCw+ta2s+SGm/9lgIus4d1gIhyYdWu7Qfhza3pX416jsXNWpolqbw0wpRrsRowqo6lImUlwx6GlRrXqBFsxyEHfQDY7ANPX9N99vI2+O04nvm1zEUo5psWQx64Y42sWCZXTdln9bcBDlhe9OwHzRHwWDOkASqd4VpHbi+UxHO8kFSAnnvIO5DidMcAik5uv7dkEWahg3C7LoPJGJutCTFx11muMYGl0KguFw2jMxWnrZ3LxaTU7BXp2Ifk+HQRBcgHBczLg3MrrJGc/4AxfIBYt1Rxpos+dXlDC8Tmh811IfVttewMF4GNTBW6HBTAcyRohZI7R1TGTa9nA8MPXKObjSyrp0zTx5MC1zaPy/B8g4irLfEL3/8hBWCkfbtHwaymex7AEWOxArxkh59m/7lPbR86t4ytU5/gFQSwMEFAACAAgAuZhBU2XnEVtAPgAAL1kAABcAAAB1bml2ZXJzYWwvdW5pdmVyc2FsLnBuZ+28eVjS6ds37CxN00zLVJZjmZZr5jbRYqbhVCrujlvmykxumaKJqZEizUwzlZoEKGYuTKmZmjK5YLjAtAqSkpaSojIliIpIgUKAwAs2MzLzu+/3eO/jfp73eY7n+f3h4QEX13V+zvU6z/O6vt/L3/iC1ny25TMdHZ01Hu4uATo6HwN0dD688ukn6m8GOF7t6n8fpAWAjug09hlMqz98HH/Y57COzl3k54vfrVB/XnXaPTRNR2ftQ83fB90pt2N0dI4/8nA5HHQ2ij8Gzq/iwfXOgo0bXC7ce/Bp6gcb8nRXrfp+86rQiO2uvw6EtrhffRisNDhhsdORGvdBvMsXX/jYNvUDkoYufUX6df9l81fGJ5AmGwx6T3gXlpl+rO9nPXHV4HGT3t5VBfS3+kbd0vAsElym7yzqw1fUNc7V1PAa6CGy2x31487B+8bo8yK+BM7bVgoki+tLe/0W38WJTFSvISw5Qg1cJwI/5FVV6R7Sz6G5PgEpfbrUjOv8Jirse+2UoqePe3e2a7vmC5+rc68bOqNFUgZPw69OMppOJsG6h6Xmg+Waz/ZU9cKT20rXdZJJG9WffzeX/ia3F+wUaAbvfa+rr1mk/5sYzUfQUdQH6n8Ga1w14j29V3swbUyl7J3caMRKAoqmr1yiDB+/untH9NF9cbO/UNTDk1KSBLIfh1Bki42NB8yijz65dGr2y6WZokWhXTn9uItLbkz+7ScFH2gW/wp5idIYFN193vgjHZ1r8Si9qLPfWa0P9avDvZ0s0fr+VMDzS5RzAYp8e3rVFsdPNIB+c8pLKqdcosxUaugmk1x19Y1rtmoWPS2yuUn5wmFsp1pS50tT1rv+TJl203A0mp23E+Dia5+7Ws3/5Mb1w0V/Ybt0adZzX8bqpSkwF5eM6r+oGBt3BFzZ9pFmzreG61GRtf8hdJBLTEjd3eivNWSemhg3WQ2+3P1eIOv/jyKDwvT9uHLd/sy50eHO+QGvUrXCXnkDEZyikL7iL2Dav6NVgpD7JXNjzM53r/P8evI8Pdeimpcp+BojjZyBVubJLFIkdjOzav4Ly+4/odw5iCfJZibnxjockaSXk0qFnBuOxvj+xVFMegIIPNqeXm9tYWvMoGnPNF9nBHRylN3cZWprAkqnXK75i3PoC2q/nh15URgoOAgdDCj421ghlVk5CQmsf/2qjiPbAn29LBYDH+FaY+K7yaeVdoS3x+5YVPwlZMoVP88LvIOyE6WzZDPGU/cb6ETo2ayhjR5/4WS7ma+435UlWZvDfKEfloDiQa0FNMeqqln3+6jnUQFQSu6yLoi7iT1tPodcxI4HZSZmrjQS6BJ77zVmWwquoRRidaBg77JouRVldajMT2CGIHAMbjhTtble2hm2v9rFq6D9NnY4RFz6gwmonB0ZUnYL+jDwLwIw24SUUllnAcn98lft57mEz3PFoKCn7VMnDcN7NjFe3Tu8zHNEImA33bTr+m907OsdnN+Aj7/2xJ7aCpu1cbh+MyxuM+PV2YLlH3v75f6o+1FzwbcvzTAq70U7tNPkqXAHM1MQJh9LTIZFMtMP2MqcYunLqr9lhpmB2+XCBgFEP9iA58WjTfy7kpoqJ3xgtJtwVJ6YQ9m07OTQaqr/Zw6A32EG8H7bUVhwTUTVr7fFGOHNWCaAHo5gX4o4vGypIWiDD64+31rnsZDEhwTGe48GfhokT2IMU4BtNqJOziVd4s1lGLblBh+kjmGks3Z6zKSfHtxJ6vgqQTwm7LSNavfyvYKyWvYg9gCx77k7wMGoCzITbAG6HoQ0oRPNXH1bn4qwJjFsbS0GNUZvwA18y2rzKUdBXH1Ua3fAtgX8yna/ovup/aszGOXt9cSYZbzFPU+NJ3bZjcJK2GEbmYasncQcN0OE5zXrrDHBaWg5qPEOcFntXrHMWr2LPTGqppTSc4PU6FrDRAPhAdF1zskCXQOHc9FDtQ72Nz4O89Favi/Wr5IiczixY+Ni6fWI0spzsyHSvu2Whk1d9QcPuTZ+pbW4BWhz0MbpSEAoboFQG1JucNj/0EWDw4A9RFt3x0NmsT2kmpp5PZMiK3ctqVBjOq57hwDukwqW2AW5OyFNPJrohV8zPU0Fx6GPtSzKA5DaaP7Cp8B8isWZ+BLz4a1zyXTR2GFCkbvlAfZny1ZKRLOnzp86Um7yVcHbqbxdTNuk6yb7KkKgIx4L1zqjqZu0fDaW6FET9bSHkBjkhH/9LbPWbPwuO1drpaYkxwVjgXsTlh3pWse9FhhfASJ0Tf4NVWjy61q9kPLOh54LBhOwsiOBkaUxPnjJFS0X9kx77tt1DWUA9z/UbdCQOlbry31bYLZRS+UDSR1T3OvmDJikaMZh8sEtRgkEdNGJnukfCtGyzOvejW2R82k2gij06IXPS5OzutHc1BjKjBZgIft1xeDHWT6gz5Ky2q7yOn+dJlSC1UxfWLbZRidmge7x56472w5132tMsgqEBuVHpC6TCUTzXIMwsxHgE2uGM8rz7zWaGKsX2HfrL6kBzIi+D6HobbBuZLRvowjFJfC36KdGurotrN09fjcmQHupVSooesxgwtU57VAuJKWj/Yz6Z60CXqdbt8fyhgKwYZoriYSHu00FX6M/LywoIB1vbwx0FL6sUxjRErPOaAUKGoHnzpbp2+8jfhPnu63Wl/nSzOxJepdihpB3JYrRv92ieDm2vjCguTqLzooPpcdYrnDznb7XFxhH6Iqm7q4gpOlqrenj23vbfNT+1U1cyTx4/gUqyvZOSWK8E7LqQK0hxnvZhWNOuekpniYYMMpn93Ae7qgpcCn4itr/BV1OuTjTEKJe+JFWfKq5fgbU6JoaSa01YRaceAka6vKoeRgEQp3tRl/WDnwF54/7tkeL1QJ64VJQ8TKjvCAS+sLNUC46AI0pdKqYeXvuHxPMx5mNR1MHBU39vtuGM3QptrAyYrJaBHLKjmFxgZk9/8O6eq2wE9bEbymoP7jNGCNP4j37PHPydSWd96Bcz8eXWlvx0McWXKAVHhI9zIcH2Y5rD6Wb1BTEBCCmak06bEeJozmeaINplMl+aFYPhps6QiW0RRVpgYoIJ3QFUlyRFyhChx9ujgwBoewnU4XYvGTyJoPhZM+fk7ImO64H1fSyW/8xq3zDXbqpE+hMxOQLVKTe3FNxWtXjG0xWnNt9/23fo1+7mi8bHRTicfnXsvP2gwvbmhZjfbd5WKKgJ8JhzwhkvjuqBLuim8RoeyneEucI2K3Fj4+5YNDFaaMc2yl/op5EbZd3/gj67IJBNWrDdp4T8ki0JXIH0gxpSf8u9HRQTdGFTOuSsmUDajXnHN63nnzHoBVVadX4+sWVJBPkntgjucWFK0PgPdRgpuTSWgetAJhIv1GTa10d4d5/deDVQfTzg7LKAwGnIwbTiH9f1sLs6336LEbj55lAJPvSpbLxfqPH/ofE+rLnUG3vYVSUtaf2B+6Dsh9OPSi338ffW1QmRnc7T+wtKrQAOGht5mg4suel5EF59zXl3qKjdvuvB7DNt5U0jSzbY0U4AIY35/IflNccPExP2CWPSNrbRqRw9y17oTDieYH7pezkE6RD/BOVV0x2N+7+PzQB/RuZspOGwOx7sFc/6fWRzymJcLl4eOJyeFtyORyuzjybux2skIaHDjLBQFvR7/d/7PWy6zojlubZke7BpJxiOtBPeA3KmuhG2uM7hT2ByEOyWEwSguiNi5QIPA27yx0z+wh3n0I7+sm3QiXjXVkcBcxQImA5yxfZf0Xtio29PtaAkSoHpE1ADHu3Om2tj29Dol/vwEjzzKupTWfdmxq832BmnTcqsU5D+4fpOc0RHeRdoKYGp2LIcLpqJ8zAMjhM2uytOl7PJsaPKaUL1GhmBksrwlpc907O3KRfUlUTcSl73GLjglhPHuWcYNhA9gbHzFMhJSclVOBIhgnSzGjPdB93OMScBVHBypjmExBjlgVNHOtCeA5MeXx/53BU1jbhbtCZJKaqUS56h3X1RYRXgLMO1RmbIFsPiWOb6LMdh4Z28fc5Sf9SBNcFQ+XdplD8P3Hw3I55ud9jzqKF6LxRnIEwf2S5YaTqLENGS+pAhO5iBxXkkIf9xOWrsswlwwggPTqBFsMMbeyByqlNoxQZHxbbIT1XSJqiKEGg8Nl2hPT4iAi82YgPs90js0/GD+4MNccLqDXabH/T5gPdU0uHK2JgDq/o3JKgthjjsZ4f4EMCDFkWf2SsJ3+qmHauwZ0CVeRgvGeZEMjrMaPHV+VNVyAeDv1624ajPruAJVEoBNE7gpl85vOfsg1ho7DVKDozsZmnNJXE44g2EhvkM3coAht+ixU355cwQChPH+FDiE5kcUQ4NKuVjlm2Y9+9lcbRzKp7Prcx3meLXd3C43EL8tnwmKSsp6GkTetD44iC/jSfESXm2IN5OV3cdMVUEivdVTIb70hLL25r5V6bbXemwmFdzbMEeLyUI4oyX+GWm5/xsfsQVTSt2lbs6o3uZlSoqLe0ZNDPzmFWHWhrXZVh/oI/dWEq7wp8CBzHhJc8ajvxHTN6TlIci5UbHmKYblwcxRmfgO0Cofmtl7OxiThJrWd+1bkoRfRoOsKrYAs1sdNGkfiVp2F8lk1Tn5BoTmPsYjZUiP5uaN5tPnOBAUEbR0eHCj6lsJ3BNZ0UgmzVIpBnF+gzhTFIQP2wPaHazXHfTTNaS+Xqug3fzkeEN+UQMA9+cW4wnbYQDvcJUwkbTIyKE5izz52fREosYFcCT8QM325KQaEgbUeqIJklnMQiPFPkPKxtZJenCVS4laXsMgxIr2or+lQttQ8r+NYWRPkdsrf5K9oP2+WU6CTQOVNLA9nNHUyeH5zSzbmQo6GOTKo5lz8cxcwBCmgXnPAQMzc0s1mgVJKsh9MRPaVOtzIQVkhsbW6+E1JJZIusn3viTJlzYIlYMIJOz+jKsEBpxZMRdk6tz6k9qX2m9htZx32HmIqS41zSHWaxTscQ2JxmbeSVXD9EBcr54o3yo3n5pshM2BkXtciNTczcxCy0HIt0lHVfrfxmBKKuaVY8nFJmj+mt4adHVjwI2KQ/SD5M5lfZPJ8LVzpyWvk4gZaqAd7mb/r9ykQw8y4a9YxygOXXjjmlqHcnFPOPuXY/jSFbbrNtZ1mzovJ2dcw577W0GcloOzQpDnMDQ00tMwjla88EaG3PByyt6hL3sQnKFmSrKchyHiN1os9QrrSaPb5YubtPK+c8DbjfO/2p5d7r3rN7piOVrog1Hg7PjXqfFUCPZ0GrngQbeaS1aBXDhcozF9xiWv+v64E0Uz636zzt5uJrF45Q1v/17SXjo+wz/6X+U8tlb1eXIcxMfCfM/C/coVXXX+w1bqoIcp7o3fMfo+HuwQFxtZcu6VK/9P9r75GzyMPZ0/Z98dbGxpGA/VptNcbKcfLw4gi+gh7h4jLu+eRC/prBa3d/1Cylc2CLZrbO7yc1+HTOV97QYNAp+Pm/N3iNp5Sk7Me9excnKvFLcXHpe/JD/ir9rXW7o1cuIaJLulKapYs8brPeepSt/laA2zJvxYjp7CfGxgGm0S7/7sH9F8lQPCb7K0GlxeAcWJpgvKuXz2xra8+SzA1DNT006XUoenn5siBDp7Onj33T+ebB53riAS+78qItmi4c63qZ9zIpC5TuF3akdydCv4kIImBMHHS3WBQuk6vDBB5JHmsP3ryhuMhkL/TCxbKvl6fW+3j+XH/ws2hTUDylZznKhMZGwThFTWeuuZbcFS4zeKy4zBeKMtkNzaUIxzyN20JoKRN7MVolflMdGxIssdw94ng1RuoPVbmOTz9itjRqtcKCYxk/HQqEGpxju/iGDLcqdE3He2N+Wub4jrk6YbOj/WRu9qjR5KsMM7PHYx2ZNL49EXwMu8zTLvQPN3dtum5wObUI5Dl7cJD96uFFrlfPrmUthbq6gTyqHt2bSQyp0tWPXL3X9eKdncswKumNlbvjukrde1CnEL2xftGorVoi67cQAAM2rdotp1zqR21XJ6aOYE/tyq2SPlXuEkfedsp3d614KyyiCb0sowJg8OUvGOnluY6Zc4XydSmP27UHD8Iyr9Z9fakMCt1G3XegTnEx0y7UY1kdoPL+hd1xuGMDgPYpbnqRpXbdUdmnkEtoH+5o3DOoNEH6Hbu6jNcfhNrBQP8XPnPNO6MpUydwsOymH7TRVbaBuxo33GfiK7RsBIRTI1ZzU2a32z5TMG4jMdKYoFoiB7Ul0hDe1rPh1WM9cCfWeIe8VqzSWKvdDhBOS6xcTjHYNu/CPfUq0oA0QPvLqVk4TavXAZ2HzU/5h5ruJX7JzWefREJA0Y/uKHrSlltYMZvUNUNGqLmL76GS1FyPxvv+fLsmv1B/LYumTNl8M1FHy+9fAZwoColyAAccW84XKKfQiQFB1Ucwz7+2zWoH9VyF6OlBoGcu3bFe5mXQ1OzouGXVLr3rhfrEA1M7qP6bOzzz63d6sT+5pWXpVS5fRp5v9thxVzBttM4IaBC1rlKirllErTHBWuZsa2lYh76BNjkA7crrvDIT4Bs8nH4BZMejeGp7GzTGJXj/UzTA5ZhW5XoKEwiqG3hVx6GsCYVpMejbWHKX92H5xZ7WA529M5e1Oq8bqAtWdYDX3xDfxY+bufqaajX3PXIvln0SsGmj3PP7V/xgP606GuP12RWDG3cFjmi2LjriqUgdnLjhVzFey12NGLSJpa0MW9d17OQ92yertIQgqzp7T6MPX4NdsRSaHTmbtDIUrgW192mmdUJnGlULZFN7xGPXQ3Y9HdfuOGmFBTPQdwbn1uTTevr1NQcCCNOmOq24g1m5zrBwxUNbYs6T/YPCDvY2/5hYLSEbE9/EBe8Kgm5xx7Ik/KDmCE/0nRAIHh0YHuOqlQvBxZa7oSOgnp/gtDwINf0r6CNXQgi/pubpcX9tF4R75ht4pA5/GF0Ct9s5YxMWouU5/eYpWWFFK3vTO/edsp0j8l7fHK9IX6FFIxbq8mhqvqDwc9hKDM/dkKZxi+71sDLGwnHtbgOoxD/1qjzANiI+o0ifPrGbuknLC85QH++vb9oOnX8YDF4Xzaq6/WVXLE8dBunFhZVaarmNDtxbh96e/MDSwHKPG+Pp6a58Ex+tYcBB+MStwo87ejbXXDP4Tos2pt/SzJ7fcqWf+WASEs6hLEdNh1x2ux5zvNq0Bjr6qNLAjUF7Y2sO0gq8/qagiKCfvnY6++b37NrSokK7wYkrhQZQl2UJjL5jn8yrW33J4EoqZs+ub9Xl/llS4ei7ZWUmZxcQV39ZvmHidr6JVuvMzQIUnd94JXV1atCTz7Satf36XfJun679TwCVibGjLZnhKBstYlPs23l1OhT/Ld2FmnhLN0l+7dhIMV42rK2lna4J+94i1RtsuV26gXpXC+nhrneYcUk+uywR+/2ViV7sM1eiaYRKrwJOmJFFudahUS8hL3u8PZ2XfXnCs8C4tsKPPbWReF8LBOXO26D8feW70qB/+5Lfgt5cU2yQoEUHkOjYUPV42gx0XWt92nW/+2/m/vGdJtZfznHKfvcmu3bCZ6HztZjP5HpRrmjp/wmnr9yR4+I8dFV382AabXov9KhWnZBKdSE3YTPFak0dli4+SAckn/zfNNWKuab27rJhC02nxoQp6rHCJ82NEtOURQbLJyNpDzym1TmQXdIgdrimzH04VS7m96p9S2wLXNuraQhp2kaqGb7m6FKTWkkX60vLO90GE69347g77LXCXbNGph6w/nicscnjI1brhTAsvTuUSsIipwdDwOXtdBp7vCvLr8iRv+8UFe7gadLGhVHWeC+L3bojN9/gA1Ts9ViAfgrNFkk5yYvZ2nDhuC0m0HZE1hXbVF4cdW56dgo5yjL0IjAKBijd2eUnfjnUOJsZ3n+XLlREC1q5RfRiKoRoB/q2pbsEqZBBxnT1+alJXuRkLM8LSSg3B9th0oUGTeXis2gCCw7GY7QBlLxMtgIA1pPVNo3xgJJ83z5Dm6yVycOpzwaGhglXvKvSPF0JGDmgls5Q7A8D9Dfm5mePAend1hh+i4KjTCL3AGlckdNkBsIQjKW3+3dlEG14MeEeFSnkK0l7mFRSoGeMI2Q4NmBXDJGQzG69PUfLEKWDXVqYTMBwitURW9m5cq0zsfjh/fr0qv0YQU5A2ark0tM1FyjnFAqpU1tr5YcZkMoxVjyxFxhqx5unQmBrPYDijQumZkcWFtFwLJ0Lh2EUbZeVBIZtW2vTDo/QZykmVFFyW6xa+qHmIPeqT+vQzOLqo6RxQvZALpJ9E8/w0AqUWAjmrXdGcfVh0pzXpVPCseI1HQSUx7ngGPbu4Om2MTRzRBi841e+1ExujbusbFJrKomZoTIg2GD48z9RhKktLQ920gg/3K5m+Xm1kjNegMREa4Ct8J/cpfbGtPmcDReml74T4yRUCKQrkklB6VkCRmrXSO9Z75fNM5M1vFFdLSbVlEysAuJauAN6W5mEciYU3AQpUabfNgThdNdbAgKOqKNjxiNPMg6bg7AENvlGPZ+1Q3bAK4LkY+Kzfvu17DSp9B7hchYuR1i+Kif4IJuQEfa4EWIaSiBPPtoZmkLsGh0aonXneT+VhJKKbCw/gIIRQY8IEC5htLjFZBe2hjZfcz4IGR0eNo0JqrnD5o1WxMj5Iqxy3x1xB9+hPOmfHGaGbmHz9r+FbFxUyj6TOoGsWzzkanr8Ty86FXBqN9JiujgLRtDwIR/bg7tZ8dIyZVPDSaqot0nBD82BhRumJadQeZgfbthgkLTu/qZsH2FYa2z4qhc1dgeFd8nkQ+MZiFbWKIG/cJC6HCz6miCvr1OTS98Q2Lyc18zcvNHNJWWSx0+ATIopGWKCrMSdtMNczpqjN/FlG6TZQZ/mm6sFzKqI9ix1Io8yivfxb19MshC+TENkeduEkm0wHLmJZV13/wCBgWemdLAQQALDzGPVAL60+5neNrmTCuO37EY9aGrK7MGbJ0q8HzATdtrwg/IhHnef+bHjzZFmGxUcUc/EHA07iut+UXwgWByZXCKWJWeNQzoGFZYRI/CGbNTnyzmNcBTz4IQDsY/hkPu7uWmsK+LCUa9knt8m4rRH/6udeR9pnenPUVFrHF7v+OkwZkM0rPCJyFO9ISCyHfaZ1Jw0YPavgc1CtTJve2N+y8U42JZukS9ixM1Eq6r79+2X/5SMqMQPRw/6+6UlukLASiLNb+Xu2fzPXgbvI/VQDj+EHm9rbJxiFn3kyc+nnr48/J/fp/p/vWz1/2XwqcREdaJZ+qjbvlQleJ7i+LiFa2gktS/tXTk3iB9csTiURcoQPcafY0y+DVHe7d2KWCwvZag6MsvynbiTXggFPilHYqToEu47AV8SUoTlV1V99eSW4WyWKpic/BFZxGcRpItGyo84H6tiFPdZmcdmgvB6vJvvr3tdNnLG3aUNVT29HdVhkyMPJ08nDUT5Tg4vPlHNB3N4T869V8OSSHgA74Kw2ijyTwaXbzx6aVNzPQhvxPsjQCkwvEtB+O8sGD/eNp9zou3bM+T1Xs1yC70PGqIepsXXFOpuzDiVQuLRC/Em3X7vR/Vov5d7A3bjzWdfQHe/mElnv7N8748npFOIneBulnzOkRNTftfgcUBXhYH9H+1Ra5wqW3pQOcnoPO77Qj/tHPXg+1kF1poLS6MkeJbmvEgUXnE0Ny+nr5PC3YqY84PkyFnwd97pCNFjssimlPWuEfErTFEO9h93HiDg4MGSkBzejyphUrld9gLYUsAKKYgLJf1Jk74C/eGrn/SiDjRbbzA8dG6eTbpWJP5yjkVG5NDSKK8bjovmtg5+DAenkOSJ+8nyWrAD612cKAvflXFsA1s8qnpnp/hJlLWffoeZSBUOKkxs5I3yasnYoXCgUb3czhjUPI+3+EMmad/Puz4Z60jxiwmPypFyLCSP74xeMp7wAp+b2bc4AHZevHTB4IO7Nno2gAoDlP9omxctyvWJI/l1knPxoQ2V0gc4RU9NlF8B7n1v7sMEswd5dqSztzQleV9y+Gb9wdrtfEIIGL6wiO2dfPXwYjzHxQ4Es262BjSNjWIhhBamDB4XTuPH41ZyQSqcBf67cXjl9V8E8334A44yY+r6L5m535Mo7kTUhh0BEfM1qFmnQ+yG2PDh/pamqmqyHVBloZrCLKTNuxJYQ9MpHRRLyyKDQeELiRnI5w8GWzbcgCe5ujg2mIIS2NEt1nkXq8aGci9wEiw12Rt9TtA8GgWc5I2ODyTzJMPF1r1W+E5ojuADB+cudiZJwey5LAUGfGqqqXNap/LyY2WBjmGEbcFvS53ffC8yI5URcrysjoXlcKON4E05n+WZrugWEroK2F9S/G3o2SnQlvfRRM/daj10/qj8Gpty8djqFvQvsTjjSohdG5eg+6Wifwscy2TWUE4irWLdmMrqgifufX520tchXfVl1wQmP32NBmwHc6cuKk9emnmBLlwvbW8obeG3FlY/UKticbwNOUMh9RXcPGD3TZjweFNOwdqEBGZpaEzn226WdFZiDvL6U9crXDy/L/NFq1NcLrXWnOgchn18dCClRnaukCMWWwKwYHBozuvudc4NbJuG/JOubj3ngYN8yNgMAVsXdJLWBrFtneepdRa3Wf/VPHrhfQSN2A5/dVVojONSLmc/ZXgAkdjYt1et8/I4jErrNoZn7uh4k7WteuXgHMkrhLUFW36qBsve5tWXnMUNKdv0IbHAFXrK1a0g2ZIMcjj4vlf9eZWdwci0KZ+Q8V1vtqEN7fUOKsqA2LBJr0F32q6PaCNXp6xBRQTvLFARx7EhwjVKdZSJh9z18hWcdOg4zZXyaQM34OXWxR4jEJvg2mfj2zgeCU3PBvDMgeT63PyIoya1Ypi/Q3v1oiFn6n3Isb1KolDSzYWw57ZPh0nJCXo6vbUWlpvDqF80UE5Wu4ebq/Pq6mY5NnSzPmSMQoJmEZ7bPQd775XT+cN9QND52Z5S1htO5psDLraEYfTN7WEOp4tc3aoeuQvXWlqaQLuuHPNsWRLdyOMjaYef3WE4iyHyztsRTq2LQM7tZQzuIyhddfFWtekTG4eFqk2foyp3B5iyRYTywu38nVfiWMbRxGTxoO3cMNZDlhmUQIN0/DLlig745fpVsItjUUyJuMA4OMF/bKipIehkTdN8gp4uZJoBSWjj3C5QRvoE3Kt65k7gi26WRTWtfS/qRPes4quRjw9jE2yvw4doSiaU/ym6nhLra5cAve7Rc/5W2OSueTmVOwg4ymW8PZDVjZlR0mQ/kvHKv3A3Wlqug+51jYi9/KwGggi5kTpInJ02c+K3jYtaFyS7/th50nwSBMnowINx1eUPoJtq8iNMQ1LPrQKLJzuU3oqunv4/ys8i9i5fu1e0HEGH4AULb7DizythsjY/jjBHlBh1hwx2+Oyv+1/bnOpWOVyELRYh7ihzODv/zK+EUpXyfOYH39WzFCAEXlnBeRL4x/LqCjiElwdeaJRlYbf+sS+EYFmKF/jCjdC1Iqnz4soZQWiy0x90E8bfGSmDHCy5X5EVDawgBAtaaflHqoCVPq2xL/XLzm4mqhQL994fmGjygXCgShYnggvqu5cThp3kRa+F/ykJSPxVe1Z2msiLPO9V6pcjxJTiVFLcymPmzkypPp0uWy4/9TWd6lIQ0hAyfnbiiijcJcaHSs/IeSJqBi5XeJ9QwUmuMYphaXPUXydHhzWHVeuXDqucPvGPuVTmtoTv7ZcuqB3QLf4aLrqjv3D9mZLgopGnAfJvExx+Mp5QV7eHsuQeqOilellzr3ZSzGf6qcNQ/NLeaZYB+mNmnK5+ybddwh4rLjjSB5DKtC+ZHyMjVHd+o7gI5sY64tsuG0QHPOjSlNp6UWdvnOENNYjMuv/AcPVoXr66MC3C1FHABZLyCD7m4jqjZBuA8ABW7olCM4W7ebkGiQG/cbIcnEMsubIjtitApO40cE975J8r0AxRqMvB5gEOsht+BZR7dZXbA/Krfr2NpkYgRtzFTEOvoTTTnw3SAqLyc3NJUy+DR5asYWI3JTYv37sC+lIOKDnf+sMO2l7iIfQoi2To80AYwi3c4GGerC6VNkk77QAyeEs6mgb8BMVFLRXr3MQgCkeegasE/CFVdpOr22fnOQlGlvqAu6cweN31oeYbG6xx1NCCMgrEYcDYqB5QZUaLbxpSykbNk2gKdjQBo4gtyfnw7HD3dqETWiDITplT19la0HQ/tvxExv6wVJFuFbDFxQvrl/CsoO4kwr8RbXxzjJF7CcvJgSJUx5uimN2xhj9SRD3AFa5NdOjS3fezq6HDxiac34SF+QavnjUm9OdeUkKM97yawcNQC20+D6Bgxwc37Xajc5wdXE3lVP/NkCxIaTF8tTHdii/T41Nu7pJW0AEKSdqmPyyCmITy92kK+LRlYPuKwwhTl4HPLmINtt2FbBhSM7hfVmmjXmo4CkuFWAKxjO57T6O/gEVRJbGkkGKzKK8ccdhwf4HtyOY/F/NGoX74xbm10gxTl/FBn/cjmcdLYftmj9yLpKApjDzgWEyWYp8dmpODdQXRYo3UvHlb7QoYWGA1S4G+h4vlxrQFid3SqWxB9/ZiSwD0xUOh3WMIdHBALZU7zU4HjVe4WpliqXCb4WNWVlg5FSgLPAq4kYhpzwP+rLvFMiFMlt7srWqlzLLlB1gPG379Ur9I/0+5lRibmD2BBuDwcqjJT4fBAWySUjnaZr0pDCupjjgJirWWYJiAyzSh5V7h7lgQtL/7KrxF3ozz/oIpK/lGzMuNCAn4lZPVQZV8R3IWKdr9Sm4sA00+EZDxiED2FGB0tzfco2TIKvfI5C7JR4SHhov1pZ1FZ+F/2FMMRO2alreK9Jme+f+Rg/6XPVp7AhuDW2RrDhW54MuULRjc28U765bvOx0ezxb19oKcZf3N5KEPeYV/H/5v126rhVI6wvDA+odawdAPIXv+2+Uvlzs1P2YvThjZKeQIlSCUOMMqT9+qNbb4wk8RNH3USPZs0gss22C1UOsHr1vMjB/7+S9g9O3O4mjnY7JXRspXvXrkd67HZtQ8x0gFfe1rtDgNOB6kHHaWx5faZb/6/M6LbqD4rvCfxEQIJd2LtRDJaoVNXLE/XotTDONsVGOhbcsd8j0USTZdUqgUs5TMUgYYUV4ko4CAAcqO5mRtLgXvCgQ74QoGQjGZhpMbWBXlEY+p5u4wtaP9UEN4NVkWopqZVP+MEVq7LufNjxyyI2+/VrSvNXe8QTlu7/okYYsW0CBM+Tcxd0qNJ/Zqc1hH9d0JGPJBpV7XFs5gjIWuPu8W5YCPNr5TTRtz89MDY8puabHmvm94leuTdkuA73MtnFXXZy8YR4/p6tckXFvWbIBPxhHU3eTc/Od7/w3333D/c7htgZaAcfm4JJkk7yB3dKZMZ5ElWTQm3tMQZOiXzkrX/xdWmDdcnzgvXlSdFt1FwpME0N8fGinfTDqruKrFwtEK5EXdlcOIdPn+YRAzXgWLnRf92it8O888Pp45lUby/Fe+HKsoFNPFPTjp08lmnGJ2fKMQgpEcRfq6Xw4YI/mAo2YPHoz+YxF6OmypUP4W/CeUHa5P5CyVshmpV3I1JXw/6FRLwA5cTcy7u0byuxYY1WgxvrJBtcdZtKdUneSJkkpDayD1tUPU7mMxbGVOl9HifaPspmygAGE4MpFQZ3K4rvu5eJBQjGdCpC/Jm52FJs7CGPlg4t6H/ypi27Qr+ZwL2THMJgVf2gkvb9qxcdFAisKbgOOJ2RUcGX+v/M5zRMVNYzOXnpJRkjUg4HZV2UlmnZiZgp9u60cYhu7nsUVJe+QUBqobSlm/S2/fv+qGp572FTt6HmTbAmGLMlpAVUGUg3yeOS1+mMO/Sz+o4FpugLq4kpPkMEq/Hk3RIj83ODFdzHNGWjMr0nLzIJLe/0DjpRkuT6AlGRdcC8JO1qTHlFgz7RjMVl8VzLG6smErn7uD1hrodk7RBCFy+JCtNLoJLa48A0zmn6wZefofLRcVo87Wqo+YS6VOtGO0BUKDmu8N0bDyK2LRVU5dpSNWLVbC3UUnGbckorvW1OtfbaCjx9gE5Mx+UZBTEkdMSpdDS7zfME2djZgdVY/UaVNciy8Bx5TTRdeavcOdJQvO64j4bTtQ/GCQVxCyhuU2ULD6shI22YI1ODwwl9hG/9cI3UbT1XdA38C9DNko+4NCdoUH4jmYpq67CZx+XeYQlQ8ZVooo6Q4jQprJ3qYkZoi1hGFt5AdMkVTfPsnj8qwx/ElRoYlCLF+I+1cHZ8bmri5g/DvQ/Rvuv+H+L4Drkrt6iFdPltXTEJlDEC3QwnEJqa3sjQ4PjVvQThPXKX9fh8UYfhsp/Fv5Lp2Nd+bdXn2cuJjPjYcvrzNLiQeKSnolOQIJduP23+9x4h2dJxwD/+cco6ylkBVtKmzRRtiuv37tsL1kSinDqw5aLdxXZ6KL4DC2k9bgkqgoy/dZ6R/4a8R/tGL56bq1l5ZUKly+fZj29ZLcr8b/1Sap+OimRpc/O2H+QmbwxZLA2ctPiHPPLylxh9bT4StdNIaxWuua7b8h/f8PqS3QFmDonNMJWxgMoZNHyvOsVW9ePRTRC776O8GOkygUdbErS7K/LYUFTOP2lfdWgpB9grEK71nmQRTESdDS3ZIi42Q2yB98bleGyLjwd3iatGusIxNnUH6VHhiXj7458VgPPNop7LGKX/HbjyvX9QGBgohblJfpZ5ZuK/++a0k6keIXaHjPeWuR5nYhYiEp4PQoGaHy9izA6m7XtLSG+ZZeYVIUkynsT/aDVoE8f1Yqs8cGCIykrFlLyxEARK5I61Uo/M1goxBp9riePq27mb7emr7vH8wloVAe8kYTAABFX69vuR7rseM0b6jBApTAFh0ziBnAmQCF6S1HjGOPsAmF24czEGCyLxBpCm7jt8k1D+c0gxsPzWWPYwXOKXS88+sqO4BQVjWvydxglf8QtyapaNqOEXo/yzTDKHRXlryp+eXk46NW28JG/D/3wEaaP+4WThUkVRatgTlZ6obJHuz46Yjnz1glCRhq7voEoBAquMOZVl5hYaj+qEqgvbLlH/a0LSwm5oeKmzfsdog9hmhV5E0rSthcUXZS2PA3Pu/qhTfsnKFg1TUZBySxeV7Q4y7t910xXSxwFkhYA4ZZWBqvMDbL/uDfpaPJtvt1S9gSkH2EaSjZZ35PrQD5yxQmdgS11cZyExbkxW65oryUD4l9DAUr4MyB3EsGqwbsWJqMTmprDUfdze60B/6LOfV75qvZr7InHjI7GpzMFut+YBN6q9wQTZcnJsUQj0WxKVc4qLUeYtZnl61LIa2V5gG27LctaoUcsJYUQUJc3QjDhkeZOVkVwSgUXFLTwSYpT6JHGRUIAoO82R7wr+YL2L7xXXXGoyPpkXmcg5YbZdRsT5RSmTOAA1SOVfBNiWQwybnHGOQ2z+zjKvo3SDvBKTBT16bRnA6lK7mBk9HcQFgUfnrFmumMPIWz3/UPAk8fA2Or/5dGiRD/mNGOzBTRTD2+ArFwRnN26Vaw8190eS9LMieNT+He/3GlpjN9SLqoOSPEWeTmm3j/HaxtWAybkqcHzn5b+8PNTfqaS1jNN00kHF4sCsUMOONi5cz+ufrvGC7q6tt1vnmAARh7wPpzNY/6QTRnnM14I+ecxSAUCg8+N11t4QoChsSN/vZ3jvhXA70CYuYTXJ8IRWoPgtpcCYmCcWZFajeTsz/5Bx1GaAybZHAXhUSZAHT17f8ZrOaMK8l+WjfgliSdobYBXmSLdV5+xGJztdpHd9dgKGv8/s7zWkvA3ChRxNZFaTDcoJcB0Ezod89IFHcpKj0NzB7zM7iRunzD471TH81drXVl93+gWtk1CFmNPU4+yj1euw4+dZSrGjDmahmZVIpTSXt5eHKfJ5xtYuSgKt7soMUQxW7xgV3S+NmJNcdm4hHieLqq2rVPC7swj/wuT6t7JkIkoERagLJnAnEj2W/zwDHVAUGXnZZTD4OrKhlYxXvfwCu66cmu1Z4lbsaNLQ6lKDZbLUz1V/5j0aXnZGZx3UijlBxuZs7Foh7H4ktOHlqvoRnVvMDGi5wKjF6/fhp9d8fyQydE4Bv1ECNnIXvS2Fh4DGAek3T7Sf62/6HXNZYHx98S6fBkzXM1p1f/t0kcuEN5VwQe7hRvE4x1ivVUi5Otzm9B+/GqTMG9VOG9PkNWOHIPsi3bUP3rmsZSVnBafWDafmR+OOvsXWJMVHfbUAIvhAncFI+//4j47nFePlLR3ZuImJIUrxPf6pnonbDFrVPTqZVRkaMvnX1ZH8enUduiKoWtPE66UxNMmE6RDEXhWSsi71HO8hNVblKdlHanuRmpDqMqUYZ/7Uz7EdkuPKCjM451DgDfF+xIlIyoFp2H8GALWhBPKBbUhsC/va8mawIp6bve8lo971shKiLemSVfXWC4Uuc3phBU5Cwv4gg2ONVnr3EcPJgdSmI0CpEQPVtA3cp06zpumj7u3SOL/azFXlanlIiTE4XKnjaEvA3XwGCJK51llfFMaTte3r5HgFDJce24+oVX6xDvqLxypILcvU7xbN0haeY9deIx+RynnA/kzTWPkpjH60j2TXPOUgsVmyqWCa5Yl6aPwGFRina5bTGcnTqZKmkDV/MOoBNxlY1Oa3XOt3F29s1kfnpqMPFl/dCrhHjQWj382A5d/ZU9MW/wilYyQUpDSO1Syr+2rX5DOUhj7nHwKUGtiiUs1KjmcaRvHB48ZrOs8ZlRvE6xelsVe79jkuOr2LfNJZUc8diTAYLgyp1SSAs/tmRWHSZTa9gUPgw4LIAqImmx4cM5hNJY2ULjwNPKddebK7/IhUuWIC2yQT0so5eN2dvUUnPiz0qeW7VH/Ww88XXJF5MTU3avvKT1EiAoPCKmNMJbOQZIFaRkMTrGF9i3LyhZNXZ6gFcpGxX90Eq5GwGeEjNGetEDCN2PtEd2gPfT6+HgWzpUybNGjnA3jU3stQbU4br16+CSuvS42+Kx+qGSGyP2OqdfQz0v805EHJeGZdSlnx0atjR/zMv0z833aneffmb+dBDetfi4E9cJTa9blSW3v6O0STvjDZxkVW7aXslxk1xJko8fb2Q692XPCni48J6CQt0O7NaxjKJ/0BrG2rMU+zhC+W3xGp2y/XrVTt4LYeK69NvlXQ2Qt1uiLhhPoOsuJ5ohdqTUfJXPtpujmXxy7+DghS67T7AqbPCq3WHJLMi8G2vrxc36vSRacFtk9Qw3dfpzsCJkP3nhPoIo5SMkr360EAySsgYP7gmSzwXzgojel9cPkj44v1EMF1gh4r9tEy7MBvF+HePmTK3sYaSC6Q2U43EsuW3lOWBxsE+EleLVIpONn6J5WITUX/9V8vg3IUt4MDe/X/LEUlc/ZZHo3CotR8LnF2sU/MUnmYofocORSyxmDIuPo2fES4yGTj5j/BLC36pzwB/D2gfh9zBaAhvStgkdo5Xbj49lYsoj7SY2CJpqKPeqTr1uf2GrEzrGYOOFRMMHwJqK0/d0P6GZRImJbm4pLWoLP5kBTzE4dyU/jsWpCEe97cO/XJyryeEsWsDTxLB0lyd6qr62srHMDHk4b16ysISFcC7RGWbtka4iMCtHMvFh8SWsLH5rM7omLAOskcXzM5tSWq+zfAxV1eQ3Lq1P06kfA4clSGey9COjA/KxuWfdkV23uk6VoziJwzTBDWlXm6zrnZegIysjCzhJ5K77oZKFTGmiRdgdRaV6yHX1IcLQMb2GR5SM6znCnsGeR6QuUsmzNpPN0HDPn46Zt2bKKVxLA6GgJZHYDy+KZG0lku2iRiQeQDq/YS91godvRnVfZ2bYMJzwxpWbVlCnnG+UQQcsVOuDMYunWF0cIZPtfFV3lY0CzueJ7wbwO0IanqO5Q+ju0yWqa3Xwj3RqLBimt3NC7l1SIv1spJEc2LY1p/uNKxVA2JRRbh2jNaRhz4DKsNM7R6/XSIjOTuKxRbp6sF7cIgrPnHRlp7+UtJZOP+PF7gTYWmKeRVYfNW+GBIRSXc4l7CVyoMIUFBUexc2etViwXFWH+HF03Gj4VwgxUmLDl41fKvwCktXgfdlpLok8xkAYTfKOReVjE5vGcpghDTLY09+YaGpWq3ezDe1+m1oV4IyEQg5U0e3ZKohq9R1Q7pkBl9JaZpcMVIQHHldWnF7fsJciMJM6jRiB+5RvAu7sCc/yprFWxluCmb6tfe6OahFthkHkJoC69MYAq4w6eWM4CVTPOOOC+sA7ROFEuL8HIjz5q+/EqIUqdNL5Dl1FdZY9bVK7BI2TVdkir0cWqWV6qjy2skI1KoyIHgKrQ9BCx3xHYedCVhhNmInOCDrsuKsSDt+vj+Dxsr2hWeEW5O7YgXE0a1UzcjG5uEyRfJaU1GETqpxrswY04QutpGOW1G7lSRQnuuP2TCs/mDdbee7KCeniCViQt6r7N1N8rGqkQnF4dlEZhfj4tFcyS8LC+0VxM1g3hIfCum6Z5K7+tn2Ge9eMKwmW2NO+z2CeN1hy4d6dfOVMdLXGhGvQ4M1rbXbf1ESrsDrWetubPnH1rPtYDB9u/kA64YNFirOiHOE3FTfqG1gFx477CqOJAt1tkA6UB8KZGgUk5NVFMaNa+4B1jJ1YOh5ezhFKhdKWeUafOxZhnUegm+LaINZtw9hEZAO8HBJvJJUkIgVNdctynd2yCEWMzGcn1WLzliQYV5iBWHhvjs34GfdCyJIpVsu2vTLGYoaj5Io7CmBbovHiI0cW6Vqs+ZhHOHnbZWbB3pOP3fbpg+c6qEbfQ8NLKW3MYiT/Zh2DoF4GCcH3C6WtJj7CsJhyjsKGn/nYurhs21soqTfKC8FsRJDFgn6jaWiwNq6DxpUJqn6zQYX/kmfkD8zhgceW4oAYpXohwr0U7rwCAUGC5J/o+NISEa+RhWSLWStyvOngen2a8QmGywFw2w87EnBtC5U+L5kJZkzfyOO+bKbAw8Nxi0kCzc6I6RqMh6ijiBGNcTsUSIaEjrOGWISxW9VkCIPMigU/hPyhxvzvwe9+Ar/sFMAFzGx1ascNhIbP1Q99UBGsxvn9r87roFUKUIjCYmQpNO+ttC7mOb9HmpGgQpnCS1BIpvJHvGZ3uKZSdPSwNtreLPqQtiqpI+6ovKtKkcNQnmAV/Hrc9wJz/Wa+pHS/PvJYQctz35F+fS+FCxnCnZU8EiXiW+GtHCbjou8DGoMQqBaq+CUz8cU83Q7sbBlHiAhvrN6mLp3lylZ+63xbK+MkgwzuUNWxs1rO+YB09X8q1LW0VioZOYpJC/KrUnvV9FhbhfAGWdq2X8Vk5IwNAz5b81Lt2UkXO8yYn7y8teamh2pzkNeSvRaJjUBeCLC8HX5nicPZSkSvEBdKyhHiwu5mt6bo/D6vyfyypR0PSCMCN2mXCQ7k2PsL7rykLbZEfPE2x+WAJPZDsBpewaOTw8ecYsqrIFYed9F0Zus+NCGbKSHw+QFdjWrbg7d0j5ML+p3J2WO55Z1PQi2gYCvbMCxeQRi4YfbYn9mtNhXltmNQxPMUyU1hV2hXRcdOwGalJrcpTVEMpRyystrPmm9rOyfaSuYnlaizpjrIByn1OYaVre+ohMNf/ZhSeoc7Qdh88P1+QkWsrUR/y+T7vzd20tOpQJtwzf52mCy0KmUonwnsEOCXITkh4ZNJPzAVyUOqt5bUg1J4nc8FOQuPFoNKOILvQ4H624hMQ7/wNp8HmP39viNCSClsNZ+QtxPMUEc2oPAsWrxlH41bzCAeugjkS01hXWHSq0mO181kzwmYUQKPZYe8wcoBjHTbSiueSuIWzs2pi6p3FQJpRa+crByLhflTm0JrRja/Icxwd48krLehZbSp1lkOD+20X1KPunj6LkhiNviejbT1MAi2FluvsbbbiIX7QslPeRRBcsmBtsqPhB1MIdLb4ch2WstzH2zGmBFEXmmSajU8N/wo5+21xiPS6+o8Ke6k6hMadxjNrBhlNYQk0ForD57AIXCE8ZMl8Oy5izm/ZNtI3o7m5nNvnAN2qbNdnKNjbNUua7dksvzQ0qUxLusg1FtagpOWaJ5s+vJdt+qdUbGznZ6/wmm/vnVx7xzA0hFw/BhPop1DhSgfTtFw2FPDp1g6v02f4zuOhyv7Tl8Sy8OVb4LGEJcMbvQX6FIEjhd1N9gMwov9uyrU5sJ7ETCW6c9HxkmPjyE2RclHyP6kAnlAzBnoenrExomSptcqRWZpr51SyBRKXytx5+gNvSuBbzISd3YXnxL2Pa/DFefdzjHECYcQAQmj8kAfdHa56qkMe7ZqKb34eSkewpOsdqNPSTW4ErL49JxYadbDnxYQUudfTt9uCbQQOv4ORDyqqzpO7IFW10bR1ME4/VTtXMdtgxXliLxI0FGjmdlIz7VO1VX+MWfGRRWSJCUzS8moyctVyS/SyWbtbEJyiUp8hUWQYlOkwhWx7HsBPqOwsAURdP0gfWK1VtL39BuNbaYayZHFpKgnlrvANN/Wta10hTrPZrwx1tUvx0uv42F1vxxotsnjjCvmMnGsHd3YU6/fM3qvQGVNt90cNNvBTdXR6eSoNbmo+F6dxN0NbHjYDJSo80gwOU8tPF39mpI/J1EcTg/S2cEjXCdH5Ec6v0MYb+WU60H47/BhF2siOYIadRHUOGF3ec+siEEVvkBHbIwueZwOKAuDjtaazzmp4wnxKvXiVxWKbHIrEso6pFnjMkP5GmeHKP49IZ5xZmcUOQpbO8SBSKPqo9qORnZSDgxMJuPEFimVYVGzohrEXHaP/JhGeRGzIpzyOeIc6bxBeN1lR7/6nCjbWQtnAMeZ1nz4rTF3GGago5NSuthd1Poy3nb602J+3CKK/8D1ye6cZoH8gaaLMLyowCtk8bm5kSTRGOuedArUnWJkab8nhSSNc0jl0pRzLEUHh/65jo7VVefGnXsII1kbGnV3lXflbFRSMt4am5grzFJ/zlOmC8V8Zuk6RS85ePPmovdBRkdn9CxoL7nDVw84MMh7V/g5OUfv9HHU3RPkRRo5O6MhHyG1J9da2163J79l9mHfe7Smjm5Vx2bdjcSoJyrpAutXqZ+AtOB9+a0R6RXCwXGFGW3nbs17L2Q7AZ8oF8hKRqlgsU/glBU+FJVMgw8e1FTgTn+8GqNzYoEBtnv/Vl2Pge86Jz4HvzsCs1h6RS967cQ2soJJjhxfpaGJqXp4tnuyoVM6Wcr5cOkdvYfb89h3KO6kd4/tsJ9rvnLym7YOq9DVp6YoJ1OSNZc8oWaaV2/wCguMIx8XNw8vqs65ILDnXgfVahbwcPV1aTzy7Q//D1BLAwQUAAIACAC5mEFTuOq3cEkAAABqAAAAGwAAAHVuaXZlcnNhbC91bml2ZXJzYWwucG5nLnhtbLOxr8jNUShLLSrOzM+zVTLUM1Cyt+PlsikoSi3LTC1XqACKGekZQICSQiUqtzwzpSTDVsncHEksIzUzPaPEVsnU3BIuqA80EgBQSwECAAAUAAIACAA8gCZLqQHEdvsCAACwCAAAFAAAAAAAAAABAAAAAAAAAAAAdW5pdmVyc2FsL3BsYXllci54bWxQSwECAAAUAAIACAC5mEFTCr4S8MkFAAClFAAAHQAAAAAAAAABAAAAAAAtAwAAdW5pdmVyc2FsL2NvbW1vbl9tZXNzYWdlcy5sbmdQSwECAAAUAAIACAC5mEFTEfdO8U8FAAD0FwAAJwAAAAAAAAABAAAAAAAxCQAAdW5pdmVyc2FsL2ZsYXNoX3B1Ymxpc2hpbmdfc2V0dGluZ3MueG1sUEsBAgAAFAACAAgAuZhBU0AjT1ffAgAAcgoAACEAAAAAAAAAAQAAAAAAxQ4AAHVuaXZlcnNhbC9mbGFzaF9za2luX3NldHRpbmdzLnhtbFBLAQIAABQAAgAIALmYQVO8tImCOQUAAIUXAAAmAAAAAAAAAAEAAAAAAOMRAAB1bml2ZXJzYWwvaHRtbF9wdWJsaXNoaW5nX3NldHRpbmdzLnhtbFBLAQIAABQAAgAIALmYQVNnNAq+owEAABkGAAAfAAAAAAAAAAEAAAAAAGAXAAB1bml2ZXJzYWwvaHRtbF9za2luX3NldHRpbmdzLmpzUEsBAgAAFAACAAgAuZhBU2XnEVtAPgAAL1kAABcAAAAAAAAAAAAAAAAAQBkAAHVuaXZlcnNhbC91bml2ZXJzYWwucG5nUEsBAgAAFAACAAgAuZhBU7jqt3BJAAAAagAAABsAAAAAAAAAAQAAAAAAtVcAAHVuaXZlcnNhbC91bml2ZXJzYWwucG5nLnhtbFBLBQYAAAAACAAIAGACAAA3WAAAAAA="/>
  <p:tag name="ISPRING_PRESENTER_PHOTO_0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1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0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A==|MQ==|aHR0cDovL21udGhhY2hjYXVAbG9uZ2JpZW4uZWR1LnZu|SVNQUklOR19QUkVTRU5URVJfUEhPVE9fMQ==|MDE2NjY5NDMwNTE="/>
  <p:tag name="ISPRING_SCORM_RATE_SLIDES" val="0"/>
  <p:tag name="ISPRING_SCORM_PASSING_SCORE" val="0.000000"/>
  <p:tag name="ISPRING_ULTRA_SCORM_COURSE_ID" val="284621E9-C612-4176-8D26-7FE37A0BB9D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Danh sách nội dung"/>
  <p:tag name="ISPRINGCLOUDFOLDERID" val="0"/>
  <p:tag name="ISPRINGCLOUDFOLDERPATH" val="Kho chứa"/>
  <p:tag name="ISPRING_PRESENTATION_TITLE" val="h-k"/>
  <p:tag name="ISPRING_FIRST_PUBLISH" val="1"/>
  <p:tag name="ISPRING_SCORM_RATE_QUIZZES" val="0"/>
  <p:tag name="ISPRING_OUTPUT_FOLDER" val="D:\Thielearning"/>
  <p:tag name="ISPRING_UUID" val="{3E0E1C8A-DCCC-4E39-AC2C-B1D1B0FEF090}"/>
  <p:tag name="ISPRING_RESOURCE_FOLDER" val="G:\GA chữ cái\h-k\"/>
  <p:tag name="ISPRING_PRESENTATION_PATH" val="G:\GA chữ cái\h-k.pptx"/>
  <p:tag name="ISPRING_PROJECT_VERSION" val="9.3"/>
  <p:tag name="ISPRING_PROJECT_FOLDER_UPDATED" val="1"/>
  <p:tag name="ISPRING_SCREEN_RECS_UPDATED" val="G:\GA chữ cái\h-k\"/>
  <p:tag name="ISPRING_PLAYERS_CUSTOMIZATION_2" val="UEsDBBQAAgAIACtvllS4+Zi64gIAAGcKAAAYAAAAbm9uZS9jb21tb25fbWVzc2FnZXMubG5nrVZdb9owFH2v1P9gRerb1m5ve4CgAG5lNSQ0MaXdi+UmLlhNYhY7dOzX78aBDrahAK2EImznfp1z7nU6vZ95hpai1FIVXefr5RcHiSJRqSxmXWdCrz9/c5A2vEh5pgrRdQrloJ57ftbJeDGr+EzA//MzhDq50BqW2q1Xf9ZIpl1n3Gd9b3DLaMi88Zj1J5SGAfO9PvYdt8+Tl87V+vU91oMwoFHos7EXYJ8F+IE6bv08zm4c4XvHrZ+tdpMowgFlsU+GmJGYBSEFZ6OxjykeOu6jqtCcLwUyCi2leEVmLgA3I0uBdCZTe5Ao2Cgq0RZsGI48ErAIxzQiA0rCwHFjVZarT9Ytr8xclRBOo1Rq/pSJ1MYEhuz5ohQaQnMDDCL4mbmEN1XOZXHZFhpqxBGgE8fTMIK6cGFEiThacK1fVZnu1LcdqM0xCQYhQDigW85p7WPjGHKUoLOyFIlpdwZZehaZNSNTEgzDKaNWCDUZeaUNAJ4vMmGEzVbWpfDEovIknhUwkwm+bFCD6JamVoBGOI69G8z64QNoAEQXHmMR3jpueHuMxSOOoSAct9kE3j258SwioM6NdDbSTHithGyFeJKAXc3cUqpKw07NJgjIVq8vjwsT47sJKIZ4/p4OaLwC9HY1k0sBeZSpKFsDQVMO8JAEN+xuQr6za4/4ePgfmvkKFcogni55kQggNuGVFmgFZ6lM7VktMRv/RyV/IW7WDXmx7uVgiB8ujs1np/33qI8bI/KFaQtdA7ZO/5Qs6nbam8IhpZ8WPx7gwItI+DHMaJlXWTOw3s3PW2bHctSaxDuROpytD83EKuXgKWmFcvp43LqzdsYYJdTHMC3B4awpDFxmMpdGpAf4nIxwjWgMw6YZPjuVTFWVpVZYmXyxAwgupioX/96Gz6XK7W7G9QbYZgD23pNFU1zUBB0fcSu+aeNgfrakcTpLlEAlH/J5wZvWyVUOW3/FfVtp+0nYudr6QvwNUEsDBBQAAgAIACtvllQ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tvllQ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rb5ZU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CtvllT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rb5ZUjnP2+moAAADlAAAAGgAAAG5vbmUvaHRtbF9za2luX3NldHRpbmdzLmpzq+ZSAAKlHCUFK4VqMBvMTyotKcnP00vOzytJzSvRy8svyk0Eq1FSdgMDJR2civPLUosIKE1LTE5FMdTUyMLJBadKhIkmTuYuzpbI6goS01P1khKTs9OL8kvzUiDKnF1dDF2MlcCqarlqAVBLAwQUAAIACAArb5ZUvH0190oAAABJAAAAFwAAAG5vbmUvbG9jYWxfc2V0dGluZ3MueG1ss7GvyM1RKEstKs7Mz7NVMtQzUFJIzUvOT8nMS7dVCg1x07VQUiguScxLSczJz0u1VcrLV1Kwt+OyyclPTswJTi0pASos1rfjAgBQSwMEFAACAAgA4g7UTjZhWAJHAwAA4QkAABQAAAB1bml2ZXJzYWwvcGxheWVyLnhtbK1WXU/bMBR9LhL/IfI7cUvHBigBMSS0hzEhdWx7q9zkNvGa2JntELpfvxvnO6RsSKvUKrm+5/h+HF/Xu35OE+cJlOZS+GThzokDIpAhF5FPHr/enZyT66vjIy9L2B6Uw0Of5IKXAJYQJwQdKJ4ZBD8wE/ukZ3CRmTiZ4lJxs/fJco7c7U7LOTk+mqGL0D6JjckuKS2KwuUaESLSMslLEu0GMqWZAg3CgKJVGMRpsJfm72j8plJQs89A95CZefvGNUnL8az5gKRYulJF9HQ+X9Af959XQQwpO+FCGyYCIA5WcmZLuWHB7l6GeQK6tM28KsgVGFMGYW0zz1zyxblwtAp8UjmsU9CaRaDdRESEtn4NZ0NQYRrrmolwLdgTj1iZ21rXXrZFHYmOpTJBbmr0DvYbyVS4bu09f49OROxtE6bjmk8PcrH8O14nY/3W5ftkLDajfJNwHeNSH9JZp5Ogw1291NbYyvaxke1dyUQcBb9yriC0r9/aEzBfkGrDVuY2TlcXAS7g0x0LjFT7W4ShdGvZuK1S3EoprgW1HG67+6qjIE22W2AmV9CUauY98RDkF6aU7deVUTl4dGSssXQI9miVct2kriFebNLk7B96U/qNWvNTv9YZC/gfjfmERG1NuAjh+Y6jj4EUa2oAi13aXJMlbrlnF5PON2nvMA1M3UnApmAijmEqAjz7ITOMdnZ6CAqKaXQJcjXC9hYOgmMexQl+zSTDePUgTcrUbpKht3AQnMhgNwFtzQeBGyULzFDnWYYD4GXxXq63HaHjlox02YrRoxPj0AtybWTKf1ulD+akubSSfuX0Hh85hz4N6CbjLeTD/DXEaBIM4mrmwvY1ApwLTxyK1YDnpLa6GQ7xiVlfPo0GfGl6KGdMM51LwzqrLOM5DibPKq/mHOfZyCeELcsTc9tPaHh5WOgo4el7Y4rrO55VWaz4b3AKHpZ/DRZLLLUTQ6l3n7w/X/YYUIs4GQfbW9OhHbdSNHVwXWrfql/bjuaGqrVSyeyQpLy6FxWmmgcfUY6RkrkIRwKwDavpdYLz+EYBcxLYYkaLUzweMvPJO3yoc744u+hS/rC4aLA2rodq4yqWN1xHdcCd/Gh9kNpEvHqu4eMfUEsDBBQAAgAIAC1vllSPUBqsYwYAAHEWAAAdAAAAdW5pdmVyc2FsL2NvbW1vbl9tZXNzYWdlcy5sbme1WF1r21YYvi/0PxwEhQ26fgxaxkhcZPnEFpYlVzrOx8YQsqzZIraU2rIX72qljDHKaDt2U0Zpsiwr7Rq20t7MZtuFSv+H9kv2vkeya7fuLCXZRZQcRe9znvN+v2fl2m6nTQZOt+f63qpw+cIlgTie7Tdcr7kq1NjaBx8JpBdYXsNq+56zKni+QK7lzp5ZaVtes281Hfj77BlCVjpOrwfLXg5Xr9fEbawK1byZF6WyyTRTrFbNfI0xTTUVMU8VIZe37O2Vi8nn75CWtEpVVLdMRStqZl4uCjnFb/rk5d1X+x5Zj8a33/vw6tXdy1euvp8JyaiIijLBuodYA8AiHOzKpRRYKtM1xQRAqpgq3WRCjsnR6K8qYdH4ZymbvFZjiqxSIVeJxoc2aeMzG0JVp+tC7npN3CJKNNqTl0rXdJ2qzDQUuUBN2TBVjXEFKZTRAlgmGoFKdlrR6MAlu06HBH6455F6NL5Pgi7YH57hU69F6uHeEBQYjW+RwI1Gf++QIA37glYRZdXUqcF0WWKypgo5PRodBjGKfZ4E4b5NmrA4APjwgAzCF6TlRuNv+qQVPrc4qTr815tjAka8CaJPPNKBb296xIO3F5az2VAVTSxwF61QwxCLYIyXd/FUi/fxks1+dMnAbTj+eSB1MISzc331o/E9UFE0fgzPBugDfrmawTl9jWoNj4hr7HQh0ki1bQ2X8tPFDVktQhBpimFStTB5I+TKoC1QWisc2cBn9GdGKF00qC7kNkGjx5A0eQyhMJ4cjGfD+bPhlORiSYEfhjTy4ShAa++DmhsA2M+GVaVqjLFMDDyf6hA5hrGh6eDtKvj50Q7pwDMg27B43E98eqH1l8HLqqRBeElsZovKLPZ2K3wBpoeTjrzmcjQgK/IYScIVjgweazKedbb8Pun0e6B7v7PTdgIHnAFkvcDpWnYAqZ3Unc/9rkPajjVAhwtabo/02uC1S+NCEWuqVDLzbJqxy61o/NDlyrm/nHoiD4H+7sB6BpRmQ6gXjY+mMTMTI0vJJvBmXtuEbAZUS+EPajGLlFaOuX2vFkn4IIvkFjWyiKriulwUuUUh9U6S4Ou8a4OWvyV2+ByMxTNrtz/E2AIfXZR8ITvyFN199TtkJBvfPL+QjYNBr9cgKmRRWZD7bUzFb28MfuZzgo8x5z8jXovnAPSN215rKQEoWRItYPRer8mfmGuirNDCvG/HTJJoSVSB5cEjbUzxde6Lg/Ap+hF8yDWRfD1AXRwE5Ebfgh/3S5CADMndnpxLqp5aoJvnsvKcK5SL6CaKQ7pHqCgXcyO3nM8ViGqcYwC1lViNgeXZznHIYI75Tyazqvj/+BgSVUVd1o5jyOUmhBYNFzbpQBsA5xrf4fX14QktOiWd1qo2VHbSjEa/wfYpqJxQlZnNe/qUjLhW5mXIqAzal1t9nqHTS1Jo9CCp0I7lttNLlZAw37QEJ0gvJ6trSDRxNBf6vyaq54FLej4qLT2SqiVg5RgszsYnxzVKYEZ+MsNxSAcqc3rZddAKCK5juTw+gw2aN2QGdZjx2P/CqS+T5blmQe8x54ctPiGAivagQNjhT3ELde91WdpuuaTLGW+ji7oLSkqqbn1maJgrwkxmCp6Kq4XnmT5vuuo42MEkgc16K42qYINahU40FtfIBedGj+jwVn9u9FkwLcD7X2GqGz3ykkKN57ZRFDJK+Acs4pR37STMktPPbAs77rvLIKfJJpN9ZxPNqRvYoKIObaMkqhL2nKVo/GiIVryTUhBCFxWlMGPStirR+Dvgx2elG32cKYPwaQcr0ehwmBI1HrQLdE0E5ERBDFG20fidf776JSXQG9zKb7KK8T7OhIY9NlQLOkX9tAjGsGEs/CwzDh5tCmPwChI4u8FSICbm5zlMKKQRTK5AJqIZLkKYDBFx6hcJAcYOb1Ue4LiDla+Tznt5ICbeIjImSqUKxKqBzgK9l9fsD6HlyQIycTlJq+kwcyeBLvn9bs8hzA3aDqG7Fg5/WVArol6GYsAnZ0CLaxzoO9P8PQvITZ/B6DOix7n/mpU/vfqP6mBy1RQLBX5PGN8NHO5Mrrha4RPwlrgPwrzHp/jJ7WFacKkkqlCzFuDzwQ+Ujy2Wdfx9dEqn94N4r8Vvil7e5ckYc3mKXMVbjUk1gIQar6e3AHGDjn3IPNB01eOXwysXZ+6K/wVQSwMEFAACAAgALW+W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tb5ZUa8Uhi9cFAACRHAAAJwAAAHVuaXZlcnNhbC9mbGFzaF9wdWJsaXNoaW5nX3NldHRpbmdzLnhtbOVZW28bRRR+z68YLepj46TNpY1sV47jNKv61ngLjRCKxrsT75Ddme3ubFL3CalPqEIliBeEKlpKQUArQOUFW4KHjfgfyy/hzK7j2LGTjGkTtfQhl5095zuXOeebM3b22l3XQTvEDyhnOW12ekZDhJncoqyV024ZqxevaCgQmFnY4YzkNMY1dC0/lfXCpkMDu0GEANEAAQwLljyR02whvKVMZnd3d5oGni/fcicUgB9Mm9zNeD4JCBPEz3gObsMf0fZIoPUQFADgx+Wsp5afmkIomyJVuBU6BFELPGdUBoWdVQcHtpZJxZrY3G75PGRWkTvcR36rmdPem5tbXCxeOpBJoVaoS5jMSZCHRbkslrBlUekFdhr0HkE2oS0b3F2c09AutYSd0y7PJDAgnhmFScDT2LGEKXJIAhM9fJcIbGGB08fUoCB3RXCwkC5ZbYZdahrwBskE5LQVY7NR1ldKm9WaUWpsrhmVcurDBEpG6bYxgZKhG+XSJPKq8PX1UqNUNUrrm8t6bUINdacOdUqVgl6eUOeD0nJDNya1VC1UJlWpr9WqajrFWqVeqG5M5NraRr20XtarNzaNWq1s6PVDLSjeodrLZoaLMwtFzEPfJP3azAo7dJsMUwf44EjFBkQAozjYbxGDr1JomC3sBERDH3ukdTPEDhVtIJ4ZIJ5tQrxC4BFTrMsOyWnCD4l2CJcCgmPQNv32m7/ab7/FK0OhZ1Lrh2GN9TLb56O6zQU/Z+9nZ+b77l+dO9n9YxzNAh96mLXLvHXu3s8v9L2/tLBwsvvj3MxiIbBpA0nChiS+ZTODSwdiVIaNTUF3gIHJkSi3QsdphJ7HfZGXXiemBxf7LhwDk93ibKhs5TNqcsfqJ4y4TWJVsUsGjpbGNmWrIDmroS1oMAdSWfMIQw3M4DijAtJr9gGCsBkIKpJjbLUnXfApdhDgwXlLUKUxkm7Txn4w1FH9nZVniJn/8LpNkWlHnY/SfKerx0o3HAqGZGsryZdc6BUVQcPHrIV2SVNFeDnuPGHIjF4iN4y7ewwJGnf+8pCIu89M1Iw7T2HJj54zGzWjx225/jNy4s4PDN0lLryStkypCqFHf8DDth39zlrX1I17NlihyObRY7Blw28boL4N0f4ewIKJv3+Nu1+bAEyRH3cfUfgv7j6kPeOD3jH4NT2x5R1p4KlAd0IsYQA47ryAFPg8gZdGLqRnp15dKd2+gARH2NrBzCSTGxPg+4szNJOmPzFzP91MhpzoJwZ72f0GYo2ey10Fwf296OmB9GAG7oT0Hmh0TBQkBTrkk5IjGzyEagoEkiTjEAFFbsMgeNDuHHwhW9wnyCF4hybO0iC1Nv1qZeNGv8v17sMko+dZN4OWIdHjcvdKZWPKVmjFnV8A/8xsHVs7p1fN/l7yYKo4N3n0CdUkGw1V/NWYDZRUcX+IuyYgP/D204QCe4H7YRvynfbmqCGIP2W+XnnBysv/FpEZPTHHmIBm4YkrP8pIfkMMNJ6JJMQHzFYyNTN76fLc/MLilatL05l/Pvn+4olKvZG07mDKDmbS4rHXCzWtI5eMU5SOvWoo603q5gnXDmXNMRO+su7RK4iy4shF5BTNE64jp2iecCkZ0V3lvgujIrFGKmH8nVZBXZfhFoqG/r5ubIwBSEp6dCbLZuS8OH58TKboN3V6vAHcJbkU6AGJ6LmLtiWbuUsq/V6Ou5/BQXcUQUjmaKsAVJJxz1ElzoNBV0X25q3CBirHnce60vCqx50/68iIu98VVeT3P4+7X1Svo+iRivSNtejL6vXXj2sM0DcMx0+okpI8QB4l5y1s2Qshz7YHqEXhVIGxRh4WbwXVKzX4az4lzow93w4ee+VrcEqEZ8NjxiF3QTmeWQm/GyfOWW7U/zjtb/bnRA1CkAv3X5XeWIPb07n20PBuNEoVfblWXnkHeOsNzWD61P/wf+jT/v6n0MNfYck3LmXUhbTK23f/e6/8/NxMNjP+1dQUoA1/jZif+hdQSwMEFAACAAgALW+WVG9tfUhvAwAAmgwAACEAAAB1bml2ZXJzYWwvZmxhc2hfc2tpbl9zZXR0aW5ncy54bWydV21v2jAQ/t5fgdj3klHUblKKRCmVqrGuWrt+d8gBVh07sh06/v3Ob8SBBOiwkPDd89h3vsdnkap3ynsbkIoKftsf9scXvV66qKQErl+hKBnR0MuIgsf8tv/wZz7vDxxEMCFfQGvKV8pYgq1HEZhVWgt+uRBc4zqXXMiCsP74y4P9pAOLPMUSGNa5nCVZQLRNktwlyTkUv8d0kiTdhIUoSsK3c7ESlxlZvK+kqHh+MrT1tgTJKH9H5Ozh6tvougvJqNKPGopGTLN7M86jlBKUAhPS9cyMkyxGMmBhpyQ5lv0ep97qePZ7tA1VVFva5KsZXbSSrKB5yKPRzc102I3nuHqDMLOf4wQNfzVCr4ZmdEIZ2YL81OKirMrPaKSUYmUO9L84TJAcr9/5BJOQ2cgyrr/fjLoYitEcyyBk7qSYmNEF9mc5ujcjAvmfcZNIzd2Wgj2bIux1D6OQjMFYywrSQZg5n1qLj1+VxssE4yVhCgGxqQY9Y4bPpFJhmaatxv2GD8rzCOQNNeJNsKqAqYs3AjbtNX46vbN9JY5vZ4sClLDxxijC2lgjn/BYD5CRsUa+mGr94mx7AN/3OE7Qwx3xxTx++ugFTnAazivMgtfsNDe3XEVbe0PAFCKHsZXVKy3AVC0dWJsLaXAQU8rJhq6Ixnfpp8FlW5uMSgd7Dq+0dl2lmmoGbXJbiEoqDAbdbz5bX7kWj6O4h0NN9ByW2qfatNU1MY9FLAU7bwrdezdte+zOzc17Gt+S235B5DvIVyGY6vc8D+8fBuJe5UOG6db4loJ85EsRcezeXSQuNKhzwcLdwXPhRGuyWBcYU1cKuzN1lW0vYOq3bassr4oM5AwFQSEosmlzuDVdrRl+9RuFD8ibhA6nY+o1LscJ3Qk+MngJAJGLdbgObuI8RcU0ZbCB0FQig024K7NUofzb8jXy8vqLBNeuyOh+1oL0LagWSrM1RfYW/BtG1VD6nud0c9ckUzavRkMJvb0OpdHtQ5M0Uo37o517HTUWRn/b+WGlGodJKi1eNJHhftdznzvZwITTwvYfdETbt3gchwlR+lOxznBaB/Y6BPNm7RZTgdDi6aKYLjsetlGsZ7/FvuLlHC8lQNxerfEiegB+wDYTROZPO0jjRWhxOzbmiG+m7dbY54tSp4PI5IqzKwP+xv8k439QSwMEFAACAAgALW+WVPAJckrSBQAAGxwAACYAAAB1bml2ZXJzYWwvaHRtbF9wdWJsaXNoaW5nX3NldHRpbmdzLnhtbN1ZS2/bRhC++1csWOQYy0n8SAzJgSzLMRG9YjFtjKIwVuRa3JrcZcilHeVUIKciKFIXvRRF0KRpWrRN0BbJpRLQHmj0f7C/pLOkJFuWLK+S2IF7sCyu5vHN7sw3s1L2+j3XQTvEDyhnOe3S9IyGCDO5RVkzp902Vi9e1VAgMLOwwxnJaYxr6PrSVNYLGw4N7DoRAkQDBGZYsOiJnGYL4S1mMru7u9M08Hz5KXdCAfaDaZO7Gc8nAWGC+BnPwS34J1oeCbSuBQUD8Ody1lVbmppCKJtaKnMrdAiiFiBnVAaFnTXhOlomlWpgc7vp85BZBe5wH/nNRk77YHZ2YaFwuSeTWlqhLmFyS4IlWJTLYhFbFpUgsFOn9wmyCW3agHZhVkO71BJ2Trsyk5gB8cywmcR4GjqWZgoc9oCJrn2XCGxhgdPH1KEg90TQW0iXrBbDLjUN+ATJ+HPairFZL+krxc1K1SjWN9eMcinFMIGSUbxjTKBk6EapOIm8qvnaerFerBjF9c1lvTqhhjqoA51iOa+XJtT5qLhc141JPVXy5UlVamvVippOoVqu5SsbE0Fb26gV10t65eamUa2WDL12oAXJO5B72cxgcmYhiXnom6Sfm1lhh26DYeoAHRzJ2IAIIBQH+01i8FUKBbOFnYBo6FOPNG+F2KGiBbwzA7yzTYiXDzxiinVZITlN+CHRDsylBgEYlE2//Oau9ctv4epA6JnU+0FYI1Fm+3RUs7ngZ4z+0sxcH/612fHwjwGaBTr0MGuVePPM0c/N99Ffnp8fD38UzCwWAps2kCQcSIItmzm81BOjMmxsCroDDEyORLkVOk499DzuiyWJOnF9eLEP4Rgz2S3OBtJWPqMGd6z+hhG3QawKdqF4aqtMQ1tQUQ7sXdUjDNUxg/ZFBeyn2dcIwkYgqEja1mpXOu9T7CBoTdBfCSrXh/bXtLEfDJRQ/yhl0zCXPr5hU2TaUfuTdIPT1WOl6w4FR7KWleSLLhSHiqDhY9ZEu6ShIrwct58yZEavkBvGnT2GBI3bf3tIxJ3nJmrE7Wew5EcvmI0a0ZOWXP8VOXH7J4buERc+kr5MqQqhR3/Cw7YdvWbN6+rOPRu8UGTz6An4suHVBlPfh2h/D8yCi39+jzvfmmCYIj/uPKbwLu48ol3nh9ExeJme2POOdPBMoLshlmbAcNx+CVvg88S8dHIhbZZ6ZaV45wISHGFrBzOTTO5MAPaXp+gm3f7EzYP0MBlyol8YnGXnO4g1eiFPFQT396JnPenDO3A3pPdBo22iIEnQAUxKQDZ4CNkUCCRZxSECktyGwa9X3xywkC3uE+QQvEMTsDRIvU2/Xdq40Wu53nmU7OhZ5s1hz7DRo/burdLGlKXQjNu/gf1T83Vs7pycNft7yYOpAm7y6BOqSQ4asvibEQcoqeLBAHdNQH6A9vOEAruB+2EL9jutzWFHEH/KfN30gpVXbxaRGT01R7iAYuEJlJ9lJH8gBhrPRRLiQ2YruZq5dPnK7Nz8wtVri9OZfz/78eJYpe4MWnMwZb0htHDsfUJN68it4gSlY+8WynqTwhxzz1DWHDHSK+sevXMoKw7dPE7QHHP/OEFzzC1kSHeV+y7MhsQayoTRl1gFdV2Gmy8Y+oe6sTHCQJLSwzNZNiMHxNHzYjI2HxkXG+9vXrwJbCXZEwgBieiFi7Ylf7mLKhVeijtfQGs7akFIrmipGCgnA56jSpW90VZF9tbt/AYqxe0nutK4qsftv2rIiDs/FFTk97+MO19VbqDosYr0zbXo68qNd2/XOETYMA4/pUpKsmU8TjosHNlLIbvZQ9Sk0EdgkJHt4VyQu1JJv+O+cGp8eT6Ya+RNl46lrpTsToe5jAO2ggQ8taQ9x13l/Z3N/3inR1ZBMKqDozpxqVQ6o1ZeJwS5cKVVKYU1uBCdackMnkS9WNaXq6WVUz0SqnYm56IO3u32pU/9b+8Hvq7vf408+BvUFKwP/qC3NPUfUEsDBBQAAgAIAC1vllTjCmnSqwEAAGcGAAAfAAAAdW5pdmVyc2FsL2h0bWxfc2tpbl9zZXR0aW5ncy5qc5WUUU/CMBDH3/kUpL4aUmEB9U0BExMfTPTN+NCNYyx0vaYtEyR+d9ch0JZOsfey/vnxv7tuvW2nWy+Ske5td9s8N/tnf99oYDWjVnDp67xFL61ONC9m8FqUwAsBJECq/V8P8teRiBkT0Zimmxdrqx0/gvaXOePaxWXEQkU0HdGqiPYR0daxxJ9eZz9d7TpyjjldGYOil6EwIExPoCpZw5CLh2a5DQYwVqD+QOcsA9+U0ntK28ij4/iOUp/LsJRMbJ4wx17KsmWucCVmbfkXGwmqfuHLHTB9GFwnQxfghTaPBsow8XRio52UCrSGn7zDqY0ozFkK3PGlNGwoQD3j04YCuip0Yfb03ZUNl5Ysh5NTSpLRaNz3MVF7hdy0WaecgbXZEYO+DY/gbAPqHCuUK3nGC5QKc3si/0E5slkh8j85W6y13YPDm1Higs3E6KWoZoevgtpwmeNhJBMbxLtmGFyzReTWlm3D5YzJYKKXWwdZn2JzgZ+ZFiOa/G1IeaWYcM7Y/VvdNFNLUK+IvB6dXcKMYdmirKdJXfu7OxViZWat/YRidRB3VXW+vgFQSwMEFAACAAgALW+WVJQTsyJpAAAAbgAAABwAAAB1bml2ZXJzYWwvbG9jYWxfc2V0dGluZ3MueG1sDcwxDoMwDEDRnVNY3int1oHAxlaW0gNYxEWRHBuRgOD2ZPvD02/7MwocvKVg6vD1eCKwzuaDLg5/01C/EVIm9SSm7FANoe+qVmwm+XLOBSZYhS7eJo4lMo8Uixx2EajhU17/wB6brroBUEsDBBQAAgAIALmYQVNl5xFbQD4AAC9ZAAAXAAAAdW5pdmVyc2FsL3VuaXZlcnNhbC5wbmftvHlY0unbN+wsTdNMy1SWY5mWa+Y20WKm4VQq7o5b5spMbpmiiamRIs1MM5WaBChmLkypmZoyuWC4wLQKkpKWkqIyJYiKSIFCgMALNjMy87vv93jv436e93mO5/n94eEBF9d1fs71Os/zur7fy9/4gtZ8tuUzHR2dNR7uLgE6Oh8DdHQ+vPLpJ+pvBjhe7ep/H6QFgI7oNPYZTKs/fBx/2Oewjs5d5OeL361Qf1512j00TUdn7UPN3wfdKbdjdHSOP/JwORx0Noo/Bs6v4sH1zoKNG1wu3HvwaeoHG/J0V636fvOq0Ijtrr8OhLa4X30YrDQ4YbHTkRr3QbzLF1/42Db1A5KGLn1F+nX/ZfNXxieQJhsMek94F5aZfqzvZz1x1eBxk97eVQX0t/pG3dLwLBJcpu8s6sNX1DXO1dTwGughstsd9ePOwfvG6PMivgTO21YKJIvrS3v9Ft/FiUxUryEsOUINXCcCP+RVVeke0s+huT4BKX261Izr/CYq7HvtlKKnj3t3tmu75gufq3OvGzqjRVIGT8OvTjKaTibBuoel5oPlms/2VPXCk9tK13WSSRvVn383l/4mtxfsFGgG732vq69ZpP+bGM1H0FHUB+p/BmtcNeI9vVd7MG1Mpeyd3GjESgKKpq9cogwfv7p7R/TRfXGzv1DUw5NSkgSyH4dQZIuNjQfMoo8+uXRq9sulmaJFoV05/biLS25M/u0nBR9oFv8KeYnSGBTdfd74Ix2da/Eovaiz31mtD/Wrw72dLNH6/lTA80uUcwGKfHt61RbHTzSAfnPKSyqnXKLMVGroJpNcdfWNa7ZqFj0tsrlJ+cJhbKdaUudLU9a7/kyZdtNwNJqdtxPg4mufu1rN/+TG9cNFf2G7dGnWc1/G6qUpMBeXjOq/qBgbdwRc2faRZs63hutRkbX/IXSQS0xI3d3orzVknpoYN1kNvtz9XiDr/48ig8L0/bhy3f7MudHhzvkBr1K1wl55AxGcopC+4i9g2r+jVYKQ+yVzY8zOd6/z/HryPD3XopqXKfgaI42cgVbmySxSJHYzs2r+C8vuP6HcOYgnyWYm58Y6HJGkl5NKhZwbjsb4/sVRTHoCCDzanl5vbWFrzKBpzzRfZwR0cpTd3GVqawJKp1yu+Ytz6Atqv54deVEYKDgIHQwo+NtYIZVZOQkJrH/9qo4j2wJ9vSwWAx/hWmPiu8mnlXaEt8fuWFT8JWTKFT/PC7yDshOls2QzxlP3G+hE6NmsoY0ef+Fku5mvuN+VJVmbw3yhH5aA4kGtBTTHqqpZ9/uo51EBUErusi6Iu4k9bT6HXMSOB2UmZq40EugSe+81ZlsKrqEUYnWgYO+yaLkVZXWozE9ghiBwDG44U7W5XtoZtr/axaug/TZ2OERc+oMJqJwdGVJ2C/ow8C8CMNuElFJZZwHJ/fJX7ee5hM9zxaCgp+1TJw3DezYxXt07vMxzRCJgN9206/pvdOzrHZzfgI+/9sSe2gqbtXG4fjMsbjPj1dmC5R97++X+qPtRc8G3L80wKu9FO7TT5KlwBzNTECYfS0yGRTLTD9jKnGLpy6q/ZYaZgdvlwgYBRD/YgOfFo038u5KaKid8YLSbcFSemEPZtOzk0Gqq/2cOgN9hBvB+21FYcE1E1a+3xRjhzVgmgB6OYF+KOLxsqSFogw+uPt9a57GQxIcExnuPBn4aJE9iDFOAbTaiTs4lXeLNZRi25QYfpI5hpLN2esyknx7cSer4KkE8Juy0jWr38r2Cslr2IPYAse+5O8DBqAsyE2wBuh6ENKETzVx9W5+KsCYxbG0tBjVGb8ANfMtq8ylHQVx9VGt3wLYF/Mp2v6L7qf2rMxjl7fXEmGW8xT1PjSd22Y3CSthhG5mGrJ3EHDdDhOc166wxwWloOajxDnBZ7V6xzFq9iz0xqqaU0nOD1Ohaw0QD4QHRdc7JAl0Dh3PRQ7UO9jc+DvPRWr4v1q+SInM4sWPjYun1iNLKc7Mh0r7tloZNXfUHD7k2fqW1uAVoc9DG6UhAKG6BUBtSbnDY/9BFg8OAPURbd8dDZrE9pJqaeT2TIit3LalQYzque4cA7pMKltgFuTshTTya6IVfMz1NBcehj7UsygOQ2mj+wqfAfIrFmfgS8+Gtc8l00dhhQpG75QH2Z8tWSkSzp86fOlJu8lXB26m8XUzbpOsm+ypCoCMeC9c6o6mbtHw2luhRE/W0h5AY5IR//S2z1mz8LjtXa6WmJMcFY4F7E5Yd6VrHvRYYXwEidE3+DVVo8utavZDyzoeeCwYTsLIjgZGlMT54yRUtF/ZMe+7bdQ1lAPc/1G3QkDpW68t9W2C2UUvlA0kdU9zr5gyYpGjGYfLBLUYJBHTRiZ7pHwrRsszr3o1tkfNpNoIo9OiFz0uTs7rR3NQYyowWYCH7dcXgx1k+oM+Sstqu8jp/nSZUgtVMX1i22UYnZoHu8eeuO9sOdd9rTLIKhAblR6QukwlE81yDMLMR4BNrhjPK8+81mhirF9h36y+pAcyIvg+h6G2wbmS0b6MIxSXwt+inRrq6LazdPX43JkB7qVUqKHrMYMLVOe1QLiSlo/2M+metAl6nW7fH8oYCsGGaK4mEh7tNBV+jPy8sKCAdb28MdBS+rFMY0RKzzmgFChqB586W6dvvI34T57ut1pf50szsSXqXYoaQdyWK0b/dong5tr4woLk6i86KD6XHWK5w852+1xcYR+iKpu6uIKTpaq3p49t723zU/tVNXMk8eP4FKsr2TklivBOy6kCtIcZ72YVjTrnpKZ4mGDDKZ/dwHu6oKXAp+Ira/wVdTrk40xCiXviRVnyquX4G1OiaGkmtNWEWnHgJGuryqHkYBEKd7UZf1g58BeeP+7ZHi9UCeuFSUPEyo7wgEvrCzVAuOgCNKXSqmHl77h8TzMeZjUdTBwVN/b7bhjN0KbawMmKyWgRyyo5hcYGZPf/DunqtsBPWxG8pqD+4zRgjT+I9+zxz8nUlnfegXM/Hl1pb8dDHFlygFR4SPcyHB9mOaw+lm9QUxAQgpmpNOmxHiaM5nmiDaZTJfmhWD4abOkIltEUVaYGKCCd0BVJckRcoQocfbo4MAaHsJ1OF2Lxk8iaD4WTPn5OyJjuuB9X0slv/Mat8w126qRPoTMTkC1Sk3txTcVrV4xtMVpzbff9t36Nfu5ovGx0U4nH517Lz9oML25oWY323eViioCfCYc8IZL47qgS7opvEaHsp3hLnCNitxY+PuWDQxWmjHNspf6KeRG2Xd/4I+uyCQTVqw3aeE/JItCVyB9IMaUn/LvR0UE3RhUzrkrJlA2o15xzet558x6AVVWnV+PrFlSQT5J7YI7nFhStD4D3UYKbk0loHrQCYSL9Rk2tdHeHef3Xg1UH084OyygMBpyMG04h/X9bC7Ot9+ixG4+eZQCT70qWy8X6jx/6HxPqy51Bt72FUlLWn9gfug7IfTj0ot9/H31tUJkZ3O0/sLSq0ADhobeZoOLLnpeRBefc15d6io3b7rwewzbeVNI0s22NFOACGN+fyH5TXHDxMT9glj0ja20akcPcte6Ew4nmB+6Xs5BOkQ/wTlVdMdjfu/j80Af0bmbKThsDse7BXP+n1kc8piXC5eHjicnhbcjkcrs48m7sdrJCGhw4ywUBb0e/3f+z1sus6I5bm2ZHuwaScYjrQT3gNyproRtrjO4U9gchDslhMEoLojYuUCDwNu8sdM/sId59CO/rJt0Il411ZHAXMUCJgOcsX2X9F7YqNvT7WgJEqB6RNQAx7tzptrY9vQ6Jf78BI88yrqU1n3ZsavN9gZp03KrFOQ/uH6TnNER3kXaCmBqdiyHC6aifMwDI4TNrsrTpezybGjymlC9RoZgZLK8JaXPdOztykX1JVE3Epe9xi44JYTx7lnGDYQPYGx8xTISUnJVTgSIYJ0sxoz3QfdzjEnAVRwcqY5hMQY5YFTRzrQngOTHl8f+dwVNY24W7QmSSmqlEueod19UWEV4CzDtUZmyBbD4ljm+izHYeGdvH3OUn/UgTXBUPl3aZQ/D9x8NyOebnfY86ihei8UZyBMH9kuWGk6ixDRkvqQITuYgcV5JCH/cTlq7LMJcMIID06gRbDDG3sgcqpTaMUGR8W2yE9V0iaoihBoPDZdoT0+IgIvNmID7PdI7NPxg/uDDXHC6g12mx/0+YD3VNLhytiYA6v6NySoLYY47GeH+BDAgxZFn9krCd/qph2rsGdAlXkYLxnmRDI6zGjx1flTVcgHg79etuGoz67gCVRKATRO4KZfObzn7INYaOw1Sg6M7GZpzSVxOOINhIb5DN3KAIbfosVN+eXMEAoTx/hQ4hOZHFEODSrlY5ZtmPfvZXG0cyqez63Md5ni13dwuNxC/LZ8JikrKehpE3rQ+OIgv40nxEl5tiDeTld3HTFVBIr3VUyG+9ISy9ua+Vem213psJhXc2zBHi8lCOKMl/hlpuf8bH7EFU0rdpW7OqN7mZUqKi3tGTQz85hVh1oa12VYf6CP3VhKu8KfAgcx4SXPGo78R0zek5SHIuVGx5imG5cHMUZn4DtAqH5rZezsYk4Sa1nftW5KEX0aDrCq2ALNbHTRpH4ladhfJZNU5+QaE5j7GI2VIj+bmjebT5zgQFBG0dHhwo+pbCdwTWdFIJs1SKQZxfoM4UxSED9sD2h2s1x300zWkvl6roN385HhDflEDAPfnFuMJ22EA73CVMJG0yMihOYs8+dn0RKLGBXAk/EDN9uSkGhIG1HqiCZJZzEIjxT5DysbWSXpwlUuJWl7DIMSK9qK/pULbUPK/jWFkT5HbK3+SvaD9vllOgk0DlTSwPZzR1Mnh+c0s25kKOhjkyqOZc/HMXMAQpoF5zwEDM3NLNZoFSSrIfTET2lTrcyEFZIbG1uvhNSSWSLrJ974kyZc2CJWDCCTs/oyrBAacWTEXZOrc+pPal9pvYbWcd9h5iKkuNc0h1msU7HENicZm3klVw/RAXK+eKN8qN5+abITNgZF7XIjU3M3MQstByLdJR1X638ZgSirmlWPJxSZo/preGnR1Y8CNikP0g+TOZX2TyfC1c6clr5OIGWqgHe5m/6/cpEMPMuGvWMcoDl1445pah3JxTzj7l2P40hW26zbWdZs6LydnXMOe+1tBnJaDs0KQ5zA0NNLTMI5WvPBGhtzwcsreoS97EJyhZkqynIch4jdaLPUK60mj2+WLm7TyvnPA243zv9qeXe696ze6Yjla6INR4Oz416nxVAj2dBq54EG3mktWgVw4XKMxfcYlr/r+uBNFM+t+s87ebiaxeOUNb/9e0l46PsM/+l/lPLZW9XlyHMTHwnzPwv3KFV11/sNW6qCHKe6N3zH6Ph7sEBcbWXLulSv/T/a++Rs8jD2dP2ffHWxsaRgP1abTXGynHy8OIIvoIe4eIy7vnkQv6awWt3f9QspXNgi2a2zu8nNfh0zlfe0GDQKfj5vzd4jaeUpOzHvXsXJyrxS3Fx6XvyQ/4q/a11u6NXLiGiS7pSmqWLPG6z3nqUrf5WgNsyb8WI6ewnxsYBptEu/+7B/RfJUDwm+ytBpcXgHFiaYLyrl89sa2vPkswNQzU9NOl1KHp5+bIgQ6ezp4990/nmwed64gEvu/KiLZouHOt6mfcyKQuU7hd2pHcnQr+JCCJgTBx0t1gULpOrwwQeSR5rD968objIZC/0wsWyr5en1vt4/lx/8LNoU1A8pWc5yoTGRsE4RU1nrrmW3BUuM3isuMwXijLZDc2lCMc8jdtCaCkTezFaJX5THRsSLLHcPeJ4NUbqD1W5jk8/YrY0arXCgmMZPx0KhBqcY7v4hgy3KnRNx3tjflrm+I65OmGzo/1kbvao0eSrDDOzx2MdmTS+PRF8DLvM0y70Dzd3bbpucDm1COQ5e3CQ/erhRa5Xz65lLYW6uoE8qh7dm0kMqdLVj1y91/XinZ3LMCrpjZW747pK3XtQpxC9sX7RqK1aIuu3EAADNq3aLadc6kdtVyemjmBP7cqtkj5V7hJH3nbKd3eteCssogm9LKMCYPDlLxjp5bmOmXOF8nUpj9u1Bw/CMq/WfX2pDArdRt13oE5xMdMu1GNZHaDy/oXdcbhjA4D2KW56kaV23VHZp5BLaB/uaNwzqDRB+h27uozXH4TawUD/Fz5zzTujKVMncLDsph+00VW2gbsaN9xn4iu0bASEUyNWc1Nmt9s+UzBuIzHSmKBaIge1JdIQ3taz4dVjPXAn1niHvFas0lir3Q4QTkusXE4x2Dbvwj31KtKANED7y6lZOE2r1wGdh81P+Yea7iV+yc1nn0RCQNGP7ih60pZbWDGb1DVDRqi5i++hktRcj8b7/ny7Jr9Qfy2LpkzZfDNRR8vvXwGcKAqJcgAHHFvOFyin0IkBQdVHMM+/ts1qB/VchejpQaBnLt2xXuZl0NTs6Lhl1S6964X6xANTO6j+mzs88+t3erE/uaVl6VUuX0aeb/bYcVcwbbTOCGgQta5Soq5ZRK0xwVrmbGtpWIe+gTY5AO3K67wyE+AbPJx+AWTHo3hqexs0xiV4/1M0wOWYVuV6ChMIqht4VcehrAmFaTHo21hyl/dh+cWe1gOdvTOXtTqvG6gLVnWA198Q38WPm7n6mmo19z1yL5Z9ErBpo9zz+1f8YD+tOhrj9dkVgxt3BY5oti464qlIHZy44VcxXstdjRi0iaWtDFvXdezkPdsnq7SEIKs6e0+jD1+DXbEUmh05m7QyFK4FtfdppnVCZxpVC2RTe8Rj10N2PR3X7jhphQUz0HcG59bk03r69TUHAgjTpjqtuINZuc6wcMVDW2LOk/2Dwg72Nv+YWC0hGxPfxAXvCoJucceyJPyg5ghP9J0QCB4dGB7jqpULwcWWu6EjoJ6f4LQ8CDX9K+gjV0IIv6bm6XF/bReEe+YbeKQOfxhdArfbOWMTFqLlOf3mKVlhRSt70zv3nbKdI/Je3xyvSF+hRSMW6vJoar6g8HPYSgzP3ZCmcYvu9bAyxsJx7W4DqMQ/9ao8wDYiPqNInz6xm7pJywvOUB/vr2/aDp1/GAxeF82quv1lVyxPHQbpxYWVWmq5jQ7cW4fenvzA0sByjxvj6emufBMfrWHAQfjErcKPO3o211wz+E6LNqbf0sye33Kln/lgEhLOoSxHTYdcdrsec7zatAY6+qjSwI1Be2NrDtIKvP6moIign752Ovvm9+za0qJCu8GJK4UGUJdlCYy+Y5/Mq1t9yeBKKmbPrm/V5f5ZUuHou2VlJmcXEFd/Wb5h4na+iVbrzM0CFJ3feCV1dWrQk8+0mrX9+l3ybp+u/U8AlYmxoy2Z4SgbLWJT7Nt5dToU/y3dhZp4SzdJfu3YSDFeNqytpZ2uCfveItUbbLlduoF6Vwvp4a53mHFJPrssEfv9lYle7DNXommESq8CTpiRRbnWoVEvIS97vD2dl315wrPAuLbCjz21kXhfCwTlztug/H3lu9Kgf/uS34LeXFNskKBFB5Do2FD1eNoMdF1rfdp1v/tv5v7xnSbWX85xyn73Jrt2wmeh87WYz+R6Ua5o6f8Jp6/ckePiPHRVd/NgGm16L/SoVp2QSnUhN2EzxWpNHZYuPkgHJJ/83zTVirmm9u6yYQtNp8aEKeqxwifNjRLTlEUGyycjaQ88ptU5kF3SIHa4psx9OFUu5veqfUtsC1zbq2kIadpGqhm+5uhSk1pJF+tLyzvdBhOvd+O4O+y1wl2zRqYesP54nLHJ4yNW64UwLL07lErCIqcHQ8Dl7XQae7wry6/Ikb/vFBXu4GnSxoVR1ngvi926Izff4ANU7PVYgH4KzRZJOcmL2dpw4bgtJtB2RNYV21ReHHVuenYKOcoy9CIwCgYo3dnlJ3451DibGd5/ly5URAtauUX0YiqEaAf6tqW7BKmQQcZ09fmpSV7kZCzPC0koNwfbYdKFBk3l4rNoAgsOxmO0AZS8TLYCANaT1TaN8YCSfN8+Q5uslcnDqc8GhoYJV7yr0jxdCRg5oJbOUOwPA/Q35uZnjwHp3dYYfouCo0wi9wBpXJHTZAbCEIylt/t3ZRBteDHhHhUp5CtJe5hUUqBnjCNkODZgVwyRkMxuvT1HyxClg11amEzAcIrVEVvZuXKtM7H44f369Kr9GEFOQNmq5NLTNRco5xQKqVNba+WHGZDKMVY8sRcYasebp0Jgaz2A4o0LpmZHFhbRcCydC4dhFG2XlQSGbVtr0w6P0GcpJlRRclusWvqh5iD3qk/r0Mzi6qOkcUL2QC6SfRPP8NAKlFgI5q13RnH1YdKc16VTwrHiNR0ElMe54Bj27uDptjE0c0QYvONXvtRMbo27rGxSayqJmaEyINhg+PM/UYSpLS0PdtIIP9yuZvl5tZIzXoDERGuArfCf3KX2xrT5nA0Xppe+E+MkVAikK5JJQelZAkZq10jvWe+XzTOTNbxRXS0m1ZRMrALiWrgDeluZhHImFNwEKVGm3zYE4XTXWwICjqijY8YjTzIOm4OwBDb5Rj2ftUN2wCuC5GPis377tew0qfQe4XIWLkdYvion+CCbkBH2uBFiGkogTz7aGZpC7BodGqJ153k/lYSSimwsP4CCEUGPCBAuYbS4xWQXtoY2X3M+CBkdHjaNCaq5w+aNVsTI+SKsct8dcQffoTzpnxxmhm5h8/a/hWxcVMo+kzqBrFs85Gp6/E8vOhVwajfSYro4C0bQ8CEf24O7WfHSMmVTw0mqqLdJwQ/NgYUbpiWnUHmYH27YYJC07v6mbB9hWGts+KoXNXYHhXfJ5EPjGYhW1iiBv3CQuhws+pogr69Tk0vfENi8nNfM3LzRzSVlksdPgEyKKRligqzEnbTDXM6aozfxZRuk2UGf5purBcyqiPYsdSKPMor38W9fTLIQvkxDZHnbhJJtMBy5iWVdd/8AgYFnpnSwEEACw8xj1QC+tPuZ3ja5kwrjt+xGPWhqyuzBmydKvB8wE3ba8IPyIR53n/mx482RZhsVHFHPxBwNO4rrflF8IFgcmVwiliVnjUM6BhWWESPwhmzU58s5jXAU8+CEA7GP4ZD7u7lprCviwlGvZJ7fJuK0R/+rnXkfaZ3pz1FRaxxe7/jpMGZDNKzwichTvSEgsh32mdScNGD2r4HNQrUyb3tjfsvFONiWbpEvYsTNRKuq+/ftl/+UjKjED0cP+vulJbpCwEoizW/l7tn8z14G7yP1UA4/hB5va2ycYhZ95MnPp56+PPyf36f6f71s9f9l8KnERHWiWfqo275UJXie4vi4hWtoJLUv7V05N4gfXLE4lEXKED3Gn2NMvg1R3u3dilgsL2WoOjLL8p24k14IBT4pR2Kk6BLuOwFfElKE5VdVffXkluFsliqYnPwRWcRnEaSLRsqPOB+rYhT3WZnHZoLweryb7697XTZyxt2lDVU9vR3VYZMjDydPJw1E+U4OLz5RzQdzeE/OvVfDkkh4AO+CsNoo8k8Gl288emlTcz0Ib8T7I0ApMLxLQfjvLBg/3jafc6Lt2zPk9V7Ncgu9DxqiHqbF1xTqbsw4lULi0QvxJt1+70f1aL+XewN2481nX0B3v5hJZ7+zfO+PJ6RTiJ3gbpZ8zpETU37X4HFAV4WB/R/tUWucKlt6UDnJ6Dzu+0I/7Rz14PtZBdaaC0ujJHiW5rxIFF5xNDcvp6+Twt2KmPOD5MhZ8Hfe6QjRY7LIppT1rhHxK0xRDvYfdx4g4ODBkpAc3o8qYVK5XfYC2FLACimICyX9SZO+Av3hq5/0og40W28wPHRunk26ViT+co5FRuTQ0iivG46L5rYOfgwHp5DkifvJ8lqwA+tdnCgL35VxbANbPKp6Z6f4SZS1n36HmUgVDipMbOSN8mrJ2KFwoFG93M4Y1DyPt/hDJmnfz7s+GetI8YsJj8qRciwkj++MXjKe8AKfm9m3OAB2Xrx0weCDuzZ6NoAKA5T/aJsXLcr1iSP5dZJz8aENldIHOEVPTZRfAe59b+7DBLMHeXaks7c0JXlfcvhm/cHa7XxCCBi+sIjtnXz18GI8x8UOBLNutgY0jY1iIYQWpgweF07jx+NWckEqnAX+u3F45fVfBPN9+AOOMmPq+i+Zud+TKO5E1IYdARHzNahZp0Pshtjw4f6Wpqpqsh1QZaGawiykzbsSWEPTKR0US8sig0HhC4kZyOcPBls23IAnubo4NpiCEtjRLdZ5F6vGhnIvcBIsNdkbfU7QPBoFnOSNjg8k8yTDxda9VvhOaI7gAwfnLnYmScHsuSwFBnxqqqlzWqfy8mNlgY5hhG3Bb0ud33wvMiOVEXK8rI6F5XCjjeBNOZ/lma7oFhK6CthfUvxt6Nkp0Jb30UTP3Wo9dP6o/BqbcvHY6hb0L7E440qIXRuXoPulon8LHMtk1lBOIq1i3ZjK6oIn7n1+dtLXIV31ZdcEJj99jQZsB3OnLipPXpp5gS5cL21vKG3htxZWP1CrYnG8DTlDIfUV3Dxg902Y8HhTTsHahARmaWhM59tulnRWYg7y+lPXK1w8vy/zRatTXC611pzoHIZ9fHQgpUZ2rpAjFlsCsGBwaM7r7nXODWybhvyTrm4954GDfMjYDAFbF3SS1gaxbZ3nqXUWt1n/1Tx64X0EjdgOf3VVaIzjUi5nP2V4AJHY2LdXrfPyOIxK6zaGZ+7oeJO1rXrl4BzJK4S1BVt+qgbL3ubVl5zFDSnb9CGxwBV6ytWtINmSDHI4+L5X/XmVncHItCmfkPFdb7ahDe31DirKgNiwSa9Bd9quj2gjV6esQUUE7yxQEcexIcI1SnWUiYfc9fIVnHToOM2V8mkDN+Dl1sUeIxCb4Npn49s4HglNzwbwzIHk+tz8iKMmtWKYv0N79aIhZ+p9yLG9SqJQ0s2FsOe2T4dJyQl6Or21Fpabw6hfNFBOVruHm6vz6upmOTZ0sz5kjEKCZhGe2z0He++V0/nDfUDQ+dmeUtYbTuabAy62hGH0ze1hDqeLXN2qHrkL11pamkC7rhzzbFkS3cjjI2mHn91hOIsh8s7bEU6ti0DO7WUM7iMoXXXxVrXpExuHhapNn6MqdweYskWE8sLt/J1X4ljG0cRk8aDt3DDWQ5YZlECDdPwy5YoO+OX6VbCLY1FMibjAODjBf2yoqSHoZE3TfIKeLmSaAUlo49wuUEb6BNyreuZO4ItulkU1rX0v6kT3rOKrkY8PYxNsr8OHaEomlP8pup4S62uXAL3u0XP+Vtjkrnk5lTsIOMplvD2Q1Y2ZUdJkP5Lxyr9wN1paroPudY2IvfysBoIIuZE6SJydNnPit42LWhcku/7YedJ8EgTJ6MCDcdXlD6CbavIjTENSz60Ciyc7lN6Krp7+P8rPIvYuX7tXtBxBh+AFC2+w4s8rYbI2P44wR5QYdYcMdvjsr/tf25zqVjlchC0WIe4oczg7/8yvhFKV8nzmB9/VsxQgBF5ZwXkS+Mfy6go4hJcHXmiUZWG3/rEvhGBZihf4wo3QtSKp8+LKGUFostMfdBPG3xkpgxwsuV+RFQ2sIAQLWmn5R6qAlT6tsS/1y85uJqoUC/feH5ho8oFwoEoWJ4IL6ruXE4ad5EWvhf8pCUj8VXtWdprIizzvVeqXI8SU4lRS3Mpj5s5MqT6dLlsuP/U1nepSENIQMn524ooo3CXGh0rPyHkiagYuV3ifUMFJrjGKYWlz1F8nR4c1h1Xrlw6rnD7xj7lU5raE7+2XLqgd0C3+Gi66o79w/ZmS4KKRpwHybxMcfjKeUFe3h7LkHqjopXpZc692Usxn+qnDUPzS3mmWAfpjZpyufsm3XcIeKy440geQyrQvmR8jI1R3fqO4CObGOuLbLhtEBzzo0pTaelFnb5zhDTWIzLr/wHD1aF6+ujAtwtRRwAWS8gg+5uI6o2QbgPAAVu6JQjOFu3m5BokBv3GyHJxDLLmyI7YrQKTuNHBPe+SfK9AMUajLweYBDrIbfgWUe3WV2wPyq369jaZGIEbcxUxDr6E0058N0gKi8nNzSVMvg0eWrGFiNyU2L9+7AvpSDig53/rDDtpe4iH0KItk6PNAGMIt3OBhnqwulTZJO+0AMnhLOpoG/ATFRS0V69zEIApHnoGrBPwhVXaTq9tn5zkJRpb6gLunMHjd9aHmGxuscdTQgjIKxGHA2KgeUGVGi28aUspGzZNoCnY0AaOILcn58Oxw93ahE1ogyE6ZU9fZWtB0P7b8RMb+sFSRbhWwxcUL65fwrKDuJMK/EW18c4yRewnLyYEiVMebopjdsYY/UkQ9wBWuTXTo0t33s6uhw8YmnN+EhfkGr541JvTnXlJCjPe8msHDUAttPg+gYMcHN+12o3OcHVxN5VT/zZAsSGkxfLUx3Yov0+NTbu6SVtABCknapj8sgpiE8vdpCvi0ZWD7isMIU5eBzy5iDbbdhWwYUjO4X1Zpo15qOApLhVgCsYzue0+jv4BFUSWxpJBisyivHHHYcH+B7cjmPxfzRqF++MW5tdIMU5fxQZ/3I5nHS2H7Zo/ci6SgKYw84FhMlmKfHZqTg3UF0WKN1Lx5W+0KGFhgNUuBvoeL5ca0BYnd0qlsQff2YksA9MVDod1jCHRwQC2VO81OB41XuFqZYqlwm+FjVlZYORUoCzwKuJGIac8D/qy7xTIhTJbe7K1qpcyy5QdYDxt+/VK/SP9PuZUYm5g9gQbg8HKoyU+HwQFsklI52ma9KQwrqY44CYq1lmCYgMs0oeVe4e5YELS/+yq8Rd6M8/6CKSv5RszLjQgJ+JWT1UGVfEdyFina/UpuLANNPhGQ8YhA9hRgdLc33KNkyCr3yOQuyUeEh4aL9aWdRWfhf9hTDETtmpa3ivSZnvn/kYP+lz1aewIbg1tkaw4VueDLlC0Y3NvFO+uW7zsdHs8W9faCnGX9zeShD3mFfx/+b9duq4VSOsLwwPqHWsHQDyF7/tvlL5c7NT9mL04Y2SnkCJUglDjDKk/fqjW2+MJPETR91Ej2bNILLNtgtVDrB69bzIwf+/kvYPTtzuJo52OyV0bKV7165Heux2bUPMdIBX3ta7Q4DTgepBx2lseX2mW/+vzOi26g+K7wn8RECCXdi7UQyWqFTVyxP16LUwzjbFRjoW3LHfI9FEk2XVKoFLOUzFIGGFFeJKOAgAHKjuZkbS4F7woEO+EKBkIxmYaTG1gV5RGPqebuMLWj/VBDeDVZFqKamVT/jBFauy7nzY8csiNvv1a0rzV3vEE5bu/6JGGLFtAgTPk3MXdKjSf2anNYR/XdCRjyQaVe1xbOYIyFrj7vFuWAjza+U00bc/PTA2PKbmmx5r5veJXrk3ZLgO9zLZxV12cvGEeP6erXJFxb1myAT8YR1N3k3Pzne/8N999w/3O4bYGWgHH5uCSZJO8gd3SmTGeRJVk0Jt7TEGTol85K1/8XVpg3XJ84L15UnRbdRcKTBNDfHxop30w6q7iqxcLRCuRF3ZXDiHT5/mEQM14Fi50X/dorfDvPPD6eOZVG8vxXvhyrKBTTxT046dPJZpxidnyjEIKRHEX6ul8OGCP5gKNmDx6M/mMRejpsqVD+FvwnlB2uT+QslbIZqVdyNSV8P+hUS8AOXE3Mu7tG8rsWGNVoMb6yQbXHWbSnVJ3kiZJKQ2sg9bVD1O5jMWxlTpfR4n2j7KZsoABhODKRUGdyuK77uXiQUIxnQqQvyZudhSbOwhj5YOLeh/8qYtu0K/mcC9kxzCYFX9oJL2/asXHRQIrCm4DjidkVHBl/r/zOc0TFTWMzl56SUZI1IOB2VdlJZp2YmYKfbutHGIbu57FFSXvkFAaqG0pZv0tv37/qhqee9hU7eh5k2wJhizJaQFVBlIN8njktfpjDv0s/qOBaboC6uJKT5DBKvx5N0SI/NzgxXcxzRlozK9Jy8yCS3v9A46UZLk+gJRkXXAvCTtakx5RYM+0YzFZfFcyxurJhK5+7g9Ya6HZO0QQhcviQrTS6CS2uPANM5p+sGXn6Hy0XFaPO1qqPmEulTrRjtAVCg5rvDdGw8iti0VVOXaUjVi1Wwt1FJxm3JKK71tTrX22go8fYBOTMflGQUxJHTEqXQ0u83zBNnY2YHVWP1GlTXIsvAceU00XXmr3DnSULzuuI+G07UPxgkFcQsoblNlCw+rISNtmCNTg8MJfYRv/XCN1G09V3QN/AvQzZKPuDQnaFB+I5mKauuwmcfl3mEJUPGVaKKOkOI0Kayd6mJGaItYRhbeQHTJFU3z7J4/KsMfxJUaGJQixfiPtXB2fG5q4uYPw70P0b7r/h/i+A65K7eohXT5bV0xCZQxAt0MJxCamt7I0OD41b0E4T1yl/X4fFGH4bKfxb+S6djXfm3V59nLiYz42HL68zS4kHikp6JTkCCXbj9t/vceIdnSccA//nHKOspZAVbSps0UbYrr9+7bC9ZEopw6sOWi3cV2eii+AwtpPW4JKoKMv3Wekf+GvEf7Ri+em6tZeWVCpcvn2Y9vWS3K/G/9UmqfjopkaXPzth/kJm8MWSwNnLT4hzzy8pcYfW0+ErXTSGsVrrmu2/If3/D6kt0BZg6JzTCVsYDKGTR8rzrFVvXj0U0Qu++jvBjpMoFHWxK0uyvy2FBUzj9pX3VoKQfYKxCu9Z5kEUxEnQ0t2SIuNkNsgffG5Xhsi48Hd4mrRrrCMTZ1B+lR4Yl4++OfFYDzzaKeyxil/x248r1/UBgYKIW5SX6WeWbiv/vmtJOpHiF2h4z3lrkeZ2IWIhKeD0KBmh8vYswOpu17S0hvmWXmFSFJMp7E/2g1aBPH9WKrPHBgiMpKxZS8sRAESuSOtVKPzNYKMQafa4nj6tu5m+3pq+7x/MJaFQHvJGEwAARV+vb7ke67HjNG+owQKUwBYdM4gZwJkAhektR4xjj7AJhduHMxBgsi8QaQpu47fJNQ/nNIMbD81lj2MFzil0vPPrKjuAUFY1r8ncYJX/ELcmqWjajhF6P8s0wyh0V5a8qfnl5OOjVtvCRvw/98BGmj/uFk4VJFUWrYE5WeqGyR7s+OmI589YJQkYau76BKAQKrjDmVZeYWGo/qhKoL2y5R/2tC0sJuaHips37HaIPYZoVeRNK0rYXFF2UtjwNz7v6oU37JyhYNU1GQcksXle0OMu7fddMV0scBZIWAOGWVgarzA2y/7g36Wjybb7dUvYEpB9hGko2Wd+T60A+csUJnYEtdXGchMW5MVuuaK8lA+JfQwFK+DMgdxLBqsG7FiajE5qaw1H3c3utAf+izn1e+ar2a+yJx4yOxqczBbrfmATeqvcEE2XJybFEI9FsSlXOKi1HmLWZ5etSyGtleYBtuy3LWqFHLCWFEFCXN0Iw4ZHmTlZFcEoFFxS08EmKU+iRxkVCAKDvNke8K/mC9i+8V11xqMj6ZF5nIOWG2XUbE+UUpkzgANUjlXwTYlkMMm5xxjkNs/s4yr6N0g7wSkwU9em0ZwOpSu5gZPR3EBYFH56xZrpjDyFs9/1DwJPHwNjq/+XRokQ/5jRjswU0Uw9vgKxcEZzdulWsPNfdHkvSzInjU/h3v9xpaYzfUi6qDkjxFnk5pt4/x2sbVgMm5KnB85+W/vDzU36mktYzTdNJBxeLArFDDjjYuXM/rn67xgu6urbdb55gAEYe8D6czWP+kE0Z5zNeCPnnMUgFAoPPjddbeEKAobEjf72d474VwO9AmLmE1yfCEVqD4LaXAmJgnFmRWo3k7M/+QcdRmgMm2RwF4VEmQB09e3/GazmjCvJflo34JYknaG2AV5ki3VefsRic7XaR3fXYChr/P7O81pLwNwoUcTWRWkw3KCXAdBM6HfPSBR3KSo9Dcwe8zO4kbp8w+O9Ux/NXa11Zfd/oFrZNQhZjT1OPso9XrsOPnWUqxow5moZmVSKU0l7eXhynyecbWLkoCre7KDFEMVu8YFd0vjZiTXHZuIR4ni6qtq1Twu7MI/8Lk+reyZCJKBEWoCyZwJxI9lv88Ax1QFBl52WUw+DqyoZWMV738AruunJrtWeJW7GjS0OpSg2Wy1M9Vf+Y9Gl52Rmcd1Io5QcbmbOxaIex+JLTh5ar6EZ1bzAxoucCoxev34afXfH8kMnROAb9RAjZyF70thYeAxgHpN0+0n+tv+h1zWWB8ffEunwZM1zNadX/7dJHLhDeVcEHu4UbxOMdYr1VIuTrc5vQfvxqkzBvVThvT5DVjhyD7It21D965rGUlZwWn1g2n5kfjjr7F1iTFR321ACL4QJ3BSPv/+I+O5xXj5S0d2biJiSFK8T3+qZ6J2wxa1T06mVUZGjL519WR/Hp1HboiqFrTxOulMTTJhOkQxF4VkrIu9RzvITVW5SnZR2p7kZqQ6jKlGGf+1M+xHZLjygozOOdQ4A3xfsSJSMqBadh/BgC1oQTygW1IbAv72vJmsCKem73vJaPe9bISoi3pklX11guFLnN6YQVOQsL+IINjjVZ69xHDyYHUpiNAqRED1bQN3KdOs6bpo+7t0ji/2sxV5Wp5SIkxOFyp42hLwN18BgiSudZZXxTGk7Xt6+R4BQyXHtuPqFV+sQ76i8cqSC3L1O8WzdIWnmPXXiMfkcp5wP5M01j5KYx+tI9k1zzlILFZsqlgmuWJemj8BhUYp2uW0xnJ06mSppA1fzDqATcZWNTmt1zrdxdvbNZH56ajDxZf3Qq4R40Fo9/NgOXf2VPTFv8IpWMkFKQ0jtUsq/tq1+QzlIY+5x8ClBrYolLNSo5nGkbxwePGazrPGZUbxOsXpbFXu/Y5Ljq9i3zSWVHPHYkwGC4MqdUkgLP7ZkVh0mU2vYFD4MOCyAKiJpseHDOYTSWNlC48DTynXXmyu/yIVLliAtskE9LKOXjdnb1FJz4s9Knlu1R/1sPPF1yReTE1N2r7yk9RIgKDwipjTCWzkGSBWkZDE6xhfYty8oWTV2eoBXKRsV/dBKuRsBnhIzRnrRAwjdj7RHdoD30+vh4Fs6VMmzRo5wN41N7LUG1OG69evgkrr0uNvisfqhkhsj9jqnX0M9L/NORByXhmXUpZ8dGrY0f8zL9M/N92p3n35m/nQQ3rX4uBPXCU2vW5Ult7+jtEk74w2cZFVu2l7JcZNcSZKPH29kOvdlzwp4uPCegkLdDuzWsYyif9AaxtqzFPs4Qvlt8Rqdsv161U7eC2HiuvTb5V0NkLdboi4YT6DrLieaIXak1HyVz7abo5l8cu/g4IUuu0+wKmzwqt1hySzIvBtr68XN+r0kWnBbZPUMN3X6c7AiZD954T6CKOUjJK9+tBAMkrIGD+4Jks8F84KI3pfXD5I+OL9RDBdYIeK/bRMuzAbxfh3j5kyt7GGkgukNlONxLLlt5TlgcbBPhJXi1SKTjZ+ieViE1F//VfL4NyFLeDA3v1/yxFJXP2WR6NwqLUfC5xdrFPzFJ5mKH6HDkUssZgyLj6NnxEuMhk4+Y/wSwt+qc8Afw9oH4fcwWgIb0rYJHaOV24+PZWLKI+0mNgiaaij3qk69bn9hqxM6xmDjhUTDB8CaitP3dD+hmUSJiW5uKS1qCz+ZAU8xOHclP47FqQhHve3Dv1ycq8nhLFrA08SwdJcneqq+trKxzAx5OG9esrCEhXAu0Rlm7ZGuIjArRzLxYfElrCx+azO6JiwDrJHF8zObUlqvs3wMVdXkNy6tT9OpHwOHJUhnsvQjowPysbln3ZFdt7pOlaM4icM0wQ1pV5us652XoCMrIws4SeSu+6GShUxpokXYHUWlesh19SHC0DG9hkeUjOs5wp7BnkekLlLJszaTzdBwz5+OmbdmyilcSwOhoCWR2A8vimRtJZLtokYkHkA6v2EvdYKHb0Z1X2dm2DCc8MaVm1ZQp5xvlEEHLFTrgzGLp1hdHCGT7XxVd5WNAs7nie8G8DtCGp6juUPo7tMlqmt18I90aiwYprdzQu5dUiL9bKSRHNi2Naf7jSsVQNiUUW4dozWkYc+AyrDTO0ev10iIzk7isUW6erBe3CIKz5x0Zae/lLSWTj/jxe4E2FpinkVWHzVvhgSEUl3OJewlcqDCFBQVHsXNnrVYsFxVh/hxdNxo+FcIMVJiw5eNXyr8ApLV4H3ZaS6JPMZAGE3yjkXlYxObxnKYIQ0y2NPfmGhqVqt3sw3tfptaFeCMhEIOVNHt2SqIavUdUO6ZAZfSWmaXDFSEBx5XVpxe37CXIjCTOo0YgfuUbwLu7AnP8qaxVsZbgpm+rX3ujmoRbYZB5CaAuvTGAKuMOnljOAlUzzjjgvrAO0ThRLi/ByI8+avvxKiFKnTS+Q5dRXWWPW1SuwSNk1XZIq9HFqlleqo8trJCNSqMiB4Cq0PQQsd8R2HnQlYYTZiJzgg67LirEg7fr4/g8bK9oVnhFuTu2IFxNGtVM3IxubhMkXyWlNRhE6qca7MGNOELraRjltRu5UkUJ7rj9kwrP5g3W3nuygnp4glYkLeq+zdTfKxqpEJxeHZRGYX4+LRXMkvCwvtFcTNYN4SHwrpumeSu/rZ9hnvXjCsJltjTvs9gnjdYcuHenXzlTHS1xoRr0ODNa21239REq7A61nrbmz5x9az7WAwfbv5AOuGDRYqzohzhNxU36htYBceO+wqjiQLdbZAOlAfCmRoFJOTVRTGjWvuAdYydWDoeXs4RSoXSlnlGnzsWYZ1HoJvi2iDWbcPYRGQDvBwSbySVJCIFTXXLcp3dsghFjMxnJ9Vi85YkGFeYgVh4b47N+Bn3QsiSKVbLtr0yxmKGo+SKOwpgW6Lx4iNHFularPmYRzh522Vmwd6Tj9326YPnOqhG30PDSyltzGIk/2Ydg6BeBgnB9wulrSY+wrCYco7Chp/52Lq4bNtbKKk3ygvBbESQxYJ+o2losDaug8aVCap+s0GF/5Jn5A/M4YHHluKAGKV6IcK9FO68AgFBguSf6PjSEhGvkYVki1krcrzp4Hp9mvEJhssBcNsPOxJwbQuVPi+ZCWZM38jjvmymwMPDcYtJAs3OiOkajIeoo4gRjXE7FEiGhI6zhliEsVvVZAiDzIoFP4T8ocb878HvfgK/7BTABcxsdWrHDYSGz9UPfVARrMb5/a/O66BVClCIwmJkKTTvrbQu5jm/R5qRoEKZwktQSKbyR7xmd7imUnT0sDba3iz6kLYqqSPuqLyrSpHDUJ5gFfx63PcCc/1mvqR0vz7yWEHLc9+Rfn0vhQsZwp2VPBIl4lvhrRwm46LvAxqDEKgWqvglM/HFPN0O7GwZR4gIb6zepi6d5cpWfut8WyvjJIMM7lDVsbNazvmAdPV/KtS1tFYqGTmKSQvyq1J71fRYW4XwBlnatl/FZOSMDQM+W/NS7dlJFzvMmJ+8vLXmpodqc5DXkr0WiY1AXgiwvB1+Z4nD2UpErxAXSsoR4sLuZrem6Pw+r8n8sqUdD0gjAjdplwkO5Nj7C+68pC22RHzxNsflgCT2Q7AaXsGjk8PHnGLKqyBWHnfRdGbrPjQhmykh8PkBXY1q24O3dI+TC/qdydljueWdT0ItoGAr2zAsXkEYuGH22J/ZrTYV5bZjUMTzFMlNYVdoV0XHTsBmpSa3KU1RDKUcsrLaz5pvazsn2krmJ5Wos6Y6yAcp9TmGla3vqITDX/2YUnqHO0HYfPD9fkJFrK1Ef8vk+783dtLTqUCbcM3+dpgstCplKJ8J7BDglyE5IeGTST8wFclDqreW1INSeJ3PBTkLjxaDSjiC70OB+tuITEO/8DafB5j9/b4jQkgpbDWfkLcTzFBHNqDwLFq8ZR+NW8wgHroI5EtNYV1h0qtJjtfNZM8JmFECj2WHvMHKAYx020ornkriFs7NqYuqdxUCaUWvnKwci4X5U5tCa0Y2vyHMcHePJKy3oWW0qdZZDg/ttF9Sj7p4+i5IYjb4no209TAIthZbr7G224iF+0LJT3kUQXLJgbbKj4QdTCHS2+HIdlrLcx9sxpgRRF5pkmo1PDf8KOfttcYj0uvqPCnupOoTGncYzawYZTWEJNBaKw+ewCFwhPGTJfDsuYs5v2TbSN6O5uZzb5wDdqmzXZyjY2zVLmu3ZLL80NKlMS7rINRbWoKTlmiebPryXbfqnVGxs52ev8Jpv751ce8cwNIRcPwYT6KdQ4UoH07RcNhTw6dYOr9Nn+M7jocr+05fEsvDlW+CxhCXDG70F+hSBI4XdTfYDMKL/bsq1ObCexEwlunPR8ZJj48hNkXJR8j+pAJ5QMwZ6Hp6xMaJkqbXKkVmaa+dUsgUSl8rcefoDb0rgW8yEnd2F58S9j2vwxXn3c4xxAmHEAEJo/JAH3R2ueqpDHu2aim9+HkpHsKTrHajT0k1uBKy+PScWGnWw58WEFLnX07fbgm0EDr+DkQ8qqs6TuyBVtdG0dTBOP1U7VzHbYMV5Yi8SNBRo5nZSM+1TtVV/jFnxkUVkiQlM0vJqMnLVckv0slm7WxCcolKfIVFkGJTpMIVsex7AT6jsLAFEXT9IH1itVbS9/QbjW2mGsmRxaSoJ5a7wDTf1rWtdIU6z2a8MdbVL8dLr+Nhdb8caLbJ44wr5jJxrB3d2FOv3zN6r0BlTbfdHDTbwU3V0enkqDW5qPhencTdDWx42AyUqPNIMDlPLTxd/ZqSPydRHE4P0tnBI1wnR+RHOr9DGG/llOtB+O/wYRdrIjmCGnUR1Dhhd3nPrIhBFb5AR2yMLnmcDigLg47Wms85qeMJ8Sr14lcVimxyKxLKOqRZ4zJD+Rpnhyj+PSGecWZnFDkKWzvEgUij6qPajkZ2Ug4MTCbjxBYplWFRs6IaxFx2j/yYRnkRsyKc8jniHOm8QXjdZUe/+pwo21kLZwDHmdZ8+K0xdxhmoKOTUrrYXdT6Mt52+tNiftwiiv/A9cnunGaB/IGmizC8qMArZPG5uZEk0RjrnnQK1J1iZGm/J4UkjXNI5dKUcyxFB4f+uY6O1VXnxp17CCNZGxp1d5V35WxUUjLeGpuYK8xSf85TpgvFfGbpOkUvOXjz5qL3QUZHZ/QsaC+5w1cPODDIe1f4OTlH7/Rx1N0T5EUaOTujIR8htSfXWttetye/ZfZh33u0po5uVcdm3Y3EqCcq6QLrV6mfgLTgffmtEekVwsFxhRlt527Ney9kOwGfKBfISkapYLFP4JQVPhSVTIMPHtRU4E5/vBqjc2KBAbZ7/1Zdj4HvOic+B787ArNYekUveu3ENrKCSY4cX6Whial6eLZ7sqFTOlnK+XDpHb2H2/PYdyjupHeP7bCfa75y8pu2DqvQ1aemKCdTkjWXPKFmmldv8AoLjCMfFzcPL6rOuSCw514H1WoW8HD1dWk88u0P/w9QSwMEFAACAAgAuZhBU7jqt3BJAAAAagAAABsAAAB1bml2ZXJzYWwvdW5pdmVyc2FsLnBuZy54bWyzsa/IzVEoSy0qzszPs1Uy1DNQsrfj5bIpKEoty0wtV6gAihnpGUCAkkIlKrc8M6Ukw1bJ3BxJLCM1Mz2jxFbJ1NwSLqgPNBIAUEsDBBQAAgAIAC5vllQZWsnHXAQAAHMQAAAgAAAAdmlkZW9sZWN0dXJlL2NvbW1vbl9tZXNzYWdlcy5sbmetWFtvozgUfh9p/oOFNNKuNNvpal/moU1FiNNBpTYDpmn3BbngJlYNznJJm/31ezCEJtqpIG2lKIoN33eOz905u3jOFNqIopQ6P7f+PDm1kMgTncp8eW5FbP7HdwuVFc9TrnQuzq1cW+hi8vnTmeL5suZLAb8/f0LoLBNlCcty0qxe1kim55Y/jae2cxUzGtu+H08jxiiJPXuKPWsy5cnj2bfu9VfQDr32bXIXe/SSxuG17QHO0dma51vk6aVGv/31/fT5++nvw0SEBdSLgQ17McG3zJo038fh/ADfWJPmexAXBQEmLA49d4ZjN4wJZeY0HmZ4Zk3udI1WfCNQpdFGiidUrQQ4oJKFQKWSqXmQaNjIazEkbEavbZfEAQ5Z4DrMpcSahLootl8NLa+rlS5AXIlSWfJ7JVIjE1xtnq8LUYJoXkEoIPhUKwlv6ozL/GRY9IJ41J4Z/17jMLQvsTVh/aGA6YD+SVYreJYK/RVEPOVK8xQ9FAIIaYj4eq1k0r4pw3XRaOgrvh3SAiyNA/BRGC5oANbFeSUKxNGal+WTLtIDK+/rM0TsEoeCIx22R84ajh0xnE9C2hSFSKphMtDSNv7p4mLhEjBgzEw4NiGR1WUFbs/WSlTCaCubo/DEmORePGiIDyX4pvUdSDfBMugmz46I8yOesj77PF7nyWokDoLrl/7d92ZdigOfDerUscVTegvZAelIj0HQK2tCr45B3OEQjIzDIQyxb9xL23gJ8naXVLukTXiTI2qLeJIArommjdR1CTuNSSC1jEfK46SE+GcEQeza3iuloSWFaDCrpdwIUKNIRTFoZhoxzyU4Zi7zwHXdcggFNc7BM5dcxj8j9+94brsenv0iXvkW5bpCPN3wPBEQoQlvAmELz1KZmmdNrhit/6nlv4hXXX370pVGMsO3X06O1Oegmr6SRryqRLauhkQ3Zu7Uf4sWTV14VYUxR3+b/NDBxA5c+jGeKWVWq7bsvts/vWbH+mhQiXdaary3PlqTsO1PGLo05DeGxqrGowgFofOmPmrkt60LepubP+jxHF3u9xvjkQs8DV0G2IW4L2U1OIqYvBjd3ExavL2rgZY0ChwcHhgJbKTrIjHVcthILxydkfqNEcjduHXQZzoeAsdZdqNMiZTMwHrpCM7oGu/s37aHAzsudK1Sk8RKPpoWAcetM/H/Qe6h0JnZVbzcBXHboS7eo0VnpFaof8Qo1efh6OjYS8O3xwhz4SQfMhnztkxlOoOtYbmUesz1Y8dppi6QWt9XslLDg0EP/GETiKjm5gN3HhiLHxtvi1RC1TR2au5ACu5AYwnnkeeFToAxaTWa10qVCYze+RsY6HzesuBnUOihpwLzpGIsX3MB68LBcBHx3EXqWIbdcGPgtK6UzEdjfTsKO6TftMbROM++62AjriY9qi+pLXRXyY/A3+zbyu/mzuPs9VLtDEmwK5Vj8TfUayqDAd9oBTXgENmvSvP3wNm3vX8L/gNQSwMEFAACAAgALm+WVB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ub5ZU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C5vllS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Lm+WVH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Lm+WVJ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Aub5ZUvH0190oAAABJAAAAHwAAAHZpZGVvbGVjdHVyZS9sb2NhbF9zZXR0aW5ncy54bWyzsa/IzVEoSy0qzszPs1Uy1DNQUkjNS85PycxLt1UKDXHTtVBSKC5JzEtJzMnPS7VVystXUrC347LJyU9OzAlOLSkBKizWt+MCAFBLAQIAABQAAgAIACtvllS4+Zi64gIAAGcKAAAYAAAAAAAAAAEAAAAAAAAAAABub25lL2NvbW1vbl9tZXNzYWdlcy5sbmdQSwECAAAUAAIACAArb5ZUFR5gG6MAAAB/AQAAKQAAAAAAAAABAAAAAAAYAwAAbm9uZS9wbGF5YmFja19hbmRfbmF2aWdhdGlvbl9zZXR0aW5ncy54bWxQSwECAAAUAAIACAArb5ZUH1SKajADAADHDgAAIgAAAAAAAAABAAAAAAACBAAAbm9uZS9mbGFzaF9wdWJsaXNoaW5nX3NldHRpbmdzLnhtbFBLAQIAABQAAgAIACtvllRxV5SdFQEAANECAAAcAAAAAAAAAAEAAAAAAHIHAABub25lL2ZsYXNoX3NraW5fc2V0dGluZ3MueG1sUEsBAgAAFAACAAgAK2+WVNebcJYrAwAAbw4AACEAAAAAAAAAAQAAAAAAwQgAAG5vbmUvaHRtbF9wdWJsaXNoaW5nX3NldHRpbmdzLnhtbFBLAQIAABQAAgAIACtvllSOc/b6agAAAOUAAAAaAAAAAAAAAAEAAAAAACsMAABub25lL2h0bWxfc2tpbl9zZXR0aW5ncy5qc1BLAQIAABQAAgAIACtvllS8fTX3SgAAAEkAAAAXAAAAAAAAAAEAAAAAAM0MAABub25lL2xvY2FsX3NldHRpbmdzLnhtbFBLAQIAABQAAgAIAOIO1E42YVgCRwMAAOEJAAAUAAAAAAAAAAEAAAAAAEwNAAB1bml2ZXJzYWwvcGxheWVyLnhtbFBLAQIAABQAAgAIAC1vllSPUBqsYwYAAHEWAAAdAAAAAAAAAAEAAAAAAMUQAAB1bml2ZXJzYWwvY29tbW9uX21lc3NhZ2VzLmxuZ1BLAQIAABQAAgAIAC1vllQVHmAbowAAAH8BAAAuAAAAAAAAAAEAAAAAAGMXAAB1bml2ZXJzYWwvcGxheWJhY2tfYW5kX25hdmlnYXRpb25fc2V0dGluZ3MueG1sUEsBAgAAFAACAAgALW+WVGvFIYvXBQAAkRwAACcAAAAAAAAAAQAAAAAAUhgAAHVuaXZlcnNhbC9mbGFzaF9wdWJsaXNoaW5nX3NldHRpbmdzLnhtbFBLAQIAABQAAgAIAC1vllRvbX1IbwMAAJoMAAAhAAAAAAAAAAEAAAAAAG4eAAB1bml2ZXJzYWwvZmxhc2hfc2tpbl9zZXR0aW5ncy54bWxQSwECAAAUAAIACAAtb5ZU8AlyStIFAAAbHAAAJgAAAAAAAAABAAAAAAAcIgAAdW5pdmVyc2FsL2h0bWxfcHVibGlzaGluZ19zZXR0aW5ncy54bWxQSwECAAAUAAIACAAtb5ZU4wpp0qsBAABnBgAAHwAAAAAAAAABAAAAAAAyKAAAdW5pdmVyc2FsL2h0bWxfc2tpbl9zZXR0aW5ncy5qc1BLAQIAABQAAgAIAC1vllSUE7MiaQAAAG4AAAAcAAAAAAAAAAEAAAAAABoqAAB1bml2ZXJzYWwvbG9jYWxfc2V0dGluZ3MueG1sUEsBAgAAFAACAAgAuZhBU2XnEVtAPgAAL1kAABcAAAAAAAAAAAAAAAAAvSoAAHVuaXZlcnNhbC91bml2ZXJzYWwucG5nUEsBAgAAFAACAAgAuZhBU7jqt3BJAAAAagAAABsAAAAAAAAAAQAAAAAAMmkAAHVuaXZlcnNhbC91bml2ZXJzYWwucG5nLnhtbFBLAQIAABQAAgAIAC5vllQZWsnHXAQAAHMQAAAgAAAAAAAAAAEAAAAAALRpAAB2aWRlb2xlY3R1cmUvY29tbW9uX21lc3NhZ2VzLmxuZ1BLAQIAABQAAgAIAC5vllQVHmAbowAAAH8BAAAxAAAAAAAAAAEAAAAAAE5uAAB2aWRlb2xlY3R1cmUvcGxheWJhY2tfYW5kX25hdmlnYXRpb25fc2V0dGluZ3MueG1sUEsBAgAAFAACAAgALm+WVKeK7jYMBQAA5RkAACoAAAAAAAAAAQAAAAAAQG8AAHZpZGVvbGVjdHVyZS9mbGFzaF9wdWJsaXNoaW5nX3NldHRpbmdzLnhtbFBLAQIAABQAAgAIAC5vllSPdlX+bwIAAIcIAAAkAAAAAAAAAAEAAAAAAJR0AAB2aWRlb2xlY3R1cmUvZmxhc2hfc2tpbl9zZXR0aW5ncy54bWxQSwECAAAUAAIACAAub5ZUfJ+ECgIFAABdGQAAKQAAAAAAAAABAAAAAABFdwAAdmlkZW9sZWN0dXJlL2h0bWxfcHVibGlzaGluZ19zZXR0aW5ncy54bWxQSwECAAAUAAIACAAub5ZUk2hAfocBAADZBAAAIgAAAAAAAAABAAAAAACOfAAAdmlkZW9sZWN0dXJlL2h0bWxfc2tpbl9zZXR0aW5ncy5qc1BLAQIAABQAAgAIAC5vllS8fTX3SgAAAEkAAAAfAAAAAAAAAAEAAAAAAFV+AAB2aWRlb2xlY3R1cmUvbG9jYWxfc2V0dGluZ3MueG1sUEsFBgAAAAAYABgAZAcAANx+AA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GENSWF_ADVANCE_TIME" val="20.00"/>
  <p:tag name="ISPRING_SLIDE_INDENT_LEVEL" val="0"/>
  <p:tag name="ISPRING_CUSTOM_TIMING_USED" val="0"/>
  <p:tag name="ISPRING_PLAYER_LAYOUT_TYPE" val="F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PLAYER_LAYOUT_TYPE" val="Full"/>
  <p:tag name="ISPRING_PLAYER_PLAYLIST_ID" val="b7f74f15f3c4cc4c51f0c375fe1d10709b626295"/>
  <p:tag name="GENSWF_ADVANCE_TIME" val="16.501"/>
  <p:tag name="TIMING" val="|0.001"/>
  <p:tag name="ISPRING_CUSTOM_TIMING_USED" val="1"/>
  <p:tag name="ISPRING_SLIDE_ID_2" val="{1CA8C7A3-92D8-4743-A37F-5DB3EE43A50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317</Words>
  <Application>Microsoft Office PowerPoint</Application>
  <PresentationFormat>On-screen Show (4:3)</PresentationFormat>
  <Paragraphs>87</Paragraphs>
  <Slides>30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.VnAristote</vt:lpstr>
      <vt:lpstr>.VnAvant</vt:lpstr>
      <vt:lpstr>.VnAvantH</vt:lpstr>
      <vt:lpstr>Arial</vt:lpstr>
      <vt:lpstr>Arial Black</vt:lpstr>
      <vt:lpstr>Calibri</vt:lpstr>
      <vt:lpstr>Calibri Light</vt:lpstr>
      <vt:lpstr>Century Gothic</vt:lpstr>
      <vt:lpstr>Tahoma</vt:lpstr>
      <vt:lpstr>Times New Roman</vt:lpstr>
      <vt:lpstr>Office Theme</vt:lpstr>
      <vt:lpstr>1_Office Theme</vt:lpstr>
      <vt:lpstr>3_Office Theme</vt:lpstr>
      <vt:lpstr>4_Office Theme</vt:lpstr>
      <vt:lpstr>5_Office Theme</vt:lpstr>
      <vt:lpstr>11_Office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h-k</dc:title>
  <dc:creator>PHUONG_OT</dc:creator>
  <cp:lastModifiedBy>PT MAI</cp:lastModifiedBy>
  <cp:revision>159</cp:revision>
  <dcterms:created xsi:type="dcterms:W3CDTF">2021-09-18T08:22:19Z</dcterms:created>
  <dcterms:modified xsi:type="dcterms:W3CDTF">2022-09-24T12:39:18Z</dcterms:modified>
</cp:coreProperties>
</file>