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0" r:id="rId4"/>
    <p:sldId id="268" r:id="rId5"/>
    <p:sldId id="269" r:id="rId6"/>
    <p:sldId id="267" r:id="rId7"/>
    <p:sldId id="266" r:id="rId8"/>
    <p:sldId id="272" r:id="rId9"/>
    <p:sldId id="27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E:\giao%20an%20dien%20tu%20la\m&#244;n%20&#194;N\ngay%20vui%20cua%20be\Ngoc%20Linh%20-%20Ngay%20Dau%20Tien%20Di%20Hoc.mp3" TargetMode="External"/><Relationship Id="rId1" Type="http://schemas.openxmlformats.org/officeDocument/2006/relationships/audio" Target="file:///E:\giao%20an%20dien%20tu%20la\m&#244;n%20&#194;N\ngay%20vui%20cua%20be\Ngay%20dau%20tien%20di%20hoc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88913"/>
            <a:ext cx="9144000" cy="6972300"/>
            <a:chOff x="0" y="0"/>
            <a:chExt cx="5760" cy="4392"/>
          </a:xfrm>
        </p:grpSpPr>
        <p:pic>
          <p:nvPicPr>
            <p:cNvPr id="2063" name="Picture 4" descr="nh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 descr="fduende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</p:spPr>
        </p:pic>
      </p:grpSp>
      <p:pic>
        <p:nvPicPr>
          <p:cNvPr id="206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1524000" cy="990600"/>
          </a:xfrm>
          <a:prstGeom prst="rect">
            <a:avLst/>
          </a:prstGeom>
          <a:noFill/>
        </p:spPr>
      </p:pic>
      <p:pic>
        <p:nvPicPr>
          <p:cNvPr id="2066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533400"/>
            <a:ext cx="1447800" cy="990600"/>
          </a:xfrm>
          <a:prstGeom prst="rect">
            <a:avLst/>
          </a:prstGeom>
          <a:noFill/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419475" y="1125538"/>
            <a:ext cx="2232025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4535487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317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Phát</a:t>
            </a: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 triển thẩm mỹ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268538" y="4268977"/>
            <a:ext cx="49055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60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theo</a:t>
            </a:r>
            <a:r>
              <a:rPr lang="en-US" sz="6000" dirty="0">
                <a:solidFill>
                  <a:srgbClr val="000099"/>
                </a:solidFill>
                <a:latin typeface="Times New Roman" pitchFamily="18" charset="0"/>
              </a:rPr>
              <a:t> ý </a:t>
            </a:r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endParaRPr lang="vi-VN" sz="6000" dirty="0">
              <a:solidFill>
                <a:srgbClr val="000099"/>
              </a:solidFill>
              <a:latin typeface="Times New Roman" pitchFamily="18" charset="0"/>
            </a:endParaRPr>
          </a:p>
          <a:p>
            <a:endParaRPr lang="vi-VN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268538" y="3465513"/>
            <a:ext cx="50290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Giáo viên: Nguyễn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T.T Trang</a:t>
            </a:r>
            <a:endParaRPr lang="vi-VN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7" grpId="1" animBg="1"/>
      <p:bldP spid="2068" grpId="0" animBg="1"/>
      <p:bldP spid="2068" grpId="1" animBg="1"/>
      <p:bldP spid="2069" grpId="0"/>
      <p:bldP spid="2069" grpId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Set-03a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</p:spPr>
      </p:pic>
      <p:pic>
        <p:nvPicPr>
          <p:cNvPr id="7" name="Ngay dau tien di h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96200" y="381000"/>
            <a:ext cx="990600" cy="990600"/>
          </a:xfrm>
          <a:prstGeom prst="rect">
            <a:avLst/>
          </a:prstGeom>
        </p:spPr>
      </p:pic>
      <p:pic>
        <p:nvPicPr>
          <p:cNvPr id="8" name="Ngoc Linh - Ngay Dau Tien Di Ho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09600" y="838200"/>
            <a:ext cx="9906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45959-A34B-420A-830A-676DB0741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53D90-7C54-4D77-BBAF-F381BB80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63AD9-9569-4E1C-9BB0-CC9C5381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64345-3817-4401-911A-E58B8E4E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C3025-9D59-4C83-B22D-704C534C3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7B3F3-B207-42BA-AC61-161F2BE6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E8725-DB27-4313-8062-3CA5CCE3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30"/>
            <a:ext cx="9144000" cy="68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121BD-9CD7-45A9-AD6E-3FB0D327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FBEEB-69DE-4AE3-9D2A-0F95D8D4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0"/>
            <a:ext cx="9144000" cy="68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</Words>
  <Application>Microsoft Office PowerPoint</Application>
  <PresentationFormat>On-screen Show (4:3)</PresentationFormat>
  <Paragraphs>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LA080522</dc:creator>
  <cp:lastModifiedBy>LA080522</cp:lastModifiedBy>
  <cp:revision>13</cp:revision>
  <dcterms:created xsi:type="dcterms:W3CDTF">2006-08-16T00:00:00Z</dcterms:created>
  <dcterms:modified xsi:type="dcterms:W3CDTF">2022-05-18T07:38:41Z</dcterms:modified>
</cp:coreProperties>
</file>