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7" r:id="rId2"/>
    <p:sldId id="256" r:id="rId3"/>
    <p:sldId id="264" r:id="rId4"/>
    <p:sldId id="265" r:id="rId5"/>
    <p:sldId id="259" r:id="rId6"/>
    <p:sldId id="260" r:id="rId7"/>
    <p:sldId id="261" r:id="rId8"/>
    <p:sldId id="262" r:id="rId9"/>
    <p:sldId id="266" r:id="rId10"/>
    <p:sldId id="263" r:id="rId11"/>
  </p:sldIdLst>
  <p:sldSz cx="9144000" cy="6858000" type="screen4x3"/>
  <p:notesSz cx="6858000" cy="9144000"/>
  <p:custDataLst>
    <p:tags r:id="rId13"/>
  </p:custDataLst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54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2713F5-3EAF-42FA-A24D-40C914FB35B3}" type="datetimeFigureOut">
              <a:rPr lang="vi-VN" smtClean="0"/>
              <a:pPr/>
              <a:t>23/05/2022</a:t>
            </a:fld>
            <a:endParaRPr lang="vi-V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vi-V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A0BD7A-5ADF-4004-B0EE-556C3C7435B1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8183054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vi-V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A0BD7A-5ADF-4004-B0EE-556C3C7435B1}" type="slidenum">
              <a:rPr lang="vi-VN" smtClean="0"/>
              <a:pPr/>
              <a:t>5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8432662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1BD4B-ED0A-402A-9E65-DB6A5918FE1A}" type="datetimeFigureOut">
              <a:rPr lang="vi-VN" smtClean="0"/>
              <a:pPr/>
              <a:t>23/05/2022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01A4D-77AA-474C-8596-F23956F02F73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62291388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1BD4B-ED0A-402A-9E65-DB6A5918FE1A}" type="datetimeFigureOut">
              <a:rPr lang="vi-VN" smtClean="0"/>
              <a:pPr/>
              <a:t>23/05/2022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01A4D-77AA-474C-8596-F23956F02F73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8056031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1BD4B-ED0A-402A-9E65-DB6A5918FE1A}" type="datetimeFigureOut">
              <a:rPr lang="vi-VN" smtClean="0"/>
              <a:pPr/>
              <a:t>23/05/2022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01A4D-77AA-474C-8596-F23956F02F73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8365794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1BD4B-ED0A-402A-9E65-DB6A5918FE1A}" type="datetimeFigureOut">
              <a:rPr lang="vi-VN" smtClean="0"/>
              <a:pPr/>
              <a:t>23/05/2022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01A4D-77AA-474C-8596-F23956F02F73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8808708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1BD4B-ED0A-402A-9E65-DB6A5918FE1A}" type="datetimeFigureOut">
              <a:rPr lang="vi-VN" smtClean="0"/>
              <a:pPr/>
              <a:t>23/05/2022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01A4D-77AA-474C-8596-F23956F02F73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2431623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1BD4B-ED0A-402A-9E65-DB6A5918FE1A}" type="datetimeFigureOut">
              <a:rPr lang="vi-VN" smtClean="0"/>
              <a:pPr/>
              <a:t>23/05/2022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01A4D-77AA-474C-8596-F23956F02F73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7265887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1BD4B-ED0A-402A-9E65-DB6A5918FE1A}" type="datetimeFigureOut">
              <a:rPr lang="vi-VN" smtClean="0"/>
              <a:pPr/>
              <a:t>23/05/2022</a:t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01A4D-77AA-474C-8596-F23956F02F73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2351482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1BD4B-ED0A-402A-9E65-DB6A5918FE1A}" type="datetimeFigureOut">
              <a:rPr lang="vi-VN" smtClean="0"/>
              <a:pPr/>
              <a:t>23/05/2022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01A4D-77AA-474C-8596-F23956F02F73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8552837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1BD4B-ED0A-402A-9E65-DB6A5918FE1A}" type="datetimeFigureOut">
              <a:rPr lang="vi-VN" smtClean="0"/>
              <a:pPr/>
              <a:t>23/05/2022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01A4D-77AA-474C-8596-F23956F02F73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683177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1BD4B-ED0A-402A-9E65-DB6A5918FE1A}" type="datetimeFigureOut">
              <a:rPr lang="vi-VN" smtClean="0"/>
              <a:pPr/>
              <a:t>23/05/2022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01A4D-77AA-474C-8596-F23956F02F73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7985202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1BD4B-ED0A-402A-9E65-DB6A5918FE1A}" type="datetimeFigureOut">
              <a:rPr lang="vi-VN" smtClean="0"/>
              <a:pPr/>
              <a:t>23/05/2022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01A4D-77AA-474C-8596-F23956F02F73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1483258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A1BD4B-ED0A-402A-9E65-DB6A5918FE1A}" type="datetimeFigureOut">
              <a:rPr lang="vi-VN" smtClean="0"/>
              <a:pPr/>
              <a:t>23/05/2022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701A4D-77AA-474C-8596-F23956F02F73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611146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Users\Administrator\Downloads\Documents\tải xuống (2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-26894"/>
            <a:ext cx="914399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761999" y="1066800"/>
            <a:ext cx="8124077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PHÒNG GIÁO DỤC VÀ ĐÀO TẠO QUẬN LONG BIÊN</a:t>
            </a:r>
          </a:p>
          <a:p>
            <a:pPr algn="ctr"/>
            <a:r>
              <a:rPr lang="en-US" sz="2400" b="1" cap="none" spc="0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TRƯỜNG MẦM NON THẠCH CẦU</a:t>
            </a:r>
            <a:endParaRPr lang="en-US" sz="2400" b="1" cap="none" spc="0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593458" y="2895600"/>
            <a:ext cx="4461158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lvl="0"/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án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   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Phát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triển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ngôn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endParaRPr lang="en-US" sz="24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tài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v – r – x - s</a:t>
            </a:r>
          </a:p>
          <a:p>
            <a:pPr lvl="0"/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    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Quê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hương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Bác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Hồ</a:t>
            </a:r>
            <a:endParaRPr lang="en-US" sz="24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Giáo viên:  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Nguyễn Thị 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Thu Trang</a:t>
            </a:r>
            <a:endParaRPr lang="vi-VN" sz="24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9967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VuQuocDo\Pictures\13105khung-anh-cuoi-dep-lang-ma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28600"/>
            <a:ext cx="9144000" cy="7086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3200400" y="1371599"/>
            <a:ext cx="525780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4000" b="1" dirty="0" smtClean="0">
                <a:solidFill>
                  <a:srgbClr val="FF0000"/>
                </a:solidFill>
              </a:rPr>
              <a:t>Tiết học của </a:t>
            </a:r>
            <a:r>
              <a:rPr lang="en-US" sz="4000" b="1" dirty="0" err="1" smtClean="0">
                <a:solidFill>
                  <a:srgbClr val="FF0000"/>
                </a:solidFill>
              </a:rPr>
              <a:t>lớp</a:t>
            </a:r>
            <a:r>
              <a:rPr lang="en-US" sz="4000" b="1" dirty="0" smtClean="0">
                <a:solidFill>
                  <a:srgbClr val="FF0000"/>
                </a:solidFill>
              </a:rPr>
              <a:t> A1 đến đây là kết thúc chúc các vị đại </a:t>
            </a:r>
            <a:r>
              <a:rPr lang="en-US" sz="4000" b="1" dirty="0" err="1" smtClean="0">
                <a:solidFill>
                  <a:srgbClr val="FF0000"/>
                </a:solidFill>
              </a:rPr>
              <a:t>biểu</a:t>
            </a:r>
            <a:r>
              <a:rPr lang="en-US" sz="4000" b="1" dirty="0" smtClean="0">
                <a:solidFill>
                  <a:srgbClr val="FF0000"/>
                </a:solidFill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</a:rPr>
              <a:t>luôn</a:t>
            </a:r>
            <a:r>
              <a:rPr lang="en-US" sz="4000" b="1" dirty="0" smtClean="0">
                <a:solidFill>
                  <a:srgbClr val="FF0000"/>
                </a:solidFill>
              </a:rPr>
              <a:t> mạnh khỏe, công tác tốt.</a:t>
            </a:r>
            <a:endParaRPr lang="vi-VN" sz="4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2360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9" name="Picture 5" descr="C:\Users\VuQuocDo\Pictures\images (18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7156" y="3909474"/>
            <a:ext cx="4176463" cy="25628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VuQuocDo\Pictures\tải xuống (9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3886200"/>
            <a:ext cx="4236401" cy="25628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VuQuocDo\Pictures\tải xuống (8)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8" y="967676"/>
            <a:ext cx="4176464" cy="2808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685800" y="1752600"/>
            <a:ext cx="364656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err="1" smtClean="0">
                <a:solidFill>
                  <a:srgbClr val="FF0000"/>
                </a:solidFill>
                <a:latin typeface=".VnAvant" pitchFamily="34" charset="0"/>
                <a:cs typeface="Aharoni" pitchFamily="2" charset="-79"/>
              </a:rPr>
              <a:t>th¸p</a:t>
            </a:r>
            <a:r>
              <a:rPr lang="en-US" sz="4400" b="1" dirty="0" smtClean="0">
                <a:solidFill>
                  <a:srgbClr val="FF0000"/>
                </a:solidFill>
                <a:latin typeface=".VnAvant" pitchFamily="34" charset="0"/>
                <a:cs typeface="Aharoni" pitchFamily="2" charset="-79"/>
              </a:rPr>
              <a:t> </a:t>
            </a:r>
            <a:r>
              <a:rPr lang="en-US" sz="4400" b="1" dirty="0" err="1" smtClean="0">
                <a:solidFill>
                  <a:srgbClr val="00B0F0"/>
                </a:solidFill>
                <a:latin typeface=".VnAvant" pitchFamily="34" charset="0"/>
                <a:cs typeface="Aharoni" pitchFamily="2" charset="-79"/>
              </a:rPr>
              <a:t>r</a:t>
            </a:r>
            <a:r>
              <a:rPr lang="en-US" sz="4400" b="1" dirty="0" err="1" smtClean="0">
                <a:solidFill>
                  <a:srgbClr val="FF0000"/>
                </a:solidFill>
                <a:latin typeface=".VnAvant" pitchFamily="34" charset="0"/>
                <a:cs typeface="Aharoni" pitchFamily="2" charset="-79"/>
              </a:rPr>
              <a:t>ïa</a:t>
            </a:r>
            <a:endParaRPr lang="vi-VN" sz="4400" b="1" dirty="0">
              <a:solidFill>
                <a:srgbClr val="FF0000"/>
              </a:solidFill>
              <a:latin typeface="Avan"/>
              <a:cs typeface="Aharoni" pitchFamily="2" charset="-79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752600" y="609600"/>
            <a:ext cx="1752600" cy="3154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9900" b="1" smtClean="0">
                <a:solidFill>
                  <a:srgbClr val="FF0000"/>
                </a:solidFill>
                <a:latin typeface=".VnAvant" pitchFamily="34" charset="0"/>
              </a:rPr>
              <a:t>r</a:t>
            </a:r>
            <a:endParaRPr lang="en-US" sz="19900" b="1">
              <a:solidFill>
                <a:srgbClr val="FF0000"/>
              </a:solidFill>
              <a:latin typeface=".VnAvant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4210618"/>
              </p:ext>
            </p:extLst>
          </p:nvPr>
        </p:nvGraphicFramePr>
        <p:xfrm>
          <a:off x="251520" y="908720"/>
          <a:ext cx="8640960" cy="561662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3204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204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952328">
                <a:tc>
                  <a:txBody>
                    <a:bodyPr/>
                    <a:lstStyle/>
                    <a:p>
                      <a:endParaRPr lang="vi-V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vi-V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64296">
                <a:tc>
                  <a:txBody>
                    <a:bodyPr/>
                    <a:lstStyle/>
                    <a:p>
                      <a:endParaRPr lang="vi-V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vi-V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1026" name="Picture 2" descr="C:\Users\VuQuocDo\Pictures\tải xuống (7)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990600"/>
            <a:ext cx="4214154" cy="2808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5148064" y="4509120"/>
            <a:ext cx="288032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solidFill>
                  <a:srgbClr val="FF0000"/>
                </a:solidFill>
                <a:latin typeface=".VnAvant" pitchFamily="34" charset="0"/>
              </a:rPr>
              <a:t>r¹p </a:t>
            </a:r>
            <a:r>
              <a:rPr lang="en-US" sz="4400" b="1" dirty="0" err="1" smtClean="0">
                <a:solidFill>
                  <a:srgbClr val="00B050"/>
                </a:solidFill>
                <a:latin typeface=".VnAvant" pitchFamily="34" charset="0"/>
              </a:rPr>
              <a:t>x</a:t>
            </a:r>
            <a:r>
              <a:rPr lang="en-US" sz="4400" b="1" dirty="0" err="1" smtClean="0">
                <a:solidFill>
                  <a:srgbClr val="FF0000"/>
                </a:solidFill>
                <a:latin typeface=".VnAvant" pitchFamily="34" charset="0"/>
              </a:rPr>
              <a:t>iÕc</a:t>
            </a:r>
            <a:endParaRPr lang="en-US" sz="4400" b="1" dirty="0">
              <a:solidFill>
                <a:srgbClr val="FF0000"/>
              </a:solidFill>
              <a:latin typeface=".VnAvant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74597" y="4509120"/>
            <a:ext cx="407316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solidFill>
                  <a:srgbClr val="FF0000"/>
                </a:solidFill>
                <a:latin typeface=".VnAvant" pitchFamily="34" charset="0"/>
              </a:rPr>
              <a:t>®</a:t>
            </a:r>
            <a:r>
              <a:rPr lang="en-US" sz="4400" b="1" dirty="0" err="1" smtClean="0">
                <a:solidFill>
                  <a:srgbClr val="FF0000"/>
                </a:solidFill>
                <a:latin typeface=".VnAvant" pitchFamily="34" charset="0"/>
              </a:rPr>
              <a:t>Òn</a:t>
            </a:r>
            <a:r>
              <a:rPr lang="en-US" sz="4400" b="1" dirty="0" smtClean="0">
                <a:solidFill>
                  <a:srgbClr val="FF0000"/>
                </a:solidFill>
                <a:latin typeface=".VnAvant" pitchFamily="34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.VnAvant" pitchFamily="34" charset="0"/>
              </a:rPr>
              <a:t>ngäc</a:t>
            </a:r>
            <a:r>
              <a:rPr lang="en-US" sz="4400" b="1" dirty="0" smtClean="0">
                <a:solidFill>
                  <a:srgbClr val="FF0000"/>
                </a:solidFill>
                <a:latin typeface=".VnAvant" pitchFamily="34" charset="0"/>
              </a:rPr>
              <a:t> </a:t>
            </a:r>
            <a:r>
              <a:rPr lang="en-US" sz="4400" b="1" dirty="0" err="1" smtClean="0">
                <a:solidFill>
                  <a:srgbClr val="7030A0"/>
                </a:solidFill>
                <a:latin typeface=".VnAvant" pitchFamily="34" charset="0"/>
              </a:rPr>
              <a:t>s</a:t>
            </a:r>
            <a:r>
              <a:rPr lang="en-US" sz="4400" b="1" dirty="0" err="1" smtClean="0">
                <a:solidFill>
                  <a:srgbClr val="FF0000"/>
                </a:solidFill>
                <a:latin typeface=".VnAvant" pitchFamily="34" charset="0"/>
              </a:rPr>
              <a:t>¬n</a:t>
            </a:r>
            <a:endParaRPr lang="en-US" sz="4400" b="1" dirty="0">
              <a:solidFill>
                <a:srgbClr val="FF0000"/>
              </a:solidFill>
              <a:latin typeface=".VnAvant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788024" y="1988840"/>
            <a:ext cx="374441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err="1" smtClean="0">
                <a:solidFill>
                  <a:srgbClr val="0070C0"/>
                </a:solidFill>
                <a:latin typeface=".VnAvant" pitchFamily="34" charset="0"/>
                <a:cs typeface="Times New Roman" pitchFamily="18" charset="0"/>
              </a:rPr>
              <a:t>v</a:t>
            </a:r>
            <a:r>
              <a:rPr lang="en-US" sz="4400" b="1" dirty="0" err="1" smtClean="0">
                <a:solidFill>
                  <a:srgbClr val="FF0000"/>
                </a:solidFill>
                <a:latin typeface=".VnAvant" pitchFamily="34" charset="0"/>
                <a:cs typeface="Times New Roman" pitchFamily="18" charset="0"/>
              </a:rPr>
              <a:t>Þnh</a:t>
            </a:r>
            <a:r>
              <a:rPr lang="en-US" sz="4400" b="1" dirty="0" smtClean="0">
                <a:solidFill>
                  <a:srgbClr val="FF0000"/>
                </a:solidFill>
                <a:latin typeface=".VnAvant" pitchFamily="34" charset="0"/>
                <a:cs typeface="Times New Roman" pitchFamily="18" charset="0"/>
              </a:rPr>
              <a:t> h¹ long</a:t>
            </a:r>
            <a:endParaRPr lang="vi-VN" sz="4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461137" y="162345"/>
            <a:ext cx="58326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Trò chơi1:  “Ghép chữ”</a:t>
            </a:r>
            <a:endParaRPr lang="vi-VN" sz="3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943600" y="762000"/>
            <a:ext cx="1676400" cy="3154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9900" b="1" smtClean="0">
                <a:solidFill>
                  <a:srgbClr val="FF0000"/>
                </a:solidFill>
                <a:latin typeface=".VnAvant" pitchFamily="34" charset="0"/>
              </a:rPr>
              <a:t>v</a:t>
            </a:r>
            <a:endParaRPr lang="en-US" sz="19900" b="1">
              <a:solidFill>
                <a:srgbClr val="FF0000"/>
              </a:solidFill>
              <a:latin typeface=".VnAvant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057400" y="3276600"/>
            <a:ext cx="1066800" cy="3154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9900" b="1" smtClean="0">
                <a:solidFill>
                  <a:srgbClr val="FF0000"/>
                </a:solidFill>
              </a:rPr>
              <a:t>s</a:t>
            </a:r>
            <a:endParaRPr lang="en-US" sz="19900" b="1">
              <a:solidFill>
                <a:srgbClr val="FF0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019800" y="3200400"/>
            <a:ext cx="1524000" cy="3154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9900" b="1" smtClean="0">
                <a:solidFill>
                  <a:srgbClr val="FF0000"/>
                </a:solidFill>
                <a:latin typeface=".VnAvant" pitchFamily="34" charset="0"/>
              </a:rPr>
              <a:t>x</a:t>
            </a:r>
            <a:endParaRPr lang="en-US" sz="19900" b="1">
              <a:solidFill>
                <a:srgbClr val="FF0000"/>
              </a:solidFill>
              <a:latin typeface=".VnAvant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08332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xit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6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1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14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0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1" presetClass="exit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24" dur="2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8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1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3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8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1" presetClass="exit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42" dur="2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6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1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5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56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1" presetClass="exit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60" dur="20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4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1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68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4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" grpId="1"/>
      <p:bldP spid="13" grpId="0"/>
      <p:bldP spid="3" grpId="0"/>
      <p:bldP spid="3" grpId="1"/>
      <p:bldP spid="2" grpId="0"/>
      <p:bldP spid="2" grpId="1"/>
      <p:bldP spid="7" grpId="0"/>
      <p:bldP spid="7" grpId="1"/>
      <p:bldP spid="14" grpId="0"/>
      <p:bldP spid="15" grpId="0"/>
      <p:bldP spid="1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981200" y="762000"/>
            <a:ext cx="1981200" cy="37702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3900" b="1" smtClean="0">
                <a:solidFill>
                  <a:srgbClr val="FF0000"/>
                </a:solidFill>
                <a:latin typeface=".VnAvant" pitchFamily="34" charset="0"/>
              </a:rPr>
              <a:t>v</a:t>
            </a:r>
            <a:endParaRPr lang="en-US" sz="23900" b="1">
              <a:solidFill>
                <a:srgbClr val="FF0000"/>
              </a:solidFill>
              <a:latin typeface=".VnAvant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800600" y="810016"/>
            <a:ext cx="1981200" cy="37702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3900" b="1" smtClean="0">
                <a:solidFill>
                  <a:srgbClr val="0070C0"/>
                </a:solidFill>
                <a:latin typeface=".VnAvant" pitchFamily="34" charset="0"/>
              </a:rPr>
              <a:t>r</a:t>
            </a:r>
            <a:endParaRPr lang="en-US" sz="23900" b="1">
              <a:solidFill>
                <a:srgbClr val="0070C0"/>
              </a:solidFill>
              <a:latin typeface=".VnAvant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811054" y="672230"/>
            <a:ext cx="1981200" cy="37702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3900" b="1" smtClean="0">
                <a:solidFill>
                  <a:srgbClr val="7030A0"/>
                </a:solidFill>
                <a:latin typeface=".VnAvant" pitchFamily="34" charset="0"/>
              </a:rPr>
              <a:t>x</a:t>
            </a:r>
            <a:endParaRPr lang="en-US" sz="23900" b="1">
              <a:solidFill>
                <a:srgbClr val="7030A0"/>
              </a:solidFill>
              <a:latin typeface=".VnAvant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873668" y="609600"/>
            <a:ext cx="1981200" cy="37702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3900" b="1" smtClean="0">
                <a:solidFill>
                  <a:srgbClr val="FF0000"/>
                </a:solidFill>
                <a:latin typeface=".VnAvant" pitchFamily="34" charset="0"/>
              </a:rPr>
              <a:t>s</a:t>
            </a:r>
            <a:endParaRPr lang="en-US" sz="23900" b="1">
              <a:solidFill>
                <a:srgbClr val="FF0000"/>
              </a:solidFill>
              <a:latin typeface=".VnAvant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VuQuocDo\Pictures\hinh-nen-powerpoint-13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01" y="2563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95536" y="2132856"/>
            <a:ext cx="83529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Trò chơi </a:t>
            </a:r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1: </a:t>
            </a:r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“Tạo dáng chữ cái”</a:t>
            </a:r>
            <a:endParaRPr lang="vi-VN" sz="4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9031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VuQuocDo\Pictures\hinh-nen-powerpoint-1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1331640" y="2546244"/>
            <a:ext cx="630435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Trò chơi 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2: 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“Xúc xắc kỳ diệu”</a:t>
            </a:r>
            <a:endParaRPr lang="vi-VN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1681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VuQuocDo\Pictures\hinh-nen-powerpoint-1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859701" y="2546244"/>
            <a:ext cx="7732373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Trò chơi </a:t>
            </a:r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3: </a:t>
            </a:r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“Bật ô tìm khóa”</a:t>
            </a:r>
            <a:endParaRPr lang="vi-VN" sz="4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8505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VuQuocDo\Pictures\Giao-luu-anh-dep-khung-anh-dep-3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124200" y="2209800"/>
            <a:ext cx="5181600" cy="212365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6600" b="1" dirty="0" smtClean="0">
                <a:solidFill>
                  <a:srgbClr val="FF0000"/>
                </a:solidFill>
              </a:rPr>
              <a:t>Trò chơi: </a:t>
            </a:r>
          </a:p>
          <a:p>
            <a:r>
              <a:rPr lang="en-US" sz="6600" b="1" dirty="0" smtClean="0">
                <a:solidFill>
                  <a:srgbClr val="FF0000"/>
                </a:solidFill>
              </a:rPr>
              <a:t>Thử tài của bé</a:t>
            </a:r>
            <a:endParaRPr lang="vi-VN" sz="66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4353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52400" y="685800"/>
            <a:ext cx="4038600" cy="55399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smtClean="0">
                <a:solidFill>
                  <a:srgbClr val="00B0F0"/>
                </a:solidFill>
                <a:latin typeface=".VnAvant" pitchFamily="34" charset="0"/>
              </a:rPr>
              <a:t>RÒnh rÒnh rµng rµng</a:t>
            </a:r>
          </a:p>
          <a:p>
            <a:r>
              <a:rPr lang="en-US" sz="2400" b="1" smtClean="0">
                <a:solidFill>
                  <a:srgbClr val="00B0F0"/>
                </a:solidFill>
                <a:latin typeface=".VnAvant" pitchFamily="34" charset="0"/>
              </a:rPr>
              <a:t>Ba gang chiÒu tr¶i</a:t>
            </a:r>
          </a:p>
          <a:p>
            <a:r>
              <a:rPr lang="en-US" sz="2400" b="1" smtClean="0">
                <a:solidFill>
                  <a:srgbClr val="00B0F0"/>
                </a:solidFill>
                <a:latin typeface=".VnAvant" pitchFamily="34" charset="0"/>
              </a:rPr>
              <a:t>xÝch l¹i cho gÇn</a:t>
            </a:r>
          </a:p>
          <a:p>
            <a:r>
              <a:rPr lang="en-US" sz="2400" b="1" smtClean="0">
                <a:solidFill>
                  <a:srgbClr val="00B0F0"/>
                </a:solidFill>
                <a:latin typeface=".VnAvant" pitchFamily="34" charset="0"/>
              </a:rPr>
              <a:t>Mét ng­êi hai ch©n</a:t>
            </a:r>
          </a:p>
          <a:p>
            <a:r>
              <a:rPr lang="en-US" sz="2400" b="1" smtClean="0">
                <a:solidFill>
                  <a:srgbClr val="00B0F0"/>
                </a:solidFill>
                <a:latin typeface=".VnAvant" pitchFamily="34" charset="0"/>
              </a:rPr>
              <a:t>Ba ng­êi s¸u ch©n</a:t>
            </a:r>
          </a:p>
          <a:p>
            <a:r>
              <a:rPr lang="en-US" sz="2400" b="1" smtClean="0">
                <a:solidFill>
                  <a:srgbClr val="00B0F0"/>
                </a:solidFill>
                <a:latin typeface=".VnAvant" pitchFamily="34" charset="0"/>
              </a:rPr>
              <a:t>Bèn ng­êi t¸m ch©n</a:t>
            </a:r>
          </a:p>
          <a:p>
            <a:r>
              <a:rPr lang="en-US" sz="2400" b="1" smtClean="0">
                <a:solidFill>
                  <a:srgbClr val="00B0F0"/>
                </a:solidFill>
                <a:latin typeface=".VnAvant" pitchFamily="34" charset="0"/>
              </a:rPr>
              <a:t>Ch©n gÇy ch©n bÐo</a:t>
            </a:r>
          </a:p>
          <a:p>
            <a:r>
              <a:rPr lang="en-US" sz="2400" b="1" smtClean="0">
                <a:solidFill>
                  <a:srgbClr val="00B0F0"/>
                </a:solidFill>
                <a:latin typeface=".VnAvant" pitchFamily="34" charset="0"/>
              </a:rPr>
              <a:t>DÖt v¶i cho bµ</a:t>
            </a:r>
          </a:p>
          <a:p>
            <a:r>
              <a:rPr lang="en-US" sz="2400" b="1" smtClean="0">
                <a:solidFill>
                  <a:srgbClr val="00B0F0"/>
                </a:solidFill>
                <a:latin typeface=".VnAvant" pitchFamily="34" charset="0"/>
              </a:rPr>
              <a:t>V¶I hoa v¶i tr¾ng</a:t>
            </a:r>
          </a:p>
          <a:p>
            <a:r>
              <a:rPr lang="en-US" sz="2400" b="1" smtClean="0">
                <a:solidFill>
                  <a:srgbClr val="00B0F0"/>
                </a:solidFill>
                <a:latin typeface=".VnAvant" pitchFamily="34" charset="0"/>
              </a:rPr>
              <a:t>§Õn mai trêi n¾ng</a:t>
            </a:r>
          </a:p>
          <a:p>
            <a:r>
              <a:rPr lang="en-US" sz="2400" b="1" smtClean="0">
                <a:solidFill>
                  <a:srgbClr val="00B0F0"/>
                </a:solidFill>
                <a:latin typeface=".VnAvant" pitchFamily="34" charset="0"/>
              </a:rPr>
              <a:t>§em v¶I ra ph¬i</a:t>
            </a:r>
          </a:p>
          <a:p>
            <a:r>
              <a:rPr lang="en-US" sz="2400" b="1" smtClean="0">
                <a:solidFill>
                  <a:srgbClr val="00B0F0"/>
                </a:solidFill>
                <a:latin typeface=".VnAvant" pitchFamily="34" charset="0"/>
              </a:rPr>
              <a:t>§Õn mèt ®Ñp trêi</a:t>
            </a:r>
          </a:p>
          <a:p>
            <a:r>
              <a:rPr lang="en-US" sz="2400" b="1" smtClean="0">
                <a:solidFill>
                  <a:srgbClr val="00B0F0"/>
                </a:solidFill>
                <a:latin typeface=".VnAvant" pitchFamily="34" charset="0"/>
              </a:rPr>
              <a:t>§em ra may ¸o</a:t>
            </a:r>
          </a:p>
          <a:p>
            <a:r>
              <a:rPr lang="en-US" sz="2400" b="1" smtClean="0">
                <a:solidFill>
                  <a:srgbClr val="00B0F0"/>
                </a:solidFill>
                <a:latin typeface=".VnAvant" pitchFamily="34" charset="0"/>
              </a:rPr>
              <a:t>RÒnh rÒnh rµng rµng</a:t>
            </a:r>
            <a:endParaRPr lang="en-US" b="1" smtClean="0">
              <a:solidFill>
                <a:srgbClr val="00B0F0"/>
              </a:solidFill>
              <a:latin typeface=".VnAvant" pitchFamily="34" charset="0"/>
            </a:endParaRPr>
          </a:p>
          <a:p>
            <a:endParaRPr lang="en-US">
              <a:latin typeface=".VnAvant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572000" y="762000"/>
            <a:ext cx="4038600" cy="55399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smtClean="0">
                <a:solidFill>
                  <a:srgbClr val="00B0F0"/>
                </a:solidFill>
                <a:latin typeface=".VnAvant" pitchFamily="34" charset="0"/>
              </a:rPr>
              <a:t>RÒnh rÒnh rµng rµng</a:t>
            </a:r>
          </a:p>
          <a:p>
            <a:r>
              <a:rPr lang="en-US" sz="2400" b="1" smtClean="0">
                <a:solidFill>
                  <a:srgbClr val="00B0F0"/>
                </a:solidFill>
                <a:latin typeface=".VnAvant" pitchFamily="34" charset="0"/>
              </a:rPr>
              <a:t>Ba gang chiÒu tr¶i</a:t>
            </a:r>
          </a:p>
          <a:p>
            <a:r>
              <a:rPr lang="en-US" sz="2400" b="1" smtClean="0">
                <a:solidFill>
                  <a:srgbClr val="00B0F0"/>
                </a:solidFill>
                <a:latin typeface=".VnAvant" pitchFamily="34" charset="0"/>
              </a:rPr>
              <a:t>xÝch l¹i cho gÇn</a:t>
            </a:r>
          </a:p>
          <a:p>
            <a:r>
              <a:rPr lang="en-US" sz="2400" b="1" smtClean="0">
                <a:solidFill>
                  <a:srgbClr val="00B0F0"/>
                </a:solidFill>
                <a:latin typeface=".VnAvant" pitchFamily="34" charset="0"/>
              </a:rPr>
              <a:t>Mét ng­êi hai ch©n</a:t>
            </a:r>
          </a:p>
          <a:p>
            <a:r>
              <a:rPr lang="en-US" sz="2400" b="1" smtClean="0">
                <a:solidFill>
                  <a:srgbClr val="00B0F0"/>
                </a:solidFill>
                <a:latin typeface=".VnAvant" pitchFamily="34" charset="0"/>
              </a:rPr>
              <a:t>Ba ng­êi s¸u ch©n</a:t>
            </a:r>
          </a:p>
          <a:p>
            <a:r>
              <a:rPr lang="en-US" sz="2400" b="1" smtClean="0">
                <a:solidFill>
                  <a:srgbClr val="00B0F0"/>
                </a:solidFill>
                <a:latin typeface=".VnAvant" pitchFamily="34" charset="0"/>
              </a:rPr>
              <a:t>Bèn ng­êi t¸m ch©n</a:t>
            </a:r>
          </a:p>
          <a:p>
            <a:r>
              <a:rPr lang="en-US" sz="2400" b="1" smtClean="0">
                <a:solidFill>
                  <a:srgbClr val="00B0F0"/>
                </a:solidFill>
                <a:latin typeface=".VnAvant" pitchFamily="34" charset="0"/>
              </a:rPr>
              <a:t>Ch©n gÇy ch©n bÐo</a:t>
            </a:r>
          </a:p>
          <a:p>
            <a:r>
              <a:rPr lang="en-US" sz="2400" b="1" smtClean="0">
                <a:solidFill>
                  <a:srgbClr val="00B0F0"/>
                </a:solidFill>
                <a:latin typeface=".VnAvant" pitchFamily="34" charset="0"/>
              </a:rPr>
              <a:t>DÖt v¶I cho bµ</a:t>
            </a:r>
          </a:p>
          <a:p>
            <a:r>
              <a:rPr lang="en-US" sz="2400" b="1" smtClean="0">
                <a:solidFill>
                  <a:srgbClr val="00B0F0"/>
                </a:solidFill>
                <a:latin typeface=".VnAvant" pitchFamily="34" charset="0"/>
              </a:rPr>
              <a:t>V¶I hoa v¶i tr¾ng</a:t>
            </a:r>
          </a:p>
          <a:p>
            <a:r>
              <a:rPr lang="en-US" sz="2400" b="1" smtClean="0">
                <a:solidFill>
                  <a:srgbClr val="00B0F0"/>
                </a:solidFill>
                <a:latin typeface=".VnAvant" pitchFamily="34" charset="0"/>
              </a:rPr>
              <a:t>§Õn mai trêi n¾ng</a:t>
            </a:r>
          </a:p>
          <a:p>
            <a:r>
              <a:rPr lang="en-US" sz="2400" b="1" smtClean="0">
                <a:solidFill>
                  <a:srgbClr val="00B0F0"/>
                </a:solidFill>
                <a:latin typeface=".VnAvant" pitchFamily="34" charset="0"/>
              </a:rPr>
              <a:t>§em v¶I ra ph¬i</a:t>
            </a:r>
          </a:p>
          <a:p>
            <a:r>
              <a:rPr lang="en-US" sz="2400" b="1" smtClean="0">
                <a:solidFill>
                  <a:srgbClr val="00B0F0"/>
                </a:solidFill>
                <a:latin typeface=".VnAvant" pitchFamily="34" charset="0"/>
              </a:rPr>
              <a:t>§Õn mèt ®Ñp trêi</a:t>
            </a:r>
          </a:p>
          <a:p>
            <a:r>
              <a:rPr lang="en-US" sz="2400" b="1" smtClean="0">
                <a:solidFill>
                  <a:srgbClr val="00B0F0"/>
                </a:solidFill>
                <a:latin typeface=".VnAvant" pitchFamily="34" charset="0"/>
              </a:rPr>
              <a:t>§em ra may ¸o</a:t>
            </a:r>
          </a:p>
          <a:p>
            <a:r>
              <a:rPr lang="en-US" sz="2400" b="1" smtClean="0">
                <a:solidFill>
                  <a:srgbClr val="00B0F0"/>
                </a:solidFill>
                <a:latin typeface=".VnAvant" pitchFamily="34" charset="0"/>
              </a:rPr>
              <a:t>RÒnh rÒnh rµng rµng</a:t>
            </a:r>
            <a:endParaRPr lang="en-US" b="1" smtClean="0">
              <a:solidFill>
                <a:srgbClr val="00B0F0"/>
              </a:solidFill>
              <a:latin typeface=".VnAvant" pitchFamily="34" charset="0"/>
            </a:endParaRPr>
          </a:p>
          <a:p>
            <a:endParaRPr lang="en-US">
              <a:latin typeface=".VnAvant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&quot;/&gt;&lt;property id=&quot;20307&quot; value=&quot;257&quot;/&gt;&lt;/object&gt;&lt;object type=&quot;3&quot; unique_id=&quot;10005&quot;&gt;&lt;property id=&quot;20148&quot; value=&quot;5&quot;/&gt;&lt;property id=&quot;20300&quot; value=&quot;Slide 2&quot;/&gt;&lt;property id=&quot;20307&quot; value=&quot;258&quot;/&gt;&lt;/object&gt;&lt;object type=&quot;3&quot; unique_id=&quot;10006&quot;&gt;&lt;property id=&quot;20148&quot; value=&quot;5&quot;/&gt;&lt;property id=&quot;20300&quot; value=&quot;Slide 3&quot;/&gt;&lt;property id=&quot;20307&quot; value=&quot;256&quot;/&gt;&lt;/object&gt;&lt;object type=&quot;3&quot; unique_id=&quot;10007&quot;&gt;&lt;property id=&quot;20148&quot; value=&quot;5&quot;/&gt;&lt;property id=&quot;20300&quot; value=&quot;Slide 4&quot;/&gt;&lt;property id=&quot;20307&quot; value=&quot;259&quot;/&gt;&lt;/object&gt;&lt;object type=&quot;3&quot; unique_id=&quot;10008&quot;&gt;&lt;property id=&quot;20148&quot; value=&quot;5&quot;/&gt;&lt;property id=&quot;20300&quot; value=&quot;Slide 5&quot;/&gt;&lt;property id=&quot;20307&quot; value=&quot;260&quot;/&gt;&lt;/object&gt;&lt;object type=&quot;3&quot; unique_id=&quot;10009&quot;&gt;&lt;property id=&quot;20148&quot; value=&quot;5&quot;/&gt;&lt;property id=&quot;20300&quot; value=&quot;Slide 6&quot;/&gt;&lt;property id=&quot;20307&quot; value=&quot;261&quot;/&gt;&lt;/object&gt;&lt;object type=&quot;3&quot; unique_id=&quot;10010&quot;&gt;&lt;property id=&quot;20148&quot; value=&quot;5&quot;/&gt;&lt;property id=&quot;20300&quot; value=&quot;Slide 7&quot;/&gt;&lt;property id=&quot;20307&quot; value=&quot;262&quot;/&gt;&lt;/object&gt;&lt;object type=&quot;3&quot; unique_id=&quot;10011&quot;&gt;&lt;property id=&quot;20148&quot; value=&quot;5&quot;/&gt;&lt;property id=&quot;20300&quot; value=&quot;Slide 8&quot;/&gt;&lt;property id=&quot;20307&quot; value=&quot;263&quot;/&gt;&lt;/object&gt;&lt;/object&gt;&lt;/object&gt;&lt;/database&gt;"/>
  <p:tag name="SECTOMILLISECCONVERTED" val="1"/>
  <p:tag name="ISPRING_RESOURCE_PATHS_HASH_PRESENTER" val="2df6523783ac119689dc12d0b49dbeb6dfa37f55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98</TotalTime>
  <Words>259</Words>
  <Application>Microsoft Office PowerPoint</Application>
  <PresentationFormat>On-screen Show (4:3)</PresentationFormat>
  <Paragraphs>54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.VnAvant</vt:lpstr>
      <vt:lpstr>Aharoni</vt:lpstr>
      <vt:lpstr>Arial</vt:lpstr>
      <vt:lpstr>Avan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VuQuocDo</dc:creator>
  <cp:lastModifiedBy>LA080522</cp:lastModifiedBy>
  <cp:revision>20</cp:revision>
  <dcterms:created xsi:type="dcterms:W3CDTF">2017-04-19T02:12:39Z</dcterms:created>
  <dcterms:modified xsi:type="dcterms:W3CDTF">2022-05-23T03:09:41Z</dcterms:modified>
</cp:coreProperties>
</file>