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8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A542-42AB-41F9-807D-1BD128E946B6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huly.edu.vn/bacho/images/thnhi05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Downloads\HÌNH NỀN P P\cac-mau-hinh-nen-slide-powerpoint-2013-dep-nhat-theo-chu-de-an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84027"/>
            <a:ext cx="12056533" cy="679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54691" y="432435"/>
            <a:ext cx="8835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pic>
        <p:nvPicPr>
          <p:cNvPr id="6" name="Picture 3" descr="logo tr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47" y="1180064"/>
            <a:ext cx="3862171" cy="19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33600" y="3813508"/>
            <a:ext cx="56822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5- 6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eaLnBrk="1" hangingPunct="1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Trang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94186" y="6158361"/>
            <a:ext cx="5954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225152"/>
            <a:ext cx="109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LĨNH VỰC PHÁT TRIỂN NHẬN THỨC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077" y="335630"/>
            <a:ext cx="8232058" cy="59352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800px-Ho_Chi_Minh_Mausoleum_20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76" y="1191443"/>
            <a:ext cx="7276247" cy="545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2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882" y="2740025"/>
            <a:ext cx="9426677" cy="23776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9610" y="186744"/>
            <a:ext cx="815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là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ai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24505" y="1162424"/>
            <a:ext cx="4521289" cy="1433292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24504" y="3055621"/>
            <a:ext cx="4373805" cy="1250907"/>
          </a:xfrm>
          <a:prstGeom prst="roundRect">
            <a:avLst/>
          </a:prstGeom>
          <a:solidFill>
            <a:srgbClr val="0070C0">
              <a:alpha val="6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b="1" dirty="0" err="1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000" b="1" dirty="0">
              <a:solidFill>
                <a:srgbClr val="FEE6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06518" y="5060732"/>
            <a:ext cx="4359055" cy="1177835"/>
          </a:xfrm>
          <a:prstGeom prst="roundRect">
            <a:avLst/>
          </a:prstGeom>
          <a:solidFill>
            <a:srgbClr val="FF0000">
              <a:alpha val="8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4" fill="hold">
                                          <p:stCondLst>
                                            <p:cond delay="1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4" fill="hold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4" fill="hold">
                                          <p:stCondLst>
                                            <p:cond delay="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4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sinh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ngày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tháng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năm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nào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  <a:b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endParaRPr lang="en-US" sz="3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Seagull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23852" y="1928864"/>
            <a:ext cx="4087761" cy="843833"/>
          </a:xfrm>
          <a:prstGeom prst="roundRect">
            <a:avLst/>
          </a:prstGeom>
          <a:solidFill>
            <a:srgbClr val="FF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17/05/1890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81430" y="3421625"/>
            <a:ext cx="4462917" cy="906388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18/05/1890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17388" y="4976941"/>
            <a:ext cx="4191000" cy="92316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19/05/1890</a:t>
            </a:r>
          </a:p>
        </p:txBody>
      </p:sp>
    </p:spTree>
    <p:extLst>
      <p:ext uri="{BB962C8B-B14F-4D97-AF65-F5344CB8AC3E}">
        <p14:creationId xmlns:p14="http://schemas.microsoft.com/office/powerpoint/2010/main" val="29611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7284" y="237092"/>
            <a:ext cx="8364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Quê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ở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đâu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  <a:b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endParaRPr lang="en-US" sz="3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Seagull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6198" y="1265187"/>
            <a:ext cx="5114125" cy="1507509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Nam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66198" y="3095613"/>
            <a:ext cx="5010886" cy="146164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66198" y="5081453"/>
            <a:ext cx="4863400" cy="154057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018071" y="275234"/>
            <a:ext cx="84385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Đây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là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đâu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934"/>
            <a:ext cx="5909224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Rounded Rectangle 7"/>
          <p:cNvSpPr/>
          <p:nvPr/>
        </p:nvSpPr>
        <p:spPr>
          <a:xfrm>
            <a:off x="7785141" y="1119691"/>
            <a:ext cx="2671465" cy="1133006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7785141" y="3303209"/>
            <a:ext cx="2671466" cy="116801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9"/>
          <p:cNvSpPr/>
          <p:nvPr/>
        </p:nvSpPr>
        <p:spPr>
          <a:xfrm>
            <a:off x="7785141" y="5382160"/>
            <a:ext cx="2698909" cy="111942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8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98291" y="129151"/>
            <a:ext cx="7996084" cy="1325563"/>
          </a:xfrm>
        </p:spPr>
        <p:txBody>
          <a:bodyPr/>
          <a:lstStyle/>
          <a:p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Lăng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Bác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Hồ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được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đặt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ở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thành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phố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nào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6014" y="1893183"/>
            <a:ext cx="3191643" cy="1316578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Đà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Nẵng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9573" y="1893183"/>
            <a:ext cx="3087733" cy="1271016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Nha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Trang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6014" y="4929244"/>
            <a:ext cx="3196575" cy="1271016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Nội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66634" y="5386444"/>
            <a:ext cx="3090672" cy="1271016"/>
          </a:xfrm>
          <a:prstGeom prst="roundRect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Hải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Phòng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845" y="2418735"/>
            <a:ext cx="8630265" cy="1519084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Kết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thúc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/>
            </a:r>
            <a:b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Các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bé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cùng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cô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ôn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lại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bài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thơ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“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của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em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”</a:t>
            </a:r>
            <a:endParaRPr lang="en-US" sz="2800" dirty="0"/>
          </a:p>
        </p:txBody>
      </p:sp>
      <p:pic>
        <p:nvPicPr>
          <p:cNvPr id="5" name="tho bac ho cua 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684" y="2088895"/>
            <a:ext cx="7901582" cy="4444640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34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achocd20copyow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70" y="552333"/>
            <a:ext cx="5681651" cy="5681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07278" y="552333"/>
            <a:ext cx="5412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40014" y="4910545"/>
            <a:ext cx="52799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19/5/1990 – 2/9/1969)</a:t>
            </a:r>
          </a:p>
        </p:txBody>
      </p:sp>
    </p:spTree>
    <p:extLst>
      <p:ext uri="{BB962C8B-B14F-4D97-AF65-F5344CB8AC3E}">
        <p14:creationId xmlns:p14="http://schemas.microsoft.com/office/powerpoint/2010/main" val="33798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603" y="5501147"/>
            <a:ext cx="9484442" cy="11651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ở </a:t>
            </a:r>
            <a:r>
              <a:rPr lang="en-US" dirty="0" err="1" smtClean="0"/>
              <a:t>Làng</a:t>
            </a:r>
            <a:r>
              <a:rPr lang="en-US" dirty="0" smtClean="0"/>
              <a:t> Sen </a:t>
            </a:r>
            <a:r>
              <a:rPr lang="en-US" dirty="0" err="1" smtClean="0"/>
              <a:t>Xã</a:t>
            </a:r>
            <a:r>
              <a:rPr lang="en-US" dirty="0" smtClean="0"/>
              <a:t> Kim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huyện</a:t>
            </a:r>
            <a:r>
              <a:rPr lang="en-US" dirty="0" smtClean="0"/>
              <a:t> Nam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tỉnh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An</a:t>
            </a:r>
            <a:endParaRPr lang="en-US" dirty="0"/>
          </a:p>
        </p:txBody>
      </p:sp>
      <p:pic>
        <p:nvPicPr>
          <p:cNvPr id="4" name="Picture 5" descr="Hoang trù que ngoại bác hồ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258" y="156855"/>
            <a:ext cx="7572676" cy="5344292"/>
          </a:xfrm>
          <a:noFill/>
        </p:spPr>
      </p:pic>
    </p:spTree>
    <p:extLst>
      <p:ext uri="{BB962C8B-B14F-4D97-AF65-F5344CB8AC3E}">
        <p14:creationId xmlns:p14="http://schemas.microsoft.com/office/powerpoint/2010/main" val="16641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d9GcTqDCAWvBHbcK2wnIJl3MKeC5Tx6PJgBjmtWTsc0p7_eDv2c1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1" y="388374"/>
            <a:ext cx="4267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2006330953184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51" y="388374"/>
            <a:ext cx="4095135" cy="577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7217" y="6179574"/>
            <a:ext cx="69784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 đoạn video vừa rồi các con nhìn thấy những hình ảnh gì?</a:t>
            </a:r>
            <a:endParaRPr lang="en-US" sz="14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30wg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62" y="367917"/>
            <a:ext cx="5397500" cy="585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H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699" y="267725"/>
            <a:ext cx="4266790" cy="601584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65123" y="6283565"/>
            <a:ext cx="977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H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6" y="204036"/>
            <a:ext cx="4344684" cy="59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BH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29" y="253009"/>
            <a:ext cx="4085405" cy="58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3510" y="6445045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sdbao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016" y="206479"/>
            <a:ext cx="5424603" cy="5710109"/>
          </a:xfrm>
          <a:noFill/>
        </p:spPr>
      </p:pic>
      <p:pic>
        <p:nvPicPr>
          <p:cNvPr id="5" name="Picture 9" descr="2012it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61" y="206479"/>
            <a:ext cx="4470477" cy="58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4317" y="6194322"/>
            <a:ext cx="6043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nhi05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17"/>
            <a:ext cx="5715000" cy="58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cHoThamtruongmaugiaomamnon-ThanhHoa-10-12-19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26" y="309717"/>
            <a:ext cx="5946058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3768" y="6341806"/>
            <a:ext cx="762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51ri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412" y="52387"/>
            <a:ext cx="4984955" cy="6098888"/>
          </a:xfrm>
          <a:noFill/>
        </p:spPr>
      </p:pic>
      <p:pic>
        <p:nvPicPr>
          <p:cNvPr id="5" name="Picture 8" descr="BH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07" y="52387"/>
            <a:ext cx="4097594" cy="59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0260" y="6151275"/>
            <a:ext cx="5120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300</Words>
  <Application>Microsoft Office PowerPoint</Application>
  <PresentationFormat>Widescreen</PresentationFormat>
  <Paragraphs>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UTM Seagull</vt:lpstr>
      <vt:lpstr>Office Theme</vt:lpstr>
      <vt:lpstr>PowerPoint Presentation</vt:lpstr>
      <vt:lpstr>PowerPoint Presentation</vt:lpstr>
      <vt:lpstr>Quê Bác ở Làng Sen Xã Kim Liên huyện Nam Đàn tỉnh Nghệ 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Lăng Bác – nằm tại thủ đô Hà Nội</vt:lpstr>
      <vt:lpstr>PowerPoint Presentation</vt:lpstr>
      <vt:lpstr>PowerPoint Presentation</vt:lpstr>
      <vt:lpstr>Bác Hồ sinh ngày tháng năm nào? </vt:lpstr>
      <vt:lpstr>Quê Bác Hồ ở đâu? </vt:lpstr>
      <vt:lpstr>Đây là đâu?</vt:lpstr>
      <vt:lpstr>Lăng Bác Hồ được đặt ở thành phố nào ?</vt:lpstr>
      <vt:lpstr>PowerPoint Presentation</vt:lpstr>
      <vt:lpstr>Kết thúc Các bé cùng cô ôn lại bài thơ “Bác Hồ của em”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LONG BIÊN TRƯỜNG MN ĐÔ THỊ VIỆT HƯNG</dc:title>
  <dc:creator>Windows User</dc:creator>
  <cp:lastModifiedBy>LA080522</cp:lastModifiedBy>
  <cp:revision>13</cp:revision>
  <dcterms:created xsi:type="dcterms:W3CDTF">2020-05-15T02:48:51Z</dcterms:created>
  <dcterms:modified xsi:type="dcterms:W3CDTF">2022-05-24T05:32:59Z</dcterms:modified>
</cp:coreProperties>
</file>