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9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A4EC-DAD9-4095-8419-16684651BC2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Dự giờ\hinh-nen-slide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EA1AA-EE72-4029-893A-00D0760E806E}"/>
              </a:ext>
            </a:extLst>
          </p:cNvPr>
          <p:cNvSpPr txBox="1"/>
          <p:nvPr/>
        </p:nvSpPr>
        <p:spPr>
          <a:xfrm>
            <a:off x="8382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THẠCH CẦU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FBF95-867E-40B6-85C7-70FA7350B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1997"/>
            <a:ext cx="1600200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9B184-8689-4E25-AC7B-F0BEACF5623B}"/>
              </a:ext>
            </a:extLst>
          </p:cNvPr>
          <p:cNvSpPr txBox="1"/>
          <p:nvPr/>
        </p:nvSpPr>
        <p:spPr>
          <a:xfrm>
            <a:off x="1524000" y="323489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3D4A9-BF6E-4122-BF64-123395D1B1F8}"/>
              </a:ext>
            </a:extLst>
          </p:cNvPr>
          <p:cNvSpPr txBox="1"/>
          <p:nvPr/>
        </p:nvSpPr>
        <p:spPr>
          <a:xfrm>
            <a:off x="2590800" y="4180819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3-4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99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00171"/>
            <a:ext cx="9133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13661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762000"/>
            <a:ext cx="3343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810000"/>
            <a:ext cx="33155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62000"/>
            <a:ext cx="5800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810000"/>
            <a:ext cx="5800725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-66536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 HÀNH </a:t>
            </a:r>
          </a:p>
        </p:txBody>
      </p:sp>
      <p:pic>
        <p:nvPicPr>
          <p:cNvPr id="2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134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21 - 2022\Dự giờ\khoanh24.com-61acd6e82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209800"/>
            <a:ext cx="548002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TRƯNG BÀY 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SẢN PHẨM</a:t>
            </a:r>
          </a:p>
        </p:txBody>
      </p:sp>
    </p:spTree>
    <p:extLst>
      <p:ext uri="{BB962C8B-B14F-4D97-AF65-F5344CB8AC3E}">
        <p14:creationId xmlns:p14="http://schemas.microsoft.com/office/powerpoint/2010/main" val="201685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21 - 2022\Dự giờ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5178" y="914400"/>
            <a:ext cx="93543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KÍNH CHÚC </a:t>
            </a:r>
          </a:p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THẬT NHIỀU SỨC KHỎE</a:t>
            </a:r>
          </a:p>
          <a:p>
            <a:pPr algn="ctr"/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CÔNG TÁC TỐT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3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21 - 2022\Dự giờ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987" y="2247037"/>
            <a:ext cx="68380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CÙNG NHAU HÁT</a:t>
            </a:r>
          </a:p>
          <a:p>
            <a:pPr algn="ctr"/>
            <a:r>
              <a:rPr lang="en-US" sz="4800" b="1" cap="all" spc="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HÁT: BÀN TAY MẸ</a:t>
            </a:r>
            <a:endParaRPr lang="en-US" sz="48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1 - 2022\Dự giờ\ef4b91d2ccfca37d138a88ffc8459247--whiteboard-sticker-dry-erase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4300" y="139568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592" y="417351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362200" y="2150752"/>
            <a:ext cx="2438400" cy="24974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28309" y="2150752"/>
            <a:ext cx="2438400" cy="2497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21 - 2022\Dự giờ\hinh-nen-powerpoint-cut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4935" y="1905000"/>
            <a:ext cx="70503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5410200" y="5486400"/>
            <a:ext cx="914400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21 - 2022\Dự giờ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459504"/>
            <a:ext cx="83487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60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7772400" y="6096000"/>
            <a:ext cx="12192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1 - 2022\Dự giờ\Hinh-nen-powerpoint-cuc-dep-3.05.0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474" y="1905000"/>
            <a:ext cx="51050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VÒNG </a:t>
            </a:r>
          </a:p>
          <a:p>
            <a:pPr algn="ctr"/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TẶNG MẸ</a:t>
            </a:r>
          </a:p>
        </p:txBody>
      </p:sp>
    </p:spTree>
    <p:extLst>
      <p:ext uri="{BB962C8B-B14F-4D97-AF65-F5344CB8AC3E}">
        <p14:creationId xmlns:p14="http://schemas.microsoft.com/office/powerpoint/2010/main" val="348929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21 - 2022\Dự giờ\phong-nen-powerpoint-chuyen-nghiep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90600"/>
            <a:ext cx="396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Buộc một nút thắt ở một đầu sợi dây. </a:t>
            </a:r>
            <a:endParaRPr lang="en-US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4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21 - 2022\Dự giờ\anh-nen-dep-nhat-cho-slide_10515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" y="609600"/>
            <a:ext cx="4114801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vi-VN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 lượt chọn các hạt vòng theo màu sắc mình thích và xuyên vào sợi dây. </a:t>
            </a:r>
            <a:endParaRPr lang="en-US" sz="5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5" y="0"/>
            <a:ext cx="929797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32280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Khi đã xuyên đủ số hạt để ướm vừa cổ tay mẹ (khoảng 16cm) thì cầm hai đầu sợi dây buộc nút lại với nhau.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25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185</Words>
  <Application>Microsoft Office PowerPoint</Application>
  <PresentationFormat>On-screen Show (4:3)</PresentationFormat>
  <Paragraphs>31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Administrator</cp:lastModifiedBy>
  <cp:revision>25</cp:revision>
  <dcterms:created xsi:type="dcterms:W3CDTF">2021-12-05T12:50:10Z</dcterms:created>
  <dcterms:modified xsi:type="dcterms:W3CDTF">2022-08-06T23:42:20Z</dcterms:modified>
</cp:coreProperties>
</file>