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71" r:id="rId4"/>
    <p:sldId id="270" r:id="rId5"/>
    <p:sldId id="269" r:id="rId6"/>
    <p:sldId id="272" r:id="rId7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D5D"/>
    <a:srgbClr val="D5FD0F"/>
    <a:srgbClr val="FDE2CB"/>
    <a:srgbClr val="DCF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47" autoAdjust="0"/>
    <p:restoredTop sz="94660"/>
  </p:normalViewPr>
  <p:slideViewPr>
    <p:cSldViewPr>
      <p:cViewPr varScale="1">
        <p:scale>
          <a:sx n="69" d="100"/>
          <a:sy n="69" d="100"/>
        </p:scale>
        <p:origin x="77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B90F1-F9C7-4634-B876-87B736E6FBF9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3E3C49-7259-45B7-8767-997ABC31A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758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601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73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3E3C49-7259-45B7-8767-997ABC31A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5899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80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780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3E3C49-7259-45B7-8767-997ABC31A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2409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656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40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92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55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787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080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284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66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50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73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2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C889C-3490-4693-BC46-03D8706024F7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79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890"/>
            <a:ext cx="12192000" cy="6907890"/>
          </a:xfrm>
          <a:prstGeom prst="rect">
            <a:avLst/>
          </a:prstGeom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143250" y="533400"/>
            <a:ext cx="6591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TRƯỜNG MẦM NON THẠCH CẦU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362200" y="1418897"/>
            <a:ext cx="800100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1:1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PTNT- 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LQVT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3 - 4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MGB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C3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Hiền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2022 - 2023</a:t>
            </a:r>
            <a:endParaRPr lang="en-US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903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9282"/>
    </mc:Choice>
    <mc:Fallback xmlns="">
      <p:transition advClick="0" advTm="492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0"/>
            <a:ext cx="12192000" cy="6852242"/>
          </a:xfrm>
          <a:prstGeom prst="rect">
            <a:avLst/>
          </a:prstGeom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657600" y="1600200"/>
            <a:ext cx="51054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 eaLnBrk="1" hangingPunct="1"/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9131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2545">
        <p15:prstTrans prst="peelOff"/>
      </p:transition>
    </mc:Choice>
    <mc:Fallback xmlns="">
      <p:transition spd="slow" advClick="0" advTm="125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0"/>
            <a:ext cx="12192000" cy="6852242"/>
          </a:xfrm>
          <a:prstGeom prst="rect">
            <a:avLst/>
          </a:prstGeom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657600" y="1600200"/>
            <a:ext cx="51054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Phần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Cùng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khám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phá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1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2545">
        <p15:prstTrans prst="peelOff"/>
      </p:transition>
    </mc:Choice>
    <mc:Fallback xmlns="">
      <p:transition spd="slow" advClick="0" advTm="125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9"/>
          <a:stretch/>
        </p:blipFill>
        <p:spPr>
          <a:xfrm>
            <a:off x="0" y="0"/>
            <a:ext cx="12192000" cy="68718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57" b="91786" l="9884" r="8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1123" y="2445007"/>
            <a:ext cx="1643881" cy="26760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57" b="91786" l="9884" r="8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31396" y="2445007"/>
            <a:ext cx="1674557" cy="27260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57" b="91786" l="9884" r="8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32011" y="2524961"/>
            <a:ext cx="1625443" cy="26460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219" b="95781" l="5313" r="9546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76427" y="4876800"/>
            <a:ext cx="1818508" cy="18185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219" b="95781" l="5313" r="9546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91220" y="4862945"/>
            <a:ext cx="1818508" cy="18185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219" b="95781" l="5313" r="9546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38997" y="4862945"/>
            <a:ext cx="1818508" cy="18185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138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2753">
        <p:dissolve/>
      </p:transition>
    </mc:Choice>
    <mc:Fallback xmlns="">
      <p:transition spd="slow" advClick="0" advTm="52753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85"/>
          <a:stretch/>
        </p:blipFill>
        <p:spPr>
          <a:xfrm>
            <a:off x="0" y="13252"/>
            <a:ext cx="12192000" cy="70657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700" b="86400" l="2700" r="9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21749">
            <a:off x="3229602" y="4476662"/>
            <a:ext cx="1259190" cy="17586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700" b="86400" l="2700" r="9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21749">
            <a:off x="8225302" y="4630915"/>
            <a:ext cx="1256751" cy="17552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700" b="86400" l="2700" r="9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21749">
            <a:off x="6007957" y="4621529"/>
            <a:ext cx="1169474" cy="16333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57" b="91786" l="9884" r="8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07725" y="2363701"/>
            <a:ext cx="1691526" cy="27536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57" b="91786" l="9884" r="8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24304" y="2376797"/>
            <a:ext cx="1647769" cy="26824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57" b="91786" l="9884" r="8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2363701"/>
            <a:ext cx="1600199" cy="26049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8388927"/>
      </p:ext>
    </p:extLst>
  </p:cSld>
  <p:clrMapOvr>
    <a:masterClrMapping/>
  </p:clrMapOvr>
  <p:transition spd="slow" advClick="0" advTm="56186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0"/>
            <a:ext cx="12192000" cy="6852242"/>
          </a:xfrm>
          <a:prstGeom prst="rect">
            <a:avLst/>
          </a:prstGeom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657600" y="1600200"/>
            <a:ext cx="51054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Phần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3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</a:t>
            </a:r>
            <a:r>
              <a:rPr kumimoji="0" lang="en-US" sz="4400" b="1" i="0" u="none" strike="noStrike" kern="1200" cap="none" spc="0" normalizeH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hung </a:t>
            </a:r>
            <a:r>
              <a:rPr kumimoji="0" lang="en-US" sz="44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sức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0339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2545">
        <p15:prstTrans prst="peelOff"/>
      </p:transition>
    </mc:Choice>
    <mc:Fallback xmlns="">
      <p:transition spd="slow" advClick="0" advTm="125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6CB18F8-D314-4802-B11A-DC94940E51E7}"/>
  <p:tag name="ISPRING_RESOURCE_FOLDER" val="C:\Users\This PC\Desktop\baigiangelearningxep11\Xep tuong ung 11\"/>
  <p:tag name="ISPRING_PRESENTATION_PATH" val="C:\Users\This PC\Desktop\baigiangelearningxep11\Xep tuong ung 11.pptx"/>
  <p:tag name="ISPRING_PROJECT_VERSION" val="9.3"/>
  <p:tag name="ISPRING_PROJECT_FOLDER_UPDATED" val="1"/>
  <p:tag name="ISPRING_SCREEN_RECS_UPDATED" val="C:\Users\This PC\Desktop\baigiangelearningxep11\Xep tuong ung 11\"/>
  <p:tag name="ISPRING_WEBLINKS_TARGET" val="_blank"/>
  <p:tag name="ISPRING_WEBLINKS_TARGETMJT" val="_self"/>
  <p:tag name="ISPRING_DEFAULT_PRESENTE_ID" val="None"/>
  <p:tag name="FLASHSPRING_PRESENTATION_REFERENCES" val=""/>
  <p:tag name="ISPRING_PRESENTER_PHOTO_0" val="png|iVBORw0KGgoAAAANSUhEUgAAAQQAAAFACAYAAABawQJwAAAAAXNSR0IArs4c6QAAAARnQU1BAACx&#10;jwv8YQUAAAAJcEhZcwAAEnQAABJ0Ad5mH3gAAP+lSURBVHhezP13fBRXtvUP88ydGSdMzlEi5xxN&#10;zjnnnMEmGgMGGxMMxjZgG4PB5JyzSAKUs9Tdklo555wlksPMfX7rXftUl9SShe2ZO/f9PH+sz6nU&#10;1a1W7e9Ze59T1RVCM3wgCs/0RWSWH6KyDYjM8EVEuo9qdUVlGRCVY0QE94fnWCmXx+bwmBw/xIiy&#10;/RBHJXJfQpYRCZn+iMkwITLNG5HJT+Dh/g2e3lwB39tz4XnnfYT4nUNaUhgi45JhjotFYGIwQhLM&#10;CIliG+KJAMN9+Hpch6vjOfi4XYSfp+gszIZrMPs9RZC/O8IijAiJCUJAQigMKRHwoLxTYhEUm4jA&#10;qDj4R8XCFB0NY0wkjInRMCRGwSvaDJ+YABhjgxEYH8X3TURAYgzfOwDmkAfw97mEqEgPRKbGwD/S&#10;G3eufgTTw6VwvDwXiZFXkJkXiPj0ACSkB/JvDFGKzwjm32pGbCaVFVismMyAYllvj87gd2PZJstR&#10;6aZiRaQalMJT/FQbmWYsVoS03B6b7otE/p8S0z01pXnx81BpnkhI9UR8igdiEl0pN8rdIg9EJ7gi&#10;Kt4ZkfGOiIhzQGjME4TG2vM7fITg6IcIjuJy9GOYo+353T2EOeoRzBFswx8gKOweAkNuwz/oplJA&#10;8K3iZWuZzDdgDLwOQ8C1Yvn5X4WR8jNdgZffRfgaL8MgxwXdgin4tqbQO8XyD70HU4idUkDYg2LJ&#10;dl36fpH1NkPwXRjD78Ofn9sYdh8GypfrPpQfpW17QD3k+kNuf6TkG/GIr+HfHmGPIK6L1N+uxO8n&#10;6jECebxI1ssqKJKvK0eBkY8REOnIczvyvZ9SDpQsO8IQ6kDp25/yMz2FX4SDpkgH+FCyzT/kiZIp&#10;9AmMlEFaOTZcXmM5l+UYM89p5v7AEH7eYHsEBD1AYOB9BATcQ3DQQ8Twc2QkeqOA118Br7+87CDk&#10;5QRDASFMgEAJECKyNBj8BggEgUiAoEuAEJnrpxRNxeQaEM3Xx/I8CdwvQIgnEKIz5IL2RHTSY3gR&#10;CI43lsHz6nT43VsGb4cvYWDAm4zuCIwwIDSe505ggMRH8qINRXh8AMJiDDCHufFiegyj6SF8fW/D&#10;1+cG3N3OwM3tFHx8r/Pis4cpyAUB4X68kM0Ijg1HcFwEghnsQVRAXBRMsYRCPAGRmAA/wsc3OpJf&#10;eiQvFCqS0OC20EQzL3I7eLueRnioKyJSYvhFe+DutQ0wPliCJxdnISHiMrLyCQN+mfGZBAMBkJBF&#10;IGQFIy7LTCCWAMEaBr8HBGl1GFgHfzEELIDQFZmqASFBgMDv1hoI0goMYpPcEJfszmVPtp5cF0C4&#10;KyBEJ5QAIVwU/5R6rMAQTBAEExLmGF5IhEFApATAAwWEYAaSOfSugoKusiCwVlko+BIG3oZL8PS9&#10;oJaN5pt/CgiyrMGAQa6WeXFTOgT0bRK48ln9CS7/CLZlgOAdfu81QNCkgBBpCe5ygCASKIj0dWuV&#10;BwORBgSH3wGCrFuAwAD3DXsC79DH/Lya/BjcOgh06UAQWEhrCpfzPGYcPOb/gjA3P+T/4CH8/e8r&#10;GITxnHFxbkhL80NeVgCKcoKUBAp5vAZFFcLSfBGWRiDw4oqQwFWiU8iU4DaqNiqTF6VFUVm8aKmI&#10;bBG30TVEUzG5RsTmmChCgNuTcv3Z+vNiJxDkXLxg48QhOH8Fp2vLEHBrPgIfLYHf0w3wfLgLznbf&#10;wOnhQXi4nITR5xaCAt15UQYhmO4hLDmcYpsUgrCEYARFmWAMcYO3/wVeWMfh5XsafuzRjd7sgQiX&#10;QLfbCPKVC4GAiPGhU/BHMN1DSFIsXUgCAugc/ONSCIkMmCKS4B0cC6+QOBijY+kQgmEItIO7yymE&#10;h7ky8GL5JbvD7uoGmB4sxdNLc5AUfQ2Z+Sa6IP6NmSbEZRAOWUEKBrH8okUCBV3WYNBhoK9bbyvr&#10;EqwB8S8BgRIQiDsQMCTSnSWkeisoaC6BQEh0RlSCkwYFUYIA4QnC4h7TKTxBSBzdVywv4mgCgYEl&#10;QRYkQFCyo1PQoFDWIegQsAaCLmsgiENQjkFeY4GBf0gJDHQglFYJACT45TPpYNDX9W3/W0AQZxAS&#10;ze+HsgaBrvJgIDJTgQRCQAQDl4FpIhBMEsShDOYQwoDSwSDy435fEYNcJOt64CtZoCDn8JfziDOQ&#10;cxEExkD+DQKDQP6vuD0mxkVBICeHQZ9rRn4OlR2oYFDI67OIkjaf16IFCJoEBhHpdAkinkAUlSFQ&#10;KFG0BQjFohOIJgBiqFgRISKKZ7DEsZXtong6h+R0Z3g578P1w1PhemYa3C5NgdfdBTDeW42Aexth&#10;vLsRfg+2wN1uJ57e2YfH9ifg7C4Xkj1Co7wQmRiIKMIhOj0WUbTyEYniHrz4T3OGP/94fyMvQK8L&#10;8Hb8ER4i32vwNtnBh67CFOyCoAg/piJmhEaHICQ+Bub4JDqJeARFJ7A3ZMoSG4fQuBDaKxLZ+zKB&#10;4EaHEAu/YFfcvvAhTPeYMlyZj6S4G0jLYzpEAAoQlEuwBL4AMJbfix7kovKCX1+23idAsJbAoBgA&#10;1m4hjespdGKvAYKkDAIEcQgChIRUcQxexQ5BSyNcygVCKIEQGvtUASE4jpaTLkFShyAGSRCDIpjB&#10;FBymAeF16YLIGgbWy9ZQECCYLO5AYPBngKCC3bKug0BfDuRnC4ywOuY/AYRiGGhAUMFtCf7yVBYE&#10;ujQgPCEQJIjZiysoaAGtBTd7eisgFMviIPzoLAxRdBSWtEPBhMEeGPJUyd/McxIEpgA6GK5HR7si&#10;OdkXuYRAQX6wUn5eEHLZWYk7KLAAQNIFHQr5vOYqhDP4RToIlEOwwCBSXy9HUekWWcOC26MJEGlj&#10;GCgxDIxoOgmBSALTi7RsT4QEnIHDzfVwubwULhfnUrPhfGoavM5Oh8+5KTBcnQXvm4vgdWcVvG9v&#10;gNftLXC9+Rnc7n0N18c/wosOIMDshPAY2u2keMQmxyMmORqRdA8RCSYExTC1CLeHd8BtGHxv0Tnc&#10;gI/ndXi6XYWby2WVbpgJj8BQJzoFP4TFsweOD2LPyBSDaUZ4bCACzfwH0W2Ehbsz8OLgG+iCW2fX&#10;wmS3FE5XFyA58TZSC+gMmBopIPBLLXYCBEIM/+YYfunWwS6S/WUdw+ukuwMBQzEIih0C/z8pPohJ&#10;9WHwe5cLBAFBicQxlKQMukOISXbRnEKiUzEQQgiBMAsQlEvgehCBIDWFEKktMMhCIu4VOwQJfgFD&#10;eU5BTxOsYSASEAgQBAyGP0gZSut+mRSixBVoEiDcU8sBVHlA8CEw/CgT9/vxfIbQfw0Iv6fi4Lda&#10;l9RC2kCuB0TQyvPaNIU9IgCkFTDo0l0DRUfgT8mygELkF/4EfgSKgecwcdmfqUEA3UAgZTbzfYKe&#10;ICrSBclJvshiB5WfG4Ki/BA8owpzg5QrKBDRGYg7EAgIDDQFoJDXbT5jt0KE6nFKFJVe0hMpu2qR&#10;9ErqYmQbxX0xabzo1UXLdXERlEBAekgFA4tke7TabkQyoRCXQNvlexQml70wPt4J3zsfw+PKCngQ&#10;Dp4EgtvZ8Xh6chScL4wnICbDcHYGfC7Mg9fl9+Fy5UM43/gMDrd24/HtvXB1PA+jkRYu3A2RCRI4&#10;4YjIjEFoZhxC6CRiorwRFeKMMOnxva7Dw/UcvD3Ow9f7HDy8z8MzgLY26C7MwXQgER4IjmDqRCdi&#10;DrCDgQ5BtkWmJsA3wAW3LUBwuDwPyQm3kFYgIDASCkwb+EVLITGGX260gICpUtkAl8CWVmAgsnYC&#10;Ij34y75G/z+ISrkFS8rwR0XF8oCgaggEQVyyG4HqagGCg4KCaukYQuMd6KIsQIghDKyAEMxeVoBg&#10;ZtDqacPrUgdr6TCQVsFAYFHGIfjzvKIApiXFPb0VEKzXfwuEEr0OCNYOwTfk3m8dAmXkawKp8lKG&#10;P5IOBWvJdgGCuAS1zHMGEgyapBbxVElSCl1BdALmCIKBgR8YTgdAmcRdECRGM/8upgRBvG6jIpyR&#10;kuCD7PQABnoQARCmJBAQAEjgv04CA3EJSozTPMZyKSCoi8+qjeZFqIDA4FcXoSiFLiCFaUEqg5zb&#10;o1N5nBzPVl24GZYLm4ERR8XyzVQAyDotdkquH5LSXRATZ4eo4CsI8jkOk+te+D3ZBt8Hm+gK1sD9&#10;6kI6h+lwPzsZrsfHw+noODgdnwTnMzPhfm4+4bEYHpeXw+nKSjjf3AinO9vheH8f3F3P0z2wp4tj&#10;kCWHISExBEkpwUhMNiM6xhsRUW4Iof0KMPNiMN6Ct5GQcD8HT5ezMBl4UQaw92PvE2K+CJPfeYRF&#10;eCogePsLENbBeGcpnlyah6SEO0jJ06Enf2cQWypLoKCBwTqwRX/kCnQoiNT3b1mWUQb9uw8nBEQK&#10;DEwZYpjmqZThNUAogYKWMpRAgSlDkgviUjQgRDJ10GDwlMtWQLA4hJBYyZkJBF7QGhDsiusIAoXX&#10;AcHE3l9ftwaCSBUUA6/9JmUoC4TSstQH/idACCMQZJ2v/w0QGKx+lEkcgkqR/g0gqBGa8msMpUFB&#10;58DePoi9vi6VUkirRjmeIJjLwdISGv4hdC4EgIwahIU7IiHeCxmMv4KcYA0CuaG0/XQF2cEotNQG&#10;lHLY+4usIKCnCQKCPF53ubzOcpgNZPN6+i0QLBekBLo4AAGCbJOLVvVu6cyR0/wRZ5Hkz7JNHINA&#10;Qb94BSLRVGyGQMHMlII2WM7B3jORwZSS54cUphCJaY6IT36AiEjCwXQSAe7fw9/xC5gebYbvvXVw&#10;u76McJgPpzMz4Hp2GlxPjoPbsVHwPT0O3uem01HMhMeFhXA6L733Wjy5+jEcb+2Ay6MDcPWSC82V&#10;aQB7U0IhNiUEMVRUUjAiCI3wSA8GP/8Bvndh8rkJP19eoIYLCPI/jkDjaQLBi39TAnyMTrh7Zg1M&#10;txfj6eX5tGX3kJKvBbJ8J3FZwVwWIATz77OAQYZbuV+Xniqo75cBHSXfl+W71Zf1705PCyLpxgTK&#10;+r5ihyDfszgE/gMTM3wIWCkkyncpYNBGGRQcLFCQgmJpILhpQEjVgBCdxLQhSXcIAlQHBQQlAiJU&#10;0gcZeWCQhDAwJGX4IyDo0vdZpxC6QxAwvG6UwV+ppE6gA0EFO5f/XSDIsKPB4hDKSxkUECjVo0sQ&#10;q/bPA0FSBIFB2ZEIzSmUnEdbFzAQHKIoEd0Atwfwc5gFREwtAkP494SIC36K+HhPZEgAS8ALBArC&#10;UZQXqpxBEa+/ogxul1acAo8RFeUEoihXCogEAjvlPHbYucwCFAR4fWWxY8lM9qG8kZ7kiQr6RVh8&#10;cVouPrnorHstWdYVwyBXFyqPEwcQYzlOP5dctNKzqd5NnUfvBS1QEVstAZNlQCwdQ3K+gc7BCylZ&#10;LkhKfohowiEk4AQD9TAMLvvh+3QXvO59DM+bK+HFHN7r4iy4nZ4It3NT4XJmChyPT4TTsUlwPTWd&#10;0JgDt4vz4HplCYN3LRxvfgq3R3vh4Xwcvr63+E/wRERyCD9/DKKSo5lHR9FChyAyxoggwiMg4CGh&#10;cAM+PtcYAD6ISomD0fAED86sRMCd+XC4tgBJaY/4mQOYMmgpkoICv/xY0lmlDumB/B6k/iKjNVoq&#10;FU9IyPBkLK2dAiq/szj+c+L4vcXxHySSIdpYrsfSvsWS2LG0cNqypGgCaQ2y0Tx3TJoPxaDP8CYU&#10;KOUS3AkCGVWQ5RKVuAUpNspwpNQR3JRDiEtxISidCUpnBYaIBK3AaK3wWKZUMbwoo+gOIumioh6q&#10;NijCDoEM3MAQBn3ITbY3EBh8g8ua/LksLkFg4M+gNwaKUygZfdC2lwZHgKxLK0OaPLeZFj9Q5j6E&#10;8b1UW9ohyFCotQJDLRI3oaBAILD1E2egA4D7RQZpGXySJigxAMUxGBmwJvbgkjoYCZUAi2PQg/t1&#10;EjcRzCDXpbsB62Mk2OUzyTmV6ChUzUJAIkOT/IwBIQRdMM/HdCEyxhUpjKEcBnk+3YDUBqwlcwdk&#10;eyFdaj6vO10CBk2W1IDXan6GQaUFOak+BIE3Mtk5ZCa4Iy3WFUlRTojj+70WCNJqQVxOtdtyjEjt&#10;54Vt/XprIMhyKZhYeswouooo2aYCSgKGqUSmF9JzPJGVRxJmuSI55Slio+8gIvgiQvx+RJD7PgQ6&#10;bIe//Wb43F4NrxvL4H1jCSEwE84npsLtxBQ6iMl4yhRDIOFyeiZczy+E6+VVtPof4sGVT/H47j64&#10;OZ2Eh9tlmAKeIFrcQ2IggyiMaQbBQPcQEhfIC8UXgQlRCE1Nh6f3E9idWgn/W/PgfH0BUtPuI02G&#10;Hel2pIagagaEXDTdUgwDXqSPzogjisvWQChuKkHE5SRuT+D+eP6T4hj8ifwORLIeT5DEZVqrDBTo&#10;DqJSfZm6+dClSdqg1RKSCIakNFH5QND1WyA4KSCIIi0FRmtFxtkTCo8QGi0wuK+AIHAQIJiVS5Dg&#10;ZVBbQFAeEExmAYKodG2hLBD0ZXEewTx3kBQJCYMAmfsgQGBwWzuDskAwW4Ag7W+AIClCMEHAXlcC&#10;X08XdCAYGNBGysDAFafgSxiIs5ACpNQUrAP7X5U4DvksmrhOEIgbCCQMlPj+MiEuJMye6a0LEpMY&#10;C/yfq+JgQQSDnsHP4M5npyNpQiG3iwqk5XoBO5xCXleiAl5jhVyX+QX5jLNcXjeSDmQTAlnJPC8h&#10;kBrrgpRoJyRGPEV00EOEm/gde14rHwjW0gNZP85a5R0vkn1lAaBL36Ydy+UM9qgZEkjSOxrZ4xkI&#10;BiNSs01IlZGJXF+kZ3kiNcUBibF3ERV0AWGG4wj2PIhQ968R+PQz+D/YBN8bq+B9aSm8LyyAu4Dg&#10;JOFwglA4MYmAmASnU3MIh8V0D+/D8+paOF/5CE+ufQonuz3wdj0Bo+kOae6OMEIhPC0WoRmJ8E9N&#10;hTk1m6nHE9w9vRoBTBk8CaDctHvIzGNAW4CgRlmkdsJ/hNQTEvkPipUUIVvckPy98j3SBfAYcRUy&#10;fyEp20gASPD7KiUw8KWNZUBLG5dJUFikzXWgcyDdY2jzisGQQgfB9VgBAy1fIv/pyYRDcQpRBgh6&#10;kVEbaSgBQkyyI0HoQCA6EQjiEsoAIf6xAkIYXYIGBQ0IAgeBQlAYXQKB4B/MALcGQlCJA9DqCUwJ&#10;JEWwwKBch0BJoVKAoKQcgrgDAQJb2v0S6y3WugwQGOS69N64LBD8fhcI1tt4HN/vTwPB4gb0mYxK&#10;VvvFCShXoB8jn5PgCmYbHvEYcXGuyOJ1UigjAzJUmCv1ADoBuoMCqlBSA15bRdwmKiQctHVK9vF6&#10;00YM6AgYZ3mMsRx2yFnJvsggCNIIghS6gYRIR8TQDUT487v1ug5flwvwfHwabg9PvB4Iss26oGV9&#10;nLSlA7sEHNIT6sEvy/p2fZsubTuXBQaUcgzsWaPTuI2WJ5aEk9EJGbqUIEoiINJyCIpMH/bQvNBl&#10;DD38OkJMpxHs/SOCPQ7A7LgHgQ8JCLtN8L72PjwuzIL3xdnwOMNUgs7B9cRkuBwdD9cfJ8Dj1Ax4&#10;XFwIlwtL4HZjPRxv0T3c+RLOT07A1+c2DGZHBEQz90+Ng5/XHTw8uxKm20vgcXM58pPvI4OfRYAQ&#10;n8PPa3EIUj8QIMgkpXhK6gba36tBIUYcAV+XqF5rsMzm9FMw0IEQx54+QSAgIxiSaihZUglKpRm8&#10;aGIIh2i6hBimD/FMHxLSJW3Q5yQwbVCyAIHbBAgyNyE6gQAoC4QUR0QlOWpASHZGWBkgRFgcQnlA&#10;CIkU3aNFZvCGidUvDQS919eB4C/1AuUYSmBgDQSBgfXIhTgDgYLIn8smpgrKGZQHA5EEmUVlgWCg&#10;HTdKykAg+DIQ9fqBDgQ/mZdQatsDlTLIOf5MyiC9vgS8AESkFUH5mbgvSOoDsp/L/uJimBaEhtsj&#10;NtYZ6QR5nhT+cpn35zG42cpcgXzGjzabUIJeAt6MIm4r5DWlphzzupDAF0l9QM045DVSDIFEb6TF&#10;eyE1jtdCDB1g+BNEmOnsDLdh9LwKL4ezcHl4HE73j8L1wXF42J9CBT3AdRWnBZZlXfo2/XgdBGVl&#10;HfyyrG+TVl4ny8XQkB5TLnBLwOhDlDEkXTQVyT8ySoKKX4YU6uL4ugS2SQy2FNIzNY/WO4tBlOSC&#10;yKh7CA28hFDDKYR6H0WQ67cIctwOk/3H8L2zDh6XGczn56khTO/TM+B2fBI8z0yDw9EJeHpsEhwJ&#10;COdzi5R78LfbCo87O+B4dy8MDifgcWs3npyah6AHy+F1dy1ykh4hnYBKymWqkUcnwH+mjKIIEKSG&#10;IEBIJL0FDrF0DQI3NT+Bf1sc4SEpkrRx4hTy+ffIeXiOFLYi+U4k+LUp0YSLnIPAlBmRInEK0QRj&#10;PIESzzYhi2lCFmGQwcCXOoJSCRCk0CjOQCYqyQhD2ZRBgCDpQhSBECEpA+FgDYTSDkFgYKkhRNoR&#10;BPcQQpcgQAgKL506qNqCjCCooBcwaA5BB4IOheLgp2Rdh4IoyAIDs6QNlD8tvKQCWpGx/BqCwCCI&#10;Obxu01UB0QoIqnZQLhDKugZxEiUOQc6pD0X+RgIEiwMohgS3KzBJTYDvFxAqx7JnplVPon3P5jVR&#10;SAA8pyMo4vVcwOtc5gjoIwFa0Aeonl8LeBOXtVYk9QBRLjuFbLpEXRmJdNRxbsoJRIfYKwiYCQE/&#10;zyvwdDoHt6en4WJ/Eu6PT8Hz6Rl4O5yDwfkyjC5XfgsEXfr2PwKCvmwd9Pp6iRMoSTlkmwYEXuTS&#10;Y9I2y4xGmacQI6KVjs7h6xkwAoVoCSZCIZrBESM9sEXxEnAkZxy/yIT8IDVVWuCQwIs8NoYk5MUU&#10;7H8Ggb4/IpDpRYDzXvg/3gnjvS3wubkO7pcY3JeYAhAQbjJr8hShcGQkXI6MhefxKfA8O4cOYyn8&#10;b26A6fpqBNkth//9xXC9sxa5qQ50CAF8zwDlEGTilRpmlc+jAtjMoOZyuoAhBCn5EUguCNeUH4bk&#10;wnDE5YUo4MnfGMHvKyzZD8GkeUCUKy8qV15cHgiO8UFonC/M0Z4Ijfe2pAn83uX/IW4gjxDJD0By&#10;rtxEJsVFL6ZbBADBUAIDcQdaqqDd1yCt5T6H4pTBobiGEE24iluwBkJUwhMFBd0pFNcQFBDsFBBC&#10;IjUgiEvQoVAeELTl0ioPCDKCoUYxdCBYZF0/kGWZOGQtvaioA0ECVJtzYEdn8J8FgnUBUS8iqolI&#10;3KfARCdiDia0gu4hnCCQukAmr3mZPixpQRFhIK5AGw40I59AUPUBLqtCIGNFev8CdhCFjAcZPixg&#10;J5LPziiP55GhQlFWagkEkqKdER/hgPDA+wg23tGcgPN5uDHoXZgWiDwcz8Pb5RJ8nS/B4HoFJrer&#10;qjWy/Q0Q9GDWA1yX9X69td5uvU2Xfg7r/bp7ECjIPAWxwzLTT6vWEyKUFmDczi9Kq84z2OQ4fikS&#10;gCLJ3WPlc5KU0kPHMjjjKMnP0/iFp/PYpDRe/DItlz1LsP8lBPucgtntMMwu3zO92A/j/e3wvb2J&#10;gPgAXtcWwPPyTHhdoHs4PZXOYawqTrqdmA4PrptuzoTjpQlwuv0B6fwU6QSZShmkYEiJq0nIC1Wg&#10;knQhMSsEaXmRdDGRKg3yC3PBY6+7uP74PE5cP4z95/Zi97HPsf3QVnz6zcfY/OV6bNq9Dh9uX4lP&#10;92zA1i82YOO21fjwk/ep5fh091p8fXArvjmyEz+c/gpnbx2GndMluJn4j49xU64iNScQqfwsyQRj&#10;kgUKCfwOBAKl6wgyBMk21b3YIcSmSvv7QNCcgj1dgkjAoKULGhDuMihKQ+F/AgS9hqDVDUqAoKcL&#10;EqAKDAKIYmkwkB5Zema9x9aB8L/nEEq2m3lOBQEqjNsT4l2RyYDN5/VaxE7geUGomj2oJg1ZJg9p&#10;0mBQlBtqKRJqLkFel8/gLyAEctlZZjOtzGRnIErj/zCFTi8xjhCIdEBkEJ0bIWDyusaAvwB3hzNw&#10;fXJKte46BNyuKPm5X1UAMLlfg7/HdRg8rhEe18t3CGWDuOy69bK1A9CPLesq9GU5TrkDNfwo4/Ii&#10;Le8uWRc40DbzS0rml5TECzyBX4oSvxQJeGklx1YVehHXY7k9Tuw2X5dIkCTydSncJsXJDH6RabTN&#10;yQmO/OLu00JdU7ddB7ofg9n9B7b74O+8A4bHm+BltxbuN1apuQ9el+fC45wMcU5hSjEG90+Ogf31&#10;5czR7iEt24cOx6BcjoAogbRPLoxAQk4Ie3AT/IIdce7Gj/jywDas/ngZFqyagwlzxmLQuAHoO/o9&#10;9JvUHwOnDEKv0b3QbWhXdOjbDq27N1dq170FOvRohfZs2/dogS592qFT79bo2KuVUpe+HdBjUFf0&#10;Gd4TY2cMx6KVM7Ftz0c4cf47uPs+JAwIBwIrRe4fyfBWNQQ1L4GtNRDiCAQZcoxNc6IIA0kbkqSw&#10;KHMS6LJE8RSdgYw0aA7BHmGEQahKGwQGOhBKQ0EBIbQ8IJQEvw4A63UZdrROGUoDQXMHekFRLUuR&#10;UVqBgQ4ECUgGtth2fwa2Pg9BZFQg+GMgiAwWIPgLELhePFGJxxQDQOoEkhJQQRYIxDNA01K9kMuO&#10;7VleEJ6xg5J5AM/oFmV4UC8ISsGwKDdMqSAnVBs+JDSkmCh3HuazsxMYKCeQQSegIEAnkMiUMN4F&#10;sVF0AvwbggLuwmCBgIfjWULgtEoLZNmH23zdLhEAAgENBBL8CgByl7HSTRg8NRUXFXXpQa0vl7ff&#10;elkHgp4eWB9T9vUyASdahuUymArIeHymWOxQtlrurd0tKEAQYEgFX5yABghpldgT69DQ9smx4jp4&#10;PEGgJgCJ+Hq5oSqeuXVyji9dgwEZtNZZeQb27gySZGeER/OfGHoDZvMlmI2nEex7DCE+RxDg+h0M&#10;D3fA7/Z6+N1YA99rH8Dn1kq43V0Pg/te5OY+RUqeN10Bc/hcqQcEICzFF27+D3HJ7gS27d2I8bNH&#10;oFPf9mjdrRVadmmNDr27oPvA3qpt36sj2vVojVZdmqFJu0awaVUfNi3qoknL+mjToSm6v9cBvYd0&#10;Q8/BXdFrSA/0HtobPQf1JAi6ERDy2k48Z1vYtmuG5p1aoVXXNmjZuSU69GyHkZOGYevn6/HgySXE&#10;JHgjk1DUoEAAUDFpAgFPimmDpFepBAGBEJVKV8DUITxRXAHdACXOQLmDOK4TBLrCox8ijClDqBQU&#10;FRDuFS+XvRNSD/rXyRoGyhmwNUtrNcpgLXEC5ggCgO9nJoi07QIESRcYHBbpQavXEaSXl9mJxRI4&#10;MJgFAgoIYY/YPiIEpAgpr6G74LI2SUjAw8AnfKR+ISBS9zjQcZgJgmC2kUwVUhNdGci+7PnpBthJ&#10;FPK6eMb0tiiLPT9VMlNQ0gRxAaF0m4RBZjgdQAhf648cdnQ5BEkWO5ssGSqku8hkOpAe547kKGck&#10;hDsgPvSJSgnMfrcY4JfhIXUBh/PKBXg4XYCX03kFAaPHZfb+lxHgeQUBXkwJuGzyugp/b80R+AkI&#10;PG7x2Jvwdr5GeNxABb031yVBXDboraUDQJe+TU8F9OOsQVB8LgJBYCDBr0ncgTaZR3MJEvAS1FJj&#10;kPNqKYa+vRgE6pgS6dutJYCIVcN37CVz6BDyTIQC2xyCgesZsk44pOX4ICWDljveHtHs3SKCLiPY&#10;cBqBHocR4X0Y4R4HEOT4JQIcvkQogZGc8BCJKU4MHnf4M1976nMDR85/jY0738eMJePQb2R3Bqst&#10;mnZoTBi0RItOLdCiY0sGcgeMmjKGPX1nNG7dGE3bNEaLDrZo26UFOvdqh579OqPfkJ7oN7QX+lK9&#10;hnSnA3gPvQb3Ro+BPdGtf3e06dYBrbt0QNvundCqW3uCoC1adG6Npu2b831aojXB0KZba/Qa0AUj&#10;x/bDhxsX4qnTRf594hb8CAU6A6YRcTJBSWoJ4hCYKkQKCJIdEUYHFRrPFCFJ9AQxSQ5K0YSEShms&#10;YGAtgYE1EJTVt/Twr4OCXlDUWwUDq9ep9XJqCGrYUWBQLhDYawsMJHe3AEFGByRt0IuLAgM/kRQZ&#10;BQgCAyvpQ49yvMgaCMXOhK8PDLlHN/AQcXFOdAPuDGKmBby2Cnld5TOoc/mdS56v5gbwOi/gNa7f&#10;XVgCBF0EA1t5TTadgLiBTMIgLYkpQYwrkiIcERNEV2YgIL1u0OZfYdCfUw5A0gEPp7PwdmUqQPvv&#10;pwJdHADTAYLA3/MqYSAQkG0EBGFg9LrOY67zNVfh5SLLPK/fIzpnpz92CGWlB74uazCUv7/kXGpb&#10;sTuwQICtbJPlBFqmeKYJEuRyrB7cZQNfX5fX6JLzqPzdInU+S6ohaYdU71NJ7VTSO5UEVrm2iMsp&#10;TClSSfZ0cRKZzKvZO4aF3Ua4zL4znIO/1wl+uSdg9L1IS8ueJfgx7Bwv4vNvNmHhqmkM3g7o1KcV&#10;AdCEIGiERq3qoVUnWv+udAbd2zPo26Jl+xZcb4vWBETbzi3QqTsh0LcrOvfsgPbdGMhdWhEQzdC0&#10;nS1s2tgoterMbXQAorYEQOvOFnVpz7SiPYO/Hdrx9Z37dFESePQZ1g8DRwxAV25v2aYBRo7uie8P&#10;bYW34S4SM4xIZM8jt0MnWByCNtwockEU1yNlKjPXIxM1d6ADQZYFCBExjxQUrMFg7RRE+pTmslOb&#10;ywODLmsQyHHSlldU/CMgKBhQqqjHgNXrCOIQBAgiBQRxCZI68Jg/C4QgugiBTGgE04IEF2RmeClH&#10;oJRJINAx5ucw1+d3nKdDgbGh5gRIy06quDbA61u2a1OIeSyVI1OIk7yQmsCUQIYJw5iu+fM79bkF&#10;o+tl+LDnl6FCT4JAgKA9QewK0wXK84bF9t9gwPM79RZdVzKJIyAYfD2u8DVX4E0ZvOnE/B8gIsQJ&#10;yfG+yEgxIzs95LdA0INXV9l9Evx6YJYO/NLOQaSNv1uv83WWwC0OZKYJMQIHWqsE5k7xhIL+1CFZ&#10;FkBokNBAUQoMlnOo81gAUwoKlmG6RJ5Pq0eYGRAEBN1HEl8fn8H35OvkJi0Zyktg3p2YLU978kVk&#10;qitCmUvLA0PkgnXzpC3zvgonfpGHz+7HlHlj0OW91gzkJmjSpj4aNKtJ1UbD5vXQrK0tWrRthsbN&#10;GlKNmArYomXbFkwHWqJjd0KhQxO0bN0EzVraoG6j2qhrUwd1beuiTpO6qNe8AZp1aI6WPLZdl3bo&#10;yBShY4/O6NSjq1LnHt3pJnpj8MhB6DesP/oO749BY4YQCF2ZNtAt0I204et69uuBgUP7YuBgphzv&#10;tcHMOSNx8uxe5vguiE/xUVCITZI7HWV0QWYrEg50PVFyB2QqUwi6BIFCeUDQoaA7A5E4Ax0Iyupb&#10;6feAYL1P9HtAkFqC2PZAvp+6zTlC318aCJLPKyBwWwCD2kTpMLB2CeUDQVIGayBoMFBAoPsIJhRS&#10;Uj2RTceVTceVS8eVR4eQKy6BqVl2ujcD3IcwkBEAX+TzulIiHAoIZP2uwtxUbeZgZhLTgXh3pNJt&#10;Joc7Ii7kMSKYDgQZb7MjYq/ufBE+TwkABwJAll0JAToEE3t5o+ynTHSpJt/b8CMIjF78HuXeHF6n&#10;RroJg+d19QhCH7oGkx9dl+k+osKdkZTog6wMM3IZJ4X5USgqjFcqBoJe+BNZ9/SyrAe0DgktuDUI&#10;6MeVlbZP4FGyTcbkJVCl8KYFrRbsJUFfutfXA1s/3nqfSE854pl/CRA02ITw+FCox5kJJMR9sJX5&#10;CzKmL9OGE5V4bEawGg2ITtf/PnmOA1Mn/qPNyU4w0SabePH7BLPnirSHV8A9HD79JUZNG4ImbRtY&#10;AFAH9ZrUQh2bmmjcohFsW9motmETQoJB3qx1UwZxJ3Sk3W9GCNi2bACbFg3QqGkDLtsotejQQtUZ&#10;RK3ELXRrq0DQ9b2u6NK7Kx1ER7Tp1BZtOhMQTBe69+mBbtzepVcXdOrZiW6BbqBzGzRs1QR1mzfm&#10;56JLIYyatrBBx06t0bt3J7zXpyMGD+uGz/dsgI/hPtMeP8Qle6lHqQkUJH2IIQyiCQnlGFTa8LQE&#10;BjLsaAWD8pyBQKGsdCBYA0Da8uYgiKwBomoRUlS0knp6E99L3Q0ZTuAUA0EKfPalUgYFCQlqi0Ow&#10;riG8DggyOcnEVl4j0kYXNMmNRiERj5GW4YNsOoLMFHdk01HlEai5dFhZKa7ISHJGJrflpHogh/tz&#10;CNncZEIjxYvLHshOckdWohvS41yRSheQFPkUsQRZhOkuQhnEAQxcXwa9zBcQJ+BNR2BwvgADHYKR&#10;vb+JQS6B7k/XYC0BgvT6IpPPHQJAngPCY7kc5C+3SbsgOZEOONVEmAUhPz8CRUXReP48Fs+exaKA&#10;MBBVsA5064DXt+uuoHSglwR5Wem9t7WK91kcgurNGcziGNQMPx6jHIG4AAnk4oDXg1yDgjUMRPHZ&#10;odwerqQthyExV9bD1LoOEe39CARxIUqyzPPKNgGDLOcQEkwpZOQgnP9Mc6IjfKMewivUDv5Rj+Fj&#10;vo/vftyOSbOGoTnTgsYt66F+E8LAtg4aNK1LMFgCnECQYLRp2RDN2jSm6CDoEMQp1G3MY5vQQXCb&#10;ggBTgdbs1cX+y3JzyzbbNk3RuDmhQmjUs6FroBoQMCrIua9V+5Zo0boZWraj6+goLoXpQ5cOsG3b&#10;EvVb8L1a26BZe7oQupRWBFJbupPevTpj4KAeGDaiNxYvnozrN48ijheITFCKindSdz3G8oKOTnIi&#10;EOgKLDAQKZdAKETRLVkDQQdBWTBYr/8REHTp6YKCgMUlKIXcVROSzAIXcQcM7NcBIcgCBOuionpS&#10;kdxAxIDW3cG/BgSeVwcCzxkW9QQZdAc5dJLZ6QxwwiA7wQHZ8U+QSaXHUbGPkR5jj1ReP6kEWCpf&#10;mxr5kMFPEFPx/HuizHcQbmKPLY/9c7sMX8dz8KUT8HE8Dx8CQKUDzPmNTAkCafkDffgdMehFAVQJ&#10;CAQCdAIEgS8B4CNPGPPmd6gg4IqkBANSk/2RkU43wI4yjyAoLKIjIAiKnschvygGeQVRlLSxpYEg&#10;y7pDKLtdAlpafdk60MuqPBiowBcAWGoI0mr7aNctUFCBq4Jden1t9EGOs3YJ1pLAt5bAQKTBgOvi&#10;FHicggcdiAwNxufyPWQeg8whyDQSCDI5yg8xtHpJuTKt2A8Ryc7qXnk/XmB+ofZ4yH/S53s+RP9B&#10;ndG2gw1aM89vxqBrYFuPlr+OcgNaetAQti0aEwCEQovaqGNbHTUbVkOthrVQm8fVt6UzkBSCQd2I&#10;atCSvTmPr8vXVa1XHVVqV0X1ujWoaqhWu4pSDS7XblCd70MX0qgmoVIb9QmW+g3oTmzr870b8pw2&#10;BFAznq8Z6rdsCtv2BFH7hkxRmqNd+1bo3Kk9enTvjJ49O2PAwJ7oP6ArJk0eghu3flT3P8jj1KKZ&#10;HsWqGYsM/vKAIE7BMtpQXspQFgq6OxCVCvBygKBv16EgrxUwqH3y+mIgSNrwBw4hRHMIespgXUP4&#10;9xyCFRC4PZRASM+m5c+j9c9mapDmimx+dzl0UNlxjyh7pEffRwo/W7z5OmJMVxBpuIBwv/MINZxD&#10;kO8ZBHidhp/zSXg9PQHPJ6fh9fgMYXAORqYEUiuQyUT+TAP8fW8w+AUEGgyCDPwO/BjsvvxO2BoJ&#10;CQPdgp+4BsJBHgQUoyDgi/SUAKYEwcjKCkNubiQKCqLpCGJRSDeQVxitiQ4hj3CQNr8wRknNQ3id&#10;rANcWh0Ivwl2i8oCQztGk8BApQQMcq3nZ+Bzvfg45vpqfgL36bZfh0Birrb8W8l2XQIFAYAmfbt2&#10;LoKAkjaOQBAoiCOQiU6JuYHczs8u9wOoGoIR4bTR7kZerGFPYO98Cd8f3o4JkwcqGLRq25hWvB4a&#10;sNcWGNRpVJspQGOVAkgvXp+qw6CtXr8SqtWrhBoNGNAM5Ho2fA2DV/bXb1ofVRvUwNs1K+GdGu/i&#10;rWoV8fdKb+HtKu/g3eqVqIp4p8qb1FuoXPNdVK39LuHA84nq8Jx1eM56NVC3YW3CgrBpUAd1bfi+&#10;BES9pnyP5kxXWtTl56JLoTtpQUi0ad0cHdq1Ro9uTB96Ub3bY/r04bB/fAGJqT50CY50CXQKhEJ0&#10;MiEgsoBAwcDiEAQIkRYgWKcOCgg6FNjqQa1D4XVAKAsLGXKUuxyLgWJJFYpTBvbyWi2BUqC4bwGC&#10;5go0WaUMEtwMaiOXZWKSyJfSboXWgFBKPM5EZ6HuROTrZC5DMGEgEhiFRhMI7DQECPnSZngyNXBB&#10;Dp1VLsEgTiGLUEiLuIvEoOuI9juHELejMDz9Hq73v4bL/b1we3QA7vY/wPPpcfgwNTC4XoK/2zWK&#10;IHC/qiYWBRAGCgh+NxBoIBiZ/wf62cGo0oKbqvU3MM0ItkdslAsh4I1Mdp7ZvN5zeN3n5UWikAFe&#10;wF6/gCAosIBAgl7aXIvUNtlfGIt8uoQKZYNZQGBdS9ADvKxKAv71+1SKoP9OQXHvX1o6HKyP0Xr/&#10;ssGvpQy6O5Bl2aavlz1Wk+4eQouhoo6V6c65XJZ1dVwwtGcUBCApOxDBMa5w8roC/+AHOHVurxq+&#10;69iVQUUgNG5Wi8FfC/Vt2EtLkBMEEuS1CYbqDPKq9dnT16tGINAdcL229OwEhBQOazWsiWp1q6og&#10;r8zgrlqnijqmAQHRsFkDJZtWjRVgmlichjgOgY1Wk+D7Ufpyrfp0EzyH5iLoHvgZ5HNJgbJ+C0lr&#10;bNCibXNCoQnatGF6QSh07dgOfXp0Qf/eXdH/va5Y+f5cODndQGyCp5q5GJvkiKjERwRCSUGxGAgi&#10;Sy2hGAjFt0RbZOUUrIEgga87AmvprqBYhEIQjy8GgnIAdAYWIFg/NEU9dJVBqklAwXWpMVgBQmYX&#10;ygNITMz9ZQRBXIAPgSE3N8nkJAGAwELNYKTLMITQTYjbkKcWSRrCY4KpEMrM9wyNZjqQ44ucPLoE&#10;AiEnwwc5aV5MHbR6QkaCIx2DIzL5HaWF3UaC/0VEeByH8fF3cLjxBRxvfwUvwsDgdBIm9/MwelyC&#10;QQ0PXofZi3+7OAEGf5CBjkmBQAqGV+EnPzVguAOT8Q5CBAIxLkhN9WXvb1YPT83JC0V2QTiDPNKS&#10;AkQxwBnoBUwL8q0cgQKCplwCIDdfQBCHQqqAyxX0oJbALwsB3Sno69YA0INe7+X17aX2MT/XA10C&#10;UV+2lh7QIuuA/21wv16vP15PH0r2q2UFBG2b1C3kdmXtpiF5xkEgraIT7J3Ow8XjCjZvXYJhI3ug&#10;TbvGaN6qHhrZ1IRNk9pozKCUuoAAobqy+1UUCEQChZoM0NoEgAR8dUJAl0BB4NCoudQDmqiag2qZ&#10;Psg2gYPUGepL8LNtREiodIT7FCha2aI5041mrfgarjelAxBwyDFaCkPXIKKDqUOp8zSqi+YtbNG+&#10;fWt079IRA97rgQmjhmPqhFEYOawPliyaiEf2pwgFF7oFqSMQAklPimEgkNChoE9SKq4llAcEK3eg&#10;t9buQGRdVNRhoIND2mKHYQGC3PWoFFYChN+IQJCnJJUGgtQRHnP74+L04HeBECpuQtyBDgSeg8cH&#10;UzIpSp4rmZbti+xcA3tjAiGTQUnlpHkji99dFl1WFp2CuITMKDukBDNtYJoQ6PQD3O32w83uW/g5&#10;HkOA2zkEel2G2ccyNOh1XYMBe/0AVR+QNOAGDFSg6a6CQFS0m3pYShbjKovXraiIlv/ly1i8+DkB&#10;RWzziiIZ6FR+JHIsErdQIE5AQJEfRXdDWAgk2OblMVXIIzgEDFxWDsHaGciyHtD6Ph0I1rI+5nX7&#10;tOFDLcgl2MtKgCDtvwsAaXWVn1aE8fzaCIS8j7gC+Uz651RpRB6P42dMkmXZl2aAOcoZTrRuFy5/&#10;i/dXTUP3nuxd27DHbVwTjRrWQBMGtC0DUByCCngBQe3KqFK3CmEgQOA6l6vUqYxKdAKVatEN1KvK&#10;FKIaqnGfuAdRVQLiXboF2V+ZrxdVqsUUga+Vcwo4dOfQiPbfhtAQeDQTIFAt2zVHqw4t0aZTK7Yt&#10;0LxtUzRtLcOgTQiXRny9ltbUFzWojSZNG6FFMxt0btsK/bt3xZB+vTFmWF+MGtoNSxaOhv2jY0hM&#10;lke3u9AdOCqHEJvMlumDBgRKJi5ZQaEsEEKl2MgAlmAW6T29Hvw6EHTpoNBBYP065TIi5AYmSQs0&#10;lyCBr+oI4gqsltU6VQwEBr6CAttAugRTuP0fAkGefqx+6yBcnmv4hK+luxAocL9AQYAgKUMaQZCV&#10;a2JgGpBD5cncgwwuS/qQ5ka34IxsfneZsQ+QGnYLMcbzMLv8CJ+HB+H16BCMjidgcjmnZhDK8wgC&#10;Zd6AgoAMG0qqQKfgz/cKfoK4GHekpfojk9dzVp44gCgUvojD81eJKHgey4CPUBJ3kP88SkGh8EWM&#10;2pZrUQ5fJ0OLBVS+wCA3UilPiaAQKBAIslzsEP6srI9Xga8KhZb9qgYgMGDvb1HZ4NcBYL29OGAt&#10;gawHfHnSASDL1mlAea9JzNXrCpZ9AgQ6Gvms8nTpCAa/giBhKDAQlxAW7wVTqAM8ma9du/EDVq6e&#10;hXbtGqFpU0KAVrw5c/Qmjeuy162tLLvYfgneGipVqEqJU6iKStxeiUCozOXKDPBqDaoryT5Zf5f7&#10;3qlZEe8KSAQolBwrr5NjqtXhucR11OI5KAGOei+mBwIhSQvEnTSUQiZdQ1PCwIZOQaAhQGjRnoBo&#10;04wugmkHnYxtE7oMG6YmDeugWeOG6Ny6JXp2ao+Bvbtg5KAemDF5ALZsmgdXl/NqqnOszE1QNQUH&#10;lT6Ia1CQoB2OZp5cAoSHCLFAQd3bQIcg9QQ9oKWVYLcO/t+Dgg6EYlmAoMsaAGVVGgiaS9CmLz+2&#10;pAx/DgjGUHksuj2BQ6fAfepBJuqclqJijhHZ+YHIzDbRJQQwZzcjO1OG82Q40hNZhEIWoZBJR5Ua&#10;cRdRTBsCXY/D7/GP8Ht6FP7OZxDgelHVC+TGIrmXIMiP8DPdR1jwYyTKsxPTA+kAtFpAPvP7gucJ&#10;KHyZiKJXSUrPXiXj+c8parngRSLynscgi1BI47WeyhjMYAeXT7dQ9JxOoCCCwV4iHQp5ORoQRNk5&#10;UUqlUgY90H9PekCpZQl6BrOMBOiBrQd32WDXg1Zflu16oOrH68vW+/5n0moI+nvL5xQAaBOgzFz2&#10;Q2iSN4L5Dwgiif0jnOEf7oSn7tfxyPEyLl8/jBWrZtFu16U7qI2mTRqgqQ3z/AZ1UKdeTQJBagLa&#10;KIIqJNI9aDCojIrS69MBVGPqUI0BLIH+do2KeKv6OwRBJbVfl0ChIoNeX65EvSvLIh6rqxKPUS1V&#10;rQ7dBlWD6UodOgApWsrwpAxVSnFTQNCUaUWzVnQSbZqjpQxTyrKILqEV1b51cwzo3RWjmTbMnzkG&#10;HyyZjO/2bWRP/QgpvLg1IEiB8UlxTcEaCFrKUBYIpYcd9cAuL23Q13XpLsHaKejuQFdZCFirGAjs&#10;yfXCogYEGWWwLwaCSEAgNzKJBAaa7IuBoC0/hD/3qyccydOQqBACITMvgMHGnD0/mPY7FDnsmLJy&#10;aOEFFFl+agZjZqobMpOckMrvJ8Z8E2bPs4TBMeo4/F0vINDjKh3CDZg8byLU3x5xkR5ISTYil9dr&#10;Ee194bM4PGOgP3+VooJfgl5U+FKAkMxWlFS8/uwnQuInOSYOuUVSMIykowijkwlDHl1F0bNYNcqQ&#10;LykDoaBJSxlExUCQwNZThj8LBeUMKFU/sAS9tST49MDWASDSe3QdAPo+fZt+nL7tfyoZeozNLEkZ&#10;9HPLk5pkIpbclJSQG6geaW4iCFwNdnClM7j96Ay+P/Y5Zi8cg179O8CmaW32rvUIBQZbvTpoULc2&#10;ataujhp1LbUCS94utQMJ6neKg1wLeAGBqCLTg3csqkxA6NLcBF2DgMCiipZW7ZP0gw5Czi+QqUL3&#10;UJPvLe8vUKqjRho0SYogqi2Qalgb9ekIbJkqNGthixaEQZu2zZn+cJlpSBP+TW3pKnp2bYsJY4Zg&#10;5bLZWLd6Ho6f2s0UQR7TLjMYBQiPLTUFqSWUBoJKESRVIBSUykxYEocgkuCWgP8jIOhQsE4Z/j0g&#10;WGoIDH75HQQpFOopw+uBoP2Ckg4Fv2DuFyjw9QFq1EGed/AUmQVB7LHZ2xZRDLa8AgYg8/OcgmDC&#10;gfl9phGZqqYgsxCdEB9KWPpegZ/jKfg5naErkJuNrjNFIPwMD5CWZIKfzwNERHjiFQHwQoJdHIEF&#10;APkvE1BAdyBAkODXgKA5Ax0SBRY4PPtJ4CDHcPtzwoFwkVQjk8rOp9uQEQXL/IPcQoIgn87CAoMc&#10;lTLQXkQzyFWtoEzgv07aswI1Z2ENAt0pSNBJAGrrJcGvBWkJHPTjygbyf0pa/UB7b3m/JBJTRhTU&#10;5+bnj2LeF5RAZxDlDEPIU3iZ7eHkfQdHznyJKXOHoVn7urTghEHz+mhkW59AaIj6deuiTq1aqFaj&#10;CqrWqsJUga6A1v7dGlqgF/f41NsS/AKF2hokrPcrAFggoEFEjuV+Hqttk2Mpq9cox0EXIhCqVY8t&#10;JUDQYVCPqUzdRnVRj6qljqlJcDHFILykFVdjy5SnRcv6aNuuMdq2bYJWdBJt6SQ6t2+FUcMGYPHC&#10;afjo4/lw876CZNpf+YHe6CT7YiBEJTBtiH+qoKDXEOSJzCVA0FIGHQhSYJTg/rMOQcChQ+Q/AQSR&#10;3I9gFCBw+Y+BoP9aEoEQIqMO2mtl+rMAISTaAdl0B0WvYhiMzL2l1y2KY/DFM4dnPv6MljxfnoYc&#10;iIIc+b0DHyTHOCDMdBO+zmdhkN8O8ZZhRcLRwO8nyIHpQRCCg10YkHGESyJ79RjCgCBgsOe9jEfe&#10;Tzz3C0LBEvzWUNDXC16mUmlcT+FrZT/3ESoFdBqFL3iOZwz8/AimFKFIZVxkC8joGnKfxSOHKYmM&#10;NuTkEQjy8JFYmWJMIMhvKMicAQUHdaehQIKuIcsiHitpghTh5MElMvvPGgC6SgNBnIRsk30lPbV1&#10;4JZd16U7ij8rOY+8Rn+d/C3qM/G9NRAEIjjBm2mCD1tP+Ec6Mo98Ahe/23DhP8jJ+zbOXPkei5ZP&#10;QpvODdCqQ320bEu1Yf5tWxsN6QLq1a+FWnXYOxMG1WoKFNhjS45fkxJIVGeuX43pQo1K3M5WbL44&#10;hGpv422mC29Wfxt/r/om/lb5DbxV7S28VZWSfdWYSlStyGMZ/Hx9RS6LZJvo7araMZI2VKVDqCaf&#10;gQ6hDj+PzEeox8/WSIYjG9dBQ4KhIaHQUIqJ3F+Hx9bm56xF1eFratd7l/uqKqfQuVNbtGU60Y7u&#10;oXP7Fhg8oDsWLJiEi5cOQH4kNi5VZi4SCilPEJXoQGkjDjGWeQkRsZZJSnQGwdHsCQkE9YxFkQDB&#10;AgflECToy0DAGgYCjRBLqqBDQQHBCgplIaAHvXoWAiWPMQ9UknWBgWUOAoNabm9Wv78gNQSLZCKS&#10;ug1a5iVI8Kt0QUQIKFkcgqQN4fKodEda8kjaeAYsAy6fASXSenO2L+MYhDL+z2OY0xcwbjLiXREd&#10;aAc/13MwuJ9HoO91AoF/M4EQFEggpIUSCpF48SIDSclhiEsIQpEENwM7n24h/ycGOQO9yBLsBZS+&#10;rinVojQUvWDL/c/4uiJCpfC5OAWBFcEljoEAy86PRmZOJDJzI9Vyjow+yCgE91VIypKbfxjoAgSZ&#10;QUhpQJARB0qeXpTNfbTX0qvK04CSGGxJtOMiCUJrWQenKirSTRTfr8AUQ99X9lh92Vr/KhB0yfkE&#10;BHpaI39PaLIPAmPdlYLiPXkhPIWn/z3aQnt4B97HE/erOHP5O6zdOB+9+7VB6w710KJtHVrs+ujS&#10;pSlat27AtKEmA64GrTh7WzqD2gw0cQnVahMKAoNqVVC9ahXUrMqArco8vzpTAwnoym/h7cpv4q0q&#10;AoK/47/e/atq3yIY3pDtav/beOfdt1GxEsHwzjuo+Db1DrdVFHFbpbeoN9W53q32LqpUr6rgU50g&#10;qsXevz57fxumAE0IBWkbEwiNCAQlpg0NGzB9qMv0glCoSedRs1ZF1KGzadHcFl27tEe3zm3QvWtr&#10;qhX69OqI5ctmwNPnFnsTgYIDYtMIg6SnCCcI5HkJUTIEGfu45J4GqSEIECxQUECQmgJhoB6nTknA&#10;W6cN5QFBP/ZfBgIBIE8wNgdTlnsZxBnIJCNxAeIIfKyAoEv9ihMlT1TyDZHJSgIFQkREQMgvJgWE&#10;2vO9n/D8T/jZCAT2rs8ZiAXPNdsuPblm3+OVHc9T04Gj8UxqAYyB7Hh3xJt5broDPxluVJONmB4J&#10;EAIcmF4wONNjCYRMBYSY2AAGczpBk4w8vkeeAgHfTwJcYCBQ4PZ8Brsu5Qp4TJGAgK6hgNuUBFSW&#10;z6YBjPuowuc8d2E8U51oZEtKQeeQmRVKIDBgRfIgT3UjkPTqyimY6A7kGYcCA3n4iACBjoD71U1C&#10;zM0TeQIJQNULlyPlChiQxUCQoT2roH0dCHS9Dgi/9zrr95fioQ4FKSbKU6Rl2RznCa8ge/7z5ddy&#10;XODodQPHL+zF51+tR99B7dCsdU00b1MLTVuybVET7do3QpduLdC+va2qJ9RvzJ5Z8nda8ariEthW&#10;rlGV4nLNqqhRsyZhwPUq7OUrv6MFu4CBvf+b1Srib5XewF8r/d3iFAQKdAkCgsp0CFWZGlTheSrR&#10;XVQiUCpVVKrE81TieQQwVQiEqgROVZ6/KterUbWqV0JDSQkIgMa29Zji1FPDjQ1t6qr6h4wuNKjP&#10;z16PqQXTDAGIuIaa/MxNbBsQCK3Rp3cHqh369e6IwQM7Y+OmeQyAh7SZXmqUQW56iqA7CI+3tzxO&#10;jSkDYSBQkAewhsWWFBgVIEQWd6CCuwwUygNCkAUEouKU4V8BAmGg38ugpwolQLCoFBBkSrPmEPz4&#10;Oj+CQGQgBGSSkjH4EaEgow3yS8uP+Tc4aEBgr61gwCDLE5fAXriAtl7aPKYQMiOwiD2v/MpyVqIX&#10;4oL5WTwuw9f9IsyGWzCb7BBoeohgszPSCYSM9Bi8/CkHSSkRBEIgXv2Sy0BO5bkEOBY3IimABT76&#10;++oqgYN2XFnJZ1MAey4go4t4TgfyjMvPuF9mKRbGaUXFBKYESgx09XBQSt3wo+4vkJRB7jUgFJQ0&#10;Cy4BGZvBNkMLakkbVABaAlJPI7QpwxoQtIlA2vFlA1oP/Ndt/7PSQSCvk3RFUhx578S8kOKiqaQL&#10;Hmb+oyMc2dt5wpfLF28dwflrP2D6nJGwbV4dLdvV0YDQqjqatajBnLsOOnW0Ra9ebegYGqFJMwmq&#10;aqpnrsoeuirbSlJHIBwqsteuyKCuRNv/LoP2narvEggV6QIq4k0G8BtV3sHfRdXoCmpyX02mB9S7&#10;dBPS879bjUDg66tJ2sHjK/PYylXeJgzeot7k8lvcVxE1eHz16mxrvMvliqjOdKI204m6dSqjToOq&#10;qGdbi+CqhYa2BASB0MAChEYN6qIBVb8+U4oG9RQQqvH8to1romunZnivVzsMH9wTI4ZSw7vgwIFN&#10;2oSlNDethpDkoJ6mpD9wVdIFJS5LLUE5BD1lEIcgrSXABQjlwcAaCNYwKA8IAVx+HRCU5PFplnsZ&#10;Ari9lEOIIARE4fcJA/lZNwGCQECAwBSCjsCXwe9nUfGIA0HgL6KbNIc+LQaC9MaFkquLlK23Clzm&#10;7gVFUerHVLKS6bIIGPWQEs+rCJZnHJh5LqYLISEeSEuPomLw/EUuEpMjEBVrxj//vyK+RwaBIEFc&#10;cl5rCPyetOPldZpynyVyO5efpXI9jQBI5ecTMHC9iH9HET8/2wpJDBpJGeLpCuIzBAYMXgJBZuwl&#10;cHuM/GKQBQpaDUEDghTs4ugSdADo2yUwiwNbzQi0wEDpt0H8n5JAQD6H3DgVlSaSB7IyvckPVa4g&#10;OMFLQUFaH1Jefn4uKNoFdk/P4+zVg1i/aQlhUBONm1aHTbNqaNKyOpoQCC3a1KZDqI82reqge7fm&#10;6Ea1as0euGEN1JUhvwZakU/mEKjiIIPzHQbnu+y1JcArMnjFIeiqyEAWvVODvT6t+7s12PNXf4cp&#10;B3t+vrYqj6/K9arc/m6VN6i/0RG8iWo13kL1Wm+hZu23UadeRQLpXdRvUIktnUHDqmjYqBoaN6Zs&#10;qjP4KzO1qYIGjaqibt3KdANV0YhwsLGpQ2nF0YaNGsLWpqFKJ2rxc9Ti+Rs3rIJOHWwxdGA3TB43&#10;EJPG9sW8mUNhd+eIuuU3Rv10fAkQImQuQjShILMW5WnMdAfBUbzYrVIGeSqzNRAk+K3TBQGBDoPX&#10;AsECAzPXAyhrIChnwKBWkmVJFyipJcjvH2j1A4rOQH6JyYev9+U5fcLuWQFBkw+D1jf4sXKOfgSA&#10;tAa2Cg5sTUGP+FmfMO+O0IBgKe4V/cSAUnMCJLfXgrdAHIPcNMTOKDPVG7Hyg60y/djnOtOER3QG&#10;DggMdEZwiDfSMmP4/cYzOHORkBSFyJhA/KMYCDwPg1nOp9wHQSPFQK0tTxoQlJNgWiDpQT6hksNz&#10;5Kv1NKYKacjNT1FQePY8nSCgWxA4sK2Qwl4/RYKfgRSfLr9zEExAsFflNgUF6WXFLUiBUeoMlt5f&#10;pgTHZf+R9ddB8L8PBJEOBHU3JVMgeU8BgjibkERSmmAIiHFDQKw7wukUXJgjn774LT7avAydu7dE&#10;k+Z10LptA7RuV0+5hJbt69INVENzuoaunW3Qv08b9OrZHB07NkSzZuxtbWqgAXvi2gzEKnUZ3LUY&#10;xDVo6ykJ6CqyXP0tBjp7eDqCSkwRZJ+sV+H2qjUZ5DXeQA0JdC7XrsVgZ1u3zluoV4/Ldd8gdN5C&#10;o0YVGbzvollTyfmroU3LGmjfugY60MV0akv3ws/bidDS1Zmfu2vH+ujWqSG6dGiEZrbVUKfWm2hQ&#10;7100aVKLaoimTRvz7+K+ZnVha1uTbqES6tetSAdRCV072GD04B6YPXEY5kwehk1r58CXaVViqrtW&#10;WGT6oJ6P8DtA0FIGAYIW2CIJ9LIpgw4EHQoCDT3FUBCxBgIl9ytYA0Hd4syg1h2CfvuzFBhlDoGe&#10;MpQCgnIIBILUDhQQtDTBh4HvIzCgC/Bj4IsMwQIFGXVwUA5BgCDDeC9+ZgDpQBAQSCt1BbqGXIt1&#10;l2G/PF5/GWm+iI10QIDhJgzy+6IB9ggKcoE52AMhYX5Iz4pHalYiil7kIzEllt+pGb/+dyGevUxn&#10;ji9OgwGuYCAgKF+5z3XFUfHKEWhKRjbTjlyeQ+oHeXQCuYUpyCugMyAYCgkI5RQEClzXgEAlMogS&#10;CITETPaqBEISrX5yrkiDgzwGXYYldQDEyQxAyjogf2vx/3eBYP1+8plUmkBpqYOWqggMNGfgraDg&#10;FsCcMcKJ1vAJLt88iD17N2HgsO5o3qoBmresj2ZMD5oQADbNq6IZA6651BEYhJ07NkDf3i2UenZv&#10;go6dGtM91INNS1rzJtVRowEtfN23UY3BXYOBXbO29OhvsGf/G6rV/Ltqq7OtWftNBvk77JnfZY/8&#10;LnP+d9HcloFuUwmtm1ZFe6YonVrVQJc21dGjXU307lgH/bs2xOAejTC8T1OM6t8CY6mJA5tj8uDW&#10;mDCA69SYfi0wvJctBndvRDXAUB4/rJcNhvVphgG9mqAtHU+DunxvQqZhoxpo3qyBmo7dvkNjdOjY&#10;GK34d9vQUdgSbi3oLrq1bYxxg3phzvjhWDRjNI4f3o7YeFdEJdAhJD4pAQJhoIYfmS4oIDBl+CMg&#10;lIWCDgZ9nzUYfguEEhj8BggWd1DsEAiF0ikDQaCAIDCwAoKkCsHyIJwnhIIDfEMduc2BDsHShjjC&#10;FOpEIDzhZ32MzNwwvCwDBKWXDDIqlzm/zAsoekmLXxCOjHQDYmMc4W+6DaPcvhzwlEAQGPgiLNIf&#10;6TkJSMmUeQf5SMlIRHiUGT//o0Dl+Tlyc1IhYVAkQ4QxpSEgcwmkgKmAEIMcpVgqHlkEQHZRArKL&#10;gSDHExSFCRRdA92BnjbkExCFslyQogOBKYIFCAmSNrCnlUeZCxBSLEBQv5/AXlcCT37lWAGBX8zr&#10;3YHofx8IOhR0IOjpiwID/wZJc8TZBMV5wIv/TJHUERy9b2L/wS2YMmMoU4Va2rAi8+gm7Plt6Qoa&#10;N6uCRs2rcF9VtGhRDd27NFYweK8nA6xfawwc1AH9qJ7926AVe2Ob5jXQuAmtO4O8Ie18w0bv8HwM&#10;/MbsdbncmGpiW4mBWBXtWtdC904N0LtzI/Tu0hB9ujZCP7ZDetpiVL+WGD+wNaYOaoXZw9ph/siO&#10;WDKuGz6Y3BtrZ/TDhtkD8cm8wdi+aCg+XzoKu98fi10rxmHL/GH4YGIvLB7dBfNGtMf0wS0wvq8N&#10;RvZujCG9GqF/Txu818MGrVtKelEFNrY10IwpUrsO9dCxcwO0I9y6dW6mUoa2/D46tqyHQd3aYerQ&#10;/lg8bSz2fvEhzEEPVB0hLE5zBDLkWDyF2QKEkFJAoMqkDGVBYA2DYghYVL5DKA2E4nTBIuUOgu8r&#10;IGg1BPsyQLBTQNCgwHWCRGDgy97fGgiqFQXTLQRrUPDntVMaCCVzAnQgFLxKRZ6MAlgmB+Xmh1mA&#10;QKCY7sBo5N9gdia0vPg3GhAWHYT0vCTGoAxbFiI9O1UDwq8FmkPIp0MQIBQy2AujiwGgDSFq22Q9&#10;h7DIfhZNSRuHLL5GQJBDIOSIMygGiMCF6wXJGgie8TOzLZD1/GRUiFW9qLn4p8LUz7wzRYggDCLz&#10;pUBH2y3j+NLjMsCUO6DUrcOWAJdtvw+G8iUOQ6Ai9xxI4U8eYCJ3HiYxHVFDmjxG/RoSJefXAZBU&#10;rGBCi8dTiVI85OeTJyHpbVJBmHoke2SGASFJHnQGJHOMK3NgL1y78yM+WD8XbTo1Qr1GldHQtjpB&#10;UBtNm1PspW3pChqyx27ctBKBUBW9u9ti2MB2GEIADB3QDsOGdsbw4d0wdmxvDBncUYFCLHrH1rXR&#10;sVUtWvratO+07gz8Hgy4Xl0IAKpvt4bs6Zth6mAG+5iuWEDNH9UZC6llY7ti5aSeWD+9H7bMGoDP&#10;5g7GjgXDsWfpaOxl0O9/fwK+WzkJP6ybgqMfTcaJj2fg/M5FuPr1Klz8ciWOb1+KI1sXYd+6qdg8&#10;fyBWTOyMucPbEAxNMKxnIwx5rykG9m6G9u3qMlXg38dURADVtk1dph4N8F6XlhjUuwO6EwxtmtWh&#10;SyBQ+nbFzDEDsevTFfByuYJ4ugT58RYZUYiIo2IeMGW4zwv7vjZLUf2qU4lD0IuKEuAyx0Ced2AN&#10;A72eIFAQ6c9CEP2mhvA7QFC1BEu6oFwCt8kchBKHIEOO2rCjNjlJG2XwCRZ38JgSGDwlIEQaDMQd&#10;+HGbH6FgoExBAoQnBEIIXv2ajOevEvCMQf+MTkCmGetzAmSIUIb+ZLs4hExef/IbjkbTffiZHvEc&#10;bvxb/GCmOwiJCUJaTgqBwLTjeT7ThxQCIUgB4fnLDAZpHJ5ZJj5JKpDHcxZKzUJGOSRFIYCKfk7X&#10;Zif+RKioIqfMVZDRiBRVN8iVkQq6BRn9yC2kCggHSoYd1RAkoZEvxxQKEHKjGYjRDKIwJGcEIZku&#10;IVm5BG2YUAI00QIE6XE1O04JGBiE+vr/BhDUMQx2UYIEPY9J5j+jtCxQ4GdJyQu1LGufWX5ANizV&#10;D9HZJrZeMEU9hTnKkReLA06f34+R4/uibiPmzo3Zayog1CIQarKnF0BUJgyqognz9rbM1/v2sMWY&#10;YR0xYWQ3jCYMRg/viklj38OMSf0xY0I/TBrRDWMGtMVwBtywXs0wsk8r9vQdMGVYJ0zl66YNaYfp&#10;Q9pi9vAOWDq+Bz6aOQCb5w7Bx+zxN0vwzxuCHQuHMvhH4tuVE3BwNQN/7RQc+XAajn00Ez+un67a&#10;4xtn4eTGmThLGFz4bC6ufvk+7hzYAPuT22F/ehfsz36Bhyd24NLe1fhuw3R8unAwwdAN0wa3xOje&#10;tiqt6NeziQJVm1Y1mSIQeM2qo2tHW6YpjdCVEBjwXgf06dEGnVo2RL+urfh3dcGyWaNw4+x+REfI&#10;k5XkCUtP6RAECPcVEMIFDFZTma2BoN8OLcEuTsAaCNYwEOnOQNd/Dgh0CAKEMHvLbzBwndu0UQWp&#10;FzhYAYEA4DViIBgECAKD8oDwgjDQlMDgJRQYoM9kgpAAgWnDc5luXBSJbBm2J0hNZrqVAKYdIe4I&#10;ijQyvQpka0ZqdgpjTuYH5CEzJw1hEWa8+jkfL19lMrfnuQmC5+JGpJBp0XNC4MXPGXj5axZe/SMb&#10;P/+3KJPKUvrpH6JsPP8pXQPUc3EDBIXUEug2lKQ+USifMZFwIDC4XOFhXCScU+NgoGUJz01Acl4c&#10;KRWFTJk9lUpAMNjVMwgtOblyCBYIyA+wikXXC41lA/6PJXZf6/Ul2JOKg1wCWx6BxmMsMBCV7Lc+&#10;jvDgcSJ9Wf3QKtMbqRlIypCYF8Rld14Uj9WtzcbAx9j5xVq06dgINeq8TYdQhRCQ5xxQTauhPu19&#10;vYZi+d9FU8KhC3v6obTyE0d2wYxxvan3MH1sLyyfMxIfLp2ANQvHYNUcWvbpA7FkYm9a/J5YNbkv&#10;1kzqi7Vs10/th3WTemE9tXFqH2ydPQifLxqBPctG46sVY/HN6on4jvp+zSQc3TADpz6ejdMM+tMM&#10;/jObuUyd2MjtbE99Mhenuf/Clrm4smMJbn69Bg8Of4Knp7+A46V9cLjyDRzOf4Unp3fi1sENOLNr&#10;KfZ/OBkfzx2ARaM7YHL/poRCE/Sn4+neoT6dTC00IRTatamPXj1a0R00R5+ebTFpzAD07tQCHZvW&#10;w/D32mPWuH44+NUGeLtdRYw8gzHRCZGSOliAoMGBqUNZIFjVDyTYywJBIKDXDUTFIOCxSv8TIFCl&#10;5yH8PhC8GexeIY/hzXVJH6SY+EdAePYinhIgyI1IqQRCmoKCzBSU/YXPGUvyyL4EdwQGPSEUHPi5&#10;PBAUbUIw3UEw3UBabqqCgjiEvIJshEcGKSA8e5Gu5gbI48/kPSQFKeL7yF2PcnOTpCnP5D1fpREO&#10;1E+pFEHxU5oCwYtXGfxMFFOPF/xcz2UW43OeQwBDB/Gcqc1zmZNg7RCWuAdhpU8otvhHYG9wGM5F&#10;hsAzlY4hLxapqsAow48aEFRNgAGnrDx7YPm1YwGBrt8G/B/JAgSBgfwUWi4BxMCXwE7JCVMA0EGh&#10;wyCFryuWAMACgbJwECjIj6LGKSCYEUjL5h7IizPGHTfuHsfEKQNRp8G7qFWvonIHjZvUQCMbwqDh&#10;u6jX4E3Ub/AWGjWsiJYEQh/m9+PZu08b2Rmzx/bEgol9sGRqf+xYOxPfb1uOnaumYefKydhNO791&#10;4Qh8MmcwdjKn/3zeUOycw+Cn9f9i/hDsWTAEX9MFfMPc/7sPxtH6T2WvPwNntszByU0zVdCf4/JF&#10;6gKBcJ7bZPncltk4v3UuztERnPpkFs5y29VPF+LWrvdh9816PDyyFfanduPR2S9hf2GvcgmPT+2E&#10;3eGPcW3vSpzZNh+HN04lfEbi4xnvYcHIThjbpzkG8u/q1q42WjevjlYta6FHz5YYOLALBvXthJGD&#10;e2DWhGHo34lpBF3CzDF98cmaubC/ewxBQfcQFfMEMUwdQmP4nUbbIZxACI8p6xC0GoIOBQlwAUBZ&#10;IBQHv0U6FMpLGcoOO/4uEMpzCEpa2iBA8FH1A0kZ6AwsDkGA4M3gV+nC7wDh5U/iAiRdECBICsGe&#10;W0SnoIJNAve5TBMOIETd4G9+AqPZkZ/bix2TCYFR8nSuEKTnpSE1h6mGAKEwu9ghSH6fnhmmboOW&#10;2YRyc5L22DO5h0KbLi3TlGV6ctFzmX2opQa5BXQBlgAvkPkFqk7A/UUiphzPmIJQz/gagYFsLwbC&#10;NNNzTPArxDi/XEz2TsJSz2CciY1BGA9Kljw8mwHFwBcrL720Cn4GnNQPin/t2AID6el/G/R/LBXs&#10;FiCk8JwphITI2g1YgyAtO4RE5XZKjkulm0iW40XcJkOnSfxMyTxXbLoRsRlG+Ec5wSfIHp7G+zh8&#10;bDe69WqhRgTqNazGVKEO8+nqaECnUL9BRQWERg3fhi2B0KZZFQzuYYNpw9qrnH/R+J5YPqUvPpw3&#10;DAe3LsOJ3auwb/1MfEc7f+DD6fhy+Sh8uWQ49rHdt2wk9i8fwXY4vmMwHnh/FL7l+qFVY3Fs/VT2&#10;9FpwX/hkHs5L0FNXGLxXts7DxU0zcOnjmbjy6Wxc/IT6bA6hMBtnt87i8jxc27YEt/esxv0DG2H/&#10;42cEwC48PLMHD89+hcfnJG3Yhjvff4RrXy7H5c8X4cK2uQTOFKYiY7GT7uQD/h0zCLlB3Rqikwxh&#10;tq2LLp1tMaB/R4wd3hvD+nfBzPFDMXvcUPTt0JwpUEcsnDoEl058CaP3DYSHPkJU7BOEx8lkJAYw&#10;FUpHIDc36UAQybRm/WYnCfbyUgbZpsNAdwnFELEGAtd/HwiWWYoEgn4fQ3lAKK4h8NjygOBFIPhy&#10;WeoKIoGBkQ6iGAjspF79KsHPdEGcgMCArkAg8IIwEMnyMwIh/1k00hlDMQmehJ8jz+GEwAhvmCNN&#10;CIg2IzhWOrZUpBEIBRYghIQFEDZ5yiGkZ4SpKcUChQxe2+lUGq/vDK5n5crTkeROS7nBSiAgxUet&#10;RpAjDzyRdOCZNlU5vyBBSw+4Xz1Xka/TU4Z8pgv5BXJMEirMv5GARQ4FmOHxCyZ4vsQcz3QcjctC&#10;RFE6sjL9tSHJMkDQA1n9kIoA4t8EgqQEWu9ugYGSAEEPdIqg0JXG9xOlWyT70/LCVCuv0dtkgQFB&#10;lc719PwQRKX4IkBSBf6z7V2u4rvDO9GidT1Uq/m2Gl1o0LAmatd5Fw0aVEZjG5nQ8w5sG1VEK9vK&#10;6Nq6Jsb0bYF5ozpj6bjueJ8pwfpZg/DJkrE4+NlSnCQQTn6+Asc+XYAj7OEPrBqHb94fiUNrx+N7&#10;Bt/BNePw3crROEDJ8oFVY9S+s7T/5z+dh3NMATTNxuVtC3Bz91KlK9x3iYC4TDhc+nQuLtEhSFBf&#10;2D4fl3YuxPVdy3F37xrc+26DAsKTk3QIdAkPKfvTn+PR8c9w79BHuLPvA9zYswQ3BAp0FyfWT8Hh&#10;dVPw1fLR2DxniCpqDn+vGbrKXIa2TBu6Nceood0xbdxgjOzfDVOH9cf4gT0xojfTjeE9sXfbKpg8&#10;CISgB+qnzEJjHiA0lgFPpxAmxUUrh/A6IJS9j+FPA4GyhoFIH3ZUYoDLCIMS4fD7KcMDePMYAYJ0&#10;FDoQ1EhUGSBIUdHIdQUESnMI4gR0INCOK+tNp8BeWwGB20uAEGgFBGfCQH7iP4AOIYhAkI6PKQOB&#10;kP8sl0GdowHhVR7PZQFCZghTBwFAiLrnICOLYMgkFAiKzGzuzw5HVg4dhDzjIN9yO7Y8Ii0/Brny&#10;NCQ6hsICuhVCQR6Xpj0pSZ6eRJDkxSEvjzARIOSnoMKHHx7HnE0XsPBiFBa4/4q57rk4El+E8Gfp&#10;yMzwZWD5KxhIoU5qCNqdg1pAi1OwDvB/WQxc1ZMLBJjnp+abGfhs+YdLr28NhHQeo0ueBpMhywz2&#10;1Hy+1gIT/Vi1LMfx9ZkFYYhO8UNQrBucfe7g+v1T2Lx9NWrVfxd161UjDGpBpv/WrPEObGyqo0nT&#10;6rAlCFo0rYL2zaqjb8cGmDKoLRYxcFZO7Il1U/vgE7qD3Wum4eC2ZTj82RKc/uIDnP18KY5tmYXD&#10;H05k4I/BkbUT8MNqpgWUOIIfVk/AIerI2kk4sWE63cEcuoN5OMvAP//ZAlzeuQTXv1iOG+zRb+5Z&#10;jis7FuIiYXB5+wJc+owQENE9yPrlnYtw46sVuPPNath9tx4PftiCR0e3wf7ETtif/Bz3j27F3R82&#10;4t7BD5lSrMTNL5bg5q4luLZjEd3GPJz4cKr6PF8vH4tNc4diwbjeGDewI/oRBr07N8PQfh0xf/oY&#10;LJgyGjNGDsKkIX0wcXAvin//4slwtjuJsID7CJfbgWW6sgBBHAKhEBrNQP4XgSDSawk6GKQQ+WeA&#10;oLsD3SGodMGSMshzEP4TQNBSBub/QXQcZnt1/b36RQt6LTdPp/2mQ3gWjxfPE8oAIYaONhDRiV78&#10;G51gCnYhCPwQGB1IhxDE61IDQooFCDI5SWoIAoQXFiBkZJQAIYtxo0Qw6HDQFKSUxc+WzdiRx6bJ&#10;g1bl2Yp5hENBfjwKGPh5uYQE4SFQUM9RzKWjyIklOJhq5NIhRN15gl0bvsH7Bxyw3OM5Znvm4lDS&#10;M5hpgRIzvZFEl6Dn5XJfQikg8AOqgiBVKtB/V+ImNEn+r40MyESoAFr8AAazmV8OA1ylA1pwp3G9&#10;WHz/dEraVDVxKtDyupJW/Y5jnln94wQg8ekGNU35sesV3Lx3CvMWT0Llan9V8w6q13wHVaq+qe5N&#10;aNa8Dpo0YSsThFrVoDuojcHdbDBzaHssG9sNH059Tw0HiuXet34Wfty1Eke2L8PRbYtxasdiOoRp&#10;OEBX8P2q0TiyejyOrZmMwx+Mx9FVE3F87WQcWzuFPfQMnNowk1CYiVOb5+Dc1gW4wNdeYsBe//J9&#10;XNm9jBZ/CS5x28XtC9kuwqXtiwiIxYQBW9Hni3H966W4xd7f7sCHuH9oE+7/8DEeHPkU9w9/gtuH&#10;NuDW9+tw97u1uGsBwnVC5PI2QuaT+Ti/YQZO8PMcXDMFe1dNxfq5wwmFvpgyrCeG9+mAgb3bYli/&#10;Llg6cwLmTxiJCf17YunUMVg+axwWTx2GE99sgcnzOkLD6AaiHyIk7gFzYcKAYAilSygGAuGg0ggZ&#10;aYgoKSqWBwSR7g6KofAngVAKCpIuWByCAEFuXdanL2u3P1uAIEOOFiCUShmkfiAg4LJeQxCH4KcK&#10;ggKER+r6e/mzlhqUAIHLdAcvXyb9FgiMm5hEb/5NLvAPcUVgZAkQdIcgQMgryuVrChBB5/DiVS7P&#10;k2kBAoOcHacohzGkK5sgyBL3oFKKYGTyfTL52QQMmXI840vgIWAopEsookMoYspQWCC3Z8fgmdQT&#10;uC0vhy4hV1oCITXgNn7c8Q3WH3DCXN9nmOadjxPxBQhl3iGFxBS+YVIGA5Rvksw3lDF+9UBSvpE2&#10;TyBIDQuqYUOui6TX11IBKfLJ8drMx7KS8yXnaIH8W71uO4OeOZn6oVZZZvAnZfurZWkFBCJZT2Ob&#10;nsfjMnwQHu0IB5cLePTkAqbPGoE69SuiVj3CoPrfULXmG2hgUxXNWtSkQ6A7aF4ZHVtXQ99OdTDm&#10;PVvMG9EOK8d1xqZpvbF97kDsXTYGB9ZNx2H28IfZ0x9lYB/fPIupwASmBKPpCOgQ6AwOM304vHKc&#10;gsOP7JGP0R2clNoBUwvR2Y9n4dynhILos7m4yFTgIp3B+W3zcNHiCK4QCpfFLexYoCT1gGu72ePT&#10;SdzZt5IOYA3uH1xPKHwEOzqCO99TB9dSdA8HVhMaK3Dti8W4upNOg2nHpU/oTD6egeP8HD+snYrD&#10;6+fgixWTsXbGMCyZOAhLpg3D6CFd0IduYcygnlg2cyKWU19+sgaHv96CdUsmYv/OlfB0Oo+QYAY6&#10;gzQsVtIGLWWQh6SEyOiCqiswwKNuc52KpMLpAsLuQJ6e7B9CMIiCNTgoGFgkj2HXoSBAsIbC7wEh&#10;QH7TUSYlBd3TlplCBIQSCtwvzzaQuQjeEQQD19WdjOzxDVI8ZLArN8DWL0iCX4OAIdiheF2WjWae&#10;h8rgtS0Tk6RqL3rxIo0g4LIqKgoIRNpy/rNYHh+EWALBHOrMzyVzEAyqmBhCGITHhfMaZcqQm4Lc&#10;F+IQ8hAREcTX5+DZzwRCTgSyGPg5WYQBYzGHwa8AwOVMbleiU8i2KEdJfpwlXDkBOU6UkxXGgI8g&#10;AKIJhRjID7ZoRU86h6JEHp/M1xMI8YFX8OPO/dh4yA2z/J5jmk8hTsXwQz0XINDO067I/ISkTD2A&#10;JZgFCHQFDHg1F4FKpFWXGkMJEIR80mo3SpWGACW9++8E/Z+RNQh0WQMhNS8QGQRCaqYvomKd8ND+&#10;BDw8b2P9hkWEwduoUkNg8DdUr/0mGtIZ2DSpQofwLlq3qIzOratiQJc67B2bYvHoDlgzsSs2T38P&#10;O+cNxNdLR6m5At+umYTv2esfYk7+HQP/2w9G4yBh8AN18P1R+H7FKBz6gOsrx+LHNRNwdO1ElcOf&#10;ppM4s4lAEDHNEJ3ePBNnPp2twHBBUoPPtHThKmFwhb37FYJAYHBlF4ObuvnFMpVeXN+zDLe+fp/p&#10;wyrcObCGQCAMvpd2Ne5y/da+93ncUtygS7i6g5Dhe5z/ZDZObpyO4xtm4eiGufhm1UxsXTAB6+eM&#10;wbr547F45gjMnzocYwb2wPRRg7Dp/YWEwEZcO3sAn29eipMHP4WLw2kEm2VuAYM48q4CgkBAcwcW&#10;IBAEwVG3uE4RCMEROhDsioEQIL+baTXSIGCwTh3+FSCoH3m11BAUEOgWAuSZBgSDSFyCGmFga5Tf&#10;XyAQjObHMJg1IGiBr0mKiNIKLERayiBAeGABgjaMVwwFcQs/6VDQVRoIUkPwD6ZDCPfj9xWKsPgI&#10;RCZEIDM/jVBIQc7zHJ4rH5GRwXj2KhvPfsmiw5V5DKHIFRDowc2AlwDPypFnJkr9gOsMdgl4gcBv&#10;xOP11wpMcrK5ja/LpuTpzIVMdZ4XpaAon0BICLyGH7bvVUCY6V2I6QKE2PxSQEjJpAPIlOCVYUGZ&#10;EailDTKhSL9fQGCgZjUSFrJfLxYqIFhgoMGhRP9TIOiydgk6EFQKIYDIMTG9MCA86insn56GO4Hw&#10;PgOgcrW/WIDwd1Sv8yYaEQiNbSuhqU1FtG1RBT3b18CIXo0wdVBLLBndHusmdcOnM/pg1/zB2Esg&#10;iEv4eukY7Fs+RltfMgIHCIDvV4xWIDj4Pp0CQSDu4DDdgrRH1jCNWDdJQeHkR1OZOkzDafbWZwQG&#10;IoLh3NY5uCAw2DoPV+kORFJPuMo0QSRQuEyncFVmKBIMlwUQXyzF9a+W49b+lbj17Src/HYlbn+3&#10;Gre5fGvvBwoYt79cgVtMR64zBbnC1OH8lrk4u3k+33MxTmxehv1r5mHn8hn4aN545RKWzxyD+ZNG&#10;YPrYIfhgwXScP/YtnO2v4urZb2B35QBcBQhBdxGlpi3fU6MMMvSoDTv+C0AgDKzrB/8TIPhb3IHu&#10;EvxFwdxOMAgQJHVQv87EY43BDO4ge7oEe+USFBAsMHgtEOQ1BEI6OzwBgqQLul6+kjkA5QEhxsoh&#10;yP0QrjBH8HqMD7cAIRJZBekKCNlFWQoI0dGhdApZKKJDSBOHwEAWIIg7yFIBTQfAQM/RgzpPHpiq&#10;Bb+ChWW/SH/Ssjy8VdyD7hgyMphapxiRKko2IT05EFkpQQSCmUDYthebfnDHDK8CTPctwtkEKSom&#10;lgKCPC9BmyegzVqUkQVrIEgrMNCBoLmA8lMFXf8JIOj1AgFCYpapeLvUJJRryPBVDiE2wRUe3tfh&#10;4HQFw0Z2JxD+D6rV+puCgrgFmyZVYWtTCS2bVkLX9rUwuEdDTBrQAnOGt8OyMR2wbkIXbJnWE5/T&#10;IXy1eAQ1khAYhf3LRuObpdSykQQBU4nlhAGhcFDcwsoxqqCot1JgPEwo/LhOcwqi4x+xJRxO0jWc&#10;2jSdToGAICQubp6NyzLSIKMMluKirksEhkDi+m72/ATBza9W4CYDX4qMt+kUBAx3v1ujlu/st4hQ&#10;uLWH0BAo7FyKq9uW4sKni3Dx02XctxmXv9iA41vXYM+quVg/fwJWzByLKcP7YdbEkTh//CDcHe7i&#10;0d3z8HC8DpdHZzQgBBMCUjgUGMQ9QESM9myEf9UhSMqgu4Q/AkKpYccwS5pgSRcEADoQAoO0dZO0&#10;hIJyCjxeHpdmICDkcWnyEFW/YKYSetogktTBIqkflCyXAEGG/V79km7lDgQKGgS0dEFTWSD4B8so&#10;gwv/DgPC4sIIhHBEEAriENLEshMIL14VIibGAoRfSlIG+aHWfAa2SA92HQgifZsOAet1LYWgw2Bs&#10;ZvOzZ9PtZ6T5Iy3FgNREH8RHuSKWny3c9EhShqsKCJt/9MIs32cWIBQSCEkMbIFBqKohJApRLAEu&#10;Aa8NN2rFRHmsmuYKNEegPYWptJW3DuL/tAQKooRMo1pXDkF3CVkGVUNIkqnLgfdx7eZhdOxig2o1&#10;/4qqNf5LtXXqv41GjSuhOVOGdi2qoWeHOhj1XhNMHdgKC0a0xwfjOhEInbF5ag9sn9UXXywYgq8W&#10;DsfX1D6C4Ztlo/AdQfCtTDsmGA4QCDLnQOYeiL6X9IGO4XtCQsAgTuHoh5NwlGAQx2CtEx9OwSmC&#10;4uxH03Bh00xcIBgubpmthh4vMP+/8OkcBvFcNepwfZdWSxAoqLSBgW93YK3SnW9lBEKKimsopg/7&#10;ub6P+/dSXxMWXxIee9bg5u61dB7rcHvfpzj/+Uc4uHE5ti6bgdWzx9MhjMSogb3x4crFcHW0g8GT&#10;geNuB6PnTXg4n0eYFBXDmTZE3kFELIFAh6A9ll0KikwfYu7QPdxRQAiNYsvjAhUQSmoI1g6hFAgs&#10;0kFQDARKB4L6tSYLEPxVikCZ7TQRCvI4tYAgcQ4WKadwHyYeZ6B8CQtfpgG+TB3kUXp+qrhYGgq6&#10;ZNaiAMEYKA4hpFwg6A5BWg0KSVpRkR1mTKKXAoJKGcL0lEEDQoakDPmpyCrMRF5BJqKigpnbZ+L5&#10;r9lMGSKYDkj+H/YbIGRTki78GSBIcVGNQogyApCd7o/MZF+kJ3ghNcYNyeEOiDDc1YBw6LOv8fFh&#10;DwWEad4FOB1XgPCiRA0IlhqCpAzWQJBfaE4gEGRGoCYNCNLrW4PgfxMI+rkl8NMLCKgMg3IJspwm&#10;yudnyvQjnV2RSqdgDrHH3n0b0ZBOoDrdgcCgRu2/q9mJNo0rq1mJnVvXQL/O9TG2bzPMGtIGS0a2&#10;x+pxnfHRxK74hA5hx6x+2D1/EPZQXy4YjK8XDcXexcPoFoazJSCYOgggvlkyDPsXD1XSl6WVdEJq&#10;CsVuYc0ElU7ItmNcPr6GkFg9ASfXTcZpwuHshuk4t3EG4TBLzVoUGFz8ROYl0CVISsE0QuoK1/Ys&#10;04YiCYV7Bz4kBAiGb9fh/oH1uP/dh7j/raYH1L1v18Nu/3rc278RDod34PoX63F84zIc2bAU3364&#10;EJsXT8XSKSMwZ8IIzJgwChNGM21YOgfXzx+Fp9MtmLxuwcXxDHNde0THMWWIltucCYVocQny5CSC&#10;IpqgoEMIjRaVAMFMgPweEH6jMkAodgcWIKjagcUhqGFHugIlcQkqdbCGgrgFphEhdA48Vh6K4mtx&#10;CQZJHRQUypc8KEVqCBoQyncIZYGgO4R0psfiEALKAYIUFQUImQV0CXlpDNw0JCbKrzNl4sU/c5CZ&#10;J7+jwCBn4EstQA9w1Vo5hJLU4HVAkGHKIGTzs2Rn+CM71YCsJG9kE1SpkU6I9r+HKCOBEOt/RQFh&#10;Cx3CbL/nmO5diDPxBILFIZTUEMTiW2oIDPziX2gmGAQIujtQRUcVqEbKVBy05QX0f0K6OxAJDAQK&#10;sizzGQQMUkOITnBBVm4AL4yHWLl6Gh3BmwoE1Wr+BbXlASQ2VWBjUxmtm1ZBj3Z1MLhbI0zs1wLz&#10;hrXH0tGdsHZ8F2ya3B1bZ/TGjtn9sHNOf+yeO0CDwsIhCgxfUHsWDsOeRcOZTlALCYsFg5T2cvmr&#10;+QPVsoDhu2UjimcuSq1B1Rs+GIOjq8ZRMkw5HscJhROEg0Dh9PqpyjHIVOZLAgU6BQHDlW0LiusL&#10;AgSR1AwEBAKEewTBA5mnQBUD4cBHeHBwE+wPf4InRz6Dw5Ed3L8V5z5bhbPbVuPoJyvx2fuzsHTa&#10;SDVTcTpThlFD+2PCyIFYtWgmHt44CbPxHpyZMkRGCRDsERVPKETaIYLpQ1TsYwJAHAKBIDCIKQ2E&#10;IAJBfpLtPwEE9aRlGUkgDCTIdSAEiTuQ1IEOQAeCJjoMugeBggBBHqiqnpakgCCpQ/kwEAkQjPKg&#10;1IB77PGD1ANSNCDodYSSlEE9TUlubiIQCp/Hlg+EuNJAEIcgU5ifvyxAfl4GQULg0CEIEKSoKEDI&#10;yy6BgSib23SHIL/wpEOhFBD4mmy+Rn4KTnMIgQSCEXnpVKovCpK9kRbhiEi6A1GFOOMFpgwEwnEf&#10;zDIQCL6FOJdQgEgBQlYoktODCAQGuSoqarm5epIS/0h5HLvUE+T2aA0GEqQWABAIyf9/AoJeQ5Bl&#10;DUImtU2GHdNy/RGb7I5Mtib+M9dvnGdxCH9VQKhT7000tpUHjVZCm+bV0LtjfQzp0RiT+rfAohEd&#10;sGIs0wUC4eNJBAIdwvaZ71F9sJOpw+eEwq55A7GL7eeExK65XJ43SGnPPAJjbn98yX1fcVkBgdpH&#10;OCjnsGQovqWrOMAU4yDTjR+YZhxeMQY/fjAWRz8Yh2MiuoYTdA2nmEooEQ7nNhIMm2ep1EFgcENm&#10;NkraQOlAuLN/DaUBQUFAoECn8FDuiiQMHv3wCZ4e2wbX03vgfOILOBz7Ao+OfA6777fj9K4P8dmK&#10;GQTCcMwcNxiTRg/GiMF9MXnMUCyZPQmffcT3uPIdTH43ERdHm0l3EBF7D+HSEgjaTEWthhAac9eS&#10;MhAKUXcJBKkJ2KnADmCw/yspg0BEqRgIdADKIVh6fUo9IMXiDhQQzFJTsAYCj+d2OdZIiBgJBXm6&#10;slZH+AMgUEaeQxyCAEGKinITk5qyTL2wOAOBQbFToOSpSeIo4pJ8CAQn+AeVBkJYbBgyCILMggxk&#10;5Weg8FkuctkWMGV48Uu2eky6FAQL5Ofd1W8zyoQi7Xca1Q+3ysQjeZgrlZ8nMBCHQBDkCjgs4rKa&#10;5cjPncO4zaNDyM8woZAuIZvpQoTvbRgcL8DkchkVkvzO4Mi2r7DxmC+mm15hql8BLiTmIrIwHoni&#10;DjIYbOnMwyUXz/JFSrYfg59SDkB3An9GEqh6IAtc/jNFxRJJQVFkJLAMBAJzJKYM4hCSMn0IBiP8&#10;Auzw3aGt6olIVar/hVD4C2rV/TsaN66IZk0ECFXQu1M9AqERJg9shgUj22DVhM74UIAwoRt2Tu2F&#10;z+kSdhIKAgQFBToGcQu7mEqIds/ujy/mDMCX3K7rK8JC9DWPE+2bP5gagm8XDsf3i0fi0BI6BeqH&#10;paOVZP2HpSNwmLD4ke7h6MoxOLZqLNOJcTj54QSc2TQdZz6Zpc1X2D5fG47cLRObluGmFA/3St2A&#10;qcF36/Dge0kb1uHhwQ14fHgLHv+wlWnCNjgd2wHXU1/CmXpKKDw4uguPT3+FS998jJ2rpmPRhH6Y&#10;Pqofxgzpi5GD+2HcqIGYK7MXZ43B3j1rEBlmj8QkAcJtQuCGCnz1XASmC5JChEbJvQ2EgMUZBEfI&#10;TUsyW5FBTQDok5HKuoMgy7rAQCYplQVCgLgCAiGA+wJ4jPar0FwOlUAv6wjKiOmBqiMQCMotCEi4&#10;LkCQyUlSWDSan9AtSN1A6gmEgTgD7jdKusBzGMwP2UEG4ed/Msf/ib24OAWLnsl0ZrYvf8rATz9n&#10;4uWrdDWdWWoOMQmSsrry/C78rL4EQgjCEyIsNYQM5FC5TBeKnueo5cLn2Xj1czYKCmNRVBhpkWUO&#10;gQUAhfKYd3luo7SFEcgvkOAPpluQIqTMPWDw07mLsjMDkJlmQmaKESkxHogNegqvx+dgeHoJod78&#10;rv3skBTphgqJvqdwaOsebDzuh2nGl5jsk4dz8dkEQhySMmi5JVXIlKAiBBhY/68DIVUmIuVymQBI&#10;4/nFISRlEQgERUDIIxz44TM0ohuoXK0Catb5L6YPbyggNG9aGe1bVUfP9rUxpHtDTB3SEgtHtVVA&#10;+Igw2DKpB3ZO64Wd03thxwyKUNhBpyBSYJhZWl9wmw4DgcAey7pIA8Mg7JtHKCwYhu8IhgOLRuB7&#10;iw7IOtOPg0voHpYSGMtGaa6BqcSxVRNxiimEDFOep0sQXZR5CzuZOggU9sjIwweWlEGAsFZB4dGh&#10;jXj646dwPEoYUC4ndsDtzB64nPkKT07swtPTX8Ll0ne4e3QnvvtkMT6YOQyzxw5g2jAcwwf0Qv/e&#10;nTBuRD+sWDQFX+5aDR/va0hKdmSqcIsguInw2LsUgUCJWxA3oCYj0R1oqYIEvIwiMGUoBwg6AHRn&#10;IMvWQAiyzFoMDJfbmhn4AgRKB4V/iB1MTAfEBbxO/gxokzgEcQ9cD7QCgg8DvzwgSKogT1w2WaAg&#10;QJDnhfxEILz8Nb1YL6iiX5guEAivfsksBoI8OCWDqXVckgFBoe4KCKYQbwRFm4snJmUVZLIHT6ck&#10;1chFThFB8CKH58nhegKDXoI/Qv30eyHBkF8gwR9BKFD6er64CBmJkF+NIgTo2vMJhJyMAKTEeyEm&#10;zAGh/nRFntfh7nAOT+/+iE/XzcCRvevh73kTWekBePU8BhUSfM/g4Kd7sPmkSXMIvnk4n5CDaJIp&#10;OT0YaaRhqgQ+gfD/ukNIyycAqBS6g7R8phCy3eJscp4FsZd6iv0HtqB2vTdQtfr/Ybrwt+JbnZva&#10;vosOCgi1MKxXY8wY1hqLx7TDqnGdsHFid3xCIGyf2hM7CITtZYCwfQaXZxAMFgkQdnHbF9wnINBb&#10;XV8ztRAgfD1nEPYTCt8tGK7AIFA4SMegQ0G1i7hOx3BkxTg6BSk4TsLpj6arSU0XZPRh6zxckxqC&#10;zFPYuQjXv2AK8ZXcFr2aacJaPDq4DvaHPqIz2ICnR7bA8cetBMJncDm5kynDLrif/woel/bB7fI3&#10;8L75A9yvf4/rdBG71s3F8ukjsWDySEwdPQT9erTH2KF9sHAOHcrJr/HE/iSioh4ikiCISrRDRByD&#10;WDkCOzoEO80VEBYhShoQ9GAXAAgIdOlAKE86EDRpQPAPYyBzX2BZIASxlRrBayXDkBSXpZZg7RDK&#10;A4JMa5Z0wRRiz+MkZXgIP6YMSemBCggvfkkrJR0I8kwCgYEOBHnkWnyykUBwY8rhQsfhRSAEKiBI&#10;ypCZn4nMvHSmDin8LiMQlcT04KdcvPpHnhqpePYsmooqbgUOBfnhCgJ5eeIKQlBAySPfc+kE0pN8&#10;kRTjjqiQp/D3uQ33p+fh8uAEXO5RD07Cw/4MPB6fxbHvNuHqqd3wcLqIlDR/QiwRFeIIhG+37Mbm&#10;U/7KIUwz5OFiUg5iimLU6EIqaZiS5a8CS2Dw/yoQUugEBAbiEFLzjZQ2azEh3Qfx6Z4KCGHRTtj3&#10;3WZUq/lfqF7zr6hLd1BPREDYNn4H7VtWQ+/2dTC6T1PMGNoKi0e2xcoxHbCRDuETQuGzKYSCAGFW&#10;b1VLEGcgQNg2vTdBwXUrIOy2gsBuwkEkYBBprmEgWw0M38wfWuIUrPSdlXs4yFTix5UyCjEZJ9dp&#10;w5KXt8xRt0pf3bEINz5fghu76A52L8Wtr5bj3rerFBDsD63H08ObCAPq8MfUZgUE11M74X52Nzwv&#10;fw3va9/C6/oB+N05DMO9o/C8fQSXv9+KdXPG0inJbMWBWDJrItOH9+gQpuP6laNwcryIUAZoXNIj&#10;hMczXSAQ9GcjKHcgzkCfg6DSBm6z3M9QnkOwhkMpWWCgUgMJfKYL/kwPTNwn61rKIGJwS4CXAkBZ&#10;WYCgg4OtKfiBGnosFwhBTCVkNiPBoDsEAUJiWkC5QHj+D6YL4hh+zrAUGtPw7Ln8VmM44giEwFBX&#10;GAKdeS4BguYQtBpChgJC9nOCoSiD13IK8l5k03XkqKctF8rPuhfRIRSGo4gQyKcD0JWbGYgMmU8Q&#10;74k4ugCz3x14OV2Ai/0pON0/DmeCwJUQ8H50GsanF2ByuoQA16sIdL8Os9dNRAY8QHyEE1KS/JCY&#10;4CNAOIf9HxMIZwIxzfQTphvycYlAiCuKVfWDFJl/YAGCdcqQyHWp6pcf/OXpzwNBioPlbRcASWu9&#10;X98mIBAgpBeYkVZAd5DHfKkwRNUQEjO8VQ0hNslT1RAECLXq/J0woAiDhvXfQjObimjfohp6taul&#10;gDBzSCssG91eOYQNE7riUzqEz6YQCtN7YhuBsGOWliqIO9AcAttpJWCwBoAOBH3bnlmSOmhpgw4E&#10;CXypJ4grEBBoQNBgoOoMBMLRVZNwQm6QWjsZZzZMU3MUZH6CzGa8IXcz7tRmM0racHvfSkJBgLCJ&#10;ruBTQuBTOB//jNoKl+Pb4Hbqc3ie3wPvy/vgd+MADLd/gOHuURjuH4OBF5HX3WM4secjzBvdF0O6&#10;tMbK+dPx5Wcf4/A3e+DscAe+3vdVNT86wV6NJITF3aEIhBiCgQAIjZZi4k22lAUI8rAUqSFYA6Bs&#10;HUFfVu5AthEGugtQToDpggDByOP8uV8HgrVDUPUBi8oDgj6BSRyCiX+DBoQndANPyweCktQQJGV4&#10;pIDw6h9ME6xh8ItWQ1Dr8rQiCxCev0hCdl4E4lNMfF8X+AU48bN6q6clhcSGqJmKmflaQTFL5h78&#10;3xfI+ykf+S9z8PIfucgriEEeIVDIdKBQIMAUPiuV6XC8NxIiXJj734PB9Rq8HM7Dzf40XO+fgPvD&#10;0/CiA/BVALiMQO4PdbuGMEIgzPMGQkXe/L/43EKwD9M9I12d4T7MnrdRIcb3LL7ZvAcfnw7AFOMr&#10;5RCuJOcRCHQIzCtSXwMELWeXgCwv+MvTnwOCBLse8Hqwv07aqII4A7n9WUYZNJegVBCA7MJQZHBZ&#10;PndqjkxQMuDQjztQs87f1OhC/Xp/pwiEBm+jaeOKaNOkEnq0roHhPRtj+uCWWEF3sGZcZ6wf2xlb&#10;6BK2EgjbZvbCZ+UBgSDQJUDYRdewW2QFAg0Gei1hgOYQZg9UaYMOBd0ZfL9IliWNICiWjMTh5VJY&#10;nKhgIDdInSQQzllGGy5slYenaFOeL+1YqJ6XcG3Pctzevwb2P2yB0/EdKj3wOPcF3M98ThjshMeZ&#10;L+B7eT/8rn0PE2FgIgBMtJQm9iZG9izmJ+fga3cSP2xbiynywy1MF45++xVcHt+Du8sjhIV5IIwp&#10;mExXDoslAOJuIzT+HtMGLisg8GKLvMH165pLYNoghUZVF7AE/r8DBCkqSg1Bcwi6O/j3gCATmeTm&#10;Jwl6bykglnEIqqgoKYOS7hAeIiHVRCdQAgNdOhDEIUi6UAoIySa+pzP8/J34nj78voLVSIMadqRD&#10;ECCIQ3jx38+R9zIPec+z8PKnbMhzC/JkdmEqr99oF4T5E4ju1+DreB4ej07Bze44vNj7+z45D6Mj&#10;e3/nqzC7XWfQ32Lw30a49x1EUNE+dxDje1cpisuRTCWi/O6qEYYw71sI97qFSG8CIdKbQNiiAWEy&#10;U4apBMK1VAKhMBrJqex16RL0omJypjwfgfkJofC/AQQdBmqmoQUKZfdLW9opaMfrBUXdKQgQ0nNJ&#10;00Kzcgip2Ux5Mo0KCDUIhLp0BfXq/o36uwKCTQO6hAZvomvLqhjWrSFmDGqBFaM7qCHH9WM6Y/P4&#10;rgoI22dpQNg5m6nA3AH4nK1oFwNdRhkkXRAoCBAUFAiDL7lvjw4ESissDlJA+HIm0wdCYd/cwfiG&#10;IJDU4dv5BMQ8AcUAfLtoMA4sGYrvlw7H4fdH4cjKMTi6ZgKOyZRnNdV5Jk5unoETm6fj5JaZOL+d&#10;UNi1GFe+XIFrX63GnW83wv7wZ3hydDscT2yHk+jYdrif/gJe5+kOrh2E4eYRGO8cg/+9kzDdPwn/&#10;RycRKinB00twuPgDtq+cj2lD+2LD+4th8HBBcnwkXF0YvAwS9fsMCexh4pnzR99WdziKOwiT+QdR&#10;NwgD0U0CQYqLUiwsXUP4d4CgO4RygRDE9WAeZ5Gsl0iOKQOEEAsQ5H6GsimDBQjWKYMvLXZiqr96&#10;oOmrfzA1sMBAFRYlZeC2n37NUkVFayAk0CEE0CH4+juqlCE0PoQKo7sKoXtN0wqLRUw3/vmcHVkW&#10;8gp5fgIhOsIT/j528HW5xNz/JHt/ujf+f3wfn4E/XUGwy2WEywNrBAAM6nAvQoCKJASiBATedwkD&#10;iiCI9rNjK9KgEEUARPI14h7MrpdgeHIaFaLdmTJ88jU2njVjiu8LzPLNw420AkQXEQhpDDZJG3Qg&#10;CAzY2yYoKMg04X+1hqD3+Fogvw4IusoeqwNAA4u2PyVXk15UFJcgQ45p+dr50tkmi6vhZ05M98WP&#10;Jz5HYzqBWnX+inpMG+rWeYMu4S00JiBs676Bzs0IhK6NMHOABoQPJ3bFBkJh88Qu+GyqOITe+Ezm&#10;IjDId87uX6zPZ/XHLvb6SlzerQqLdArUFwSFjDqI9og7mCOjDjIUqTmEvXMGYa84BYHCnMHYx/Wv&#10;+Zq9PO9+guHb+YTCgiF0CsPww4pROPzBaBxeOw4/rp9kuRdiGuEwE6e2zMFZpg8Xdi/D6e2LcGjT&#10;bHy/cQ5+2LwA+9fNwFerJuOHTXNwefdKPDhI53BiF3yufAdfgcKtH+FvdwJGcQkPTyHc6QqinK/B&#10;//45XPx2B9bNnYwlU8fhh693IzM5Bnb3LsJkuIe0BEfEJdxHcAKDOMYO8vTlCAGCmpR0ky2taQzd&#10;Al1DkCou/j4Q5DHt1kBQEGDA60CQqceqhhDCAFfDjSIGucw+lBqCgIBwkHSgBAjiDrjNyi0IEGQi&#10;U4DMRZD7GggGma1olN/9pAwEgJ8AIOgB2/vc94DbmFpIzp0mQJCnHWfipcBAoEAgPKNr0GoIelFR&#10;5igkIsviEPzNzvA2Mi0hECRl0KYuR7LjSkdOYTZyCYKffnnBuEsgRGQuQyb8fO7DmSmAN4Pfz+ki&#10;c/+rCPHk9yr5PwNagjqGAR9FRfqKG7hdHPAxVKxF0XQEIjle0oZg1yswSHHR7hicbhyC/dVvYHdu&#10;DyokuFzE3s1fY8P5YEz3fo6FXnm4mSZ3O8aoZyCIQ0i1Shk0IPioGoIEeNnA12oLsk8AwJZWXbZr&#10;jkL0+2lAaUnQS+9fIpk+XbIsx2jn1VMFPXVI5XJyHuHBfTLqkJJnRHSiO27ePYwuPRqhSrUKaCQP&#10;Wa35d9Sq9QYa1H0bTeq9jc5Nq2J4FxvM7N8C78tdjhM6Y9OkLtgypTM+ndYNn07vic9mEAoM9M/E&#10;DTBotzN4dzLAP2dvv3MmXYLAQdwCpc9PEOewk5JtuxUwCIZZAxQQdCgICPbP1uCgtolmEAqzBuI7&#10;y2jEoaVjcOj90Ti0mmAgFI6tm4xTG2bhzJYFOPWpQGAuA38SdiwZjU1zh2AD9eHswVg7YyDWTh2A&#10;dZP7Yds8upDVU3H9q3V0DbvgeYGpw/VDCJC0gRbU+OAMQmR8+slFBD06h4en9uLrDUvx0cLpWDFj&#10;Eo58uwc37c4j1P8Jkk0MXF/2VtFMDWTWYjQdg0xIYsoQRhCExhIGbIMECFF0ETJTUSYkEQTWMBAA&#10;iPSfg9eBIBOYNCBoUNCAUL7kx1lkslJxgVGBgK2Z2yiZqCT3OagRBga5AEGOMxEcRhEhYQykJLUI&#10;fkDoCATu0yVokh+D9Q58gBimDGrY8ZcMvCIAXlmeePxcYCBOgcsyc/HVzymQ323IyAtHjCVl8DY6&#10;8Lw+/C7M/H7CEBEXhbTsdDqCXOQX5uDXX18hISlWjTjI8xACA57A3+UqwhjsIQz0UPby4ezlI2n3&#10;owyU9PoGO7b32FLcHqOcwF3Eso0hBCKYYoS6XoaRDsD7/jE43zqER0wX75/fi3vnv8bds1/i3qV9&#10;eHTtACrEOV/AVx9/pQHB5wXme+bgZmo+Ip9HEwT6sCN7WwlqpgwChETpbbMEAOUDIT5DdxDcZhmR&#10;+E8CQb95KoXpgRQRFRAK6GboBvS0QZRCKCRyXzrThtQ8E2nsCnuHsxg/+T1UJRDEGdSo8VdUr/5f&#10;qFPrb0wZ3lFAGNq5Iab3b44PxohDkGnLch9DN2yd0RNbZ1Iy0kDrv31WH62WwOXP2fur4UaLZILS&#10;nrkDlWSikgICIaKPQuyawWOm0zVQe2b0w1cCB10WIMi2Pdz/1TRq5gAChNvnDsXXi4bj62XDsf/9&#10;MTiweiJ+kAe8rp+JncvH46M5Q7B0Qi/MG90Fs0d0wtxRndXj35aN6YZV43thw+S+2DSlL75dOQWP&#10;j+yA+/n9cD23D56Xv4fx9jEE3DuFgAdnEepwESGPzyOQcHhw4mvsWrMAq2aMx4JxI3Dgyx24fuMU&#10;vv9yIx6d2oWn1wgVr+Pqh1hkKDJMCosCA+UOmC5IPYFAkOcm/BEQykp3BiUOgQH+GgkIFBDELUh6&#10;YKY7UI6A+wkEaRUMLA5BKypqqYaRTsLA7YZA0V2CgdsJAR0Kvjzej5DQgGBUQHj1K1MGgYA4BHk+&#10;gsUhvA4IyiEY6BCCvGCODERYbDjCYyMVEHIJg9z8LPxMhxCfGE3XkMzzZSEsxBlBtPVRDPZwBn2E&#10;8T4iDfcRzTba/z5iRSaRAEFgcJfpg+YAAukqfO4fh+vNQ3hy9Ts8ZNA/uPA17osIg8cEgOOtH/D0&#10;5g94cusIHNkhVIh2OocvCYT15zQgLPDKxS06hMjnUWrKcmoGA9OSMkgurlyCpahYFgg6DP6TQEgR&#10;EQC60ggE2ZbKdCBNpQQyRVlr0/P4efm6VL6HTFtOkZubuCzQyOAxEXEucPW8jo200JUqV0Cd2n+j&#10;O6BqM3Wo/Ve0aFSRKUMVDO5UDzMIhNXjOysgbJhIdzCd6cKsXmqEYZvMQZCUgSCQXl93ASrIqS+k&#10;JRCKt1uk1xe0GgNfO7U3dsjsR7YChmJZziHLu6a9h50E2LbJvbFVNFWcSX98ynRj2/yh+GzhcGwi&#10;BJZN6InJA1tibL/m6jcgh77XBKP6NMN4rs8b0REfzRiAL5aMxZGP5uDaF+vgfGIPTDd/hM/VQ/C5&#10;dhje14/A9+ZR+N46Bm8qhEAId7qEoMfn4HTxALavmMHz9MPSSXQne3fi1NH9mDaiB67t+4gpxx6E&#10;up9AdCBtbLjc5XgXIbG3CQIZZbih3EIo04UwwkAcQFkglIWC9TaBgD686K/0WxBYqzh9eB0QBAQi&#10;cQES+DxGAYGtBgM7+AXcVTLIMQIFgkBgoQMhVgeCVQ1BpKcMf+QQjMHeBGQQYRBBeEaw45XfcMxB&#10;njUQ8pLx8p+5iIxwR6jUAIwPEE4QRBofqmUl0wOu041530QwU4kApwvwengCLrcZ4Fe/hf2l/bC/&#10;wJ7/Ilumhg4MfAcCwPH2j3C6cwyOd47C4fZRON8/DVc6QW+miQoIewQIF0Iww+clFvnk4XZaHiKL&#10;+EEzaLXTGcAEQiKDXAEhm22OFvCvA4KWMsg2SRlkVEJfF1nXEn5f8qg0cSdpIkJAJIVCUQYDXlp5&#10;gGU6nUMGQSFSx6jjZORB0guBij+yCgmHNF94+tzE2Qt7YdtU0oW/oHadv6JO3b+hfh06hIZvEQiV&#10;MaRLPVVDWCv1gyndLA6hKwOR6YKMMkgNgT29jC7oPb5yAAzyzxnAAgXZbj0MqTuEbQSASI7bMbkn&#10;tou4vkOOLSuC4rNJvfDJ+B7YOLYrPqRWjeqC1eO6Yw3hsHxcNxXsciPWYH7mXu2qo1ub6uqx6j06&#10;1MGALvUxaUBLrCMM9q+ZhtOfLMKtr9bg6eEd8Dr3LYw3jsD/zgn4EQA+Aoebx+F3+wR8bx9HmMMl&#10;hDlfhvnJWXiw9zi8fTWWjBlA8AzDpg8W4LtdH2PFlMG4sH0Fom99i0T7H5BmpDUNuq6Ki6E6EKJu&#10;IDzqJsLDCQQGuzxhSX8GgkiCXpcOg1KwsMBAV1kAmBj8equWpbgYzCAXqZRB3ABdg8xSFDDINst2&#10;AYIODZmsJM9OsJakDtpdkjLDketBWg1B5hSolEGAIM5Api5bgKAKjNwm9YOffuH2n5J4LQoQjAoI&#10;PiYHfl4ffjfByiEIEJIzUwmEXBTQJfzy60skJMeyw0vGi3/kICbKSzmDWNNDRPg9QITvfQKA35Pr&#10;dRieXoT7/RMM7MN4euN7Bv03eHBpLx7Jj/Vw3fn2Ybjc+RGu7Pld7Hgc00GneydV8Ls/vgAfp2vw&#10;92IKwtQvNtwNidFeqBBFIHzx8ddYfzEUU72fYaFPDm6n5iD6WRjSM9nTpjM4y0xdThQoFNcJSoDw&#10;GymHYA0D0b8CBDoBcQUMeAnw30qDwuukHunO41LkluhcQoVpjpfvDdg9OIZevWxRqwZdQt2/ojZV&#10;n2rW8A10a1kFI3o0xJxBLRUQNk7tgS3TultShh4KCOIQts+iLO1Opg2fK7fwHj6X3t8yDCmBL1DQ&#10;ISD6bAqhMpnnmdQDWyd15zLX9e1TdfHYab3wKY/bOKYL1o/ujDVi/Qe3xXT5XUhqWv8WmPBeU4zq&#10;aYO+7WuhZ9saag5Ft1bVCIUaGNitISb0b4mVTA92LxuHQx9Ox7mti3B/34dwOLQNbie/gt/1w/C3&#10;O6mGG/3uHFcg8L11nGA4qmoHYeIQHM7Bj7bzxqHt2DRrLN+3M7Z/uBiXD3+J9TOG4eCKiXDfvRxX&#10;VoxA3MMDCPA6CXMEQUAghBIEYZF0CJFsI+4QCnQOqqhYJuitHYGl1ZetYaCAIGmDlVRx0dKKxCFo&#10;MCgfCOIEjFb7rKVNWioNBHmNSdyFgsJDOgcrINANSJogevHPDDyzzE2QW6M1IHDfq3KAYKkhhMaE&#10;KSCk0CFIDUEHQnJqPK/9RAWE6ChPmD2ZdrnfgsHhMjyYwjnzf/X42g94eOWA0mOmBAIFp7sEwL0f&#10;4UaX4PaQgf/gJHv/k3Dj/9LT8TL83G4hyPAIEWZHAsADybF+SEtkjCsxPpICUCHS+QL2bN6Ljy6F&#10;YYpPERZ6Z+NOOsn0XIBgQmo5QNDTAOuJSQKIEmegpwhcLhcIvw3+8qQBgS4gR3visvWj2DWVBYS1&#10;gklZ+W0HrQaSzs+Twr/B0/s6HtmfxNAhbZgy/AX16v1NQaFR/b+jpc1b6N66Ckb3aoz5w9tiPQPy&#10;4+kMTKkdzOjOtKGHShnk9uc9i4ZQg7Bjbl9sn00A6OL+7dN5/GQeL3dISvAz2KWV9U8mdsMnE7pi&#10;q8x+ZCvrW9hukXZSN3wsIog+lhuqxnfFR2M6Y+XwDpjP4J7YvRFG0gkM71wPA9rWRD9qQKe6eK9d&#10;TfTvXFf9EtOQro0xmqCYPaID1kzry7RiGPYtH4cj66bhwtYFuPv1ajz+bjNcjn9Bq38I/rxwgp6e&#10;henhaTXCIE7BQJcQ9OgszI9PI5gdhpEXmPOlA9jzwSzMHtINK6YPw971i/HR1EHYPpFpw7yBOD26&#10;PQJPfAR/1x9UehAuLiHiGkFwXQFBtoVGlJ6tKE9ftv6xVx0E1votEEpL5iPorUkdowNBAlwPdvb0&#10;DGoJeKNluxqR4Lrs1+sKOhAEBKq4GMBUggoIlIIknQKBYAh4qIAg6YLUDsQVKBD8dwaesxVI/PSr&#10;zEOQm5zkISmJvBa1lCEw2AW+JkeCy0fVEEKiQ5lShRcDQVIGAUJKWgLT3kQ6kBxVVHx6m/k94W1/&#10;5QfYM8V7SmfnTHjLVGS3h6fUVGR3XtOuSlx/eg4+LkwhvO0Qxt4/JtQNCdE+SI03IjNZZjYyppLp&#10;qlOCkZHKOEphfKWEID01FBXCHM/iCxlluByOab7PscQnF3YZeYh5EUZ3YCgGQnKWVkNISPdi4Gsp&#10;g/bIMg0KOhBKg4FtKSDIsrzmt8FfnpQ7yGJvn810IMfyewx/UvJDLvILTxpIApFJh5CVFwBz8EO4&#10;ul7EqtWTYWvzNhoxTahT97/QkGBo0fgNdG9VGWP72GLxaObdDOTNMqJAFyBAEIfwxcKB2LdsBPav&#10;GIkvlw7Bzvn9FRR2UttmM8cXeBAcGgDoKtiqZUvgfyxPbx7bGR+P7WRZ7oQNYzpiw1i+H7Ve1+gO&#10;VCc6g45YPKAVpggMGPxDOtXBwLa18J78IjXdQD+6g4EExOCuDehsbDCpbyvMH9YeayfRacwZiD0L&#10;R+DAinE4vHqSerDqhc8W4tZuQuHgVnhd+RaB9icQ7HweZsdzMNw7xpRBhh9PK9cQ+OQ0Ij0uwfiI&#10;qcTd47jwxUasGD8A88b0UO7g+KdLceuzBXi8dCSuj22PgIMrEOhyEJGRd6lbCFfugIq6heAIpgfh&#10;DHy6Awl0HQi6UyjPMahjQrTbpIv1LwOBy1IgZFArIEgRUYYjywBBRh/EDUjdQAOCBgOTACHgnpI8&#10;cdnP/4G6L0HmIbwgFAQGSv+kWxBI6ED4KU1LGYodQgkQpIagFxV1h5ArowwF2fj1H6+UQ0jOjOf5&#10;s2FgmmB//RBc6Qrc7Zi+3TsD70fn4WV/niA4C68nDH6HCzC4XUGw8R7CzfaICXOm/fdmr689KzFD&#10;Ap69v0hgIBBIIwzSUkOQkRaGrIwI5GRFQ36joUI4c4ndm7/C+ithmOr7gkDIxP0MubkpEikZBEKm&#10;BCZ7VwZ5shQULYXFBK4nqJEGTaVBYAWA19QQ/kzaoANBVF7QZ2a/XhlUehapp44VoAQirygMCane&#10;cPW8hKPHPkOvHo3RokUV1Kc7aFCXQGj0Ft5rWx2T+zfDMgbpRrqDzbT/22Yx2KVeMLcfvlo+EruX&#10;DsOWef3xEVOE9Txmw/Te2EhwbKTNX09nsJ5O4COmBB9NYDu+GzbQDWwYz8CnPhrXngHPgB3VDh+O&#10;6oB1Su0Y/Nw+pgMdQXt8OKYd1rFdQyitGNYOc5giTOjaECMUDKoRBpXoEGpgMAExoEMtDOL2YXQO&#10;E3rbYs7gdlg9tjs2T30Pn0rBUx7espBuRp7qtHwMvlkxHkfWzsLVz1eqGYzGGwcQ/PAYIpzOwmjH&#10;FILpQeCD08op+NM1hLGnCXHmxcZ81eHMN1g7YzCWTeD3MnUwjny8GN5nP4fz+sl4MKUrvL6ejVCv&#10;g4iKpDsgCNTDUWTWItMFqR0EhjEFsAr2gDIgUK6Ay/pcBNmugaC0Q9CCv3xJDaG4jiBzECTQGdya&#10;S+CyQEKX2sdjKIGCWrccr+oL8jo6BZEpQB6Och/epnt0CAamDBn4SeYisH1FGLykpJUpzQIFcQ+v&#10;JJ2gS8jIjeJrAqwcgjdTBgIhLgzhhEJyhvxkew5yCugQ/qGlDGkZsfjHP/MQEugAxwen4E7b7/Xo&#10;kpKvwzUEeNxBiN9DRJsdkBjhjtQYX2Qx+LNTzchMCVS9vur90+WBqnT76WHISI+gwrksD02JgfrF&#10;pvxEFBYm4VmR/LJTPB3Co8sEwh58eDUck7xfEggZeJCejZgC+cUZBiVdQJqIwZ1GZ5DG4Ja0QYAQ&#10;/28A4V8ZZfifAEEk96Gr45g+ZBIKOYVhyC4w88J8gKs39mPKpF5o3boaGtR/Aw3r/B2tbd7BYPa2&#10;swa3wfu07BsZ8Ftm9mGvLw5gEHYuHIZV7OUn922MMb3qY1SP+hjdowHG9mK+3rsxJjLVGN+jIcZ1&#10;q49x7LEn9miEKdw2u18TLBjYFMuGtcT7I1pQzfHBsNZYxbRkzUgG/sg2WDuiDQEhYCAMRrfBmjFy&#10;Y1V7LB3eDrP6tcDYLg0wrANTg9aVqMoYTBAMYZowuDMh0bE2hnSsy8/QBAtHdsGaiX2wllozuRfV&#10;AysndsFKfu61E3th4+T+2DaHrmHVdFzauQL2h5g+nNzB9GE/PK7sheulvXhyag88aE1979A98OKL&#10;9X6AKOawIU95raybjhXjumPjuH7YvmAsXcZXCPpmDR7N6gXH3VORGHIGsfF3ERzF3p8y0xmEht9F&#10;KANZ3b7MNsACAT1lsHYKshzIthgYOggIhn8XCCI94MtKC/yS46y3aWAgDFT6cI/5/114Ge0QnehD&#10;h5ChXIICA0Hw0z8JAB0GlKQUIik4ZuZFIzbJHwFBTmrY0RTihaBIfzqEUAIhjEBIRN7zbGQX8Vz/&#10;eIGU9DgGcSz+7z/yEB3mAQ+X6wjwuo8IowNiglyREu2HTOb8WbT9mUoCglBk0faLMrmcKT1/Zjiy&#10;suQx7pHIyYlFAYO/SH70lSoqSiYAEhUY0nhsItOJyHAPVAh9eBl7tnyFjTeiMdn7Jyz2TicQshQQ&#10;pFovsxRlym8qUwYBQnouXYMlwBPY2+sgKB8IFihYlgUGv52J+Hr9ERD+WPxi5EkxSkHIyue2XAKJ&#10;Lkd+4Wf1qolMG95C40ZMHeoRCGyH05rPG94eqxlIH8/px56fPS2t984loxgI3TC0Yy30ZkD2blsV&#10;vdrQtrfW1KtlZfRoXgm92fZiD969yTvo2fRdvNesIgZy26gONTC5W13M6Fkfs3s3wIK+NlgysBk+&#10;GNoaK4e1wcqhLbFmeGusG9mW7qENVo9qjRUjWmPR4JYESjMCoT6G872HEgryGYZ0qq1AMFBqB4TP&#10;4O62GN6zKYZ0sUH/tg34Oery81RHF3mKND9H96YV0btZFQxsVRtjOzXC/EHt8PH0Adj/wQSc/nSB&#10;eqzaw8NbcGrbIlzftx5e176H7+2jMD04izif+0ikdY33ssOdYzvw6YIR2DplCN1Qf5zk8RE/foJ7&#10;CwbC9dslyIi5iaho7S7HIMv8gzCpHTCQ5XZlc5id+iEWPeB1t6CDwVQGENZAMAXzuH8TCP+KygeC&#10;HXwJBbnbMTLOW0FA1REUAGS40XKno4hgkKKjSIqM8hi02CSZh+AIL78nTBk8mTIIEKSoGKoB4QUd&#10;wrMM/PLfL5mmxyMlJQb//EchstIjER/lh4zEQOSwx8+m5HHp0uaw989K4zqVw+DPkV+KprIpuQei&#10;qCAWz4vi8bwwHs8K4lCUF4PcDDqE5CAkx5sQRdiEml0QHOAIs8keAb73CYRHV1XKsPFmDKb4/IKl&#10;dAiPMnMRVxiLNAUDE2GgASEl05upg6WwKNafAa6DICGTrkEKj1Yw0B6jpovnEschga6kzSuQba+T&#10;PK32PwGErDwNCJky+sDPLH/Ls1cRePToBNq3rw6bxjJ1+e9o0fANjGYvu2RMF6YDffDx/AHYPHcg&#10;thEG62cPwrj3mqiKfl+6iN4d6qB7m5ro2qo6OjWtjI4MvA6276JL86pUFXRsUhGdGYRdCIbeBMVA&#10;QmM405GxfP0UBvGs7vUxv48Nlg2iYxjSimqJD4a0wOqhrQgIOonhzbF4cFPM7WurgCBuY5QUFKWO&#10;QBAMEiDwPP34WXp0qIuOrWqhaYOKqFXp/6DKmxVQ6W22FSugyrsVULNKBTSs+V+wqfEXNHinAhq9&#10;VQHNuK8j14fw882m09nGv3f3fKYB66ep5y26ynMSrhIKzF1DHa8i1f+xgoKkEfvXzKBD6Iv1E/th&#10;x7wheLJ9Mdy2zofh7FakEgQRTBfUZKRY7d4GAYK4BLkvIUgkcNAdgAUK+rJeX9DXBQKmYAl0i/4Q&#10;CAKPPwcEfU5C2eXXAUHqCwIFDQhpKuBf/aqNNmhQ0GYvSvvqHzK1OUsBISs/GvFMGQKCCASDBoSg&#10;qAAFhNDoECSlJyD/ZS5ynqfjF7xgmp6A5ORY/Pc/X6AwL5XBH4Uc5vlZtP7ZEvhZXGabnSWSx6ZF&#10;q7siC4sY9HK7tPxcPIFQSOVkhCKdbiKZKUUcHUBEoCNC/Z8iyGAPkxcB534H7nR+zo9O4/Hdo6gQ&#10;/PAqdn78FT66EYPJPj9jmW8mHmfJzU20EnQGKRlUJtOEDIKAPWsyoaDd4MQ0IcdUDILXAUFmOKYQ&#10;BvKQFan2p2aJAjVlm5ULKJGsEwA5FsmyBQjlFRZLev8SldqXF47MfFopKjOP2/MIBaYMqXQ52fmB&#10;iIhywsjRndCEQdGEUGjV6A2M78tee2JPfDxvADbN649PFg7GxwuGYOawthjKVKAPg7Fnh9ro0VaG&#10;+GqgawsBAgEgYg/cqUVVdCIU2vCc7WzfQSfbt7XemRrEfSMIkfHta2NaFw0KC/rZYrncSEUn8D6B&#10;sGJwc7w/lBrWAgsG2GLmew0xk+AQIIzuWh8jOtfHMIJgQEemD/ws3dvVRAvbiqhb66+oShhUrvQX&#10;VK0mv0pVEVVrvI2q1d9EzZp/R7uWtfjZaqBZzb+iRbX/QrN3/4KeDd7BJAJmYZ/GTFfaqmFT+c0I&#10;ecDK4x8/heu5r+EjNz7dP820wQ7J7EViPW/h8pcfYsO4Plg/vg++XDgCtz+ZA9OhTTBc3I3ksNt0&#10;CDd5sd9RDiEo8rYCQpiMLqjfWJB7CBi44gbMN4rdgA4BaXXJejEILCoPAtYqDwh6gOuBL+3rpB+n&#10;vaYEBtL6cbu36Q6B4IWfmSr88t85bHNo8xn8CgbZlCxn4yeRFRASmNebQywzFUM8FBDCVQ3B4hBe&#10;ZiH7eSpe/X/PGRuJSE6Jw3//+hLPCzLoBOKQmx2L3Jwo5v0M9rxY2v04lfc/e0axlZ94l+s9NT0I&#10;iYlGxEZ5ITrUDRFmJ4QYHyPY9yH8Gfy+ztfh8eQSnt49iQfXj+DBtSO4z/Tw4Y2DeHL7MCoE3LuC&#10;7Ru/wnoCYZL3L1jul40nWfmIzY9COkGQLM9TFCBkyg+e+DBgLU9NkqBnb2sNgLJSriBLZIGBpACW&#10;IUSRDoASEJTsE1kHf3kqCwNRyb5QpgfyNBoCoUAeQiGjDcy3Cuk2CuTz+CEk3B5LV4yFTZO3Ydvo&#10;TTSv9zdMG9Qa62f0w1aCYOsiwmBufyyf0AnzaOWnMnDHvGeD0X2bYDzz+nHvNaejaIoRPW0wvEdj&#10;DKOk2i9Dgb3a1UBPKQBS/dpQLZj3t6qGUYTBhE71MLVLbczoWhdzezXCgj62WDKgqQLD8sEtsJKp&#10;w3JCYX7/xpjTrxGmMcUYx2NllGFoh3oY0r4O+rfn+VtVJcTeQsM6f0UTm0rqUfI1qsmvUb2DStXf&#10;JQwqokrVN5RLaG1bCd1aVMF7LatgLNOi98f3wNFPFzJdmI/Tm2dpPwbz2Xxc2TYf9/Z9AIcfN8Pp&#10;5E64Xf5WjTCEu96kS3BANns5jwvfYM+iCdg9dzS+nDME93YuRtilPfA8vQPx/leVQ5AagplgKA8I&#10;4hB0B6DL2hVYr//rQGBgvwYI1sGuA8B6vewxvwECt3kZbyM8xkPVDzQYaHr1aw5hoEmWfxKVAwRJ&#10;GQxBHipl0IBgqSEoIKTh1f8tIhASkJgcjV9+KcKrF9l0Ccm0/Ul49VyT2P+CvGjk0iXIKEJSnAHR&#10;MV4IC3dCcLADQsxPYTY+hNFDHpZyFc5M+x7fOsrgZ+Bf/wGPbhyGPUH/6MYRPL19DA78/z61O6FU&#10;wXD7ArZt+Bof3YzHRAGCIQdPsvMRRyCkpfspIIhD0GsIxUCQ4Uarm4t0/RYI/qWAUBYC1kqhaxDp&#10;6+l/AIXfzkvgdoECJcsy7Jgh6YL8bLx6f39k5AcgPc+EmCRX9lQPsfurlahT7//ApuHf0KrB3zFn&#10;REdsmj0QOxcNxa4lQ7FlTl98JEOJS4ZgA5c/mNINKyd3x8qJPbCcqcUSOoxFozoyzeikJD8MKw9X&#10;mdC/CeHRGCN7NMBIBvNoOoJRzP3HUJO4PJWa3q0uZtKuz+YxCgx9bbB8YAtVbHyfacOiQU0IhIYE&#10;Qj2MJUBGEAiD29Zl+lELfQiDLk3eVRBrWv9NdG5XD+3b1EU1Bn/1am8ql1C50l9RjY7Bptbf0YMg&#10;mErorJrUFZ/w7zu0fgZu71uD4xum4fv3R+LCJ7PVz73d37cKjofWwfXoZjge/wwOZ/bA7epBBDy+&#10;iHjfRygId0csU4hD6+bh0PszsH/uEFzdMguBl3bB7fhWJAdc58XJVIFQCIy68RsgmOWxZ2WC3xoA&#10;Zdf/00DQZQ2DsjIG3FGyBoIMQ8p0Zk/DLYRFuzNdkAKgFvyvfs1VevmLSN9GlQFCYLAzPIuBYFIp&#10;gzgESRnyXhAIL+gQUMTrNh4JyRH45dcC/PRTlvarzfmxyMtkx0YApBAACZHeiA52Q7g/UwCmIf7M&#10;/73db8DVgb3/g9OwZ6r3iMH+6MaPDP6jDPzjcKQrcLI7Bad7p+Box2W2Lmra8nl4OFxV6UMFnxsX&#10;8NnGvfjodiIm+vyKZX4EAh2CACGdQJCUQa8hpEr9gCpJGf7YIcidkqky49GqHqCJLkDJehslIGB6&#10;8KfmHjDYraWAoJY1OGTmhfGfIe5AA0JWQbB6PkJ2kRkxyW7qb7p59xAGDWmNZrT2Tev8BTOHtsXH&#10;cwZi95Jh2LN0KHbM748vVwzH1ytHYvuigdg8uzc2ERAbCIW14zpj9bhOWDOeLbVmQhesntgVqyd1&#10;wzKuzxvRFtMZhJN6NaTlr4/xXetgXJdamNi5NqZ2FZdQR0FBUgeBwrzeDRUQ1o7qgNWj22L58OaY&#10;N6ARphMI43jscJmO3Ko2+javrgqW7Ru+gZYEQtsmldC1bR1079gATeq/hRqV/w9qVv0bbOtXQr8u&#10;TTFlSEesYBq0g4D7avlQfCG3U38wXv0W5f7FQ3B07Thc3DoHt5kqPDm4Hm5HPoLbMRl92A5HeRDr&#10;pe9gengOkR52yA52QQHz0CtfrMfhD6bj7OopuPHpTPhf2AHD2Z1IMV1FtNy7IOmCgMFSVPx/BQh6&#10;sFsDQQv+kmMN/reVynMIPv53ERHrqQL9lQJCCQhe/pxHCRzKcwj+dAgu8JKUobioGKqKigoI4hBe&#10;phMIz5Cak0AghOPXf+QjPz8BcdG+iI3wRBS/+/CApwhmChDgeY/2/ybcHl2E450zeHznBB7e+pE6&#10;CnuC4AkB4HTvtJLL/bNw4f/P9fEFJQ+Hy/Cj4zP73FfTlmNCXHl+xnWsPyr4Xb+CbRu/xXoCYYLv&#10;z1hhyIKjFBUFCCr314EgolugtAeXGpBEJeaI/MqVDDdqdQQBQ0mRMD2TwZ7BoGVbFggS6Mr+s/0j&#10;KKTLj0/kSGogLV/LtCAjXxRISXoQivR8y/RlupNMGWXgPnEIEQlOKHgVjcdOF7Dl08WYMKYbGteo&#10;gCmDmmPLokH4ctUo7FszGt+tHYNjmybjENuvlw7Cjnl9sHl6D3XD02qmEaI1oztg5aj2WDW2I8HQ&#10;BR9O7Yk1U3thxYSu6pejZw9uhalMCyb1aIjxdAYTO9fDxE4NqHqYTDjM7F4Ps3oyfWDgLx/UTE1Q&#10;2kSwfDimPd4f3goLuW1q70YY2bEO+jaj7W9WGT2Y5rSv/19o1/Dv6GDzNro2r4I+TEf6MJ3oSzgM&#10;7cpUY2gHrJo+AFsWDsfu5WOxa+kIbJ7RC1sIM3m4y76FQ3Hkg3HqJ+MufTJX/ebjw/3r4PTDJrjT&#10;HcizF51Pf4H/H29vGR5Hkm3teqa5Td1mZmZmZmZmZmZmZmgzM0sWWJZMspi5xMzMkt0w56y7dmSV&#10;JUP3wJnv/thPZmVVpUpS7TfWitgRYXPrONxMb0D3+iniPGyQF+gE20sHcHPFBBhRHZjumAy3y+vg&#10;eXkTElxuITjwAQIJBJnUpHZvCjKBjz/tgs6MofUhFE7+wiF1CIUffwoEQ3wJBhJaH4J0RGodku4K&#10;DExqL4ZKcEluLcE/tP76hC94LJCQEGiYfnje1dMUzm5MoiBb5EjhkSiD9xnIf5fFljyLMEgnAGTp&#10;M+k/oKX4h0x+ikEy5X0kFYKsuuwok5u8CYQgD233phCpjaEFyE1FKqGQ9z/ZiEuLQli0Dr//Ix3J&#10;CTq42pvAxeYR7F/cgrX5Va2FJwCsHl+E5cPzeG3Elv6pLJ92lXENb82Y/AKAZ9dha3UHrjaEs5MJ&#10;dO7PEeL3BpFBDogJZU6GMxcimGtUI7GRzPeoYBRxffgA29efxCrjaAx3fI9F7sl4nZSK0LRAJqir&#10;gkKcSmgmtkAgURZKIRhUoosSkGHFP4vCSqEACAkJ3kj8Z0BQSf45BL4U2uvZ+tMaJGWIRSB0CAfZ&#10;vSlGHWkfqBKko1ImOUVT5UQlOiE9P4ie0BgnT2/GxjVTUat8EYzsXgub5/bFwRXDcHT1MJxZPwqX&#10;NozB2RVDcYRKQSoTVzJZFw5owha8kRoWnEGFMb13I7XT07ju9TGkXXX0luRtWBpdG5dWowL9+HhQ&#10;K2npK2NI80oY1Lg8hrLFH96iHMZSNUxoWw7TOlcmYBpgA23JtnGdsJlgWS2qY0gzzOrbEONkFmOj&#10;MlQIJVQnZavq36ENj12alEWfNlVpT6qrfo3xvZtgxqBWWDCyI5aO7Yxlo9pjPm2NfNY5fRpgOeEl&#10;cyUOTe+NXwiKm2sm4f6mGXi4bTaM9y2CxdFVePnLRrw4sxkvz+3A66uH4PaUQHhlglhPe/we5YNA&#10;k6sw3TkfZlunwPHUEnhdWgO3X1Yixf02QmgVpGPRnyGbvfoEUR0QCDLUK2D4KyB8Gl+CgYQBALJy&#10;kiHcPjwv73ukPxIQPgIE2WTF9EPifwyAzwHxAQKFnnNxZ6vsysQKtGXy0zL8loZ37wmD97l4/y4X&#10;eb9lIu8PqoQ/krU+Bj0QRCFExnjBR2erVSrK9OcgT/jJRi1hBEJcOIGQrhZWzftHtprpKED4438y&#10;EBXuBgvK/OdPKPuNzhIGl9jiX1ZzFN6YXWVcg41IfotbcHxxHy7WVFb2pvBzs0KQt7WyFlKyHB/p&#10;hgSpVIym+ub/L573j48JRGJcGKETxXyMRHJSNC3DvbvYseEkVj+NpmV4h2UeqXhDIAQn+1PKSEei&#10;1ocQncAWn4+1OQ2y+jIVQ0pBH8GXIlqCvl3OP1YITHyGHD8Fgnperwz+qUL4YC2010mfgaiGuGQf&#10;/jxRBjynbYhPl9GGACoIP+2z8fPLPg0Z+YH8gr7EgYMrsXn9DNSpUAQD21fCNnrqY2tH4/T60biw&#10;aRwurB+Dc6tG4vCCgapycTatwPju9TC6a1368gYY0rEOOjepiMY1SqJy6a9Rpih9/I9FUJbHSiWL&#10;oDaVR+OKX6NNte/ZwpdEz/o/o0+9UhjQsBTB8DNGNiuF8a3LYlbXqlhBqyCTpQ6y9d4/sze2TuyE&#10;dWPaYQVb9SXD2xI8jTGibXX0p7ro17IiPy8h0LkOhhAEQzvWxnAeR3erjzGMkZ1qq9GJoVLFSCUy&#10;qk0lTO5UE4v7NlLl1Iem98H5RSNwbeV43Ns4HQ+2zsKTXfNgIvMdjq7Bi9MbYXmKULi4H55mtxFs&#10;a4FIdxv8IzEIsQ5P8eL4Wrw5vBhBN7dBd20j3M+tRrLHXQQGPkRA4H0qgwf6dRWN9cONZvANEJVQ&#10;MJfhSxAoHH8GAk0NMKRGQR8CBKUK1PERE++ReiyTmVwkoT0+TngJF1oAiU9hIKFBQKyEBhJnt6ds&#10;4U3gF2iD3PfxVAHpBUBg5P2agdzfaR8IBBmS/BQIsgy7jDI4e9kqhWDYyk2AkClAyOH7/pHD72os&#10;QiNFIWQgMtwDFmz1X5ldwVuqAxsLtvrPb8GOst/J+iHcHai+3J4jwPs1Qv3tERnigrhIqmMpVIoP&#10;RHJ8EJM9kI2wFomJwUhKCmNEICk5CimpcUhLT0BGZhwysxNQxPbuLezadAprTWMw2vkdVnulwTY5&#10;DWHJAUwcqgCCQGBgCKUKBApiG6Tll9LmRM8vByFggMOnQPgzGBjCkPCFAfB5FPQ1yNr3ccm0CCn+&#10;tBABpCwBkBFARRCE5IwgXhPAeSAy1oWv5R+M1iH31xBYvLiKvv2aoX+vxqhf+e/o0exnbF84CKfp&#10;i89tGo8LG8fi7JrROLlsOLZM7YG5bF0n9KyPwZ3qoGvLamjdsDxqVymKsqW+QjEC4Meif0Pxkt+g&#10;dOlvUaHcd6hU9lvULEufX/lHNK7wDZpX+hbtaxRF95rF0INSv3/9YhjTsgymdaqERb1qYw1tgmwB&#10;d3rRUJxePBSH5vTF7uk9sJ3XNk/qjtWjaEUGtsL0vs0wTioYmfD9mPB9W1TEgJaVMbBVFVqLiujX&#10;rBz6inKgoujfpAyGtaiA8Z1qYH6/pthIO7Nf+hHmDMS5hcNxdflY3F4/Bfc2z8Cj7XNgsncRLA+v&#10;wotja2F5fBNeEwiuRtcQ+NYc4e62+D2VXyif17C9uhu+N3Yi4u4evD04F27n1yDVlzCgKvCnbdAF&#10;a+sp+gXLpCYTBQO/QHO10Op/DATpH9DHh76CT0IrZBIQCBCoIryM1KInLp8kvIQBCJ9eN4QBFAaF&#10;oIAQ8FZZhvcEwvtfsxl5+JWR/0EhpBAGSZ8BwUtXAATPQHf4yZbwoTqEK8uQphTCu3/k8fuagPDI&#10;APz+RwZio/3w5uVDOL5+CA+bJ/BxMkMwk19kf2w4kz+arX4ccyFBpxI/MSEISYkhSE4OZYtvSPpo&#10;pGbEICVDjrFIzyIAslNUZObI3g+0OnmJBEIsiry9ewd7t5/FhmdxGOuSjzWeSbBPTkV4iqyHoFkG&#10;g0JQRwGBggHBIP0K+uQvnMyFrxlGDLTn5JqAwQPxKj5+n0RBq1+gAAxhsBIFloKJLVaBLX+yqABC&#10;ICUzmMkejIT0QKRkEQZ8HJ+iIwy8CDcvvk5qEryRnu2H6DgHzFswBNWqfo0GtYqhUdVv0K3Jz9gt&#10;27VvmYLzhMLJlcNxbOlQ7J7dD8tGtsOkPo2oCGqiXaMKqF7+e5QpUQSVK/yISpWKo8RP36DoT9+i&#10;WKkf8HPZH1C6DKFQSkYviqNzo4poVa0YmlT4O5oxetHz969XEgPqFcWENuWxoFctrB7ElntES7bc&#10;PXB51RhcWzceF6lMji8cgD3Tu6vl2rZO6Ir1Y2gDhrfDvP6EAlv8wWz9BzUvhwFNGI3Lon+j0ujf&#10;uBSGUUGM71QLM3o1wqJBLbF2bBdsn9YHB2VFZ9kNajHVwYpxuLl6Im6vm4KHW2bBeNcCmMmaCYdX&#10;483xDVQBm2BNIDg+vIhA22cIdH6DzLhApIc5w/nxCQQ/OgLvM2thtG40/O/uRKJMfVZ2gWCQeoRg&#10;WXFZRh2ewkegEGiqFkmRZP9S5+Kn4S4tvL7Vl5AVl2X9A1cmvovXExWuDDcmvZu3KAMNCgoefL+r&#10;92PtdZ4aFAone2EYfEkhfBou7k8p+eXzWyNbpjfrFYIA4f37j4EgoxAKCL/FMsFDEBXrTZVkowHB&#10;04ZA8PgYCEzKtNxU3jMX6ZlJiIwKwm+/ZyEtNRL+fg6IDnNDklQrxvggNd4fqWpCUiBbegIgmd/5&#10;lFDmQhhS06OQxsRPIwDSJPkzE5CdIztAJTHxk5GTn4rsXHmcrJ6T3aLi4vn5Ir0RHOSMIta0DHt3&#10;ncdmqwRMcH2HDd4pcEpNQ4QCAn1HigwZalD4CAgMZRv0CqEgqQsUQuFENzxnAIIWH7/mz0DwVyGv&#10;14BAQkohEiNJ7AEVgdQhRBECUXEy/dmPhOQfMYOvTfNE3rtAWL24hE6dqqFx/Z/QpG5JNK72LT1/&#10;KeyVdQp3zsTZ9WOxf24f1W+wYmQbTKIyGNShpurAK08Q/PQDbQEtQZ0aP6Fe7TJUBV+jWHFNJcix&#10;FJ8rx2Pr2qUxqG0tdKDfb1axCJpW+Bu6VPsBY9tWwdhWFTC7W02sHtwEm4Y3x55x7XGSquDyqlG4&#10;vWUy7mydhMtrCIX5fZVykOXYZCHXrRNk2nU3bGGsG9dJKYeVhMSKoW2wgtZixYi26tr6cV2wZWJ3&#10;/g69sX/2IByT3Z9WjFW7P90QEKydrIBwa80kPJD1EqgOLA4sw4tDq/H66Hq8PEYgnNsH+3vn4Wct&#10;S3e9RVZCCHIS/OBk/AuCHh8lENbj0epRCDI+gHhZeTmUUAh5qKDgH/SQqkD6EozgHWCsoGCoQ/hP&#10;gKCpAyYxk19CgYDhqRY6YYIz8dV1vkezC48IBD0U9B2FhhAIGEDwVyrBEGIZpA/hXwGCNpchTgEh&#10;VXZBYyvuo9MDQW8ZDBu1hEaHqj6EdAMQMgiESK0OISc3EfGU/alJIUhny5+eHIb0lAhkpEYhIz0a&#10;GUx6kfvpWUx+tvDZuQnIYWsvkZefhLy8JN4jAZl8Po3vSUriZ4nmzwzxQFCgM/x87eDl8RoeLs/h&#10;Ym+KIq/u3sbeneew/WUyJrnlY4tvKlzS0hFJIMQz2b8EhKikQh2LBkugxvk1i6COUpmoEp7e/sPw&#10;ogEI7qqjUjsvAIJEYZB8CQCFQ8GD9zYASIYaY+SeKXysr3mQYUwpUhIFkZKhIwz4vmQXfgEeYcf2&#10;GWjTqhyaNy6D5g1KUSF8i+7NyuDIukm4tnsWTlEdrB3TCvP61cekLjUpxyuiGeW+wKDMj1QGP/8N&#10;NcpLHcAPaFijBOpU/l6VCFev8B1qVPkO9av/gI6NymJk53oY16WuGmmY0KseJvdpiNHtamAs5f5U&#10;ynipUFw/rBm2UR0cnNgZZ+cPxJXVo/Fg+zQ82jENtzeOw6XltBDz+uHYjN44PK0njszoicMzeT67&#10;Lw7P7U9rMUDFUdqAI/MH48iCoTi6cJiKE1QCp5eOwinGGYHB2om4sW4yVcFU3Fk7BXeoDiREIZju&#10;IRD2EwgHV+HlwdV4dXgjrM/ugwOBoHtrhnBPB2TEBOFdWgjcLS/D49YehN7YBdczqxH64iSiQpno&#10;BIFPMC1D0H1lHWShFBlt8Ao0omzW1jn4V2Ag8WUgaHZBhbexgoE3W3+ZwqyWRPugEP7bQDBWlsHH&#10;7w2BEKMBgUn7V0CQOQ6pmWEEAhVC4T4EWgZtb0cNCOm0DOl5abxnHtLTkhAVHoJfZeQiPwUpaZFI&#10;TYtCZlocsjOY7NlJyMpma0+5n5ebwaDk5+sEAgKEzKwYQiWC9sEfMdHeiAiXykUnBPvZw9/bGj5u&#10;VvCg9XB6+1gNQb42v4bnTy7h2aPzKPLixk3s2nEe214RCC652OKTApfUVA0ITFyp/VcgKGQZPow0&#10;qEKkj6cyy7naU5EhRUbxXwSCViSkKhf1yS/xIbG/kPwSyiboQ7MNfoSCr/Ze3lPWPYiXhVfT3JGU&#10;xdenexMEvipkPoMc07P8EBL+Gus3T8QgSvS2rcsrhdC4Tgk0rPYdejPpT22dhStUCEcWD8SmiR2x&#10;cFATVT/QotJXqFGqCFrWK4POzSqjW3N6dyZ27zbV0b1FJT6uwGMF9GbL37dzDYzp1wSzhrZVVYEL&#10;hrTCoqGtMHdoc0zr2wBTutbFlM6U811qYemAhtg4rDl2jm6LY9N64OLiobi1fjyM9syCyb45Cgp3&#10;No7HtZWjcGHxMJyZNxCn5vRRy7If5/Hk/P44tXAQziwaivNLhuHiytG4uGYsLq8dj6vrJ6m4vnEK&#10;rm9ibJyKm4w7m6bi3qZpuLthGh5Ih+KmGXi0dTaMd86H+b4lsDywHJZ7luH1kY2wv3gQzvcvwv+t&#10;OULc7JHAVi0/PQz+dg9gd2kLnI4vR/DdXUj2uMUv3gN4CRCoEKRTUdZDkIlOAgTvQCat7svTn/8s&#10;PgOCWs+Aiaxf70DqBjw9n8KL4cEwrJEoowsfAeG/YBkUEFyocAiErDwDELQ+BAMQ8nlN6hNk2FFs&#10;Q+5vsl5iqGYZCASpVHT0sIZHgBt04Tq1+3NYjFiGNGTkp+G9ACE9GRGhhG6+DGdmMNHZyuelIJeJ&#10;L8mfR3uRl6NFbmYqMlMTkJwYgbjYAEp/H4QGuyBQZwed9yv4elrB3UnmLDD5X97DK3PZ6PUiLB79&#10;ArP7J2D+gMGjxf2zsHxAILw8dxlb91zCmtfJmOyYhy3eyXBKT0EEZbjsZxDHkLLlaJnLoFcGCgii&#10;GPTqoEAhMKELJXbhZP9XwgCDwrZBzj8EFYCogMIFSFJbILMYJfm1pdP4swkjqUNQtQgZXvRw3kjN&#10;IhT4OCbOmTL2BQ4dWYpjx5dh1Jj2qEoQ1KpZDA1rFUOfDtVwgjC4vHsmjq8Yhl1MuHXjO2BWvwYY&#10;06kqRjPR51GSLxnXEfNHtcEcJvmswa0xc1ArzOjfAtP6NMVUxsTeTTB7SDtM69cM47vWwVi+b3ib&#10;8vT7pTGyXVlM71pVzVlYNqAR1vMeW2hJdo1tjxMze+DysmG4s2EiHu8iEA7Mh9G+eXi0ezbubZmu&#10;9nO8LQm+ehyurhjD144gJIZQQQzHZaqKy2vG4NrGCUx+xsaJDIHBJNzZNl1tBntPdnbaMgW3NtEm&#10;bJqEu5un4AHv+3DbTBjtmo+nuxfCdN9CWBxcDLO9C/D6xFrYX9kPt8eXoXtphgB7aySGUc5Spka6&#10;P8Obs+vwcu90OF1aSUvxC32oTGx6AF/Zi0Hsg6y2LJvABjxVe0H6+BV0KH6pU9FQh1AAAJH+TG6x&#10;Bp58H1XAp6EmJsk5E/7z5yXR/3nr/6+E1qkoqzq/ZgLH490/sgmEXLXK0W+/5hMKVAvvM2kjpD4h&#10;Gfkyt+F9IoEQSYXgB78AO9g5PdcDwR26CNmXIQDhseEKCFn097/+kUMLkIKw8CAmfiZ+e5+D9/kZ&#10;hEMKAZCIjLQYJn8oEmICERfFHA3zQnigK0J09tB5vv5QtOT4+oEajpRKxBdPzjPxBQCnVemylC0/&#10;NzqL58b6MDoPS/5/Xzy5Sstw9gq27ruMVdYpBEI+tnqnwCFDgOBL2e/0ERBUtaKUKBvsgliJT4Bg&#10;SOy4fzKK8GdhAMFnMGAYYGAAggBAoCC1BxLyOCrBlcHPKLM0+ZniBA6iXOKdEBplCx//57C2vQtz&#10;i3N4bnUeq5lcFdny16tdEo0IhAGU8Gd3z8EVAkEsw66Z9OtTu2LXrD6qsGfjlO5YNKwl5g1pillM&#10;5sm96mMak39qzyaY3KMxJnSrr+zBiA61MKI9bUbLioRABQxuXgbDW5RRk5UWDGyAVcOaYv2oVtg4&#10;qrVaTWnH6HY4OKkLTs/pjSvLh+EeE9Vozxw8kX0aCQSj/QtUPN23AMZ75uH+1hkKDrfWTsDNNeNw&#10;awOPTPB7O6bjPoF2ZxutxtapuCsg2DZDhcxVuM/j/a1TcH8LX0sw3N08WcHg6Z75anRBwoxAeH5o&#10;Mcz586yOrobd5f3wNL4G3QtT+Nu8QhK/rL9lxSPayxJvz63H630z4HhxOdwsDiM81IjJf0/NdvTl&#10;uU8w5bwAIVAPBN2XKxUNURgIhjoDZQEIBHePPwfCp9dEOUgBkqGw6L8R0ofg4MKf52MAQo4CgiiE&#10;X6kQ3r+jWiAQ8t9TJRAK794zid8lUZ2GIzLGB77+tgoITp42Cgg+ob6qDyEsRuoQCgEhKxlhEYGq&#10;2CmfqiEhLgTR4T6IDPVAaKALAnxsofN4Ax/aD1c7Uzi8fgwbq7t4TQBYmVzGs8fn9CXLTPwnbPmf&#10;nFPzFVSYXGJcgRVB8cbiJmxe3oX9m4dw5318XCxRxPLkRWzcfRkrqBAmOeRpQBDJwgSMTRGFoM1j&#10;+BAEgqo/IBAUGAoBQa2AzEQunNyFk/3TKJz8n8anMPgSECRk8pKEBgjtuhwFCqHRjgiJtENIhB2B&#10;QGVDKIiPtHd6QMmno7fzIBzuoFefRqhTsyia1i6KEV1r4/z2WbhG/3529UicWDpE1R8cIAz2MbZP&#10;64W1o2kjBjfD9J51MU4WRmldhZaiKgbRQvRvWg59mpRB36Zl0b9ZOQWDMVQdM3rUwfKhLbCBikQ2&#10;e9k6vh22jZXVljtg26h22M3jkSldcXpWT1xeMphyfjKTnyDYNxfGBxbAhAlqengJzA8vxVMmqiT2&#10;HdqAqyvH4MJS2fNxpJqpeHndeP0kpRkMwoGveyhrHPDx/c20B1QDj3n9oSgDxiMCw2jXXJjuJwhE&#10;FRxYgmcHFsPy4FI8Z1gdWwu7Kwfh8eQavJ8bQWfzEgkhfgRCjKYQzqzDs63jYXdyAYLenEZcBCW1&#10;/10FBL8/AcK/Uqn47wDBUHZsOC8IufbfB4I7gZCeG6cUQv6vhIK04u+kOIlAYORT5ue/TyMsUgmE&#10;RCSnhSEylkAI+AQIIQYgaMOOWbQCv/6Rp4AQIrbsHa9lx8LX9y08nNnyO5jDyVq2d79H33+T0v8K&#10;zB+eh+n9M2q+gqXRRbb4F2H59BJeml3Bq2dX8NJcjleZ/DdgR8vg/JZ/T3szKgkrBBEsEbQX0WHM&#10;3wiq6WhfFDE7cgHrd14iEFIIhFxsIxAc05IQmSyFPi4f4lMgCAy0BVH+e0BQSa8/14YVPwaCIdlV&#10;pGtAkHPDzEl5LDMbC2Y4SiGSp6YY4l0RHPGWHtMEvrpniOfvEhlvz+cccfDICnRsVxWt6xXHRLb4&#10;F5lQV7dMxlkqhJOLB+PY/AE4vmAQTtCjH503CIdm9cPOKT2wfmxHLB/SGnN6N8bUbg0xrlNtjOlY&#10;U3UejidYZvRthIVDWmIpLcHGsZ0gW77tmtQVuyd1xq6JshR7B+ydIBu1dMH+8Z1xlEA4Ob07Li0c&#10;RFswAU/3zoXJQYHBIjw5uFDNNXhKMJgdWaKUwJklQ7GfimUr7cYmtdVcO2ynypBhxVMLZet42Sl6&#10;NBXHWCqJyarj8PaaCbi7ejzurWGs4/n6ibgrZcuEhAktwjNCwfLAIljsW0QgLMeL4xvgdPM4Aiwf&#10;wcuCyUqVEBfggd8JhKSAt2pC05V5PfF02zhE2F1ApFQnGhRCyBN4Bxt9BARffenyn6mE/x4QxGLI&#10;9f8eEGTYUQGB3jwtJxbv/igAwrt8gYIBCGzZlVJIQ+77JK1TMcGXfwP7jyyD7O0ohUlhMaFIz/kY&#10;CKFhOgWU1LRQvH7zQKtWfHQBzx+zlTdiwvPxC4YcX5teVTMapcWXxH9jeQt2r+7B0fYxXJ1N4ef9&#10;AqH+dvzfMH/DmacRzKVo5klsIJLighkhSoUkxYeiiNFBAcJVrHyTpoCwwycZrhnJiE72Q1yCphA+&#10;BYJmF7Sy5MJA+LST8J+FIfkL9x38WahORCb6BwBIOTKPcfK8PMfkFwDE81xgkJIZoOoSklR9go4/&#10;zxNh0Q5UDG8RGW0Lv6Dn/NJa0lpQNbgZ4TBbyO5tKmDGoCYEwlRcp6w+S+l+evEgnFk6lAk2GCfn&#10;D8SpeYTDzD5qCHDbuI5YN6IdVg1tg5XD2mM5Q+oDlo9sj5Uj22HtmA7YMK4TFUEn7JrcjSCQXZ+7&#10;Yv9kQmECYSAViQTLoSk9cZDPHxYgzOiOi4sIBCarMS2DiaiDo0tgTAg8JhQe8/HTI4thdGgBbmye&#10;hH3TumN+15qY1LIspvDzz6MSkZWat43pgn2Te+HodNlOfiDOzB+KK4tHqbi+dBSuLRnJI4PAuLZ8&#10;JK6tGMWfOR5PqCjMdsyG2a55sDq0igpgB1zvnUXoG1N4Eghuz40VEP7IiUNGpKuaAGW0eSK8bm1G&#10;gvddBPnf5xf/Pls+I6UQDECQreB9/aSH/t9TCFpFosh0hhpaLACAWIUCAHwp5LUFIwn/ShTuaPw0&#10;DArBTQ+EfAJBswxSqSiWQaCgVwwEhSiF3PfJSM0SIFAhGIDgrgcCk16AEBIVrIYds/My8f63PKqC&#10;NCoEXzVsmJoeCqsXt/G88CQl6Rtg8ltb3mHiP4Cj9SO2/LKl3nP4e71BiL89IkKcERXBnIxhjsmq&#10;SgmBSEkMQUqCJD4jIZSPI5CaHIXUlGhGPNLTE1HkwZ7zWLv9Gla8SsVkuyzs9k2BW2YKE54EoQ+P&#10;1wPhAxgKAUFFIcvw7wLBkOifXjfAwQAMw2PDOgkSAga13kGh2gM5Fr4mBUlSj5CaGaRGGVIzZe65&#10;E2LjHdXvEhJtjfBYO/5MF+h8zTB/ahdMG9IIZ/kFv7ZtCs6vGoEzy6RicDBOzOuHk3P64NTsPjgu&#10;Q37Tu+IQYx/BsH1MJ2wZ1REbZVMV2WdBNlmZQBXA5Jet3PZP7UkYyEavbL2ndsehaT143lk9PjCZ&#10;j6f0Ihh4nEogzKFl4M+8I0DYPRumhxbC6DCDQFBQIBAe7p8Hk+NL8Or8ejVlWX7Ogh51MarRTxhc&#10;90dMaFUJC3s2xtrBbbCDYNg7np9hQjccm9Ibp2YMwNnZA3FuzkCcnzcYlxYMxeUFg3F54RBcXTwU&#10;t5ePxkOqCOMts2C+dxnsLh+AzvSmAoLHs8dwNHmAaJ0bfsuNR1KYC9yNziDhxQW883uESN97aul1&#10;GV1QC6wWsgxSmCTqQPUhFNqX4dP4V4Dwr4f0LXw8f+FLiV44/goIqjDJlffzevnXQHinH3V4l0nL&#10;IEAI5ffOq6BTUQ8EbdjxYyDI/bKoFkL4XG5esho+fPPmEV49vwV7SX6R/A60Xm5WCPC2RligI6LC&#10;qNojmUsxbADZ4kvSJ0skhiM1KVJFWkoUMtJikZlOkGfoQ5Urx6uS5azsFP7cFBR5uPciNuy8RSCk&#10;KyDs8UuFW0YK1QBlt5q2rCkDOf43gPBpksuwoeHxn76O9kW9ViDAxE6gXVD9Bkz+wlEYCoYyZlW9&#10;mMHrBE9qph+VgzeSZF1FQiGMMAiLsUE4I4pwuHt9CyYNqY8TG8fhyrbJOLdmJH5ZMRQnFvTH0dm9&#10;cGxmD5yc2RO/zO6Nk7O748ScHjjBc6kNODqjj4pj02VTVj6eLtu792KS92DSUxWIMiA8Dk5lTO+G&#10;A7QGojL20kbsm8yE5fmRWT1xdslAXF89Cg8o48UymB5eBNNjS2FybBmeHl0KsxMrCINluLNnBo9L&#10;YXxwkRpePMbk3jy6E6a0q4I+1b/HiEblML1dDSzq0RDrB7fGliFtsZvQOjShu9pQ9ijVw4mp/D2m&#10;9cZpAuvc9D64NLsvrlEB3VoyDPfXToLxzkVwuHoYgc/vwcfiIWwf0Ica3UWMAkICUmN8EOVkjHTX&#10;h0j2uo8gnax/8FApBB9lGQiEEMIgmDAINIGfTt+pSCD8WdnyXwLhgw34UvIXhEEhCBD+HRhI/DOF&#10;IJWKLp4vkJId8ydAyCMQ3vFx/idA8PwMCJ8phHwNCDm5GfpRhnRVmKTTOcDf5y3CgxwRE+mJhFh+&#10;/+OZ/Ils6JKkRDkMyclM/JRYpCUzUpjotP1ZqUnITk1GbnoasjNTkZWViuycVOTmM/i5svMTkUmw&#10;Z+TG0qbEIiU9kkDYdQ4bd93C8tfpGGeTSSCkwCM9mTLejwqBSa7mMLBV/VMg8LFAQayDHgqGJdK0&#10;ugPD+eeJrpKdrb0GBkMY+g70R0LgQ80BjwKERFWVWKAEDBCQakQ5Gh4npWvzGBKpElRpM++VlO6N&#10;tGwfXveCzHiUbeJlr4nwqDdwtLuGxdM7Y/fKwbiyY4qa0HRq6WAcndsHh2d1Z8J3w4npPXF6FhNp&#10;ZnecYmt+Zl5fnJ7TF2fm9MM5JtO5ef1xhol1inCQLdyPTutJKDDZCYDD02kPZH0F2cdhQkcmcFts&#10;GtUW22k9RGmICrlCVXJj7Rjcp20xIhCMqAjMT66A6fHlMKJ1eHVhE95e3UogzMLtnbNwY8s03Ng0&#10;Dbe2zsKF1ROxZ1ofTGpXDX1r/IhhDX7ChOYVML9LHSzv3QjrBzXH1qGtsZOWZs8Y/syxnbCfx8M8&#10;nprUHecIhovTeuH6/MG4RWvxZPM8vD2/F+6PL8P5yXXY3LuKN/euIcLbCX/kJyMzJQjhXhaIcrmP&#10;KK978A94RDWg1R+oOQxUCGqfRwFCEIHgT4XwT+Yx/CtAUMOM+pEFw7kh5HnD+gYGy6AltBz/bwrB&#10;UJjk7G7JhiUa73//EyAQBvI4T4CgLENIIYVgqQeC20dAkMKkLAHCb3oghAXyKLMpM5j04WqoMSUp&#10;hBI/jIkfjrQ0tvoZUUjj50jLpOzPTEB6VjJbff5fmPw52RnIy8xAfiZtSHa2qllQJczZSUoRpDL5&#10;E5KCEElLERrhhiDCRjovizzYfEIBYfHbLIy0y8R+XTJ09BIJVAgJqqCIia4vTJLqwo9gwDDs4lQQ&#10;hYqV9P0LhRWEVBYWAEFsA4n3ERQEBPzZhnUORBFI6BNeQusbCPwMCBoEDP0GEoZ+hCD+A0lTuS4d&#10;jlk+SMniz0zj51KrPrkjMs4JOj8znDu2CBsW9cLl7RNxfvkwBYODsjkLQyoET7BFPcnW9ARb/1Mz&#10;exEOfVScnNGLykEDgxzl8THag6P6ECgcZNLvm9gZWwmCVTJ02asOFvaqq4Yd99E+nJk/ALfXjsbt&#10;9WNxY/NkPKBlMD68GBanVhEIy2gdFlMhLMfL8xtgcWI1nhxYhId7F+Lurvl4dnItnv+yEbd3zMPK&#10;oW3Rv05RDKpXFIPrF8PE1hUwq1MNLO5VD8v7NsLGgc2wfVgr7CCMdo5si720OUfGdcHJCV1xanwX&#10;gqE3rswajEdrZ8D23G64PDxHdXAe1rfP4/XN89A5vsCvbFlSCAR/nSUC/B4j0O8BdP5ambKvAgLP&#10;ZaRB9mVQnYrSj0DF4C8zHb/chyCQkCXY1TlfUxB6IPzblqEACGqjFk8z9fhfVQufhpOrsepDcPWw&#10;YvLF4NffpChJA4LYBK3vQKtLkJLm3Pdsid8nsgEK1wPBVi2y6uD+Bh7+rmo9BFlCLTg8AKky2YgA&#10;yf9dgJBOhRCggCCFSqlM8tTUeGSlxSM7gxI/k616VhwlfhxbeS0y8hIJlURkqSIm/ty8NORkEQBU&#10;CqlJsYiPC0R0tC/Cw6Rk2RH+vjbwcn8Bd+dncLE30aoWX95DkXubjmPj7rtYbJONMY45OBiQCl1G&#10;EmFAby8KQSkAbcguOlGb7SihraT8ORAM28RHy1LrqlrRAAMNCIVtgaiHvwKCdBB+GFXQw8CgAAxA&#10;MIDAAIaCMAAiUE14SqFSSM6QCU8ERAZ/ToYnEjP4mQgE2VpOVnYKDX2F1xansH4xk379KJxdMQyH&#10;5/TGPrbqIun3TexCL94FB5k0h3h+hFZAFIMhTs3srWBgAMQRAQFfc4DJvm+i7PjcEVuZhCsHNMbk&#10;DpUwqvnPmNu9Jrbw2p4JnXCOQLizejRuMa6uGYt726bB7NAiWBxZAvMji/H00AJlISyoFixPrMSb&#10;s+thfX4jXp7dAOdb++B65wDtxUpsn9IbA2oXw5B6xVWMbFIKE1qUx/T2VTGva20s6VEHK/s0oGJo&#10;hs0Ew/bhrbFreBvsHdYah0a2wzEqhtMTeuLW0gl4c3o7nO7/Aqtrx/D80nG8uH4GnrbPkM+ESE0P&#10;gX/gCwTqjPglk30cH8FHxQPCQAOCTGwSGBQGwp91Kn4KhM8Uwn8ABEMyG0DwfwICLYMoBAUEtsy/&#10;/Z6jkl9CLMJHQPg1G/m/pUMWXU3LCleT6z4Gggv8ZNgxxA9BTP40SvlMAiFHQJKXgQiqBgHCb3/k&#10;MeEzkEvV8C5HypT1pcps7XNzaQcIgFyCIJNwSE2PUNObY2P9ERPB5A/yQLCfC3Re9vBxfwV3Fy35&#10;7a0fw+bFPX7Xb+CF6VW13Jrp47MqitzaeBQb9tzDQiqEsY65Cgj+maIQfGgbmMxMcNmoRaBQGAYf&#10;IKCAIMOPha4JEAQGDAMM1O7NhYDwnyiEwgn/KRA0ZSCTmgqUhAEIYhsECnIuIxDJmQQN1UEyVYJs&#10;Ja8+J3+/6BhZp/4Rbp5fjWPrR+PUymE4MK839orfZ1JL8dAOqRlgi7p3THscYBIfZsIfJSwMSsAQ&#10;R3hNCo32UxHsIQh28PUbhrbE8n6NMKVtRfSr+x0mtC2PdSNbYiftw76JHXF6Zk9cWzQEN5eNwNUV&#10;I3GTUHiwZQoebqV92DlTi12zYLRnNh7tnAHzQwvx+vRqPCcgLI4tw+M9c3Fj4yTsmNQLg+qWxIhG&#10;ZTCSMaxhKYxqVFpBYVrbqpjVoRrmdalJxVAfK/s1xtqBTbBB4EDlsIdw2EcwHBndGbeXT8SLY5vw&#10;+spBWF09gtdXT+DVjTNwtTZFblY0W8lwfsmt6HGfIDBIv2yarH8gU59DZNbjY54LEGgdCATvgCfw&#10;lh2c/sQy/DeAYOg/+NQy/DeA4OyuAcGFlkGkugYEDQB/BgRZgTktO+ILCsGFVkoDQiBtgwAhS4Ag&#10;8xd4jIoKUUD4/R85tB1S6EQ7kZ+N3Gxai4wEZMo6BslRSIwLYfL7IzzEDcEB9gig7Pdxfwl3R3O2&#10;+k9g9+o+bCzvMPmvw8rkEp4z+WWpNVl01cronNoR2sr4AixlWNP4Eopc33AU6/fdx3zrDIyxz8Eh&#10;/xT4pycgIdFbtZoysSkuRar+CAbpjPso8RlqqbQClSDy22AZZFVmSbYP27krIBj6DmQU4Z8DQY0m&#10;/AkQDDCQx9L6SxiuJanXSGj2QmyDBoQAAkHqFHhftZyalDnLZ3BHhAxJhr+Ai901XDw4F0dWDMZe&#10;AmEXFcIuJv92wmAH/feu0R2Z5B2wd3xHHGDCS0jyy3Efr+3na+W4l6/ZM74Tdo7poGzBcibfDCbj&#10;gNo/YGjjElgzqjUVCO3H3L44u6A/zvL88rwBjP6qL0LqES4vGYKLiwfh0pLB6vwCz88xzi4agIvL&#10;h+LGOtqLdeNwgQCR0ZDjfN/KgS0wumkFTGlXE2ObV8SwBj8rOMi18Xw8sVUFTGpbCVM7VsOsLjWw&#10;oCcVQ7+GWEflsp0w2DGwKQ6M6IBL80bg6e5lsDq3Cy8uH4T15aN4de00nF4Z80sZhey8aKqCF/Dx&#10;01ZH8lX7MFAV0C7oQjRAFADBCN7+GhD+/1QI/8+AwN9fswwaBD6zDAYgUCGk50Yimg2szgAEmV2o&#10;c4FPkA//Rr4aEGRtAjVMSb9PKERGhiCLkv+9TIHOikVySjgS4oMQFSFzFZj8/s4I9LGDr/truDtY&#10;wMWGdubNI7y1uouXZldhySS3kCpFI6lUPKOS31Cx+FqtuqRfcMX8irby0vPbhMdDFLm0nkA4+IhA&#10;oGVwyMWRwDTo6FVkARNlFwgDwypJn8FAQgGhQCF8ulWb1voSLAoMGhAKkl/OBQofA0EWO5EwAEEb&#10;YtRafEPrr/UPGBK+4LwAEGINRCHIdQGCIfxpGyT4ugz+XIGBTIgi+CKibAiFN/D2eozHN7fg8Jrh&#10;2D2vDzZNkO3a22Ib5fTW4W0VFHazxZeEl+Q3HAUChtgztj120gqIqthKRbGKLfDc7nUxtmV59Knx&#10;HaZ1ro5D8/rhztbJuLdlEm6sGkEAMMmZ0KdlNuPErjjMODSBwGHsG9sB+6TzkfeWSVBbh7dS997J&#10;n7Ndv8W8bC67msk8pXUlgqcm5vdoiOk8jm1eQcFgVONyBENZjGxaFmNkrYQ2ldR6jtM7VcOC7rWx&#10;rFddbBzUFLtpI/YMaY2zMwdTlSyG+cnNsDi3G6/PHaBaOAEXAiE7LRKyw7GvvyU8ve8jgACQ+QtS&#10;jCQw0BEQyjIEaTBQCoFA+CvLIFG4U9GwKYsBCDKr8UtJ/1dROPn/LzCQMADByfW5moEoQBAIKBAU&#10;UghaMLF/TVOWIT2HCoENrH+gnZrcZO9mAIK3sg3KMggQ6PvzCYR8KoHoqDBkZibxPukIj/SGr681&#10;vD0s4SqrK9s9ge3rB3j17DosTdmyP2XLz9b9uRHPjeR4URUtvTK7jDfmElfwWraRN79OtXBbDV9K&#10;xaKno5naHVr2bwgPclEFS0XOrDmE9YceY75NDhVCNo4RCAEZ8Uhg620YUZCqRDWpyQABfUSq7d4L&#10;1IFEYSBoMND3IwgQmPyy+aqhU1GDwZ8DQYqNPpQl60GgLZOmAcGQ/AZQFAaDqAUFBAUFg0qgzVAd&#10;jnx/Bl9P6yBrLCZlePG6dCza0SY5sLWzgIXJERzZNAY7F/bFxgntsVkSmzDYMoxgGNGeUGinkt6Q&#10;/BK7x7SjemhLELRRsY2JtYk2Yc3gFphPGIxnog6VxUvqFMPCng3wy+KhuLZ2NK6sGsqWvx9Oze6B&#10;Y1O6YteI1tgyuCU2DmiGdf2bYC2VxareDbC0ex0s7FoDCyn353WqiZltK2NCE9qC+iUwjPccRSUw&#10;oWl5zOpYE8v7NyWEWmJxv6ZUAXUxqU0VgqE8hjcugyENSmNEk/IKCmNkkdfWFTC1XUXMbl8Jy3vW&#10;xU6qhL38Pc/NGgLj3Uvw5NBaPD2+Ga/O7MWbi0fh/pJAYIuVmxMF/4AXcHO/A1/dPfiFyTCjKANt&#10;kZSCPgReDyhQCP/qXIb/OxA+BoABCP8pFAqAYKGG6P5lINAyxCQQCEGfA0H1IYQFIDUrSc1lECDI&#10;cmyx0RHIpkKQlYyc3KxgYX4NVkzw52zdzZ+e5/eTCuDpRQUEsQOvzG8wbhESt/DG4jbeWt6D7cv7&#10;tA38+9E+iI0I9LVViR8ZxgYwmjkQx3yRgiUZukyMQEpiJIqcWLmXQDDCAts8jLHNwtEAsQxxkNWM&#10;DH0Gn/UbMAQG/xIQaBcMHYvxAgSBwQeVYIDCl4GgQCAhSqEQELQwwEGUhGGYkSDQw0BTCGINCoBQ&#10;eHQiPo0/iwohJVtGHGQ4kp87wZ5HN4QTDG/fXMAv+6Zh15IB2D6tO4HAVnhYG0KhHbYMb4+ttADb&#10;R1JeM/El5Hzr8BbYPLQZNg1piq3D5LwF/XkzLGbyz+pcC6OalcMQttCDG5TC/M51cERqFmZ1Z3Rm&#10;dMKByfIzmmJpt1qY264q5jBmt62CmWzJpzJxJzUvi/FNSmFMg58IgOIYWP0H9Kn0DfpX/Z7xI4bV&#10;K4M5XRpi9eDW2DhShjTbYz3BtZSfYVbX2pjcvhrGEUqjmlakSmA0o2poRrUgk65alsH01uUIndpY&#10;368R9tMWnadleLx9AZ4cXA3jo5vw4tROvDl/GB5WRshJCkNOZgRCgl/D1/shVcItemIZanyiYCC2&#10;QYYexTL4BEhoQPDyK5j6/CUw/LeBULgwSc4LP/5S0v9VSKeijDI4ulggOS3inwLB0IeQnksgJPp8&#10;DAR/zTLIKINYhpSsRGS/k74CAUIe4mJoyTKTkZ0TB2tbI5ix1X9jdh1vnt3Ea8ZLAkBk/pvnd2Bt&#10;dQ92rx/D1d4Mnry/zkuWVXdGZLA74iKZA7GyrmIIkpLDkZISSfsRhaSUaCSlxjLPaEfS4pCalqim&#10;XRc5sWw/1h8zxRw7AUIGjgUkwzc9msktdQUFsxplubRPYSBLsP8VEBQU1H34wWStglRvJrFWgFQA&#10;AIGBHgjKGmg1B6ruQP+82r2Z15Mk6VXweaUSJNlFERRYhySlDLRIzKAaUGCQc1EHci7AkOu8v8yS&#10;zNIrBVoHKWOOF1VENeTudg93z63EgZXDsHdWb2xhwm8e0pJJ3hqbCIbNw+S8KY/NCILmanGTzUOb&#10;Y+PgJio2DG6G9YxlfRqyxa6OyWzNR1Gqj2xaTsUUts7rBrXAttFtsJEQkFg1oAHmdq6Kqa2Z/Hzt&#10;+EalqABKY1zj0hjdsJSKEYTB4NolMKBmSQyUqFWC18piYqvqmN21AVYMboMNozpg55Tu2Dm5G7aN&#10;74z1I9piYW9+ji61qRSqYrwoA8JgZJNyGMUYSyiMb1GWVqOcUiAbBjRVIynn5gzB/Q0zYbx3GcyO&#10;boTl8W2wvnQUnlZPkZMQpjYP8fe3QoA/LQEVgquPHgoy/Vk/9KjWQlBQkMVRCATdI3j6SYfiQ5X4&#10;2hBkARi8vPXnAgvCwAAEWQjFjUBQ27Ub1kL4QnwJCJ9WK/4nMJBwcjMiECTMkJQWhvd/ZDHhpRZB&#10;g4IGhDwFBNWH8GsGnxcrEEWl7AOdAoIFHNxeEQjO8AmmagjRIZgKISUrGVnvM5AjcyD4XtnKLTMz&#10;gQohHs4uz2HFlt/OStZWNIKTjQk8nK3g5/EWQTpHRKgWn7kgC6pKpaJUKCZHIS01BulpslKSjAjF&#10;I022hUtPQGqGzK9IQVpWGq2KFpmZ6cjKykSR44sPYN2pZ5jpmIvxDpk4FZQE76woRKRKq+6q+X/K&#10;fplOXHhnJg0I0n+gAaFg96aPgaANQdIupIld8FJlx7FKFUiySwei1kdg6DxMZCTxerIE4ZHC16fy&#10;Oe3oy/BToZ4nEGTptAIVQAnExE/4JBIzGVn8Yxn6FRhS3BRPMCRkESbSn5DuQxXkxs8hv68LAnVm&#10;eHh5Aw6vHoFD8/vSq9O3s8XfyCReN7A5E55JPKQRozFB0ETBYeMggmBgYwKhqfLyS/s2UlZhSrvK&#10;GNeCyde0DEY3K8/zChhHqT+drf+CHvUJjBqY3IotdsOfMLReMQyvVxyjG5TEGD4eQyiMps0YSZk/&#10;rP7PGFyX6qBhWd6rMu9VBZPa1sScbg1oDZph1dBW2DC6A7ZP7o59cwZg38w+2C1QGNsBa2lBFvdq&#10;hBnta6hOxfHNy2FMY6qDxgQCoSCPJ7UpR4VRjfakPvaN6YDzcwfh7qqJMN42H8/2r8azo5vx4sIh&#10;eL8yQ25ShNpf0MfPAr5+jxFANeDhd4dSmPZBVkoKfaT1JYiFkDUR1JAjVULgI3j534ebzz0mvoBB&#10;gFDQp+DpXXCuQqoa/bRkd1UwIBRkfYQ/CQGHikJg8PDWoPClJP93wsWdychwcDNFQnow8v8nA3m/&#10;a1CQJM57RxCIUvg1X016ymOCy1yGzFwCQRRCoA0cnM1h52LF38mJ8PSiPfVDSFggLUMyUmkZMn9N&#10;R94fmYhiYmdkxSP/nayNQJj4OiA8hLkUSYWtqhRlIdUItuzRKtKo6tMl2dO0OQmZTPjMbN6PtiNd&#10;ipVkMdXcDF6T6sdMgiaLjzORw6M8zs5J53tSUeTQvF0EggVmOeVhomM2zgRTIWRFIyJNPL+bAoJI&#10;fgGCAQb/DhAKQu4jFkKDgqYEvgAEUQJ6IAgEDJGqB0IaISAhUEjRA0FB4YNK0KuBQpFEICRLYRIB&#10;UBgIsipzgsAgUwOCtuISP3+SE4IDzHHj9HIcWDUcRxcPVoVD0km4cVBzrO7bGGv6N8DaAfV4Xher&#10;+9XDqr4879eA1xsyGqldnOd0q4PpHaopjz66Gb1+U7b0LcpjrLTQTMbRDUtjFGN4/Z8wgPK/X9Xv&#10;0L/69xhUs6iKoXVKEA4lMaLez7QDVAb1+LjRz0zoypjduR4W9GyEZf2bqwlWm8Z2xA6CYM+Mnjgw&#10;px+OzR+EI3P6qgVb98oIyeh2WN2/KeZSJUxpWwnjmpfHmCb8DI3KEAiiEMphcpvymEcgrOhVB9tp&#10;eX6Z0Qf310zEo42zYLJnOUwProPluf0EginykiP1QHgOH18mf4CmCDz878I74C5BYADCE+iCjT8U&#10;J3n7P4SL9024eN5RowqfAuHjcw0IHn5s6X3ZyktiKxUgCf8n8UUgaErhS0n+74WR2s7N0c3sIyDk&#10;FQJCPuW+AQj5v2qViuk5kVofggEITpb8fRwVEHTBvqoPISWTrTaBkCG7P1F5RMWHIZ02QtZVzGCC&#10;S2lyun4NRVlANT0jDmmZEvH6KsUkbSVlAkBAkJ3LxGeSq7oFmSPxjkrGELQluXnphEg8bUQ0EhLC&#10;aVFCEBkRiCL75+zApjNWmO2Yh/F2GTgTSCBkRCGSLWUcE12VJie6awuPfGQbtB2bFBBkh6a/UAhK&#10;JYh1IBAME5OkczFBdSwWAEFBgY8Tk+npGR8Bgc8JBAQG6Ux+ORqAkFIIClKiLP0IAgfVn8CQuQyp&#10;mQXq4AMQZEYkFUIC7YMAIUFUTLoHIhMcEBz4DFdOLsMmqoODBMLuyV1Vr/56yulVlN8r+9TF8t61&#10;sLRnTSzpXpPH2rxWn2BoyOv1Mb9nPUztVA3jCYMxLWkTBAiMsXw8tnVFqoRKGN2kPIbWZatfuyQG&#10;0QYMrFkcg2kBhtb5GUNr/4QhvD68XimqA6oEKopRfP+ENhUxs1N1LOL9V1KFyGYuB2b2xslFQ3Bm&#10;xQicXzUS51eOxNmlw/HLwkE4JrtQTdBGJjYMboEF3erSvlQloMqpGCPWpLlYjnKY2rYCFnStzt+v&#10;LnYOb4kTtB23lo3GvTVT8GjrPDzZuRTPz+yGz2sTAkFKaAPp+c2h82fS+2t7MEgdgnfAPZ5LcZLW&#10;segXLNWKWsWiqIMHxrtg43hF9Sf8MyDI/gpiGbRl06SlL0j0L4YBCIWgYADC/902EAiiEFxNaYGD&#10;vgiELymEDFEItAxBIfZwdHlG22BQCN78m/giMERGxejh82XoMVVVK0bFhqvFVmXhlayMNIIgia08&#10;4UJwpDH507KlvkFGMKgC8jMZGch+n4UsOUqVYi6DYJBqxZwsgiYtESlJsUhKiNKSP9wPwUHu0NFy&#10;eHvbwtvDBh6ub1Bk37yd2HzupQLCRJsMnA+Q0uUolcSyc1OMWAUCQVkG6Uv4AATDdm0FKkELgcLn&#10;QNA6GD0ZBiAQBgYgFFYJhYAgliEpyVOFQCEtTbMLBjCkMfmVUmAkp/kXUgwaGFIEBoxUAiGNkSww&#10;EHAoKBAEBIIoBOlLUNvApXny3BNhsbbw05nD5OFB7F47BnuXDMVWKoQtVAjrCISVvRpgWS+20N2q&#10;Y37XaozqbFlr8HFNLOxeG/O71VJbrI9tJT35TDqqglE8yj6OkztWxRQm9OT2NTGhVVWMaV4JIynb&#10;R9IGjGggIwa0FY1oLxrynDG2aQVMb1cNMzpWx7QOVTGrcw3M5c9b2b8+dk7ooDZqleXaH+6ahcd7&#10;56rVlZ7uX4jHe+bj7uapuLBkGPbzs2/jZ98wtDUtTD3ajBpUKhUxmiphLJXBuBZllTqY2bEyFnWv&#10;hbVUOXsJvzPTeuPq/CG4vWIcbhMKj7ctgMXpHQiys8D79AgkJ+ng4vYEvrpH/FI/UUDw0isF6UPQ&#10;gMDng2T4UYYiRdbfxuGTc2Dx8hQVA72w6j8ogICnr5Q26/sRvgQEUQiF+wo+e/w5ED7tXPzPoSBA&#10;kB2gTWh7Az8DgqiDD/EJEKQDPDjU4TMg6GgZAkP5XSUQZF+GjPx0NZ8hJpaKIC0Fv71/h7zsHEp6&#10;JrpUKDL5c6Wa8bcc5PBnSjFT1rssyIrNqQRGSkYCcyEG8Wz1o6MCERXmh4hQqhB/D+h8nOHrRQB4&#10;2MLLwxpe7q94fMmwgrdsGuulB8LWC68x1zEfU2wycTkwFUHpMWqYMF5VKUrHIJNbLIOMKnwAQiGF&#10;8FGl4sdAMMSXgcAjH8vKyB+mNP8FEFKUjdDCoBQMgEgVABAYsu+CRAojjckvkc7kT8vkawUKAgwB&#10;gsBArxCkD8GwLmNipici4x34ZTGGh/sTOLy+gmtHl2DT1G7050yqYa1oE5qwha6DGR1kvL+ySqSZ&#10;HavwvCo9ehW2tJUwkSpgFC2CtOojm5XGGLbAUzpVVTs8T+9aCzO71sHMzmIpamJy6yqYSMUwtXVV&#10;TG1ZBVNa8R5teL/21Zn8tbGEimRZn0ZY3KMuZneogrmdKmMPW/3LVAJXV4/BDVlIde0ENetRJjrd&#10;2DwDVzdMxeXVE/DL4uHYPZGfnbZi+cAWmEWFMLFdLYxqUYWfq5zakn5cq7KY1r4iYVETy2QF6AGN&#10;sIsK4RQVwlVajxuLR+DG8nG4t34GLE5sQYTrS/wjJwYpyX701Ux2v4ds/bTE96Ql8A0UEGgwEHVg&#10;AII8FoXwxHwf3jpc1tcj/DUQtO3YmNR6IHgwiT2Z3Cr4WI4eTHi5Lousfg6D/y4QpGNRA0LAvwUE&#10;6UMIDLbTgKD6EBzhE+SpLEOAAIG2QHZuyiQQ8pns0QRCSkoCfsvPw6+5ucjN0Xx+tuoLSFMWQfZU&#10;iE4IQ0RMEMKi/BEU6o0Atvr+AS7woyXx85aFVm3h6ynVi2/h6/EWfjz357VAP1sE6WzUQqweLuZw&#10;tHkCa6u7KLKXQNh+yRpzHfIwlUC4FpSO0MxYJqgHEmTnJqoD6UMQyxAhBUofgPBxH8K/AgRVmMTE&#10;VsnPxFfqIEkKoP4cCMmERYF10GBgUAjpaQEMfy0IhLR0goIgSM3w4dGH3stXHzpKLj5PIKTwKBZC&#10;Rh60TkXCgFCQ6kW1UGu6/L5O/BKawM75PtxdH+Lp7V3Ys2wYVoxohTX01qsGNMP8HvTi7StQfmsx&#10;qU0FNYlofEvpNNR67kc3psxvXAojmpRi0snejdUxk+phFlvh+QTKQqqMRYyFTPSF3Wpjcbc6WCa7&#10;P9MOrOjTgD+nEVaqfolGWEEbspjvFVuyk633sRm9cGBSV6ynDZCZjHM61YSUJU9rV51JXoXKpBLt&#10;BUHTVraar45J7WtgFEEztGlFDGxYDoMalMUw2pAJbStSMVAdEDILxfb0a4hNg5ti59AWBEJX3JB1&#10;EuYNxvUlo3Br5URYntiMWG9rAiEasbHuTDQjemMjtbmrgMA7QEYVZNhR+g+MVB+Cb5CoBxmCfAhP&#10;3V04ul9j3GTifqFT8Z8BwYNA8DSFl5cZpa45vDzN1GMJAcP/SyDIjtCOrk80IKT+ewpBgBAQZKv6&#10;EDSFoAHBT4YeqRKSUhPUjEeZtyAzKGPjCYTkePyan42cjGQk0kLERgUjKjwAITI64e/GpHeCl2wc&#10;62UHb4YnE96Hya7ztUNwgBNCghxpfe3h72sNX7cXqh7B4c1jvLW6p4YtLYwvw/TReZg8OgeTJ+fx&#10;lFHk4MK92HnFBnPs8zDTPgc3gzMQJkCQcuMEmeUoZctaLcHnQ4//GRBklEGAkMjk1hSCXjV8BgQN&#10;BoZRhmReM6gDgUJ6agAyaQkkMhQUeE1BQQNCpkSaHP0+ACEtKxCp0skoHY5ZVAjZmkIwlDMLEKIS&#10;qBBoGWzZ+r21u4ErZ1fj9K6ZWMNWWXZ7Xt6viUrmKVQIk9pVZOJVwDhagtHNKfcZY+jJxzWlXaDk&#10;H9XoZ4yhSpisKgKrYwYVwmy2xIv71MFyyv41gxpj/ZAm2DS0mapl2Du2A3aNaYPto1tg17i22CdL&#10;rY1ugx187uAEmVDVA7tHdcDq3g0ws1UFTGhUCmPr/4xR9UthSK0S6FflR/So+iM6V/kBXSp9i84V&#10;v0b36j+iW/ViaFPhW7Qqz2t8zQCxJ7QM4/nZp1AdzOpShXCqg5V9G2DLkGbYM6I1fpnaHdfnDcKV&#10;uQNwdeEwAmE8bC7sREqAPX7PikBoqB3cPY0QQCAECAQk6fXJbwCCwTJIn4J3AAHrexsObtfg7Hmb&#10;Cf+Iyf/vAUHBgBAQIBigoMDAc8//10BQCuEJG4qnVM3+/x4QkggEKgQBgq2TJVx9HPR9CIWAkJeB&#10;HFl6ne9NSJBFTWLxPi8dcVFB8KfU13nYM7HZ4rsz6b3YyuscEBLorJZdDwnQSpl93F7Dxd4M9m+f&#10;4O2re3hheRPPTC/hmdF5AuCCmshk/vg8nj2Rc1l/URZcvQpLi+t4+eIWgbB4L/bfdMVC+98w3zET&#10;90KTEZoeTQDI0mZSoeiq+g4K9x8UxJfqEAqAoGxCihQ4aUdVqWgAAEMphELnquZAH0m89rE6MIwy&#10;SNKLQtAinaEUgFgDPRAMkSEg0MMgk/YggyBI5zGNj8U+SEejLLWWms0j4ZAsNQmyTkK8PVx8TGHP&#10;L5Ot0z1sXj8Bh7ZOxV768UV9G2Fpz4Zs1ethVteamNq+MiU/W+PmBEKT0hhJRTCSymBMowoYyVZ4&#10;KBN1LP36VMJA5g5MZ8yjuljcrx7WEASbR7QgCFphn8x7GNsRW4a2xKo+DbGku6YWVtMqrOzZAGt7&#10;NcJ6KoEltBEzmpTDxIY/Y3TdEhhTryRG1S2JobVLon+1ouhNEPSo9iN61/kJ/eqXRk8ee9b9GT3r&#10;lUJbAqINATGwYWlM7libIcqhMmZ0rop5yi7UpR1qgE2DmqjZj6em9sKVmf1wdWYfXFswGDeoEOxv&#10;HENqqBt+ywxHWPBbJiEtAVWBqkqkTfCR/gPaApkGrVOWQVMImnp4yGS9Tcl8DU4ed9V+CTJ6IGrM&#10;3TDcSAB4+kqtAtUEjx5+cs2wBoKZOopVUDaB4e2jAUFBgc9/DILCIVD4+JpMfirY+t0Ybvr4AAF5&#10;ntCQ5delSlGtmOT2lEAwQVSiH/L+J51AyFQSP++d1qko6yH8pjZ/pc//NZU+PwkZOZGITaA1CLZX&#10;dQi2zi/g5ucE7yBv/m18CE5+72RqsyyIoqZAZyMuMRzJKRFq+fXkhGBEhLgjnMkf4G0DP3p/H1dL&#10;eDqZw9nGSC2jJtWJL01vwJKtvvnjcyrxn+sBIAuvvjS7pqoZXzOsn/N/8PoR38u/q9Mz+Hi8RADt&#10;Q0iwI4ocXroXh295YbH971hgn4JHYQkITSMQ+AtLYZIkeCQTPfKzGY36+GdAEBiI2tAXJhkA8Gko&#10;ZaBg4PUhBAiiDgxgSEsTu8DWn0cJTQ1o59pjDRaGyGDSi5WQYyZhkMmjnGuPBRDSt6BXDdkyNVqs&#10;g7cCghu/pI5sEeyc7mP+vH5YPLMnTm6ajGWDmmEpE3U+5f38XvUxqzOh0LoyxqshPNoDKgI1kUiA&#10;0LgiRjSmhWhdFePbV8PE9lWpKqphtvQL9G2IDcNbq4rHrUNaYX2fxlhAuT+1KdVFg58xvhGTvnFZ&#10;RhlM4v0mNSiFyYwJtUtgbO1iGF79ewxjDK3xA/pV+koNTU5tUx3T29fG8MblMK59LUzp3ggj2tZE&#10;Pz7uQwj0qFMcw1qUx2wCZiFVzgx+jumE2lwCSvpEVvSup2oQNvRviO1DW+PE5F64KGsjTOuJq3MH&#10;4c666XB/cgVpkT7ITgpAkJ8VfHy0WYw+hIF30AN4yQiDLKMWqNUfGCY2SbWil44A8LzLpBDLcBfO&#10;hImbHggeeiC4+z4gAB4oIEgRk1Q3imrQgGCuXuvJkK3lDeFNQBiAoI0ofJz4fxYfz4wUGBjp4VAY&#10;CKaEgIkCgayY5OzOhsLFjA2lDu/+VxQCg+og9wMQcvFHfg5+lQ1W3qcg69cEBYT4BD8EhjiqFZNs&#10;nV9SgTrDi0AwlC8bgJDN98mwY6yUE6cRCFQYsu+io50ZPf59WJpeV+sritw3f3KRLf9FNYfB6ul1&#10;vDKTsmWJG7CxuqP2ZpA5C+58r4/rC+jc31BF2CIikLkcypzk/zEuRofE+EA1cSqB4ClyeNl+HLzt&#10;hUUEwiKnVDyJTFRAkFVipTBJ252pEAA+jX8ChA9ly2oTlS/DQOJLQEjSg0CAUNg+GJI/I0NTBV8G&#10;gvQbaEAwQOEDGBhZhEAmI43nqTyKQkilfVBAoGXw1MlSWQSC4x1Mm9IZQ3rVxKU9c7BpYicsZvLM&#10;ofSfR68/l2CY1qYyxko1oQBBtnenShglUJD5AlKERE8/thVfw5jYthqmdqiJpX2bY9WAVljYmUqj&#10;ZVVMlNGFGsUxji39SEr/YTWLYiQTWFTASAJgaI3vMaLWj4yiGE4IjK5bHJMIoZm831gCZEHnutg5&#10;vif2TOqLhX2bYVo3Jv2g1hjbviY6Vv6GaqEkRlDFzKPiWEEALRvUAvNpO6Q/Yy5jYY9aWN6LCqFP&#10;PWwc0Ag7hhEIE3viHC3KlWlUCnMHwmjnQgS/uI+ceH8khLvAl37eX1ZSloRXIwz3VKehFB/JBi2+&#10;+rUU1XbwgQRCwCMm3h3YOxIIrgSC52NKZyYnLYEoAwGBh+9DFZ5+jxRAZOs3AYBBIcjOTVLGLCDw&#10;ZEhiyxZuH/oR1Ov+NSgIBKSj8OMoAIILgeDiIUCQOQzGaoEUmctgUAj5eiDkEgiiEMQqyOrLv+Vl&#10;EQyS3LQL7+ORlRf9ERBsRCEQCN7BPgoIMuNRgCCrLmdJ+fIf2QRCOK9F4j1Vhq+PPcyMrhMC12Bp&#10;cgMvzGU68328sXwIm1fGsHtDFWNnydb+Ff8n1gS1HcKDnREdLmsteulXWKY9jg1Say4mJ4QiKSFM&#10;2x2akZIShdS0GDaucShydNVhHL7ngyWOf2CpcwqeRiciPC2KSSFeX2oKqA6StCXXtWXXC8FAQvUj&#10;FFz/CAipBSpBpj9/mMvwhfgzhfAlIBhg8GfKoCAEGFqHoiiCLCa9HDOpDORautyDkEijOkjmNZkB&#10;KUCITqRfC6EkY+v1+u01jB7ZDJ1alsC5PbNweOkQtu51qQyqYo4MMYp16FAdE5qVxVixDE1oGRij&#10;JJqWJhDKYSwtxZiWlTFCZhy2IBjYkk/p3AAT2tbGoNqlMLDaTxhUrSQGVymOodUp/6sXx5CaP2Ao&#10;ATCw2rcYVqco710K45vT9zcohiF1flAVkOuGtcH+Gf2wY1xXrB3SGgem9WP0x9bx3WhPamByhxqq&#10;43A4VcfMLpoq2TquIzaP6YgNI9ti9dAWWEyLsKAnLQxVwnIeV/Wug/V962P7kJY4yvueGt+ZKoFQ&#10;WDAEVkfXI8z6CTJjvRHiJ8NVT+AfKDs6GzoNDbUI8lhgwJY7gK25vxGD8l93j63wTTg6XmVi3dYD&#10;gX5f+hGY/Mom0CLImoueChCyboKE9Akw0WnjpEjJU5Zy5//GUx57P1UKQetDMFwzAOSvwfCpQvgU&#10;CrJ9vAuh5+iqAcGwpqKt01OEx/sg9x9pyP2NtoGWIf+9BIGQR3WQm6mAkPWOdoFAkH0g4xN1CAx1&#10;IkwECFZwFctQCAiJsiISgSD1BHn/yGFDGs6cECCkIzTYS0t6G8LQ8TmT3gYBPk4I9vdARJg/YqJC&#10;EBMdwtY+DEmqbJl2IzmU+RKGFJ7LAqupqUx4mbOQGstjPJM/UdU5yJJrWaqiMVWt9lzk8GoC4YEv&#10;YfA7lrkkwywmAZFShxAvowGS2JpCkBGGLwEhMsXpI5XwWaUiYSAqQe71KRC0foOC+AwIDIFA4fhr&#10;AHweAg4JgUBByGMZjiQQpF8hJ0gpBAFCajaVUZLs8vQGwSEv4eB4G6tWDsXksS3wy96ZOLt1EpYO&#10;bUiZXROzutbAHAnahimtKmJcszIYI6MLTNyxLUprIfUHrSphdItKGEBP379eWfSuVwZd6es71SyJ&#10;dpV+RIeKRdGdUBhSvzwG1imFoZT/k2lDJrWsgKF1fsSUNpWwqE9DLO3fiMd6GNemPFaMaI09s/vh&#10;6KJhOEw5v0amLE/pjj2Te2L72C6qLFrKoTeO7Igzy8ZSOXRTqzIdnCyrP3fFjrEdsHlUW6wa2BhL&#10;ec9lvTQgrOX5hj51CYTmODiqA46Obo9fJnXB1cXDYH95H+LdnyM50gn+bK1lmrguwBg6pQZoEWgT&#10;1IiClCoHMVEDmKhMXm8muJfvPSb5Tbbi12D79iycXW8x6R5CtmuXcKMqELsgHYpax6KRAoFs4SbJ&#10;K8mtLIKOiU/1JqpBkl9ZBh5VP4KPubpmgELhpC8Mgk/jYxgUAgIVgjOBIApBQvoSNCCYICzWC7l/&#10;pCKHQBCFoIAgayLogfAujwmWn6QsgwAhjooiMMwJDi6WsHa0hIuMEEgfAqEgU6ATU+OQqRRCJoGQ&#10;S0sSgbikSFqGTLbktPDhzJEo5kgsVawsox5HBREfzRY+jsmfoEVKAlJ4nxQpZ1bbwscgXXaGVkuu&#10;8bNkM3IEACmqpDkrh58/l9YmR6oa05BNMBQ5vP4YDj/WYYnTb1jhlgzzmHhE8WYxCbLsuR4IjL9S&#10;CKIiNGUgUQAErVOxUB8CE/ovgUBLISBI4jE5zYe/ICFAZVC43+DfA4IoBE0NGFRCYcuQIf0HPJeO&#10;RWUZcvg4x4/nnkhOd0eS/D5xdvDkF9bJ4To87K7C/OZWrJzYBnPZks6UYUQqhQXdamOuQEHG9AkA&#10;KVUe37osxrcqw2N5Nfwn/Qh9CYHOVYqiVYXv0KDs31CndBHUK/0VGpX5Fh1r/IxxHepjZEsZMqxI&#10;9VEHs7rUwqS2lbFsYFNVmryJSbydybyQYFjN8/3zB+LowiFq85jVA5thLV+3dkBjrOvbGBv6NcPR&#10;KX1gvGshbq+fgtPzBmiLsMzroxZ8lbUdt49pi7WDGmEZf5dlPWthBYGwjjDYQDjsGNwc+0e0w5FR&#10;7XCKILm5cgy8Hp5Gsu8rxIXZUJaa0y48pUIwhj8hoCMMJDQoSL+BbIhDO+En+zE8hrfvLXr8y/Bw&#10;v4A3r47CyfkK1cJ9uHo9IhCeEAhSgCQTngQImi0QVeCpkpwQ0Ce6goGfAEGDgYKCwEJGHQydjp9A&#10;QULOCz/+NApUgr7/oBAQnBUICAX9mooGIOTrOxWlD8HQqWgAQr7s1UiFYACCwTJIDcJbJ00heAZ6&#10;aUBgJAgQ8qkQpO/h9xwCIYo5Eo33VB9SpZhMxZDGVj8tNYIRjXQqCtklOj09lc+nITNDm4sgi6pk&#10;5yQxwROY7InIzZXt4BN5TR7zs/CYlZXA18vch1ikp8TQQoQTNCG0FwEocmTTCRw1DsQS51+xkkAw&#10;i45hqx+mgBCdJJWGWrILDAwqoXBEf1S2/DkQ1EpJYhdkH0Ym+qcQ+CiY/AnJnpo6kD0b9TahMAwE&#10;DoX7Ef4qPu03KByqD6EQEKRTMU0PhPRcH2Tm+jGoGLL4WTLcKLFckJnigAi2YEc2jVP7M87uVgPT&#10;O1TGXKlSZALLakjjW5XHxDYVMbFdBUxqV0nNcpzcTnrza2Jwk/LoVqsEOtQshhbVvkPjil+jfpmv&#10;UbtEETQv9x2Gt6qG0bQWY3gP8fbzetfnkTKe0n73tB7YRQWwb3ovrKM6kBmNe+jvD03vjUOTumNF&#10;51pY3rYqtvZuiAND2+LCjAG4t2KC2pDlElv3O+vH4fqqobiytB9Oz+6FQ1O7YOfo1lg/uLFWhk0g&#10;rOlNG8LYxMe7hjbHAT0QfpnUGY82TYe/6WXEeVshisopOMCMCsoMAcGiEDQY6AIIBglaBl3AU+io&#10;DnQEgs7vAXy9r8LD7Rc4OR6Dnc1RuLheYosrtuEBgSAzGjXrIBbBgzZCm5BkzqR/zuTWWn6pSNQm&#10;MH2c4F4Eh8EySFIbnpMoDAfD6/8s/hUgOLmaMKlNERbnrToV8/8gEH77cyBkqj4EDQhBoY5wcH3x&#10;oQ/BI8BTWQZfRjylvFQpypbwWe+zEJXIRjkxWq2+lJOTwcaL98nR76OgWntZWVla9gxVtJQnqyzz&#10;cR5lv2wKmycAyOI906SeIZRWIgDx8b6IivRAeIgrQgOcCHUHBPk6wN/LFjq31/AiqIocXHcCx54G&#10;YanLbwRCEixi4hCdGka5Ipu9eqqkj0l1Jxg0IHymEJIL24UvKASqgw99CP8ECIUtg6gEAxAEAIXB&#10;8O8C4UtQ0DoV+VxWkLIMaSoIBUJAgJCew5+Vo0MygZCUKZByIqEdkJPiiLemx7FmfDtlG6YRCNOZ&#10;+HOVfaipACAKQYbzpnSsiqmExNT2Nejpa2Ns2xoY3JzWoXkF9GV0rV8K7auXQOuKP6JNuW/Ru0Yx&#10;DG/wM4Y1KI5JvO+MbrUwpUMVzCMcto6hOmBsZKLO5z2Xd6uHHUPbYPeQttgzoCUO9G+BU8Pa4/LY&#10;7rg4rgdOj+2G0xN64CRhcXvVGBhtn0IoDMfFJb1xdm5vHKdK2D1WpnGLqmig5i+s61tfAWFb/wbY&#10;O6wFDo5og0OEzynaDNkJOsTqJuKpECJCXyDI3wTBwaYIoBowAMHfAAOGUg8Egj+T3M/rNlzsT+Cl&#10;xRaYPlkNG+t9cHM9B0eqBBltcPGS7dqkzoBJyXM1BKlae3PGM3Wuklb6EqQmQaxEIZkvCsHH59ln&#10;lsEAhMIgULtEfxKGe7l5yv3+GgjOtAwyyhAa40nLIH0ITERRCLQMnwMhGRnv9J2KibK6sjMcBQhO&#10;L+Dq6wx3f3d4UyX4MOLYUgsQUqUKkTYhPCESkfGyCEueWkEpOzdVdVJms8XPVrKfkZWMzPQkJn0C&#10;0hJpHeKikRgTgvgoHS2GFyLD3BAS6IgAXxv4er2Ajwfh6mKuNnqR4Urblw/w5tkdvDC5Dssnl2Hx&#10;6CKBsOEcjjz1x2LnfKxyTYdlTCoiU4MIA0lwd0p+KUySCU5M9gRZK0DrEzCsohT90b4MMqIgy6Tx&#10;F2Qyy1HbGp5QSCIQPrEJak1FCSlQ0i+AkpDsy6BlELugVwOF+w8M8XHia6MNhqPh/PP+AwFB0IfI&#10;ZGRkBSM9O5h2IYT/jCCk5Ip1kL4E3ifbH2nZhEI6ocC/QyKBmEErkRhrixuHFmNen/qY2b0mlYAU&#10;91TAzK4CgIpqGvGk9lJ7UA0zCIlpHWtgmlQSdq6DyR2Y5J1rY2q3OhjfvjpGNKuIEU0qYFSj8hhV&#10;hxaDMZJgGNPoZ0yWlZJbVsD8NpWxqlMtrO5UHWsIg7XtqmFvn6Y4PbITTg3vgDMjO+Pq5D64OL47&#10;jgxqiV19GmFbrwbYN7Q1Ls4eqPZxfLhxAu7I6kwrBuPi4n74ZU4PHJjQFtuHN8MmKY7q21BZjfV9&#10;GmLboIbYO6QpjgxrheMjqDZmDcCbX7Yg3PYRogJfITDyJQIDzRAWaEqlYKz6D3ykCEkNMWoFSqIQ&#10;/P2N4ed9m1/A47B6uhomt+bil30DcfvCVDi+PQgXp/OU4FKk9JCemsnHRJeRHQGDdCCq5JZiJCa0&#10;UgFy5HNefJ0Hk1i2f5ehQqlHkElWYi0k+X1oJSS8CBnNThAMTG4vhrecMwQMAgIVvIe7AoJcKyhY&#10;kv0ZZO6C7Mcg4UooyNHB9SnCoj2QTxhIAZIsapLHZM4V/5+fxchGTl4mchFeCYEAAP/0SURBVPLT&#10;GEzgd7H8jusQEuFIAOr7EHyc4OHvCS+GD5VCXEo0AZLGBimFjVAyQmJCER0vi7Dw/rm0A1QQ6cmR&#10;SI4PVaMF8dH+iA73RXiwB8ICXBHi54wAHylcYksvG8M6msLV5jEcXt6BzfPreGl+GZamMkx5HmaP&#10;zsL0wRk8vXMaxrdPqXh6h3H7JIoc3nQZR00CaBlyscqZQIhOo2XwR1SSo6o/EBjIyssxAoMEgYHn&#10;R0BQMGB8UAICA32ovoIk74Lzz0Jg8AkQZOETQkGAYLAHBkXw6ePCiW8AQWFg/KtASGMkM5JoG5Jy&#10;AwkGfyoEf2RQMQgUUjJoXwhHgUIKj9nZvgjzeIxd8wdgao9amN61Oia2La+gML0zlUEHnnesouYt&#10;iOQXKEzvXFP19E8nDGQ+wdwe9TCHMbML308FMYvqYXbLGpjfoiYWtq6FOW2qYUG7GljZtR7WdauP&#10;DTxu79UQh5jwR4e0xgnaghPD2uL4YLbi/ZtjZ88G2Mz7ryd41nWrid2Dm+H4+C64NGcQri8Zgdsr&#10;R1MpjMKt1cNxXaCwqA9OzeqKA+PbYpus5dC/ETb0bcJoTCA0ojpoieMChOFtcWvpOLjdPopoSuWE&#10;CFtExtpQHTxDCJM+KEBTCGrOghp+fKSGHX2VZXhCIFzH62dUBnfn4fnduTi1vScObeoG03vL4Gh3&#10;HM4uV1SRkr37Azjyb+oqU5iZyBKqlWfiyrCil+GoB4KnAIFJ7OzG90hC8zmpRlRqQQ8E6Wz0IVBU&#10;8DlfTx6Z7AIIg1JQKkKgoX7WxxWMhk1b1MYtDHcPJhmPDq5GCI10IwioDqgKBAI5TORcWSSV57n5&#10;OWqdAVVolM9WnUCQlb00IDzHG1kUlUDwCvCGd4AX/24ChChkESqytmJSZhJziqoiORa//p5DFRCH&#10;UB2T3tsRgZ528HO1hieh4morpchPYPPiIawt7/PvfBuWxldh/vgCTB+e4d/4FMzunuTxBB/z+Ogk&#10;YfALnz+jxaNzqohJVmE2e/wLnj05gyJHtl7BUbMgLHHJxRqXNLyITqFFCKAykM5CafUJBQJBlmT/&#10;j4BQKDRVUPjanwMhha81JL4hwQ3nhseFk97wuPDz/zoQQiDrJSTwNUkEQCptQxqhkCbnWQRRJoGQ&#10;6onUNA/6MTekpXrgPa2Es9V5LBvXAVOZ+NMo7WXG4IzOAoIqSh0YFIIKJv7MroQDk3Zuz/qqqGkh&#10;W+OFvRtgQfd6WNilLhbRVixuVwsrOtTFis71sKYbk7RnE+zs3xq7BjKY+Dv6Mnm71lFKYVXbKljD&#10;WNm6ElaJimhfFRu7U/L3a4R9w2Up9Q74ZWpvXFowBDeWDceN5cNxc+VQAmEQri4bwBiIM7N7Yd+Y&#10;NthGgGzt3wzbBjTFLqqDg8Nb4vDQljhChWC+cyECTC4i3uMZkkPeIszvGSLDrRAQygQLeIwACdoE&#10;bc6CNtLgF2jC68bw9rgKy6frYH5vPmxNVuDxhcnYubwtTu8fhhfmO+DoICMONyml7zHxKNnFNnwS&#10;hWczKkgwDDK/MBAkyRUE9ECQ8KVqkBAo+BIKnwLB8D6BjbseBgYgfBoKCDzKEGRIhKtWmixqQHrq&#10;vwQEmZuQR78vnYr8XgsQHNye47W9BdWQI4HgRXh6K4UQkxSJTFqN9JwMWtZMfh9TmB8x+O33LMTF&#10;BsLaiklPef/aXJL+GhP8PFv5czB5cBbGd3+Byb0zMLt/Fs94/dlj2RZeFluVxVdlEVaqg6dSsSjl&#10;y/p4ehEvnl3Dmxe38fbVXdha36etM0KRQ1upEMyDsMwtD+vd0vEqOhlxBEK8qi3QrIIBCCL/CwNB&#10;+hfU1OZ/AgTDeWG78CXLIOsiqoVT+VjsgiGpP032wkAo/JrCrzXAQOJfUQgpeoWQLB2LeQFIzyMQ&#10;pFORakCgkJbFn5/uzfv5IpORk+OH3AwPWN4/iLkDm6qy5KntKtEyVKaNqK4mMk0mJAQKcq5mOXau&#10;QSDUxDzCYFFvCYKgVz0s7ikTmviYrfvcFhUwp2l5zGtSCXMaV8CC5lWwrG1NLG9fC0vaVsPCVpUw&#10;v2V5LG5TEUv0sbxtJSxvVxnLO1bFGiqSjaofoCH20f+fmNQD52f3x5VFg3FlMUGwVIPBdcLgFuFw&#10;eX5/HJ3QUfUZ7BzUHLsGNaPVaE4QtMLeAU1wlkCxp10IfX4Nid6WSNK9xoNfNsHF4SaCYp7DK+gR&#10;YaABwTvkCTylfJmP/QKfIkB2aXK9CCuTdXhptBSulutgR+tw9ehInD0wDHcuzYGV+S5ahytwc3vI&#10;hGOrzMR0YcK7MrHd/czhQfhIeOos4KV7zhbVUp3LvAZVOOT+hAlMuU9lISMTH0CgDwUCht+fKIR/&#10;Cwju2nUDEGSJNAFCLu2Btl/ix0DI+iIQLPDK7hmcvBzg6U8gEApeOsmhKCqJHKQRCBKJ6UnMu0j8&#10;/o9MhId5sgWn3H94lj7/nNoS3uLxefr+C3jBxC+IK3j59CpemFzDq2c3Gbfx+vk9BRPH14+1OgYn&#10;C3i7vaBys0aQvyNCQ1wRFuYG2Sk6JsoLRQ5svYajzwgE11ysd02FdUwS5YuOyepM2yCJ7g5ZKEWm&#10;QUti/ytAKFAAGgwKX/tYJXysEGTxU7VqMqGgCor0yW2IwpZBovBzhigMgo9hoAHBEF8CQnIOj7QM&#10;GhBEJTCY+GrkIZvHTN5ff68MAcK7AORQRd09vRbTmdgT21fGpPaVqAi0SUyTmaRT2lfBNJnDQP9v&#10;OM7pVltt4ba4Tz21stKSPvWxtGcdLOhUFfOY4HOlvLhhOcyoXxqzGpXFrCZ83FzrS5jHmNOqPBZ2&#10;qIRFEm0rYHHbiiqWEkAraWHW966DbQMbYS+T+tiEbjg7sy8uzOuPiwsIhsUDcW3pACqGwbi1bAiu&#10;LhyIs9N74PCotthPRXBIbMLodjg6og12UWncXzUBXrcOIOzlTYSxBckKtsOhFeNwcPNkhIaaITDs&#10;KZP/odrT0S3sMdxlgxbpWJRORT8jeLuzdTJZg+eP5sPj5Xq4W23Cs9sL8fDSNFw5PQ63Ls2FnfVp&#10;eLo/pGw3hbf/C3gESGmvFVx9n7MlfQZbenZr58ewsr2Hpy+uweTlNUpucwUPJ3f+TMJAbIQ3bYYB&#10;BH6+5lQGDD0MDCEqQezHfwYEU7h5SKGSsaopkD4CSX7ZVUm2T1MWQfoO8qQTMPMThUDLEOlIe2RJ&#10;hUAgeNorIEgfggAhOoEKge8ThSBASMoQIETgj//JQmSEN1v5a3hpymQ3lSMT3kys2E21CYvdi/tw&#10;eP0QLm8JRQdzeLtYQef5FgG+DrR1rogI8UJsKBvc8AAkRgUjMTYMcTGhVB7hiIuPQGy87PkQjkRZ&#10;dfng9us4ahGMpS5Z2OCSDNvYJCaodO7RDjBZ42V0QPoR9ApBOgcFAGrxVelbkPM/AYIBBgYIFIaD&#10;phLkKKFtxGKAQoqEJPwnSuCfxafKwQACDQ7/HAhJ2UFI1vchpBEIYh2UfchhZPkjnZGRqd0rLYvQ&#10;IiTycvyRleiCy4eXYEK3GpgoEGBySvILDCa3q6KOsvfBdCb8jM7VMJseX8qF5/esiyWy3Fo/gUJd&#10;tcDpArbyC3iPRbLeYpsqmNuyImYRELNaVsDsNpUwq3VFzGhVllEGc9uW52sFFOWxqB3VQicCoWct&#10;bOrfADuHsKVnUh8d3wUnJ/fA6Wk9cEE2glnQj1AgEJYMUnFtYX9cmtUHpyd0wgmC4NSYDjhNq3Fw&#10;SAvsJxwsdi9EqMl5+D+7CndKzN+i3XB540zMojXxNj+D5NBn8CcQ3EMewjWYSR0sIw56IEgfgudl&#10;ytsleHpzKrxfEwgvNuPFoxV48WQpFcJknDo0HGbG2+Hl8UBJ8idml3D17nGcv34QB09vwdb9y7Fu&#10;x0Ks3DIHyzbNwhwCatO+JbBjYrrQCjh7UJXIfAqGr5+JAoEWz6Bj+BMKOm+zD+HH+CuF8CUQGEIU&#10;ggEIAaGObBDSVR+CACGbluH/BoQIAoF2gTBIzU5HckYKcyVKWQbZl/Htq8ewf2MEFzszeMjKyp5s&#10;4X3tER5Aax/qgehw5mWED+Kiab2lTDk+hKGVKCclhCMlIRrpSXFIZci06uQk2ZszkTY4mXmTxGMi&#10;FXASgbDjOg5TIQgQNrslw55ASJRkpUL4HAgkDVt1SXxtNeb/AhBkKDJVswsfgJDO4POfJvinIYlu&#10;OGpRcP1jGBge/xMgUCEoIIhdECCoo9bBqIAgdQsZgUiXYUyJLCoJWol374OQmuCIo2w1xxMGMjog&#10;MyALqwMBwQwFhCqY2UWgUBtzetTFXCqL+VQKi/rSMsicAiqLuVQac5jkkvAzW2vJP6N1OcyUPgoe&#10;p7cug6mtShEOZRUQFgoMOlbBcioTqTTcPKAhtg9pij3DW+Hg6I4KCqendceZGT1xaV4fXF8yEDeX&#10;DsZtKoRbVAw35vXD5Wk9cX5CF5wb1wnHh/B9A5vj2rxBcDy7GeEWV/D25mE4GF/A71GusDiwBqtb&#10;1YTbofVIeHMdkWFMsLBH8JQt3FSRkkEhPEagzzW8eLoKN08Pw4t7M+FsuQG2lpvh8HIjHt+agTNH&#10;h+PO9aVszR/i0eOTGDamO8ZMHojpC8Zi5qLxmLF4AmYtm4y5K6dh0YbZWLB+OrYfXQ07L3M4Mbmd&#10;aRekbsHbx4gQePqhz8CPITD4EHythAKC6of4MhA0dfBXCkGWYjdCQIij6kPIf5+r1iz8dxWCox4I&#10;3gHeCgiR8WHI4OtlS7dQtt4+gT4Ijw7B73/kIiMtFqHBnogM96Gs9ycg2Mrz9SqY7MlUF9K6J9Bi&#10;JCVHITklmgo6VkVaahwb1njmQAK/67LUegK/v4ls2Pi5svn51KIr2sIrUsFYZO+OazhoToXgnIUt&#10;7gKEBLWvY3wigcBEl2pF2fVZWQa1noGsesTkT3EjEPRDjgoIGhRkA9ePgSCPP4aAOlePvfFhifU0&#10;HY8CBFkjkclXKPH/LApAUJD0hqM2b0G7j1zTCpH+HAipsiEsFUKqqkWQAiUCwRBS0kxlINOm0/ne&#10;9MwgZKXzPoSCDEum5frxHxeCaN0zbJnWC5NaVcDYpmUwmS36NCqE6ZTyM2TUoRPthIrKmN29joLB&#10;7B51MF/WYKSFUDaiZ20sIDDmtC/HkMlLZTC9jRYz2pb9cJzZls+LQqBFWcx7LyNwVnajXZD1DAbK&#10;SEFT7CIQDoxuj+MTu+IXAuHcrF64NL8vbhACAoRbAoUlPC4YgOsze+PyZL6Or9/ftzFVQkeYbZoB&#10;/wfH4HTzAJ4cWQcXk8t4H+ECuyObcLpTS4RsXIGQszsQ53YfQWGU0QRBkO4RgWBEdaAHgu8NOFvv&#10;xJOrE/Hq/gz42e+E29sdeGW8BI+uT8bNi5MUELw8H+AQE334mN6Yu3QaVm4UVbAEq7Yuxdpdq7B+&#10;zxps3LcWq3ctxYFz22HjYQ5HLzMm2BMmt1gGI/j4EAh6u+CvD51SCAVAEFiouQ9qVKEABhJqgRVa&#10;CqmQ1KzDx0BwIxBkfoO98xP4Bzsw2VP/2jLkCRASC/oQCARnAYKdAQgy5KgBQVY+yuQ9BAipjPC4&#10;cIRGBuHX32W1pFTEU9onMNkTkqORmBzDpGdLnxrPpJdWPhEpmcmMFH5P2eIz2WWlZTVPIZOfi4ku&#10;YMrOl01hE5Alu0Tn8pjDx1kERWYcv9vRSE6NQJHt26/igEUUljjlUyHEwy4hjokfRCBI34EjfxFR&#10;Bkx6ymLVl5BKOKgl2jVFEJNKqcLHMWluiGfEprjyugBE6hEIA8IigbBISi0oSU4iCJKZ/EkEhDxO&#10;SWdQDaTweYk0Rjqvi2X4VCV82qlogICc/1VloiEEBJ+GAgOfKxwq8QkRFXIuykB/XSZEiUpQazVm&#10;81p2AP9pOuBdIBxNT2Pp6DYYw9Z8TPMymEKpP6WNVC0yOlZUUJjJmEXbMK831QEhIHsrKhjIqkg9&#10;eY1AmN+lkop5HStgbofyHwAxm4CYQYUwi/efw/vOo5pY3Lk6VhAwa3rVJxAaYduA5tg1uBUtQ1sc&#10;Htcep6Z2wZmZ3XFhLoGwsB+uLepHKPRXcWvpQFxf0BfXZvbCddnFenhr7O3fFNen9sOrPYvhef8I&#10;7uyYh5dHNsLn6WVkBL6G2ca5MO7dDanLFyNx5QIknt6BVM8niPI3QYifVo8Q4PsEgd6P+PguvByP&#10;4tn9WTC9NgqOZovh+GwF7EwW4y2hcPPsRNy9vgJOLvexaccizFs+FcvWLcCKDYuxfMNSLN+4FEvX&#10;L8LSDQuxeP0CTF88HXuO74Ctu8huJiffJxu4SF+BhI8vj34aFFQoINA+MMRGFO5o9GXiS12CwKHw&#10;SMaH+oSPgKDNenRwfawpBAIhNz8NeYWAkJOvQUGWO88mGAQIWXlMvPxoNn5+CItw4n1ewJpAcHC3&#10;hbufB3yoEnykU5EePovvk76DvH/kU6mmIphKIZcKIe/XHCSlJzISkCyrM2cx2WVCElt2WV5dHfne&#10;TNqNrFz5+VqLn6OKl6gEqAwyM2VSkyiJEMTG+SMqyhcREZ4ICXVDULAT/P3t+bd7iyLbdt3EfosY&#10;LHZ6hy0eCbCntygMhFhZRi2B50muhANDJb6oBbEN+kVUeT0mTZ6TjV3oaWRUQkqQ2fJLwkvHoZqn&#10;wMeGEEUgqyXLwqhq1WQBA9WCIeELhyH5vxQGdaDFvweEwo+zs4NVqMfyWnmejw2hKhp5/QMQ5CiP&#10;qSrETmRm+uLXHD/8yr/P3V9WYzql++gWpTG+WSnah/KY2I7B5J7aSaBQGTO70Rr0kjUV6qrRhsWM&#10;pdLBSNUgfQkKBp0rYkHnSrQRlTGf7xM4LOBxYeeqWERrsZghuzzJ9mvrCIJNA6SeoAm2DWyJ3UPb&#10;0i5QHUzqhNMzuuGcHgaXF/XH1YWiEjQY3F0xBDcWUSHM6asUwvEhLXBycGvcnTUYbqc2wXjXApxd&#10;Mho253bC9+kFeJuex9EhneA0bAiyZs5E1rRpiJo5BWn3TyM16BmCAo0VEPx1GhQCfO9C53UB9lYb&#10;8OjSaBhdHgdbUyoC6414Y7QIF46NhLnxdry1uY5VG2Zi/oppWLhyFuYsmY5pC6Zi5uIZmLN8FmYt&#10;nYoZS6dg9PRR2HlkC+w9LODoYQxbpzvwpG2QxPeRBPeRqkUm+wfr8CdAUB2MfL1eKajhzUJA0CoX&#10;CwNBm+Dk4PrkT4AgrbBAQYYgxS5oqx9nFwJCeKQGhDdSP+BmCw8BgtQiiEKIDVNASGarnvtHngJC&#10;YDS/l79m4/0f+Ux4AQATPDdZDXFKqIpFSXbagVTaimQqiPh46SwMQmx0IKIjCCFajZAAN4YT1Zod&#10;fD3ewNPVCp4uz+EmC6zYm8DBxgg2rx/A+uU9FNm57z72PY/DQsc8KoRYOCYnID5VD4QUAiFJa+0T&#10;aB0SqA4ECHFSn8CWPypR5jhIuTIBQCDEpUq/Aq0GFUJkvCsCQ20RFedOAOj4fgGBjF6QTDHuCKX0&#10;jE+WnnuR60yqDMp1WgVZSVlGGFL/BAiG5P/0mqYU/nMgSBigkKM/fgoEQwgM5L1KSfBxqupw9EV2&#10;lhd+y/VCsOdD7Fk2FFO7Vce4FjIVuiTG0u+PYys/ka395A4V1UjErO5UCVQHSyjzl/VvpLaKFyAs&#10;7l6bUKhKIFQmDKpiMe+jgu9ZzvesIERW9amP1QTIWr5ng0x+GtQM25jMu6gKDoztgoPjuuDwhM44&#10;PqUrTs/shrNzeuIClcAlxuX5fXCNcLixZKDqR7i9hFCY0582oT1ODmmJs4Na4xEhYLVnARVGZzzY&#10;OguOtw/A+9FJQmU0DrWqh7DhI/HbhKn4Y+xkpPYfitC5U5Hl+IA+l9Lc/zH8AozgKzs6+d2nbL8B&#10;H5eTeP10NZ7enAnT2zNh8WAeHl6bgke35sPZ4SwsX5zB4pUTqBCmYN6y6Zi9eBpmLJ5KRUAQLJ6C&#10;KfPHYfycURg4rh+2H9pAu2BJuyBDgDI68fRDq18ABA0K0pcgluHLQJDXa6XNUhAlu0L9Z0AQm1AI&#10;CKIOFBBEMeiBQEUcHuX8AQh2LjZw83GDt3Qs+jFfYkJUS5+ckYzs33KQwJbdPzwA2VIF+T5HTWhK&#10;Sw5BUnwg4mN0iI30QVSYJ8ICXdR8BJ2spOQlC6m+gY/7a3jJQq5OFnCxo7J5awzHN49h95JJ//y2&#10;WjnJSm3/fhEWT86rwiQTAt3kwWkqBAJht0U85tnnUCHEwSlFgMAfKjYhxUHVIMQlav0IohAS0t35&#10;vGYXlDpQ4UooONMuuCjLEMfnQ6McYONgRJ/0hvDwJSC8EJXAXyKB53E+CI2m1UggKJIDaCUCqRgC&#10;qRQow/XLpsuuTAIFQ8Ibkl8Sv7BNKACCBoN/BwiFw/BcTk4I8vLC1NEACIkvvVaOGQIzAkGKlzKy&#10;PPnznZEcb43nd3Zhw5QumEyPP5JAGNXiZ4yi/x/briwmtCtHKFSiWqiC2VQDC3vXxVJCQYCwjEm+&#10;oo/s7VAXy3rXxtKeogBqY2VfDQJrJPrWx9oBDbFhUGNsHtJM7SO5Y0Qr7KFVOTC+I45M6oHDE7vz&#10;yBZ/WjecnNEVpwiFM7N74LwohTm9cXUercMCUQmDcXfZcJyb3A3HhrUmEFrj9uTeMN4wGQcndMS5&#10;6b3x6sRKuDw4gHsbp2J78+q427AeIjr3wB8jx+L3cROQ2bk3/Fq2ge/WxUjTPUWo7hGB8BheQUbw&#10;kkIl2gad11W4WB/G22eb8MJ4Jb+QK/jFXAebV3vg5XUdpuYnsWTlOMynZZhLIMxaJCCYiklzx2Ho&#10;hAEYMLY3YdAbPYZ2wrZD6+DsawUH+nyLF5fg5EToMNGVKvBjoivLoA8FBP0IAy2EL8MABD8FEAKB&#10;EPhvAUHKl/8MCBF6ILwWILgSCL4aEEQhCBDSCYSkDLb47zOZR7HQheqUXcji9UA/Z/i6WanwZuvu&#10;5fgM7vamcLY2gsOrR0z2+7Cxuos3Fjf5d72OF7JOovFltW6iqkZ8cBbPHkjx0i8wu3eax9N8fBoW&#10;j86oeE4oPOfrimw98AS7rBIxl0DY7hUP5xTpQ/CnKmDLn2SvgCBly7K+oqYQqBykz0A6E1M81SQm&#10;mfgUmeSk1IFSEHog2Doaw0Nnw/v4IyLeD6ExBEIipUxSECITAhCdEMh7S/D5WG8+9iF8aCdSpTef&#10;LS+tRWGF8Gf2obBCMCS+IQon8r8Subn0bYzCMCgMhE/vnylAyCS8MrwVENIyXZCY9BZub87h+LrR&#10;WDW8JaYKFJr9hOEtfsIo+v9xbcuruQ5TOtI6dK6mJi8ZLINAYWXfhmqx09UyzZkhqy6vGaAd1/Vv&#10;jHU8l63kZC9JgcG24a2we1Rb7JNNW8Z3UjA4OF62k++Mo5M748Q0iU44NbUzfpneBZdm9cKNebQJ&#10;C6gQlgzFZVlXYWRbHBveBten9YHJqnE4TKuxe3QrPN04GfZn1uDOhvHY1rEGLtevDusqtRBQvyne&#10;DR2G36dMQHa3XgiqVg+WbZsj2+ISEv2MEah7DI9gI7gSCJ4+TFjvu/B2uwJnmyNsrfbA8e1e2L89&#10;AEf7k9BRRTw1IxBWjMPiVbQNy2dgzJThGDVVYghGMkbNGIxxs4di0PhetAzr4OBlAScm9UOjE7Cz&#10;uw1/P6k7MIHOn4mv08OAYBBQGEYaVJ+CvE6OAgiGqAkpXXaX0ANBQoDw0XJqDLUegr502T/IXg8E&#10;faXiJwpB5H8WZX1mbjyBEKW3DASCp6YQ7GkZ3H3dNSD4eyA8mio0N00DwrsMAiEGuhBfqoNsWoJk&#10;/r1M1bqIEi+eXmXysnV/xNb9wTkm+Bkt4R9qIQB4xpbfsJCqWkxVCpdMrsBSv128FWEhKkHuJQVN&#10;L4yv4rXZDQLhsCn2vErFPMd87PCOhyvJpHZWJgiikx15zsQXIOj7EJRCSNPXIoht0PchyLoIohC0&#10;PgZPTSE4PiUQ7BQEwuN0hEIg/ILdERjhzfeGUTUEMwIRERfA+wchOl7HkMlN0uISCKIS9EVIhWEg&#10;ADBA4ONr/zkQJOkNMPhUHUh8uOcnKkTOZaHXzAwfZGV7UfbRD8a8gP3L09i/fBC2T+qMFQMaY2Kb&#10;chjZ/CeMaE6l0Lw0JsjcB6oEqU2YRShIx+KS3vUVEFYxVjPx1w5sgvWDmqpYN6AJ1vHxxoHNsJ4W&#10;YQMtwqbBzbGRx63DWmEXE3r3qPaEQkdlGXaPbI89I9vg4Nh2ODqxPY5NaIfjjBM8PzOpC64RAneW&#10;DMONBYNxQDoSec/TfN/teUNweEw7VekowLDYNh1XZvfBpuZlcb5xZbysUxuupSrDt0ZdpPfuif+d&#10;Oh6JXTohqHJNPC9dFhG7VuJ3nQUi/KgOQtjaEghevg+ZkA8p6e/C3fkCHG2Owp7h6HgK7h5X4Udr&#10;8dTsFJauHI8V6+dh4crZGDVpKIZNHIyxM0bQNkzAnBWTMJuWYsK8Ydh3ahMcvS3g7GkGqzfX1UQn&#10;HyaxL62D1CKo8H2qoKCAoIeCphAEAlQSYhmoEORcAYEwKdyx+CUgqBWT3I1UHYIGhFQNCDnSb5Ci&#10;AJCTJzUJhAFb9Szx/YWBQIXg5vlSUwgub+Hq4wovnadSCGGR/C4RCMmZich4l66mQ+sCffCeQEhP&#10;S8QL83uqTNmMEJB49kiqFZnoT5joak3FK7AyuaZCZi++ML2ulluTeM7HVua38NriDt48v4e3Lx7B&#10;/o0x4WwGd0cr2ovX8PeyQ4jOCUU2HTbBrpdpBMI77PRJgCs/SFySH+JlFmOas+ovkFEGGW2IoxKQ&#10;hE9I14YeZaajKm+mcohJFbtAFUFgyPMhkfZ462gCD38nRCYGI1wSPyGEVCcZdc48D6WiiERAuC9f&#10;9xLR0vuZHEwgyJwGf6RkBqvOuwwmuwEGBhAYYCDHAiAIHAr6EQxJ+6Xk/1IYgGCAgfQj5GR9HtkE&#10;lYTcW9Uj0OJk8edmZ/oiN0tGR5wRFmoOD7uLWD+1o5oivYWJKWswjmlRWsFALdfespRaREVKnWd3&#10;qa72eVjciyqhNy1DX4FCE0ZjtY/k2n5NsYaPJbTzxgyqBOlEJBAktgymUqD/l7UQdw1ri22DW2I7&#10;r+8e2gx7hjXBwZEtcHR0ayqBljg1rgMu0QpcmzcQx8d1xC5C5sSYTjg3oQe29W6ItbQplyd0xZO5&#10;Q3B0VCuspbo5XqMkzCtXgHvFqnAvUxmedeogkyDAuBGI6tgK/tVrwq5MedgM7YPfHJ4gngnpE2wM&#10;T6oEP6oFAYKP7z14e92EqyOh4HgObu5XqR54jTbD1OI8Vq2bhuUEwooNC7FkzXwsWD0Xi9fNx6pt&#10;S7Bu1xJs2LcUq3bMw5mbB6gQnhEI5pTvT3hfGU2gBZA6BClOUkEg0D58AALDYBmUtdDbBhmClJqE&#10;wp2KfwoEKgTZ21GGHb11b1WnnlgGUQiqgy+X/l8/yqAB4ROFQCC4e71SQLBxsoaLt4sCgpevK0LC&#10;aYX53pSsJDUNOiEtjrbLC+/fZfN7lYo3lo9hwZbcgi25TGCS+QxWUr3IhH9tdhNvnt3FW6sHsH/9&#10;BI7WJnCxs4CH80v4etrwd3dEYIAzgoLcEBrqichINrxRbIRjQxAfH46kxEhVs5CSHIsi646YYdvL&#10;FMx3ysdev0S4p8YQCL7ark1McsOwo3QqKvuQLCMIHmzhCQTpZ6BKiKVF0IYjZaSB8CAQgiPtFBC8&#10;g2WthBACgDaBSR/ID+MX5kNQUIEkRSIyLpSqQaq1nGkpfPmzg/gzZdGSENXJqCW9KAVDJ6MAosAu&#10;GEAhfQiGVtsAArmm6g+yJYKQIUOEfJyhrvF5RhaTXCJbIltgEEQYSBAAKngtS4scFfJavi+D9xAg&#10;MOT12VlUCYRhciItUqQF3GwvYP30zhhY5xsspiXYxISd3rayWhdxTLPSGNmU9oExUaoOO1ZR1Yuy&#10;PPvC7nVUp+ISnks5s2zMsloUAyEgy7Ov7EkV0aMulvKeskLyGtoL1clImKwhTNbJas4EyoZe9bGh&#10;Zz1s7FUHW3vXwa5+9bGXrf6BQU1UNeKV6X3UxKWdfZpg/6CWOECArG1fFUvbVMTBce1wbUI3nJCZ&#10;lnWLYnetorhVqSSsS5WCd9mKcCpbDh51aiKzfXv874B+iGrTAt41asKjanUYN6qNlNsnkRNkAe+g&#10;R6p60cf/ARPzPrz87sJHhiE9b7KlvAEPv3uMh0wuE7x8dQ1bNs/Bmg0LsHnnamzbsw67Dm3C7qOb&#10;sfc448RG7D6xHut3L8Tx8zvh4PGM8tscjgSCp1gFnSQ7ISTqQEcQ+JvC39+8kEIQtaC3DaIWxDJ4&#10;aR2MMuyoCpMYWj0Cz2XYkckvhUiG0NZUlO3gpcPUlomf8gEIamkyAYIa8iMMsuUoqiFBrYcghXfh&#10;0S5UIS9pGcxg5/wabj4u8GHSe9IyBEewEaNCECDIIimy6Kou0JuNVAZyeS97GwtYS8v+lslubwFP&#10;l5fw8bBWU55D/Z0h06AjQ/WFS7HBiGdeySauUqiUIqsipcXSiscgMUXqDeIY8byWwGNBpNGaFFl7&#10;6jm20jIsdMjDId8EeKVK4YMPEhJlFMBZ1RFIp6LYhuh4QkJfbahVLPI8UStAihdgpBAKMiRJIARE&#10;2eG1I+kd4oTYtGBEJQUSCEFwlG2lgmgzEsMQzQ8cTqnk6mGL4HBvRMboqEIC+ceTlZAFCJTjatRB&#10;C7WfI8Pw+FM18BkQVO8/IzsAabmEjMxTyCUY8sSvEQw5DCZ8ZnYYQRDGxA5VAMnJkroC6U8I4TEM&#10;WZlhTPxQJr1YCkKB78shhLL5WVQBFO+VlOHJP7gzwWWLuGj6W+uz2LyoN3rULIIhNb7BBib0ks61&#10;MKFxKYxhyCrNYxuWxLgmP2FcqzKY1Lkypnapijm0D/M7VcE8GW7sVhWLe1THUqqMpT1qEQIERZea&#10;WNS5OhZ1YvC4pGtNdU0du9bCYp4v61wDyztVw7J2lbGifRWspzrZ3K0WtjH283McH9EG+/rTjrSr&#10;jk0d62Jd25pY0PBnLGz6M/aPaIkj49tie8eq2Fr9RxyvWhzXKpfEk3IlYVWyBBxLl4JrhbLwq1EN&#10;SW3bIL9XL4Q3aQKfGrXgS5Xwokpl6JZMxz+YVIHB9+Eacg+eAffgG/AA7gxPQsBXlILuPjx1ssLy&#10;I7aQT2Frewfr10zBoiUTsX7zImzctgjb96zA3sNrse/Yeuw5sgZb9y7FyrXTcfKXbXBRQDBjkhrB&#10;248tfsAzgofJ7c9GiIDx9ScE/J+pvgWBgb+3OZNHRhsKOhl1BII2v8GEyfUU3p6yXoIWsnaCJ1WC&#10;J697etBO6NdDcHR5DAcqBB8qBLEJ+QSCUgSEgSgCtdValhayTmFObhKBEIvEtACEx7gRCC/w1pZg&#10;cX3B390BXoEe8AhkvkRKTUsKG8Ikfp9oHZiwvjovBRdZjSk8zE9VKsqQYoKsmpwYoaoTk5jsKbT5&#10;iSlxzNs4Po6HbAuXxGRPZGj1C4nMpSQVkvRpGSkF55myXXwKj8lsKFMJhNNW2P4mQwHhiC4J3mnR&#10;vKkvb+7GhHf6CAgSnwFBv96BVsko/QceSMzwRlC0PaydnkAX6kD5E8jk1yGSdiBaOhWpFmKTQnjf&#10;MEREByI4lPegehB1EJfkj8TUAAIhWM1pEAAYkr4wHApDwCD7PwMCbUe6WA/eK5WJn5oTinQmeBoT&#10;X0CQTsUgxyxey8kNV8mvDTky4UUd0D4IJLKzBAgEB++l1AOBkCXKhYolQzZ5ySRAqZBSM1yRnmqH&#10;+CgL+NhfxrYl/dC+ahG0K1dE7fC0ckgryLZqo2SF5kZUCrLjUr0SGNagBEY2/xljW5fBtLblMbdD&#10;JcxqVx6z2pdXFYkzWvO8TQXMblsJc9pUwRwqjVltKmFmq4qY064K5rJll+Os1pUwvSXf06IcZrUo&#10;i5lNS2NuszJY3KoCVvA9GwmEnVQRGwiOhXzNHNnKrXYxjKz8NeY2LYt9g1pQQdCG8L0bCIODlYvh&#10;XIViuFWuOIxKFcfzYsVgX+pneFWqCL+qVRHfoiVSO3REWMNG8KlSA75Va8C5Sk3Ydu6I355cRF7g&#10;M8QGmyLUz0itjeAaJKNOtA9+jxBAEAR6P0SA9xO22NL6PsbxsxuxcfsCHDy2EceZ9EdPbcalawdw&#10;99Fp3H/yC+494fHxWby0vk/P/5wNiSkT9JFaX9E3gAohwAzehIIBCDoCIdDfAgFUD6ISBAgfSpn1&#10;8WHSkyehoIeBAQiG8HCnYiAQpFLRydVIWQYv3zfKJggQ1KhCntaHoIDAJM7JYsh5YSDEfgIEnwIg&#10;+Efwu14ICKlMYgGCWI/f/3hHOc+WnYo6OSVK1Rskq2pFynypVmTip6iQxJcdopnwTPYURqqcqy3i&#10;pTSZIerFEPpr8lwmf7Ysulpk9SlLbLfOxHy7HBzxS4BPahRlBr/gYhmSnBGbQIugRhk06/A5EAzz&#10;FKR6UQOC7KIcIpbB/iH/cC/pjxwZToiMpoqQ/R4IhzhZ4y0xmOAJ48+il6GCiCcMZHXaRNWHEKSK&#10;ljR7oNkGLQQGn4dmGQpCQSKTic9WPV0AIC19fgT/SFLzwKTPDeM1qgUmfaYoAz0UcnjMzuHz+sgS&#10;u6CgEKoVK1FBZGX7Mwgoqo+UTOnzcOc/wIM/1xVZ6Y6ID6dlsDqNpZPbo3cbqoH+DXD+wEI8u7kP&#10;yyZ0R+/6P2FE/TIYW0+iFEYQCoPq/YjBDYtidOPimNpC5iqUwxQeJ8ry641+wiSqislM2ilNeZ0x&#10;ick8sVFpTKTSUMFz2dZNNnkZV78kxvOeExhTeW12s3JY0LIClrevRhCUxzT+/DG0AX3L/x29KxBW&#10;BNQmWQuhZyOsrF8KG8t9jYNlv8eF8iVw9acfcPenojAqURRWxUvA4efS8CxfHp4VKiCmcTNEN26C&#10;0Dr14Vu5OrwrVoWuah2412+K5DWLkf/wLJJNLyLHyRhpOguEBROUIWzBA58wYQkGgYLvE7bebOUp&#10;0Z2Z3K9t7uGtw2PYUZabW13F02cXCYBbqq/AjYrA1fM53LwknvGxBgRRGH6yPwRB4KWjbeBRR7sQ&#10;EGCBwEBL+ufn/Fmfw0BCDUcKFL4ABLW6Eo/uBIJAQQAkikQsgyeBkJWTpFkGPRDUKIPeMmjrHX4M&#10;hMhYDwUEa1tjfm4rQs2e6smdyskDfuG0xVlSfqwBQVpsHz9PfsdS1TJq6WzRMwiJTFk6nYmeyUSX&#10;pdO10BJd2RVlX/SJz0SXVl/KmNNFDfAeKbQGSVQS8QnRiImNQFR0OCKjaOmpUAKDvKgQzryiQsjC&#10;AgLhuH8idOmRTFIvBQQZVYhLpCrQw8AABAMMDEDQIMHnCISEVCoEGYUgRHwD6HN8rOjL6Cd9rRAQ&#10;ZEMZaYugEDuGA4JDnKkO3AgLN4RHuRMYUrHlCVlGTVp12bjV0E/wpY5FQ2jLqmv1CYbQ5jJoakH6&#10;DLLzRYG4Kx/o52/FfyQTPU9gEKJBI1M7ZhIImQIJRpaCBaEgcMglNHJ5TsuRmUPFwhCFkZQui7AS&#10;BjLCkE4gpBIIYc9hb3oCv+ydjTvXt8LI+CieW12C1fOLeHz7ICYPaIlelX7E6JqlMb52GYysVRKD&#10;av2IfrW/w4Ca32JkveLKVoyR7dqY3CPrFseouiUwul5JjK5bEmPqMaHrUV3U/QnDaxXDsJps5euU&#10;wIjaxTGsRlEMqf4DQzZ2KYoJDUphSpOymEqAjKMaGFbpa/QrWwS9GL0rf6U2pl3ZpzFWdaiFBTWL&#10;Yw1VwaGS3+CXot/g5k/Fcbf4j3hYohieFi8Gq2Il4fBTGbiXKQ83Rkzjpois3xgBVWvCp0JVeJWr&#10;jKBKNRFSpwGi+/dG0NSRMOnfAQ6LJyHkl+2INTuPRB8jRIWaMlFl/8dH8Ahgo6F7zGSkmqRnV6sW&#10;SUcfZb506sl2867uTEAmrCclvjth4Eq7oOCgVjJ6DD/pMwgw4f+VSUw4ePuZwJ8WQmAQZACCH+2D&#10;fvbjF4HAEBB4ehMGDDnK6IPqU6Bt8CB83PRAcCQQRCHIsuayHkK2jCwUAoJa1lwBIVUDQi69O1Vy&#10;hGyO6/MSb2w+AYK/O/xoCQxAyOD7JIlFIUhr/55AkL6EvNxMqljpwNQne6a8jnJflABhkZwWx9yJ&#10;QVx8JJNdS/SQEB3B6ENAesPH14O/jyt/Fxe4ezjD1dUBTk52cHa2g5OLNV69MUWRDRdssPVNJhba&#10;Z+OXoGT4CxCkMlEsg/QJKMvwZ0AQZeDD656Egey7oAFBOiDjkz214qZoJ0SE2SEs1IZhi9AQWx7t&#10;EBJsww/6lmHHsOUHfst/ojUpZcNfhtKbrX6qvgOxcEeiBoHPVYFhFeWC8GfLTp8vkS9yzAdvbK/j&#10;CZPz0aODqvV495vUjwsIQkhkWgixBlQJGVQPCgyERTafz38fhtx3ApAgFZlUFqpfgvdOyfTmPQir&#10;DHeqAzfkpLsgJtQSb8xPw+ThIZhbXoDxyyswfn0ND0zO8MtwG3s2zkCHkkXQ9+dvMLJiCYyp9jOG&#10;1/wJ/WsWRe+q36J/DcKhelEei2IAYxATdXCt4hgk55Tyg/jcwBrF0Z/HflX5WsbAGsX4fHF13p8x&#10;iI9lv8dhtUtgCN83sMp36Ff+b+hVpgh6MPpV/Q4TqRoWdKZ9aFkJS2v9hLW0B7vKFsOZot/iynff&#10;4vYPP+Lujz/gQdGiMCnxE4HwM+x+KgeX0uXhXraigkFk/SYEQi34lq8C7/IEApVCeJ1aSOjSHvED&#10;e8K6cW1YNquLZ52awnJoF7iumY6k+0eR7XYPsbL0Wqh0PD6Ci+pPYOJ7acujyVHKimUUQIYKVQGR&#10;zEJ0N2NiMlSCylqIstozE9rfmN8hWSCFQPAxVrUIAQSBwCBARxBQoQRIfAIFg13QLIP8PL5fQUGb&#10;4yCfwYvPyc921/dZyLCjp89rfm8S6e9z+P9ngqoRBgLAYBmkU1EmFckEopxozTLEuBF0L5VCcHC2&#10;5O/rSLVE1UDL4BsqC/Eks3FJ5HdLfL0oBC+V7AIE2XMhJjoSUVG02ZEhCA0NRECwH393H6otmQ/h&#10;SRi6E6hMdncnuLrYw8XRFk72b+FgZw17mzews3kNB1trONq9hQtB4OHmBE93Z/h6uyGAUAoN8SYQ&#10;LtoSCFQIBMIZAUJaOBJl7gKVgez2rBI9iVJfkvsv+hDi+To13yGJUCBEEgmEJEYyn0smYJISCIp4&#10;dyTEuan7q2sESWKCN6/zPrwuEUsYJPC1KSmyH4OAoKDfQDuX/gS2+p90JH7ahyBQkJ7/LEZ2HkGS&#10;44uXby7j5Mnl2LV9Kql4F7/9I0K1/tKpKDBIz47g6yKQnhPOc9oEsRFUERlMfCk8yskPJBhEKWhQ&#10;yJB1F7N82Cr48ue5k96eVAkucOO9798/iMcmv+CB+QXcs7iMu8+v4LHlFbx2uItd22aiU+m/od/P&#10;X6PP90XQv8TXGFSRyV+9BHpXIRSqFUN3HrtV+g49qvyAXkzwXjz2rvoD+jDkXK73lOuM3tWLqehb&#10;g+/nsad6bVG+7kf0qPAtupb9O7qU+Ru6lf0belb8SoFkXLMKmNeuOuY3KoNFfP2m8kWxr1RxHC9Z&#10;HJepCq59/y1ufvc9bn9Py/BjUZiVKoMXhIF18TKw/6ksvCpWQ2jdRgiqVQ/+VagQCAOvsuXhW7ES&#10;AmtWR0Lb1ghv2Qxvy5SCY/XKsKlVBbYNa8G6aV049G4P3YpJSDc6hmy/x4gSGxHwGK6yfZtsHktl&#10;4MuWWYYFZRTAh4nr5W1OSMjCqxZQezwyed1lpqOnAEEsgpEK2QdC9puUIUd/f1oGAkH3F0AorBCk&#10;qtHXV/uZYhcMIUBQHYsEkQEI7t6vmKzxyFMzGzP0E5v+RSBQIQgQ3H0c4B3kCQ9KdQGCwOADEOj7&#10;fXXeCgiyiKsf4WBvbwtHJrKjky3sHW1g58hEd2KCu9pSSTmplt+Lye3j48G/nTt0Xh4I8vNGeJAs&#10;yBqCxJhIpCXFIzOVVicrHe9zMvFbXg5+f5eNX/PT8RuDQHDAFutsBYSzBEIggZCk1IAbIpJcEMvk&#10;lo7FwgrhI5WQqE1nVkBIFItBKBAcSUx4bQl1WR/RWz3WtmTjkcmudmfOkIQvXHwkG7t68lzeJ6ss&#10;FxpRUCDQ4uPE1+JzIEjHn6YWsuj1c3Llmq/qdfZlyxKke85/FJ+jApD+AwGBbMqZzmMagSAqISc/&#10;Av5Bb/gHf8x/JL8wlJ/ye+a+o7IQS5HtT39HBfGO4Ml2x/v3fvxCGePipU24eGc/rjw6ietPz+Pm&#10;s6u4ZnwO1/j4xuMjuHRxE8Y0q4y+Jf+OwcW/Rvevi6DTt4yfvkZXJma3isXQiZaiUyXZ0v0HdK30&#10;PbpW/h7dGV0rfoNOFb5Gx4rfolPl79ClCq8RChJy3km2gCcEOpfj68p9zfgKnQQIPPbmawbXK4Xh&#10;TcphQvOKmEIFMZ/33FzhR+z/6QecLPojzjP5LxX7HlepDK5//z1u/vgjbhUriqely8CSILD64WfY&#10;lCwLdwIhsHYDBNSsC39RCJWqUiFUhCfB4Fu9NsIaN4N7lWp4+WNx2JUqDbsyZeFapTJc61SDfaNq&#10;eNO8FmwGdkDQ5nlIe3oOabQFEWyNg2R4ULXaTGwmojcTVvZccGeIKlAjC7QKzi4P4eR8nwnwBAGB&#10;YhGk49JI1SDoaCECaRkC/KkOArXQEQ462gYBwpdUglIKCj56CBWCQmEgyIKrAgQ3zxdsxRNoPXP5&#10;HSqwDH8OBL1l8H6hLIMAwc3bDj4EgieBINu6GWYzChAys1NpsWkj6PvfUYX4UQEICETy+1ERBIX6&#10;ITxaOufDkSA7NVFdZNNO5DO539HG/PE+D/+QeJfLyMPvss1cbhZyMlIVEJLjYxQkQgKoMrw9+Ld2&#10;hruLHYqsv+6EzTYZWGyXgQtBiQjMiOSXni2+KIJEZz0IpPWXkCnNfwYEuU4VwIRO4Osk1PRmmebM&#10;5xP5Hm2Ldy00CHy6vLpAwVvBQs4/6kykRZCJT2ryExNdjllSIJTBlloUg4wmSHWjTFMWOMhQYmYE&#10;VYJUGfohly19DpP81/eR+N9/RPI92h4Que9EGcgwpNbxmJEdznvwPI+AeBeB13a38cD4ECxfn4fJ&#10;szMIibJFzu+RtCFhyGe8tLgEZ5s7+MevIXhPa/L85UUcObsaF58cxtkHR3CTQLjy8BQu3+H5/cO4&#10;TlDcvLoH0zo3Ru+fvsLQkt9i8A9foec3f0MrgqFFsa/RqvT3aF3me7Qt/wPaVeSxwndoX/E7dGCi&#10;dyj/NdpX+AbtK0vwcaFoW+ErtCr3N7Qu9Xe0Lc0gCNoRHp0Jjl60EAPqlsLgBmUwXPogqBIm/vx3&#10;rObP2l+mGE6WIAyY+BcJggtiGYp/j+vFfsBNxm2G0U8l8eyn0rAoWgJvSpaCKwHgLzCoVhu6yjXh&#10;V7E6/CpVgy/PvQkIv1r18fbnMnj1E21G+fKwK1ce9gy7ymXhWKsCHOtUwps6lWHRuCae920PxyWT&#10;EXJ6O2JMLyLe9h5iXB7D3+UB3F0fwoFh5/YIDoSGk8sTOLs+UX0LLrzm7SuLuVIN6J5SAcgaDKIM&#10;CJXAZ/ANesYW+Bl8gqUmwpwSnADwpkrweU4QWMDfl6Dws4AsteZNEPn40DrIykty1APBh2DydScY&#10;3GgbeNSAIGXMVvy+xbL1zmTjIJ14qVqfgQICFUO2hJzrgZAqnYruVDivNMvgYkUg2CvL4BGoAUHU&#10;gSS2AgLvExQWwPcl0NrmETyZTPQM/PZrFoMt+28Z+PVXKZ1OQmZWDFJl9CEhAvExoYgKC0RYkE6p&#10;Az93N3g5O8Hdgfbh7WvYvrTCWysLvHpmBivTp3huYoRnRo9h9uQBnhk/RJG1d12w2TYDS+1ScSko&#10;AQGZUYhlsko/QGKik77/oAAE/yw0OGg2ItZwLVE6KWkN9JHIx0k8yqpIAoRPN3It3IloiFSqCSlU&#10;MoQsopKZzmRPl1EDenqpW2BiJ1IRpLPVz8xlQqeHEwgByGWi5r4L5jGKLTmv5QcgPpVeP8EFOe9C&#10;kPtrKHLfS5+BzGrke7NoF/jazPfhuE8YrNkwDFu2jsPJU6tUP0nuHzJ8GYx8QuO5yXl42N0D/jcS&#10;cbF2uGt0FBcf7McFHi8bncYt44u4fPswbt07gJu3duL2nT24cWk7hjWvgs7FimA4VcEYqoRhP/4d&#10;nb8rgiY//A0Ni3+FRsX+hkYl/o4mTO5mZb5Cy7LfoFWZr9G2zLeEw/doxyQ3ROvyX6FFmSJoXqoI&#10;mv3MY4kihMFX6EjF0KVmMfSoUxK9qQb61SpOW/IjhlNdTCj9FWYX/Ts2FPsWh4oXxWnG+RIEQsli&#10;uEI4XC5BlVD8O9wkGO5SMTzhNfOfSsCUKuI14eBRRYBQG4EEgj8h4FuBMCAUvGW0oVotOFesgudF&#10;i+JVmdKwrVQRthUJhArlYFehLOwrleO1MrCpUgbWNcvDonYFmDSoimftGuPVqF5wXTUVwb9sQdLL&#10;K0jxeYoYJncYW/xgnTm/5JLIz5QN8PVnIvuzNZfwM2ZyU2EQCIFUCP6BhEIwW3+CQBdoTpVAZSCW&#10;wfs5AgmEIIYc/X2pHHg/sSXeapFWY9UxKSMXHgSDVDF6UZl4EgZq6JFgcHYxVUBIyYhA3nsBgaw9&#10;IKrAcMzUh6iEJH7nYtgg+iMq2hXefq/x1k7WcbCCK4Hg6U8b4e9BYDEPMmStgxSkyVoHeRkIjghi&#10;608V8nsuVXcEggNoAfh6nY8jfDxs4e70Es52FrB7/RTWL57gteVjvHz2EFbmj2FpZoTnpsawMDHh&#10;d5Tx1AiWjBcmT/HSzAQvCYPXhIKN1XPYvbKCw5uXcLF7Rcvw0JNAyMRy+3RcCUlEAH9J6SxMoDRO&#10;SHL+t4EgfQqFoRDH5BcgSLGTiiSxBRIFS61rdqEAAJ/CQEKAkCbJTitgWIsgI53nlGKiCNKYoClS&#10;aPQ+FAlUGLoga8orS4SEvGKSe8GJrYqMcPzxP0mk82PsOjAffsFWyP89FFkERFqWr+o4lD4FsRDZ&#10;BEr++wgEhlri9v0duHJ9MyytzvMf7E2VoVOWIf/XWCogN97fGT66+7h1dyvOXdmEWw8P4+qjU7j0&#10;6AyuP7mIa1QIV+7txuWbG3D01DwcPzQbB+cNxCC23iNKFsE4Jv+IH4qgD2HQoejXaMFEbVb8b2jC&#10;aFySYOBrGjOa/fQ3tCQgWpb6G1p8iL+jOSHQ4mcqjFJfoV25b9GxgtiIouhSrSh61Cyu1EEfWoMB&#10;VBiDyxJAvOd0wmbRj19jw3df4wBVgdiFkz98iwsEwvWfi+MKVcGVogQCj3cZj4r+AJNixfC8RAm8&#10;FSBUqoSAGrXgL/UHVAY+DOlX8KxSHR68blm8BMxpPwQIb8qWhQ3DnkrBtnIFvK1cHjYEgkNlRpWy&#10;sK1WHm9rVsab2lVhWb8azJrUhHnX5ng9qT+8ti9A6JU9SLG4glyqgyxK/9SA50ggDKKZ6CG0C4GB&#10;T1X/gSz7HqAzRqC/qAWZYGWCUL4+nPYwytcSoYSJH6GiJj8x1LwG/YIqPnysznnNi1Bxp/JwZbgQ&#10;Mi587ELF4KbqETQguHpYIZkNTm6+rE2Qrnr/PwWCVqBUAISIKHp831caEGgZXGgZPHSuBII7vKgS&#10;pJBIYFAYCFJUlPM+G65uDjB7eh/mJmzJTR/CwvQBE/4+rJ49witLI7yyIhCsjPDmpQmsXz2DrfVL&#10;2NvS7jrYwdnJAW7ODvB04/fUU4DiiUCqh2B/X4QFByAiNAhR4UGIiQpCkc1Gvthsn4WVDum4FkqF&#10;kB6mrIACQrILYSA1CAa78KX4FAhaGKCglkpjyDZtsmSa2IZUpQw0dWBQBgYIaNbhr4EgRwUE2oM0&#10;6VtgEqfnBSE5xx9x6Ux+yjyr19dhbXNb+cy3tjcxd8FgPDU9DyCFLcoLHDm5Bp4yGy7YEvcp7yXS&#10;sryZ5GFMdkKCSiIrOxS/0V5kvtNBJmyJxchI90FWqnSKeiMq3gNeMqQVYQkji8PYsXscrlxYioe3&#10;N+Dh4224/WgXrt7dh/M3dzO24MzFFTh2fA6O7pqM7aM7YziTc3jRIhhLGIz+/m/KOvRiknYqSkVA&#10;9dCq5N8p/79ByzJUB2W/RZvyEt+opG9fjjaC0Y7RgdGl4o/oXqUEujG6Vy+BHjVK0ip8j25UA73K&#10;fYMBBMeIn7/ChFLfYk6JbwiDr7Dqu6+w4au/Y8+33+DI99/hIG3LWQLhagkBAlUCIXCNsLhDK3Hn&#10;u+/w4NvvYVniJ9iUKAk3yn/fylXhVaGSqj/wrFwNbhUrw5nXXpcpByPe7/lPP8G6XDlYlymDtwyx&#10;DDaVK+E11YJNpfJwqVIeblXKwZlwcKnMI8OJj52qVYBD7Sp4Xa8aLFrUhmnXJng2tBPsFoyCx94l&#10;CDi/BZH3DyHB6iKSHW8j1euRmnadEmSK2FAzRDPCeC7bzQUGUB1QTQRIH0KgWIdn8KR6cA9kgvN5&#10;d9oLjwCGzJKkUgiUdROoFqTfwsNLmwkpQ5Ay9OjuagRXF1oGZymkeo6kNA0IYhP+qUJI9kdktFuB&#10;QiAQnL1sFRDcde78DMy31LiPgBASSYWQGs9GK5cKyANvXj2Hg+1ruDjawN3ZFl6usuCJA5PbDaFB&#10;XggNkfBBaJgOkZHBVCRhiI6JYEQxwhEbR0uREIU4fRjO5ZggkRiBIluM/bHFIRurHNNxIywBgQKE&#10;JBk2lE5CAYIrQzoTDf0In4b0IxRAwAAEWT9R1ktMkE1eZcWkFFlkhUmVrHU2GjoZPwWCxJegoKYY&#10;GywDgZAifQrSl0BLkJ4bhJBoO/5zn8GaAHj26jJevr2G51bnVKseGMSENTkFmeeenq3jH5hSjzYh&#10;LccHz16ew6ETi3H7wW5Ex9kQAOFUBvxH50bTpyXh3e/RiE3zQjR/t9hEKoPMCKQl+iEm1gmRcY7w&#10;DbQmxQMRE+eAW9eWwezubLx5Mhm2FmPx0mIGbtycg4vXVuPi1U04dWwZbpxZh/lD2qA3LcJwtrxj&#10;mXjjf/gR45h4w3/4DgO+/xp9SnyLzj/THhAKLYv/nTaBFqH8j2hb8TsGFYB0NFYprkWlYuheuTh6&#10;EgQ9q5QkAIqiszxPhSCdkT0Ig35UDiMJl8klvlIwWFH0W6z5/iusZ2z8exHs/OYrHKQ62PfN3/FL&#10;yeK4RPtwgYrhAkFwqXgx3CAgrn//A25+8z1MfiyOtyVLwrksE5eJ78wkdypXAU6VKrPFrwSr0qVh&#10;/GMxGNMuPP/5Z706KKdg4FihIuwIjTflK+It1YJDpbJwokpwonVwqloWjlQLztXKwrVaOQKijAKE&#10;c63KsGlQDZaNKsO8aQ2YtKoD085NYNKnFZ4O7wzTyX3xZvkEeO0mKH7ZhJB7BxFveQGJ9neQ6GOM&#10;mODnTBBL+IQw0Wkbgv1pFRjSyehLUPj40Xr40IIw1KpLvrQO3jIDUuY4mGkdi1QGPq7G8BAguD79&#10;AITEQkDI/gAEiUIKgUDIzo5VQIiOdf8ABLsPQHBTdQgCBNkSXvoQJGReQyhb7PiUWH5fcxAbH4mw&#10;0EBERYYgjomewARPiI1Qx2QeE/ULrSYmyWKrTO6kaEYsc1IijrkXy1zk5+DPEPDIMTEtniongbmk&#10;rcuYnpmEIttMgrHZIRernDJwOyIJwemh2sgCk1jWRJCk1zoMZY/GLysEg6UwqIIP6oDJroLn0sGY&#10;JEun8SiW4c8Uwl8B4cPSZTymChCk+CgvGIERb2FhfQ3mby7B7PVFmL88j+evzuHq9U24em0b8t8F&#10;MdFJy3hS1Y8tSYY3fkc0QqOtYWZ1GrYu12Dveh2vbC7An4ohj9bh19+i+UeW+QkuCI20pJ98ipy8&#10;CIIiQXXiSKdkfr4fUhJ98FtuFNKirGFxcxbcTYYi9E1XhDu0gM6+N8wejcHNG8tx4tgKwmArHjMm&#10;tqyCwWyhx7E1HsvEG1e0GEZ89z2GsqUeyFa7X7Gv0JtJ3EUUglIKX6FV6W/RisqgTcVv0IEtfxeC&#10;oBOTvyth0K0SwVBBRieKonvFYnyOdqHSj+hCGPSglRj801eY9NPXmFf8aywr9i3W//gdNv34LbbQ&#10;Emz+7u/Y+f03OEg47f32KxyjKjj94/f/H2tvHV/Vta7/rmRZVtwFd5eWtlSgOKVAhRqlUCiFUtzd&#10;HYJECEkIcXf3BAmWEDfiCRBXCNp277PPuc99xgzp7t7n/H6/ez/3/vF+pqy55ppZWe/3fZ4xxhwT&#10;jqzwToSVk2hf4PFuOjrw1egjnEBIIxBuMvFvmJohg8l+zdQcN6yskWJmjgiNBtH6BkjmejrjJqFx&#10;i8fc4euZtBn3aCvuWPXHbSqLu7QPd/rzdUIgY6Albg6yxk0uxfpdKoUsAiGLx2QO4LFD+uDOkH7I&#10;HDwA94YOws0Rg5BMBRFLixE9djDi3h6B+MljqSYmIXXhNKQunY87e1ahwucsOu6FoItqsLMyDW2V&#10;6WisSMPjqjTUcruqPBXVZWmoLk3BAxaUgnLaBVqNPC4luyCsA+Eg7nIUIxbz87meK9oQUlnkav8H&#10;IPx3y/CCCqG9s+J/CYTCikIphGUQbQgiumlDautrmIuNUhuCuCGphRW+lYnf3lbP310jupjwXUz2&#10;JwxxP0Mnj3nCBO8SCU6rIQ1YEuej4njKEPMwdvNaRYhGy971bl63GNH47GUngZBYi/13X2FnVjeC&#10;6ztQ210ntRv0PKyVYOCyt/L/r9oS/gqE3inX/wmFnrYD0dsgNQZyKYDQM8agp0uyFwgixHovKHqh&#10;IAYjPXljGXpVwpPn4gaoMrRRwt/ICkFkigsCos/BI/go4tKcEJNkBzuHdbhOtdBFlVJWlYLIeFv4&#10;BR/EtQwvgqQc6RmeCIk+g4Rr9giOOkI42CEi5iL9ZArS091w4sjniAnfgsZadzTWBeC//i7uPqvm&#10;l/iY/+hyvHpaiOdUCf/ovIvrfj8jJ2Q2GtInovWmFRoyjFBzZxIifD7BxXMr4Hr5MBJC7JHkuR8/&#10;v2+FRYYyyncZvjVgGGvhC1qHBVQN81m95zNxhcSfa6HGh0YKTNTVwjh9LbxFizG5H9WCgIK1WuqW&#10;FO0FHxAUIj4SbQe0DlMJhqnWGkw1k2OmkQxfEyY/GSuxnuffSUuyV1fZE7Qoe3S0cUijwBkm/1kd&#10;FS7SGtgxzhMAFwx0cd5Ag7OE1EWlQlINAUz2GCNjJJgYM+nNkGZhhThjE0QQaoFq2guCLY5WIcnY&#10;FOmmFpIiuCtA0K8fk7wf7vQZiDs2g2gd+uNW/77IGGCDG/2tcZ3La0z8a9x3fQBVhHiNcasfl/36&#10;8Lg+0vH3+b77/fojc+AA3B08ELcIiIxB/QmT/lwO4PZg3Bg6GEnDBiN63AjECEAs/gT5u1eh5uoJ&#10;1MS5oPUu1UNeBBrzI9FIe9lMJdAqguqgpTwR9bQZlQ+oEAQMCIX7pfEM2gzRuFhAGOSJ8Qgp/H3X&#10;sEiI7r7/hWXobUNgAfmfgCDaEESjYmFlDxCEPRCzJ4skfv7bM9Q11KKhtQG//f01xNwKT7ub8exZ&#10;C6ON5yRonnVKt0aL6LmRihaFy94hy9KwZdFIKYYuvxnRKIYud3S28Hp6QlIRYhhz82M8okWRnUhv&#10;oEJ4jV33nyOsoROP6J3FQCRpynUCoUcF/NMK/E/xVyD0LnumXCcM3gChFwp/BULvGIV/VQj/+lBX&#10;sU+MOhRA6HraYxuEQqiqvYs8yrxsSroEJn1g7EWcvbwZJ+zWICT2LJJvXMa9+z54/brnrsWY+EvY&#10;vmcBtu35FP4hx/nl5+HmPR/4BB/C8XM/YNOuWbiT7UkJlY162gEnh5VY8Y0OQj1moS53Ix7l70Vp&#10;1hn8428FrAqV+M9/tOK/eN5bEcfhuv99JDmMRkv6W2hO0kdLsgyP03RRmDgBwW6f4eqV/bQOl5AW&#10;dxn+9t/j2DIbhK4fhMj1w3FuoTWWD5QRAjJ8asBqbqTDiq7GfFb2T5jIM8w0eM9IhbGEwmgeM8Fc&#10;G+NETwJh8r4EBiXtBEFhKZfWP6KlmGJDGFgRDgTCbCMtfE2FsNJQgY0aAkGthZ06WtjB823XyLCL&#10;kDigp8QJqgBbjQ6BoME5JvVZKoWzxvo4baSLEwTGadoJB5UKnqI9gTYinCohmgohysQM/iodeGrJ&#10;4aPSIFTfEDGGoouSdoFWIpMJnMkEvtefCUtLcbOPWIpZl5jI/fv1JHtfJj0txy2bfrhtwyQnMG4Q&#10;HOl9BxAQg5A+oD/SeWw6z3Odca1vP1zn+W5yf8bAfrjVlxakjzXPYY1rPJ+Ayg2C4gaVRPrIIUga&#10;MxQJ44ch7oMxiJo7CYnfTEfKyvlI/vVLJK//Btc2/4C7u35G5v5fUXR+L+oCHdB2IwidRUloKE2T&#10;uicLChOpDsSIRQIhNwFZOUn8rYsh7UxMJuEraezBvwGB62ISVNGG0NFZ+T8DoSIfRVXFEhBaxNTq&#10;TF7RhiCA8LCxDvW0Ci9+f4Hnr8XYBALheTMLZDPzogVPqQiESmhvqUczbUMTo4F2QoxkfCjiUTVq&#10;6ipRVVOO6uoyVFeVobLyAaNUWlZX9+wX6w/KiiGGM8tOZTTjUPZL7M95gviGDjRQIbSKJBe3M4tG&#10;RWlQ0r+2Gfw1/gqBf1+XoCCWBIrU3Sig0FkqAaHHNggg/DP+ZdwBQ7qXQbIKYqSgeOgqj3lJL9aa&#10;i5Qb4sYXR3j6H0JA2FlKr0TczglDbokYCx+N4AhbePkf5bVn4z/RiKKyeBw78xPOXFiFW3e8cL8w&#10;ACn37OAdsgtrtkzFrmPz0PDsBn5HM/6Oh6irvEQL8AEKmNQPUoaiIGEk8pJm4D+f+QJ/lOKPyvvI&#10;dj+Cc0sH4PJqOR7HDEdHqhnaErTRniiAoIPcmBGI9PoCIX6HERdlB3/npYi69DYexn+AzqgxeBI9&#10;ES3h7yHpYF8cmaPCL6Po9S1k+IwwmMfKPs9cgVkWKqoENcZKYxRkmDlAhbkD1JhCALzTR4b3Binw&#10;QT9aB2tDySq821+B9/rJMZnv/cCQFsRUH1/qybHcQI61hnJsYWw20MY2KpRtBMJeWoCjeiY4Ritx&#10;gurkqNoIh9V6OML3nDDWw0kjE8JCBycU+jjDuKyvhrvokmTS+xIKHholPAgLT6Ua3iqCwtAUMSam&#10;uMmEzxo0DPcZWQOH4t6AQaz2A7ifyd5vcM+SsLhpw6TuQzhY8TWLflLcsOyHa1b9kEp1kcZjUggA&#10;EUliSaCISOX+NCqOdCqINIIgzcYSKYx4a0skcjtF7CdErlFJXB/Cz6JquEZApAwdgMSh/RE7pD9i&#10;hg9EJCOc25HDByF81DCETiA0pryLtO8XIOvAOtSGXUI7rcLjB6JbsmeAUuF9KoT7yajvqEbn70Le&#10;d+K1qOovOpi0tBAEwYvnIijNpQekNNB6VqG+MZ/q8yYy7sTizv0UWpEeIIg2hHwqBfEE6K4XlPri&#10;HL9143HTQzQSCK9ev0B7ezMePqxE3cNyLsukZU1NCSrEFGxFecjPu4/cvCwpcnIzkZ1zD/eze0Y1&#10;ivWcnEzp3oWCghyIkYzlFSXS8OfHj2vxuL6WRfAhHjXWQHb4RgP2Zz3Fgaw2JNW3oulpLdppE5o6&#10;89Eobn/u6GlH+N8B4a/x7/tamfh/BYK4k7IXBj2jFEUI+8DEfxO9oxOfEgQipDEIBILoGux+VY6q&#10;R7cQSAicd1iNnfsWwN55E31WFf74z4f4/R+1BEcBsrJDEJPoTEtRgJd/p714Wcy/KRstXWIaqwik&#10;3HSBq/9WBIQewP1cb9zMskdBVSiPqUD703xk39iA8tQPUJtmhepEJvx1Y1Sl9UXjnfkoi90Ajx/f&#10;xpnpKsRus8KjoOFoT7JGU7wKTQRCa7ICTdcUqEhm9Qr9GAkB3yPG52uken2AqpgJaInvi+4EfXTE&#10;6qAhXIOmSFqM8FHIdxmHkC19ceYzI6ybqIdvBlA1EBDzrGVY+6ER/He9i2sOU3HL8SNEHv8In79N&#10;hTCYioDWQTQeTu9LpTBYG7PG6GLhKCNMUsnwy7i+2PGWDZYQAD8RMutMFVhH+7CZ69v1tLFbZYB9&#10;jEMExn4qlEMmSrhMMMGZAdo4SGVy3NQYR6kujmkMcFJtiotGhIKRIS4TIs56hnDVU8PHWBe+ovFR&#10;zwAhBEWooaE0sjGZduI6k/cWq/ztAYOpCJiYBMN1xjVW/zRrJq0lK7oIC4a5DVLNrJAutvlaipUN&#10;k7wPkqkeRCRRSaRYEwrWhAJhkWLN16xtkGRlySXDxhpJPF5EMl/vfV9KH8KFMEmlukgbMBDJhEUi&#10;bUwygZLAc8b3sUE8l0mEVCrhlTxoMOKGDULo+KEI/+R9ZOxcifrQS2jOjUFNYQJKcgiE7CTUt9fg&#10;yW/ClzOBCYSnL1vpwzskyd7TfkAgPCMQhEIQc4IQCKVlGRIQ7goglNxDAUGQ+0B0PQogPELnC2Eb&#10;WiFmXmoQQGDVF9O6Nzx+hNKiAjxgMleUFaK2uoQVvwjlD5jcDwpRXsb18mJCQgCD8KFCEGqhhVag&#10;k8pD3C0p4jmv8/Wrbvz223P8TuUhnjr1gorkpTS5i2hUzGjEvqxuHMzuQHJjG5q6ayQgSE9o6sxh&#10;gv+/A0Jv9FoGyTYQAL0hgNALgx4gCOvQE/8OhGdUCd1vlMKTp7QQT4ql+wrEUOqAkLPYvH02du6f&#10;j9QMZ7R238er/6igqslEUNgpXPXYCzEN1uu/VxMIVWh7XoRnf6vEC24//72SFC4lCPwRG3kQLXVB&#10;sD83B84OX+N+hgeet9/ErfCFKI8ZiMeJ+mhLVqIxUYWHCUo8TjJHhr0xPJbKkL6T9iB4FNpi++BR&#10;pBqlQTJURmujgeqgOU2LYYyy6AHIDByCzIBBqIsfRvXQH51xxniWrIPGcC3UBsrQHK1Ce7wp2hP6&#10;oTVuAOrDh6DUYwzSjw+Dx89WCN8xEMVub6MmcDzKfQbhYXhfdN38AMeXWmDuYBm2zDbDka+MsXqK&#10;EjO5/TmBEHrsc5z7cQj2zDDArROz4fGDFbaPlmEl7cZaUzXWGiixUU9BlaDELo0aO2khjvSVIeUH&#10;czScH407661xargMBywVOGguw0FDFY7oGuIUk/2sLq2EShf2uka4YmQGF10NrqjlcBOhZMi1cFUm&#10;g5e2HAFKFcL09BFtYoIYQiLOwgKJlqzillxyPcmU4GCkmlsg3cKSQShYWCOVdiOVCS+A0JvkIlKp&#10;KIRy6AGBDRL4ngQLc65bcF8PEBL5moje9/y5TQgIqCTY2CDO2goJAgTcJwGBkSAgw/Nfp6URCid9&#10;4CAkDh+K6NEjkDZzKnIObOL/NAAPxRDmnHi0tVTiN6qCF/Tq4olLT16JUYn/DgRahpdNEhAaCIQH&#10;5QTCm25HAYT8N92ORVUFaH1Sz/OI0Yq0IQRCY7N4EGs9k/U5XnRTcTxpxytailfP2vm5bfiDNuJ3&#10;JrMUr7rwStx9KXo1hCp5QvvR9hgtTbVofFyJeiqKuupiVJTm4UHRfZQUZqEw7y5y72cg++41ZN8W&#10;A5ziITt+r4N24SWO5j1BalM7GiltWtuEQmDCi2nROv69y/H/DIR/gUGX2BbjEIrQ/uZhLP9sNxAQ&#10;6GlL+Oddjb1tCT0wkKDA/aL//6kYA/CiHL/9Xo3K6jTkFPqz4t+gOniARy130PWKf3BdGvYc+A7r&#10;N32K5HR3dHQX4mHzXdS1ZeLpHxV4RiB0/0EovC7Gf/yRhjtpPyH/+mIEOg3G5eMWtAWr8H91OKHu&#10;xnSUR2jQkaxGS5Q2agJkaIiVoYV2oC1OHw99DNESaIGOGDM8CpWjnK8X+ctoB3RQG6eDRzFM9Hgl&#10;KgKUqAzQoCqQUIlU4WWaIZ4l6aEzVhc1fjLUB1NNhIvPICAi5GjmZ7VTZTxN1aWCGIziy/1R4tQH&#10;D1x1UeYiQ4ULlcdVGToIj+STfeC12QwP/N9FbfgY5HpPgPeOMVg6RokrawcTYrNxw7YPHga+QwC9&#10;w3MNx5mZ+vjZTAsbzI2wntV+i7Eam6kUtlBBxC2xRrfPUDwLM0Z38BBk7RmMU+MV2Gmphd3GKuzQ&#10;VWAPbctJAuKclQwXzXVw2dQMl3R14aSWwYWK5DKtjatKjqsqBbzVangpFfBRqeBPaATq6yOUSiLS&#10;0IC2whixpiaIJyhEI2SCsYnUMyFAkMJIFksm8b8DQVT7HhhYEypWf0aPSuC+N8n/14jn6wnieK6L&#10;ZbyVFYFgjQRGPFVFb8T0tUEkQRHP49KoLK5JtqQ/0ocMQcqwYYh5Zxyur/oWNUGXUJcVi2ctZfid&#10;qkAohI7XXejk+lPx4BQCQjxCTYT0TEWhELoIhCZW+PJbuHU3TmpDkBRCWc9IRTFRSmvXYwkITwkZ&#10;MXuz6GrsBcLzJ51oZuVvqC3DYyZ2bXkuqkrvo5yJXZJ7F/nZN5B1NwV3MxJwMz0G18WoxZQIpCWJ&#10;AUwhSIkLRuqbZbKI2CAkxQRyGYhUbqdxPS0mALKj955iX85rHMntQnpLO5rEMxLE6EImrJhOXdzt&#10;+E8Y/Pdehv8TEHoe997zGDfpUW6M3gbD3uT/61LAQqx3iXsZCIq/AuH5M9EgWYDYuMuSn2vpuEcf&#10;Fo7u1w/w8m+1aGjL43UX4lqGL7/0ADS2ZuH2/SD4017EXnNFaV0yGroykX7XG/6Bu3Et4QfkXp+M&#10;3Nh+KE3sg8JYG1QmT0Jd6rsoi7GgIlCjMVYbFV4yJq8ST1IMWOHleEglUO6ljSp/NeojdJjwMpQR&#10;BlXBBEacAZNfg8pQqolII5R76KPYUYXqK9z21yJA5HiaRGAQEBUeWmgI1kVjECOEQAjRRluUDJ0C&#10;OokK5DkpELtdhjsntFB8iecnCOo8ubyihaYAG9T5DEDpVXN08drbE43w9PoQVIePhvOPBnBfRZsT&#10;YYMG2pGHoRp0parx8mZfVHhOxNEPdLHGQo31FkbYaK6LX/RkTHx9NLq8jxfRxniZopAszdOIkfD7&#10;zgjbbHSw2USD7YSAxwz+PbvGoHj7MFydKIeduT6usLp7mOrCy1gHXoZ68DTUhbeRHvwM9eGvrwdf&#10;jQ68RejqEAq6iKLlEPdGSGFkJG3HcBlvYop4M6EgrHpgICQ/ISDZBRECCiLpRYJLyqA3BBAIESqK&#10;BEYijxXLOCqIWIIlxtwSsTxGRMxfIpbniZHCGrF8f0QfK4T2sUCkDaHQl+cRNqJ/PyQNpE0ZOhDX&#10;RgxD8oQxuPnNZ6hzv4h/1BdQejPZX7UQCB3ofN6CJ5T7YjKSZ92dfwLh6fOGPy1DWcVt3L4XJymE&#10;vDcKQQKCUAi9QKDKkIDQWi+1/gsgVJeXIiU6HCmxTPDYEKTFhzKRQxihXOe+BCZ7fLC0TE0UIxjD&#10;kJ4UjmvJjJRwaZLWO9diqAL42YysW4nIvpOM3HspyMsUMy9fQ3HudQLhfjf25v6GI/lPcaO1gwlV&#10;iU4mupglVjx34V/VgYh/hcG/Jn9Pl+O/75OsAm2CCNGo+E+L8E+70BP/bFiU1AK3RZdjj2Ioodcp&#10;R3NLDo6f+hWhERf5pYbAN+g0ahuyUNOYg/wH11FScZOErUB9cxYeVKbAw/8oQmJscTffD3fyPRCb&#10;dhrHbb/FiuWD4WY7DMWprMKs3A9CFSgP10GBnz7yvFnRo/RREyUqPJPdQxuVPvpoijZFLSt6hYcS&#10;uc4q5Hto8DBSH1WhhANhUBemJCwMUHhFg2J/C26PQOphNVJ2KVDtYoYaT1oJfkZTJFUDE7vaW4Za&#10;X0IhSIGWcCVaIwkMqpAOAkG0R1T5GiDPXh+ZZ7SRb091cFUb1fzsyiuGyLczRLmrDooIitZIA7RE&#10;q9GepJJ6OKp8LfHIrx+aqXBao3XQEEHAcH9bqgzPCI08u4nYOlILqy2UWG2qg5+NZYhYMRgvot7C&#10;80Q1XqTK0Zkgw9MEE9zYT6sxUIndg5SIX22FVo+xeE3o/J2wuL7CgEpBDhdKdg9zA/iYGMGXld6L&#10;MOgBgp400tFbRy0t/Qz0EEAohOjpIoywiDQ2lCKK74sxo1qwNGcFZ8UnDHpBIMGA66KyxzH548zM&#10;pBA2QYAhnjASS6EaEq37ShD4EwRS0lsjWoycZIjt6L9EJM8XwfeLiBRg4Ha0uTmiqVRieyHC/QkE&#10;RLLoHh3UD/eGDsPt8eNx59svUR9yFf/1VAxzb2ISt6CL/l8oBAGE7qedEhS6uwUk6lkIWd2pEMoq&#10;e4DQqxDypfYDcS9DIdqfNqL7N8KEakM88KWlrYFQaICYlamuqoIJHosbqfHISOf7byYikzI/+851&#10;JvUN5GZdR2FOBkoL76Gs+D6tQTYqH+QQJPl8bwEe1xSh4WEpmh4xrxnN9eVoa2Txb6Kdbq5CS6uI&#10;agIh+wWB8DuOFnTjZmsnE5hAEAqhvRT1onFRQEC6n6HXOvz/CQSR+OV/hhiKLGZA7nm9BwySciAU&#10;nlAddD8nGF6Kp0QX8rqy8bDxFl78TkhQyaTeJh1vBeFeTjRuZ4XyCw9DVl4EIhMdkVUYiLt57kjJ&#10;OA2HK4txwnYO7M/PQVH6tyhLsUQlvXylr6j4ClZ7PUpwNSW4AR74KlHqzgTzlOOBuxoPfBR44K2F&#10;B1d0ceuMCnkuBkx6Q9oDBeGhjfIQgsXfDCmn9JHrPgqJxywRvk2JQgcr1HqYs6LroTnMBJXeKlQS&#10;MjU8V52fFh4SOq1UBu2EQasIJmNzohaVggZP4k3wyFdfAkKJkxoVboa4T0jEH5Ch2JngCNZhNTdB&#10;fZgcdSEyqhgZnifroS2CqiOY56AVaSPYWqKpPNIEGJR4njYOIevM8COl/3IjObYPV6Ds0ng8i7fC&#10;sxShYLTREa+FLiqkYsc+2D+BdmLNQHQEDMezKAt00+78LYnXtMcItn3kcDY3g7upRppHwVPPEO76&#10;anjoqmgZVPBSKeHDpbAMorsyWE8PgTo6CFDrIMyASoGWQ2pXoK8XPQlp/QdIIRoABQiE3BdtD5HG&#10;pgSHqWQzEizMCACqCAENAQ+qgSRLgsD8X2EgAeANDEREUX2EM/nDeT4BgXB+btibCLfkMVyK64kw&#10;5ueZEBKMKBNznld8ngWvzxI3BvTHzcFDcG3SJNz4/lv+3wIBVvbXL5vRLbUhiN6GJ5I6eErP/4Re&#10;/kn3P4FQTiDcyUz4814GSSFUFEqWoe1JPdUugSDaAwiE1vZGNEtAeIH21mYmeZF0F+PjunI0Pq5A&#10;U30Vmhtq0CKNWnyIDlqMTqqKnmhgHjeg6010ivkYOx6hs0M0Mj6W7o4U610ixJ2SXTymsxGyI9mv&#10;sSvndxwjEDIIhJbOCp7sDRBoESQg/Ev8KxD+p/h/B4SeEI2IYvRiefl1tLQUkLA9Yw86xa3QYtgy&#10;YSAe0f7sNwLreSktQhWXOVJU199EcKwT3APO4ozdJoTHXkBZbTKe85i7+cEISziJw6cXwNN/KdKv&#10;b0LGrfV4XHEENbcWoCKRFTROJCWB4CtDpb8ctVQLIvmLXeWSX6/xZLK7y1Hs0fN6/iU54nfJUeJq&#10;jCo/NVWCNmoJhUJahZsu5nDbrEHANgs4LtXGnXNWyLbTQZmbNh76KtAUYs4KrUalKxWIuy5thA7q&#10;g+Vo5ftb4+RoitGi7VCikdaiNU6GLiZmd5wGtd78PGctVHnzWvwMUORuhLoAFV6lGjKJaW0ieZ2B&#10;2rQg+uiOp72JIWD4d7QEq9AerkE7VVB7vJzn5n4mc1PYSJyepYvv9WVw+NQMHRFj0E0rI5TBk0Rt&#10;tEcTIpEKqhMNrnylRrPvODyPNcLzBCWVgzZ+T6OiOmmKM3214GRmTCCoCQQ1vAgEb9oCSREwAmgV&#10;AnV1EaxPGDBC9A0IAhOE6hshSKMvJVw8kziZfj11wECkDRyIlP79JUUgeioiqTjCDY2kEECIZ3L2&#10;tBcIVSDaD+j/zVjJmbwxplQB3I56k/y98ScMTM0RbGaKQBMTBJuaIoRqIJhqQ0QoARFMIATy/P48&#10;LsDMEsHmVgghICLNTQktU0RbEV79rZE0mNc5fCSuvfsBbq1YgdbEKPzniyY8/01Mf8aEftOGIIDw&#10;9GkznlIhdNIyNDYXEgh3/gSCUAi94xCKqBBEo2L3bz3dmOKBL60dTVIbwuvXz1ksn6Cp8THaWhrQ&#10;3i7mPWUSd4gkbmJCt9BW87PF53VSoXS14UkHrQrXnz3pwHMx8erTVjwRYxe6RRsHj33GY7gtopv7&#10;up+20553EAhZv2Nn3h84mfcEWc0dqO+qQHMHk7f1ASUElYE0OOl/BsJfoSBuiGruKkZzZ892m4h2&#10;cc+CuL25Z/yB6F3oBYGYHq2zgxW/k4nPfc+elyEvLxrp1zypEkpJ2QeUUAXoeC5uC32AjpcVaHtV&#10;gdS7gbjsth8ZN70hpvMOjz1IK+CFyBQP2F4+iG0Hv8J5xyW4edcRj7uycCPbC1d9fsaGdSZwOG2O&#10;2zETUJA0EdXpE1AeZYRKVs6HsfTkTMKHrLIVoqEvQo5yHxlKr8hRKcl0bZRd1ULBFRkKPXRw4zz9&#10;8AbaBtc+yHTUReYlFWrC9VEUYAG3LfTcC2TYO18Gv43WuHHCBtePUgn4ytEWqYPGUHOkHyY8LmhQ&#10;6qhAfYAGHdFC2jNZo7QIBjmTW45H4XI8poVojmG1ZqVuZpV/xIrfyCRt5vENYbq0Jyo0R+rhUQgT&#10;P5pwCVTTRnA9SIPnMWp0RSjQ4C9DI0HxJIqWguBqoX1oDJMRMgNRe3UM3BercO+kJbf74UmcmsFj&#10;ExRoDFGiKdAIt47KceeoDl7E2uApgdVNO9PFeJ2uQd1lS3hNU8GhvxJXzJXwog3w0TchEAzgTSXg&#10;ywgQioCACGKE8vUwIyNEmopEpTRnQsYwCSNMjLmf1oHJKmxBrKjebyAgIsLIWIJBHCu+UA3CTiRS&#10;xsfRYsRQLcSIpBfVnECI5DFRTORIEzNum7HiExRUDhHG1ggzZsIbG8GbFsXT3AS+TPRAnjfEyIRh&#10;Cn/Cx4dKxIew8KES8ScoAsTrBEgkrzXU0gxhfSwQS/uQOLAfUkeNRvLH05Hx6xq8vJGM/6RKeCms&#10;wzNhHYRdYPKJ0YVP6wmHGjQ3FaKy6i7uZsbj3v0U2oUsqoN8acakQgKh+UkjofIUYm4FMYdiO4Eg&#10;bj56/bcXeP7qCQHRyALJJKYN6epmgtOePBHJ/UI8Hv4JP7MnxGPhex4NLx4p94yWhkARQ5QZ4oGy&#10;0oSsBM4LnlMads3oHeUoO3y/Bwin87uQ09yOx08q0CgqeWsZgdAz2/K/A0Ek/P8EBNEQ2fqk53Hv&#10;0gCkNzD4FxBwKbY7qAa63gBBzG7U3lmIhOQrCA4/D/Ggje5nBTy+iLAolnomxBOWm7sL4eixGz+t&#10;/giXHNbBy+cYNuyaDQfP1YhMPY8b968iI/MUXF0WIDVxG9LTDyIq4leE+89HsOtwZEYNxoMka1Qm&#10;mKM2zgiP4/mjZsI9okJoSlKjnklUJXoTmJA1gbQJhEGFO4HgJcMDNxnyKNGzLxsi7ogpLv6gwC37&#10;IQjdoYvko/p4FGWKTFoJ+1Vy2K/Tg+MvckQdMEXYZiWS9jCRgwxZWQ3QlWSFuxdVuH1ShgLagFof&#10;bXQyEQUMWkTPRLQWHoXK8ChCm3aEIOF6g4BAjAoPQ8Vr2vSuVDRM9LoAKhkPWhhPgiNSjaZQJcoJ&#10;rXIqiaeRBmil8mgJJnR85OgIMUAb7UU9QScg0eCrg9aAAWgPHIrOkH5UCAbo4DU8idVGKz/3sZ+c&#10;x+oTWkoey2uPMcbTWNHYKJPaOQQ8nkfaoPbMYLiNV8DBhHbByBLeRuZcGsHLwAC+BEAAl0EGegg2&#10;1GNCGiDc2BgRTLhIhoBBnBWTl8kXTGAEaNTwVSqladtCCRURYYY9tkJYB2lMQd8BPVbCigBgQsew&#10;okcTCJGU+VGEQqyJpaQYEqgK4t7sjzC1QqhpHy5tpMT35TV4EUJehIMPz+9nYAQ/7vM1JMwYPhIY&#10;uM3X/Qgjf0YIwRDG6wgntGKszZHYj1AYNAhJE95GwozZyN++HS+zbuL/IhCevG5G+0tWXdqFl4yn&#10;z1jVn9ehhUCoqbpHICRI4xDySzOR/wYIBdX0+JTsz14/lQY3iZGP7ZJlqMcrAuHV789ZJAkKJrKw&#10;JNJsy9wW9ycI+EgzK4sJWrl8JmAkRjx207I8Ffc1iCnaW5hzzSzSjWilhWhpeYSWZjFOQTw+XoxZ&#10;qMLj+grIDhEI23J/x5mCJ8hpoUJg0jYyWdv/D0AQVuD/CIS/wECEsAViKSkGRlcn7QJDTG/+uCkb&#10;sUmucPc5gov2G/H48TX8/qISz/n6064ydD8Xz3+8j9RbrvAL2YWiMn9klSbCPfwI7Dx+wmWPn3Hj&#10;xl7cTl+G1PCpyE/7HCkB78Pb1hrXAkaiLHkUyhPN8DjVAE0pBqiNVuNRtA4exbISU5Y3xClYkZWo&#10;DdHG43BCgBaimBCooE2oZRKVuMqQ46jFsIT/RmMcmKNA9P5+cCMAcpxs0BxniSI/JUqC+uNh0gSU&#10;hVqi2Msc149pkHaAlTnMkpXeAO1pumggiGoD9JnYeqz8OmiK1kYjlUozk7GZ1uFxBBNejFEIkUmA&#10;ehhKxRCmRAUtTbU/IcGKX02Q1PgqJSA8DKa8j1LgUZCMFkSGYicChdaiyV+FJl99FNjSrriaot7N&#10;EOUCQvxbagmOKicqAS9jNPvrSfBoD6edoIKoIwAfevE9XvxuaJ3aQ/WoMDR4JhQEv696fk5XtIoq&#10;RIMuz77wep8qgRX0qnkfXDE1gCvD3ZRqgeFvTBgY6SHUxBBhTMJwJlYEK64Ag4BCFKtwpCkhwaot&#10;FESQni58VSr4qdW0F7QUfD1ejC/o25e2oh9h0FfqNoylMoji+yL5PtG+EGHEbSZ/HKGQQIUguhRj&#10;LC2lJA4hJIJNrGkNrOFPi+LL470NjWlxDBlG8GDCe/CaPKkUPLjtzvDkPgkYhJuAQhDfE03YxRgT&#10;QISQaGhM6kdADRuBlAmTcG3mHBTu3o3XORn447dGCQrPWPFfdTWhnXai4aW4/bgQtTVZBEIi7mQl&#10;I49A+FMhEAiNtABiCnYBBFGx/6kQCANakFZahpbGR2iqf4jGx3WMWjSIeFSDx+KW59oSKR4xHtYU&#10;o46qo7ayANXleagoy0F5aTYeFGfhQVEmSgvFrdO3UZJ/CyV5GShmFObehOxg9u/YkvOaQOhCbmsb&#10;GpiwTZT9wjI0t4rHt/0rEHphIKIXBn8FghTcFnbhn1OlCQCISVN71nu7HJ8IWHSKRkPxEItsBEfZ&#10;USHYwt5xA8oeROJvv1VIx7aL4cuva1BUngoPv8Nw8tiE69muSKIdiL1zEdFp++FxdSlC3D/FjfAJ&#10;yI2zQGGsCR7E9kEBJXpRqDFq4g1Rw6SvpUev5g+/itW2mh67lpX4EZOxnpL9YZgCNUGswmFMBiZh&#10;sTurrbuclkGHvl8LqYeoEOzNkHLMHBeXaMPlZ20kHTNEQ8QgVnId1LGSNySY4mG8ORrp01vjTejV&#10;rVHlaYimCGN6TQ0aU5ioqUq0JXE7Tp8QYAXmNTXS2z+OYiJS1j9mcj9kYtZSHVTzeh5SvldTDVSx&#10;atcFqlAuGjndVChz10WJG1/z15HGMYhEbSYc6v2VaA5SUxHoM/HVSNtOoJ0xQa29EYpPaqHiggw1&#10;jkx8gqOWauIRldAjgq+ZEHxItVEp9nkQTARDKwHZSQv1JJrqIJZKJoRw8tMiEBR4EqFEl9cgeExR&#10;46yVLs5bqHHeXCaFo5kWPCx04GOiQYCRPoFAW8DKG0EpH0EoCCD8MwgLI6oBKQgGhmh3CKLdEPCI&#10;ZWKLEBZDWAFhIUSXZZTopRBWg+eNoh2INbeWGhQjCYOwvjbwsbSAO9/jTUVxhSC4ZGEOx35WuMyE&#10;vkql4E41cJXnusJrcGW4iXXC4Iq+kbTfndchwCB6TgLEZwgg8DyRfH+EpamkUkSPSNqgobgxdiIy&#10;5nyC4sP78CznGv7x/DFedjfQNjSihUBofM5EJhBq6rJoFwgEKoQCWgbRhiAe1FJEKDTTEjynQhDT&#10;sItGxU5W9ua2xz3r7Q1M4HsoyrsjzYFQkncXxbl3UJR9G0VZGSi4n44iEdnpKLyfxvU0aVmQxchM&#10;Rb6IrFRuMzKTkX8vCfl3E5F3JwG5t+ORczsO2RmxkO3J/A0bs17SMnSgsK0djU+Y0GLcQFsp1cH/&#10;Hgi9UBBK4U+FwPgrEHoHIYkQ6yL+HHwkuhapSJ69qkFZ3S34hp5DdIIjgkOOo646Dr//B6Eknqb8&#10;iqrj92pUPbwHL89jcLi0Cf4RxxEYfwpeob/SOiyA9+X3kREyGQ8S+6CMyVVJ+V0lGvvot2tZ3aqY&#10;+OWsuAIGlVyW+YlkoyJg4ovEqyMgRA+CaDuo44++JVbF6qyFwktMvktGuHlYG2kHWbX9LNEU2x8V&#10;QZSuJzXIu2JCSW/cAxGRxIxKcU4h9/k5DeH0+VQiTaz8jQnaaEhmhU1h0sYr8ZiKoCGeychrradt&#10;6Xkv7Uu8LoGhplLgeSj5awKUKKUSqPRRSz0UuVQquXa6yHM0RMZpbaoWKoRwEzz2pW1gta/3UaGB&#10;aqUlQIP2ABPcOyDHvT1ylJ3WRfkZFR6cUqDsjByVF7RRRdAVn+X3cYGwcVajUKxf5LoLgeApQwsh&#10;08HvrCtKm7aCwBNWwldBUMjwmsAtOzUMF96W4dJbWgiepYuU76yQ/p01At7VwMVKC54mKiaTUY9P&#10;pzwXCiGMSRZqaCQlvwQAKgMRPWDgMW9AIWAgXhdgCNDVIJj2I1R6L4/h8WL8guh1iDG3oBqwYYL2&#10;QTTVQICZOVytLHFxEFXFkq9QengXUtctR9zapcg7vBVub43BRZ7DjXBx5XW58Jyu/BxnwuCyHkPf&#10;EC68PhduCzB4EQZCWUSYWiLKgqrD2gIhVlQkluaIp+0Rw6jTBw9B+sSJuPvZQpQd3osXd1Pwj6cP&#10;mdwN6CQQxHRrTS1FEhCyclJwmwpBtCEUVYgxCEXSFGrNTHphGcS9DC/fAKGxWUzo+4RAqGNCJyHn&#10;XgKTOwl5b5K5N6Fzmcw5N6OlyM2IQd6t2H+JbO7PuhmFzOsRuJsehttJQbiVGISMhEDcjA/E9Vhf&#10;pEf7CCD8LgHhLIFQ3N6G5ies+NJ8igII/30cwv8SCKIx8Q0QxP7eIcq90dOG0Bs9bQli2SnGGrD6&#10;X8sMh0/YBSReu4KQsGMIDzmIirpYtP9RiPpXhfRkZfj7ixq8rL2LghRXpEedho/7Nlx2mIWU6A9w&#10;P3E0qtP74iGTrYoVv5rJVMVErwymFw/XYbJquFRJIRK/6KqQ30zUKD1WX8KDUlzsK6NMrvKnT4/k&#10;D58JUHRZjuzTSuSf02VlNENtoA5qmPCNVBx1oaao5Dnq6OkfMWnq6cEf87NrWNHrglW0HkyqMJnU&#10;cyCqfyOTvyFJhfpkVvMkBeoIgkeEV32CXLIs1Ty2mueuj1GiPVmFFkr0Olb8PGdtFLhq44G7CkUu&#10;2rh5SoaMUzq4dlSJSFb/a8doOYKs8NjbBOWOOqh00kEprUENK32HnyGaPYyRd1SOu7u1CAId5B5U&#10;IeegAoV8X8FRGWEhQ8ERHRQd10HWfqEmFKiwI+BoK1poQdqZ/B20MM1UKw1+CgJBic4wfZReoLf+&#10;Xo2k1RZ4eHEk7cMYPPefgNcB76Hx2NvwGaUNdzO11FgXTMkdbMiEZiIKIPQmvtgW7QcipEZHwkNY&#10;ix57IYLv5fv8NDpSF6a3eFYE3xtBeEgjHVn148VQ5L79EW3TD3EDhyNi3AR4ffQ+buzfijuuZ+Bz&#10;mr+TExvhcXwdbp7fDa85U3BGSnozwsAULrw+ZwLgMpWBk74xLhkYw4nq4bIECANCwYT2xwLBtB+h&#10;VB2hfXoUSBSti4BRvIWVNIgpfugQ3Jw0CQVfLkLZof3oupOMf7xsxEsC4cWzerS0l6DucQ4yc5Jx&#10;N5sKoey+BITiymI8IBBa6O8FELpedOD5793ooO+vbxTPHX2CjpZK3L4egrQEH6Qn+iIt3gfXxNOf&#10;Y72RHuONtCgvpER4IDHUDQkhV/6M+GBXxDFiQ1wRE8oIdmFc4bYb4oLc+PpVvn6V2yLcINub/Qc2&#10;57zC2cIOlHRQooiHtYonMLUUo4FA+Pdux38Hwp9QeAMECQrcJ9oQRO+BSPxeIPTeo9DTliCgwOMY&#10;nc8rkXwnBGFJV5B04yr8A/fj8P6FcHPehEf11/H8twf4z9eV+KMyA3cvbsW5L4cj6ujnSPXdAF/7&#10;t5CbMAKVqRaoYQV+lCiSjBCI0sejSA2rtyGTXAcFoseAlbOEyzxW2BJXgoF2oCXKCHVBCpRTHpdR&#10;ipe5K1BMMFQFalHSs1JHUgH4GdCTq/EwQIUKKgjR9VjFylkXokOo0LuLRkDajcYoVn7RaxFGAPG1&#10;x4TPo7AeK1JGmd0gbmZKpGJIU9E6UCEQEE1M/PY0PbQk6RJeBEJwT/uBGCbdHEcoRBvhvoM2skQl&#10;v0Lr4qiNdCZx6mEtRG6TIWqHFhL2yVDoqEG1qzGymOR5R3ncMTlKbHktBEizJ8/vYYrcI4TLURUy&#10;dshxje+9x+TP2CHDjU1auLtNg3vbFcinmigU7z0t3svvx1cb7YE9XZhtobz2QP6N/C6qL9O/r5Yh&#10;74QV2v2G40mYDZ5QKT2J1sWTcGO89pqA0A9UcDNTwp9SO5j+PtCIVV40Lv4FCOI2amEVelVCKBM9&#10;VFIUhlKI9d4I4ra7RgMPHSVf02cymiLB2hJxBEKUlTV8+/dF1obVVDvHkX7mINwObsK6Hz/FN19O&#10;weeff4Dv5r2Fy6u+hP2k8bDTM4GbrhlBYIpLBIIjwSRAcEnfFA4GYttE2nbU1ZeUggeBJsAWZGaK&#10;EGmYc38qkr6IM7VCtBntDD8/pg/tw5BhuPPO+8hf/ANKThzB89zb+K9XLXhBpdDeVY5Hjfm4n5cq&#10;TbJaSCCUVBSiRAIC84YKQdiFjmdtPY+E72qSnr4kbqtua65ESrwfosPcEBvujrjQq0x+dymSQjyQ&#10;EOaOhHACgdG7TIzwRBIjMdIT8ZEeDE8kR3sjJcYPqTH+SI0OYAT2LGMDkB4XJIDwNwLhN5wjEMoI&#10;hLanoqGQCqFFNBr+nxVCLxB6YdALBDHvwV97Ff4dCE+eiq7HMrQzOl7W4GZuDEISnBGf7orQsBOw&#10;s12OKw5r0fLoBvD3OjRmBCFszae48A5/PN/0w60j7yHZeRqSPUcgO8QE1aKNIJoynVX3cSyTNMoA&#10;lX4alFxVIO+SFrIv0v/TO2fyh17ioMQDyuMiZ9EFZ8ikMyQsFASENoGhjWIXGX06z0Pr0Ea53x4t&#10;WvB5blbLCi9aD28NwaCNGlbLakYNE6aWsv5xKC0Iq3xtmFoay1AjkptqoYwyP58gehihizpe42NC&#10;q4524XGsHK3JGsKAoKClqCYQBGhqhNWghWiIVhJo+sh1liODyV3mocdr1MEdrudSBRS6GPF6rPl3&#10;GOPOKdqbcxrc3a+NjK3auM3kzj7Ea76kjbLz/LzL+mi4YoaswwokEQAJG7Vwe58CyRtkSFmjhZTV&#10;/I6285wHeH5CovQUbYcrVRW/i3oPAkG0STCqqRqqnTU8j4rnNaMlsUQr1VAHFVU71U5bPNVElAJd&#10;HgPhP1l0R+rAl0AIYjIFisZFwiDcyAxhhgIKPdYgnMneaxd6k78XCCEEhliGieOYjEHmBIuJEfz1&#10;dBCkqyO9N8ramolqDs+JoxF5djvO7V6OX5fNw6cz38KcmRMwY+oYzHp/BFZy+/z8KThK7++kawp3&#10;AQQmvx2vxY6f40gl4GjQAwQH7nPk9UlqQc9QanMQPRFiDEMYbYOAQbJlfySY2iDa3IrXwCX3C6WS&#10;Nmosbn3wMYpW/IyqS/b4e0M5Xv+tGa1PKyQg5BekIys7lUDIQklVgaQOHhAKzW31kl1oF12Kr7tY&#10;ZBupKKqkXoW21jpcT49CakIIrieG42ZiBG4nR+Fuagwy02JpA2KReSMe2bdpK+7QUmSm0GKkoeD+&#10;NRRmX0dh3g0UFWTgQdEdlJdkoaL0PqpLc1FTmofa8jw8rM7Ho5oCyHZk/Qc25/4B++InqKBlaKOk&#10;bxEzIreyulMptLeLB7UQBL3xPwBBxL8AQdgFAQBhCd60Gwg10DMEuSdEO0I7v6CW5zVoflaBqFRP&#10;XPE/jsgEBySlXEZqiiOKH3jgj1fZKIx1g9PCibg6QQPPkUyGjcPRHjkVecEDURLdF1XxZniUxB98&#10;vIbSnT6YVfH2GRlunaLcv6iFchdKZUIh/yy99xktqf+/yEmbiSYquy46Eo1R7cvj3LTwgN650EEL&#10;FZe1UOPG5CYEHor2gSD6ecKg2pPhLZdGGdZ4M9m81Ex4HaoLbvNYkcw1ou1C2BWxHUiJHWqEEg85&#10;7YASD+OY5FQHj6J5HiZ/faQOmmM1XHKb762gxamkBWmIp92goihnRc65ooV7lwgpwqdHndBixOjR&#10;WhjQvhigwtuUoFMj65Aauft1cH2jDMm/ynBnO6/bkYlrq41SW6olL2Nc36eG+/f09svUiN9mjchf&#10;NYhZqYXr67Vxd6cOYaLh+2kfTuih9BzfR4g+ciW4PPnd8nuspFIpu6BArZMKXQEGeBqiRjfB9YQw&#10;aE+QoZVA6Ob3+cDWFPZjZHCw1KZXl8PXWCGphAjDvogwsmLym3HbBCG0BQIAYdKYA9H7IBocRU+E&#10;mbQMexPhojHR1Byhwssz8aT3UVmIsQ4uBvqwp5xPXL4YF3Ytw6Iv38GMaaMxZ+pYzJg5Dh/NGI4F&#10;Hw/FhS+nwWH0IJylurhEy+CsR4vAxHfg5zoIEHDdntchwoGqwJHbl8Q+XQNc5lJ0VQaa8loIH3F/&#10;RLyFNeLM3igEbocxIvvROgwZjNRhI5A7dSaKf12L1uhg/NdLWoYX1az4+agsvIGc+0zairsoecjt&#10;mkKUVRThUesjPHnVhfZnBMJvHWjuakTVwwo8eyVsRAuq6wpQU8HEJTweVj3Aw5pyPH5YieZHNWip&#10;q0Xrozq0NtWiuaWKuVqNlrY6iAlU29ua0Nn+iHn4kHlYzxDPcWimgm/luphPsRld3Y/R+eQhZFvu&#10;/Q2bcn+DYwmB0NbK5C6Vkr6TCqGrPQ9t/1+A0Dv0WPQovGlI/Oe9CVQO3VyKORHr78LV5yiCos4h&#10;6boDkq/Z4vqNM0hI2Y3rCUcQabsSjnP7wmOiAleHy3B7rSWeJEygKrBAWbQeKlnBq6OYpKzKxVdZ&#10;TU/KkERfnHZAhvu2AgCsvM4qFF9UEgjaKOSPOp/77ov9omsuij9+2oRCJl3xJTnyCZEiVtUygqHS&#10;iz/+IBWBwSQnEGoJgWo/2g8qiEpWztKronuSn8vKKexEFX12RQiTmpaj3IeA8eB7AvXQROnfnmqC&#10;1nR92gUN1YJSGuhUcpVVnJW3PoJ/AxVFRTCTXrTkExg1tBulPnIUeShR7EWlQSBUBfB8YVQiBF8Z&#10;PyOf15FP+5N1VoWbu/g37WXl3yZHyq9ypK3VwiN7FWr49xYQjg/dTXF9b38sGybDl4O0sW26OewW&#10;94XTIjUSN5khdr0uQn6WI2mjHu4f0UX2MX4HBELjVV3UXFKjlN9JtROVkCvtEb+HViqaJ7FKaV6H&#10;FjGykSqnPVEbTwi8+wTytQ36yF87FDfm2cDXRhtBJhb0/kwaqW2A1d/YACGmor2ASUYVEWHIMBbd&#10;kObSyEKxFBDoDTHsOMTMTIowqoUIK0t4mJvgKJWH5yfT4fnLYiyePwHTZo3A9BljsYCKYN60sfhy&#10;xhjsXzgF598bg5MmurCnGhFW4JKuIRwIBjsDQ9hTCYi4oKcvhQPVgQCCg74RLvJYBx7jTqXiz+sV&#10;IxsjeS3ifog46z6ItbLh9fFvo30Ip3WIpIVJpFJIHz4at+fMQ8Genei+k4y/ddehrbEQpUXXkZmf&#10;irzqTDx4VIjq2hKUVxIILUxYWoZWoRBeEQgdDaisK0f366d4+qodTa216KCK6GptRDtDGlPQ3sRl&#10;M5O+BR1cdkgTqT5iHj6i5RAPmW1F59M2FudH6GaIQVLdUu9HA549E3ODNuJZdxO6n7bymBYCIfNv&#10;WH//lQSEyjbx9FjRuFGEjhYxsCiP2///AKEXBr0htrtoT7pfPUBWfjTcfI4g7ZYHkm84IDxuLy5d&#10;+Q7bt4/Dsd0Tcc3rCxQ5zET0N4bw/FCGxDX66EoZgmqCoIwSvYJRE8YkdpdJXvv+eV1cP6hAxkEm&#10;iy0TnBL7gaOaoY+8c6y4/GELC3HvnEhoVuIgjWQfhKUQP+Rs2oocSvCCc0xIZyWqfFTSEGbp9mNP&#10;rvvRjvjqoopWoIxAEHCRBjEJ2+GnjSKC4YEPLckVJfKdtZFpT5URqkF7MlVMggqPYnndtByFrqJd&#10;gFWYSqSKwKmgonjgR4CJ8QZMtnKqliKet8BViRJahVJPhbSvOliJSkKkgEC6z2u6w+u+weTNPK5A&#10;xUUj1Fywwp2tuohYzOs9qUDDZdGeQLg5mOLOoQl431gOa5kMw3W1MLWPCt+OVuHc4sGMPvjlLS2c&#10;nKfEjUNWuH+MILCnErmkh8LjMhSdpTpx1KCRf1ejtwxi1GNLgrZ0R2hLnC46E4zwJIl/ZxwBEWGK&#10;p5H98Dp4NBoOjYbvYBmrK6/JxIBJr8dkN2QCURGIiiuqvrGFBIUwynahDHph0LsMY1UOE0CwNEOo&#10;mQkiuB1oaYHTZgZwnvcx3LatxNJ5b9MeDMbU2aMwbe5EzJs1Cd8y9i6ciovvT8IZSwLQzBiXRY8C&#10;YeBEhSCUwEUm+wWR+Fw/Rxic09XrUQqEgp0Ahp4B7Ll0NTCAN2HmRyAEE1jhwipY9ZEiQqybWUv7&#10;IqyskCAGUfUfjJSxE5AxfwFK9u3E68xr+I/WchSV3cSNojQCIRtlNUWoqi5BGYHwsLmOQOiUgPD0&#10;1ROIGZcrapkvVA3PX9M2dBAEBIA0oSorfEdXCxO+hVZEWH0CobsNnc/aaDn42rMWdIkbraRRjO14&#10;9lLMyyDmWWjHy9+4/K2N663S8hXVyOvfnuAVP0e25f7f8WvWCwKhE9UdzfzQQiZ+oQSE9rYCEugv&#10;MPh/CIQ2YTneAOHf1cFfQ8x+/PRVBQrLr8HN1xY+IeepEs4gPPYIjp75FLsJBLsTw5ERPg718WPR&#10;7DcWOUeskbxXjcdxlqgVdw0ycYQ8F+MHylm1HrjpoMBBD7eOavMHTRhQSmcyWbJPylF4QRc5BMI9&#10;JvydU7QUJ2QocOSP3EMt3TyURRjcO66Fu8e0ce+oFnJO01ZcYJV31UaJk0wai5DjpI/wQ0pku5sz&#10;OQ1RyqQWw5trCIAqfw2KCYVCLya1py4yKa3vnaOXt6dVCKEtkHoh+HmhrPqEgIBBuTsrP9//gJVe&#10;DEKqCqQNIRRE92cxLUwOVco9Ai3HXoECFzke8NwlhEkR4ZDLSn3XQRs3eN05dkpaIxMUnjNA01Ub&#10;1NqZIHIJIUG10HCZMKT8Lzmni7tHR0pTuRurZTDVlcFEJcMwUznGmSrxlpUag7g9q682Ds03Qtq+&#10;4Sg50xfFhxTI30+4HqYq4vfXcVUPrQRTR7S43ZsRL0cbVUI97U21AKOLBpVuRrRWtEdeGpTssIB7&#10;fxl9vkZSBqLnIJIyO4xqQYTozotgkoUz0cVYBckyCBgw6UTii8FFYRIUeIwlYcHjQgkOT2trpK34&#10;Hrle9tj06yJM/ng4Zs4cjSmzxmDKvImYPvstbFo6Hw7ffoqjVuZwpBIRPQquTG43AxNc1hN2gaqA&#10;QLhIOAggnGfSn9c36NlHKFzkut0bGyF6Itx5Dk9ekx9tSwAtgh+vK5DLUEtCwcIGodwfRPBEWNNG&#10;8PoSB9I+jBuHTEKh6vhR/K3gFmprs5BRfA351TmoqClGVc0DPKgupmWolYDQxgR/9qobrUz2ylrm&#10;ERP71W9iKPJTPHstJmDtwKvXHfhNPGD29yd4+jfGH53o/lsnl1149ren0v7feNzfX7XgP1404nee&#10;47UIWo/fXjTh1bN6vBRPNhN3az6pxkvm6LPOIgIh+w+svf8cl8u6UCMI1JEnAaG9tZRSRMDh34HQ&#10;Mzrxv0GBJ5Siq2ek4l8VQm8ICIgJU8XyiQAHX2+lr2p5VoWIBC+qhBPwCTiEuITjiIrYDsezH8HP&#10;uT+yKbUrU0XfvSFqgo1R4quPinAT+nUN5biQ9AqUslpW0ts/DtBHibMCd5jsOayY94/q4MYeOW7u&#10;IyBOaZB1SklYEAZHZLhJBXH/DKuwowJZhEQmQXCbP/4b+7Rwi69ln9RG9llaAkKjkIoix06NVFsL&#10;7PhChsjzfVASaCN1A9Z5K1Djq0IJZX2+GErMal/ioUIaP+faMULhrAaPQwzfdE2KNgDR9iAaLrnu&#10;SQXC664gEOoIt7pQno++vJTWp4jy/PZxXhPhdvc0z0MlIFRQASOHcMi/YoA7F9W4zWTPv8xkP61C&#10;wg4eY8cKTViVnDLGtY38jPMqenqql/M6VD/WmDpQARMdGcyMtWBgoAVjQxEyGBnJYaAvxwA9Bd4l&#10;ILZONYPb9wZI26yDzN20J6KR0kGFViZ6V7hcGubcScvQEqpL9UV4UkXkEr6FBGkxAVV6WYZWH0vc&#10;XmmGK9Zq+BkxiYzMEEjrEGrWF6Em/WkbxJJgEDCwMKBiEFDoaTcQUBBDhkNFd58IrkfwuEiCwY+v&#10;Ow8dwv/bQaQFXcKOQ2vw7qxxBMI4TJs+Fh998jZmf/kh9q1fjJC1S3HCxhwu5ubwMGJCM64SCJcE&#10;BJjkF6gYhF2QgGBItcBtab8IguE8VYOwFZeEsiBQrvDz3Zn4YhzDZV0DnssYvrQMAbQQgdZWCLBh&#10;EEAhVrQVYoamAQOQMfFt5H23GHVO59FadBMFxTdRXJGD6roHqKItKK0uxOPWGqoBAoEgePryCdop&#10;9yurmUuU9M9etKK+rQbVLTy+oQB1ddmoLb+HyopMFFdlIrciA7eK03Cj+Dqu5V/D9axE5GXGofpe&#10;JBpvh+DxNR/UX/NFXZoHahJdGJdpuR1QEX0BDyJOozT8CIpCDkK28f7vWJ/7Cq5VTwkE8aCHbEkV&#10;tPODxSPY/h0IYszBX4cv/zsQJIXQ+QYIT/47EEQ85XHiQa/iASetz0nFV5W4lemNuPgjuJm+Fzfi&#10;f0F84OcIdByJFD9jlKbzR51GGU1/WkI1kEe5WuitJhz0Ue1Pfy9mJRLenolVR3lfzSTLPivD7QMy&#10;XN8lR/IWJZK2KpjkKia5Dm4z2TOY9Df3yXGXYMijFL7LH/Ktg3Jc36NEynYtHs9k3i1jRRWWgzaD&#10;58t2NELoyf74fqYMO5bzOBdLJr4eqgmBMk9t5LlTGfgrpIbCR2E6uGWrjZidPNdeAsPPBA0RhFqk&#10;ggkvbAgtiDiekl/cXl3rQ/UQInos5Cj3UqDksgq559RI2ymuVYUMguoWVU2eixZyqS5yqA6ynQyR&#10;fJiwoEXKstNFHK83aA3/Zvr/Kg/aE69+qLSzQB7/tuLTTNAzOii+YIGFo9QwkctgrKcNfUM5jE21&#10;YWLJbRsZ9Cy1YKSngaVKgdH6Mnw9SgunFikRtdMQGcfNeb1WqPQRQ6UNJBBUX1Ej54QcN7YRqLsJ&#10;TiosMTy6nDCo99JHp+dI+M/S4LyFEq7SQCAdeJip4G9hikAzGwSb9GHSi3sNTBBirk8lQIXA48JE&#10;vAGBgEKQGI/ACGcyhlhY4BKT22Hqu4ixPwxHp4M44bAfH855G9NmjMMns9/Bp198jG9+mo/TO1ci&#10;Zt2PsO1njiu0G960J97G5lKvgWgjuGDMEECQ4GCMc8aGOPcGCiJs9fRwRkfzp2IQNuISFYIT1Ysd&#10;bcZ5MZWcWp92woR/lwl8rS0QSCD4EwiBBEJE3z6IFfM5DhmKWx9+gJxVK/g7dUFDXgaTmQqhthiV&#10;j8tQUpWPusYKaQxC25M2yvxntARtBAIt9zNagKeP4BfpisP223HGaQcu2W2D+7ltuHxqE86d3Yxt&#10;x1fglxPLscN1N34+sxZLti7CRdtfcMNjN4pcN6HK6UfUOS9jLEWN0xLUORJOjt+i1uFr1Nl/w/ie&#10;qvI7yNbde4V1uS/gVtONus56epT7kjJobymXRlZJXY3/DQj/G4XAaCcMRJfivyuEf4KhJ9q7KvkF&#10;1OJRYzqiojfhZtoKFN/9BiXXP0ZW5FBkBvMHGK2HckrtGnE3X4IpqqJYXem1S+jpy/1ZWSmxK/zF&#10;eH41an17bu6p86DnFlJ6rwzxG2SI+lWFiDVyxG+iJTikQtYBJtduBa7vVknH3OcP+u4RbcJAG2k7&#10;lEjYrIWIX2SIZqRuIwxOsPoyGW8TCG4HrfHJVBkWzpLB39aK12KNCne51GORJ3ofInWlG5HE7ct1&#10;VDNJ+zXwWamFKi9z1Ier3wCBXt+T0p8wEBOcVNA61BACdX5ibATVih3hc06ODAIqfp0MN3bqIH0n&#10;lc1xOfKcRa8DP8tNiZtndZioWrh91gApR+QIWCuD1woFvH/SQ8FlS9T5mqHJzxRlol3lEG3GMQPk&#10;njDBJ8MV0JPJoCPXgkYjh5GhNizNtGFjpYSZuTYMaSGMDRUwpoqYNMwEjgfnI83rW1Qmr8XTnA14&#10;EP4Wbl8yR+J+bV6XNpJ4jRmEqPiMYiqRShdx27UOukL6IWu/BZz5ffl+rI3QqWqEvauDgBFyyn0t&#10;VlHDN7cYi14DUwSbih6HHiCEMvF7lUFwLxC4L9iCyWxmiovDBuGu3RHERDjhsMMuHLmwG5989hGm&#10;zZ2EFd8vxMqVX2PZqi9gv2MVXGZ+iBP6KngwSb0IBA9DE0p/kdTmuMgkPm9kKAHhvJ4Bzujr4ayB&#10;Ps5x33kC4YyuLs7o6Uo24iJtygUqEzvC4Dyv6YyuPmw1BrDXGBF0ZrhqagQfcxNaCHP+XQQDwRVi&#10;Y4MIK0KhTx8kDB+EO3NmIXfLJtTHReJhRS4ePCxE2eMSKoQ81NTTRj9vZ160o/v5c3Q+6UB1DXOo&#10;uxnt3TU4dXkXvtkwB2t2LYDtsR/gf34dLu39Acd3fUMAzMJ3p77BWr+d+Mx2KeZungZ7xxUoDNqG&#10;h1eWo8X1azQ7f8H4HG2MFscFaLGfh1b7uWi1m4fGiwvRZPcZZD9n/kbL8ASeVR14+LSB/j8X4rmO&#10;ba0laG7Op0roaVP4M2gZpKcxscL3jkqUlkIdSEGFICzDE5H8vWMOSvGku4R/WM8+6fHtXHZ21/EL&#10;qMatjItICPsKuekf4MGNwai+ZomaZGMUB1N+UxEU+zLoyfPdDFHkQVtAi/DYj2Dg/vIA+nAfViZW&#10;TjFPQYGDEkVinIEDPfwRSmgCIXKNNsJ+FqGFRDEIZ78at6gEUrdpIZlK4PYBynLGtZ1ypFBJRP8q&#10;Q8Qq/oBXaBEKCmQe0MctyuUb9OcXdxji4ykyzP9UC/52g1AeYo1yyvtsR0IqQEysokJTJKt9hAwN&#10;YSas9NYI+oUKwsVIarx8HCoGMymlsQ55TPx8WhHRPlFFIFR5qXD/ApULK3rWKSbaVoJppQxJ66lw&#10;tjDxaR9yKM0L3LRQSHDEUukEbVbixjFDJNIShW/XwGO1Bb4bIIPbGlNU+w1EnacCje5UL0zW7H16&#10;uLlLHz9MUmPyIDXG0df3N5XBSp8wMNRBXzMdWFpoQd9CBo2BDO++PRLJcR6orUrEg+IAVJUFo+VR&#10;CJpLzqMk4kdE7uiL6DX8HmlL7lCNCVv10F0PLYFUQ/46tC6E2F418o8bo+GyFTrdB+GJ00g0Hx6N&#10;lOmGcCd8/JngAeZUCub9EGTaj0CwkIAQyYQVy151EGJKu2BpRe9ujdMEQuLm1ShJC4KrzxmccD0E&#10;r9DL2LT7Z8z9bgZWrVmMjet+wJEtP8F52dewIzzs9FS4pEt1IoBgLJLXApeZtBepSAQQ7Cj7z+pS&#10;DYjkJwh6whBnqRBs9Zn4jPNUCOdEUFWcJChOa/SkxshL+iZwMTSFm7G4UcoAPlQRAfycAJ4/iNYi&#10;lNccQSsROdAayePG4O7nX6LkzEm0F9xBLWFQ/LAEJVQKtY+ZG8/a0dHZSlVAy9DdLrUhPHnaxPVq&#10;OAccxK6zX2H/qc/hbv8TfA4thtuur3Dx4GIs3jkHX19YjBWBmzHH7nt8emgubJ2W4p7Pryh1/A6V&#10;lxZRJXyFqstfc/1rVDh+JUU116ud+Prl71Dt8j1kS/P/gU1Z7QiubkbNsyY0McHFSMW2tjyqhDy0&#10;thUTCj13NvZYBUKhi/GkAK1PxXpPQ2Izk15EkwQKoRJEY2IFnnRVoONJETq6Cyh7ivH0WRVeva7H&#10;y2fVaH/5CI1UErGh25AROgMVaQNQlqSFijgtVEaomWxcil6EUCZUAH/MZ5kElNBZ9Ki17qIrkNL6&#10;KivqBbl0n0HSHgVS97Lq0xrcO6aH7EMGuLZdzh8tobBKgdDlagQt10bqLh7DBEreLEMcq1sqoZBB&#10;WX9thwJJTLBwJmHoT6xgP8gQ/KMWbu3Qw23K4ZsnjXF6sxHen66FKbPl8LAbjNIwUzxwJbAuizEC&#10;GmkwUqOYyyBUmwDQR7mrPn27CiX2cjzyJhD8DagM1Mg+r42ss4zTPSqh1ktOMMiRvlcL1/k3ZB7T&#10;QeRqLYT9qI3Y1WpJKdw9riBExHBqcdszVQMtSTSTPGW/EWJ3aSNguz6OLu6HoQoZZg9RIvH0cF6b&#10;CWUhv0dahju7aIv26iPTYTRKQibjptcIXD06GD8tMMcIVmwrwsHMWg69PnLo6Cuwe8svqCxNwt17&#10;frhxNxypjPT7UcjOicKzBz64d+EjBC+XIX0HYXCBNon26bEYxUjF84B/U5WrEnXu3O+tg+ZgXbRF&#10;cBmpRHf4YOSsGwA7cxmcTfXhycrtZ26NQOMB0l2JYUxW6bZlynrReCipB0Ih1MwSl8S9Cl9/htxo&#10;T0QneMA77DKu+F2EL+W0R5QLVu1ZieWbl2Df7lWw/fFrHB0+FC6s0r60C44q2haRuDz/FYYzFYJo&#10;MBRtBZIaeJP8vXbhnIGBBITTGk0PGAwNcJ5Jf45Jf0KtlgAi2hacqTjE7NNXBWiocDwY3lQ2AVQK&#10;QVQJoRZUQQRCUD8rRA8eiOvvTca9H5ag3t8TT6tL8KCuDMWPKgiEKhbMNqknoYtgaH/ehrK6Ymk2&#10;o67uWuSX+qOw/BxKys6j9NY5hB1cBI9Nc3Bu7yJ8t2s+5h39El+5rMQXV37Cz1dXwtZrLZL9tqLA&#10;azMKXFaxaK5Gscd6lHhvRonPNhT57kCBz27ki/DbhQL/3ZD9kP8f2JjZgtCaZtTSqzSKbsf/BoSe&#10;+xV6grahUwBBwKDnoa5/BYJQCW2SbRDtBGKIcgXaCYS2pzwf3yMex1ZVfQud/AxxD8PzVxWozL6A&#10;nMhpqEi2QnkCf0jxMgJBQQhooypEjuowSu4gJXKdFEg/wKq+nQm8XzQG6iHfXhcplP1R61ktmcgh&#10;P7O6U+rHrGXib9Ew2VVSxY9arUAYfb//9zLErmXS7VQhaUOPGojje6/t0CEgVHyfkj9yLYQw/JbI&#10;ELBEC2mb9fmjVyDukDEObzTDW9OUGPeRNvZuMUZugA1VCa/3igo1/mpppKG4h+Ehr1sMk77Nal9g&#10;q4NcJn7ZZSWVjZE0ZiBtD5XKEQXBJbpENVQ0ekjfrUV7I8PNPca8HlaabwmkJUpE/qRG7BoqB1bb&#10;20cJu9OEIAFz14FKx9YYQazQ7qtlOLtUG0vf10NfAy0MtdLGqjkaJJ0aQhVihiJbNfJO6uAe359P&#10;IFWGGKLr1mB0ZI5GaepEXDkxHJ++pwdrfTnUJgqY9bHAVXcH5BWHIvWWA2ISHREVcwkR0a64lurH&#10;6uaCbKdJSCBMSy8qUe9pzCqji5wz/Hsv0srxM6rdCQRvGZpCFWiNkqMlUibdyNWUOBjFl95H0KKR&#10;uDquD729hjJbQxDoS5ZAdCcGcilUQTiBEEYwBNIuODIRPedM47W74U66P0KSPeAfz4jxwKUAO9j7&#10;XsCR8wew8/g2uLhSOSz/BmtMDHGJyiLU2gZX9fRxUUcPzlQezqbmuEwgiDYBAQSR/AIG50RwvTcE&#10;CIRtkF4zNJSshLAVJ3TUUvuC6Ja8ZCDugxA3SAkwmMCT1+1LdeBHaxEkukrFQCorQsHGCuH9+yJy&#10;xHAkfDwNdzdvxpNbN9BcX4WiugeobKiSGhLbCAQxv8GTF+0oq2UR7nqI7hdVzJkEAsMdr5974I+H&#10;3kg89gWurpuKC3u/xNKd8zF39ydYdH4Jfgnajk0BW3HcayPSkm1Rf98bRZFncP3qLmT4HECG7xHc&#10;9D2K677Hcc33JK77neLyFJenIVuS9zs23GtGGIFQ192IJiZ9qxiQRCC0teRLU7JLjYuMP4Eg2hME&#10;FP4CBAGCFloCMdKxg9Ep2hCEQmCIh6yI6dCfvuQfXZshTWxy9543fvutAH88y0Bh8q/ICxmLyjh9&#10;1CTKUCOAQFVQ7qtBmZdGakjLZxRd1kH+eUNWcyYI/XLKdgXuU47e2KNhIssQJio7K5b/Ynrprxki&#10;oSn7w1hpI1bLEbmSKuEHWgFW/pR1OkjZwPcx0SJXUSVs0UHiRh2qCRX8+XogweH/nQx+i7UQ84sO&#10;Ypl0IXuMsPtXc4ybpsHQ99WYM4vgsbehQlGh7JI2HvopUebDHz3VzcMwJbJpCa7vp6I5osRdyvsC&#10;WzmVjTEyaGXCfqIVEG0ah+ntz5ngxi49BPJzQwmi9K2siEt14fIpP/8bAuoHJaJWKRFP6xDDiN+u&#10;RDLPd/OMArfO6sGX6uEs/9bNC5T4aIgcZuZKmPdRY6CJDD9PN0L8qbFIPWWM2+eNkedsjXvnaJFO&#10;CWWiSzVjio7rpmjPHIn7Ie9h14826GMlg7mFPgLDr+B2gT8Sb56XbjgL9j2BqJDzyL3thVtBK5Fh&#10;P4QgNMHjqwbIO6PENQItfQ//XiofMeKzzk+AQClND9cZr4OnyfpoSrJBdugopHl8ivqkC6i0PYDL&#10;A/vA2UAFN6oSP1Nj+FEx+FibsbqaUCmIxkULOLI6240bjjvutsi+GYSIZHf4Mbxi3BCY6IOrUW44&#10;7nQMp84fx2mn0/Dyd0aa12WcfP89nNSjtze0gK+ZNT2/njTuwIGqQzQOirCn+hDdjRIU3sQ5fp4I&#10;AQQRAgaiB0KohJManR4gCDWhbyANbnLUJRgIHCduXyFkPKkQhEoQ3ZJCKYjp2cIIpsC+1ggY0B/R&#10;YyYiefYCFJw4g6dlhah69ACljytYVFtZkAkEMVErVUJZdT5VdC2evRaToYazSNvh1VMn/F7jgmun&#10;voDX+qmwo0JYvnsB5u/5BF+fXYxlLmvwk9MvWHfuJ0SlXUZtRSKKsyJxO4WqLj0QmddDcf9GJHJu&#10;xiAnIxa5t+KQfycBBXcTCYT836gQmhBZ14JHzxohBiW1SUDIfwOEQimktgRGz/0NXJfaEnqAIEHh&#10;L20I7W+AIN3HIEIA4ZkYhFSOnIIYOF7eAgen1ci5fwGZaeuQdHUcyqP7oSpKC7VUCNXRlLisKqUe&#10;Gtw8xYSk1I2jVUijzM87Y4RCW1Ncp4QXSRXHin7vgClStqgRvYoVlkkf8K0Wrnwmg+PnMlz+SoCB&#10;Ff8nBSJ/ViGKKiGQsIhYKkfyWm7zHCE/ypC8QYV4nivmF7mUmP7fECYM36+1ELqMIOG5/bcbYNcv&#10;Zhg3RY1BH+pg9EQm4hYLXD9niEJW7Aq3nvEFteG6hIIO7l9kgjBJ7u5V4jYT5f4xbYLDEDf2q+HL&#10;6h9CeN05oGYY8DNpQb7U5n5tKhQdXJypDcdP5Li6SA2Pb+i1f1TA5wcteH3H+FGOgHVaSDmkwrUT&#10;/Bt4jkPfKTD/bQUGEAIqQy2ojJUwM9RgkJEWls4ywq6lapzcwPed7YMsZyvcO6WPjH36yD0ubopS&#10;Egx6aEvrj6abk+F8aBSmjtfFVbcDCIm7AL/QY/DxPoLwgDPISHPBueOLcHbrWCSfn4A8+wG4fUAp&#10;Ka2ELcICqVBFO9cUqo+2aF20RqvRGmuEhjALlBKGpd7D4LSDlfr4+8i7dhmFXg44Ono0vN7/AFcn&#10;jocn5bYYHuxvJRoQTRFBue3KhD0zbCD/1l24me6H4IQr8CcMgtJ8EXU9BGHJQbgadgXH7I/j+LkT&#10;OONiiys+jsiK9kf28cM4aUJ7oMMkJRDOEwYnlSrY8XMcmbACCGIpehBEgovq39uwKOKv2xIQCAsB&#10;AwEFW7FPNDYSBPa6+nDkuiPPIaDgwmM9CB1vnt+PEUilEGZpDT+qBD9CIUo8IWrcZCQs/AYV/t5o&#10;rytFzeNKtD9rQ5N4snNHO7q7aBkq81DfVYPu36rQ2hqN9s5LXF5EvMcS+G6eAp9Ns3Fxz7dYtncB&#10;Pj+6AAtPLML8k9/gy+OLsdb2F8Te8MGDimuofZTHIl6N1o46tInOg44GiDkZe4Yx90yw2iUmWV2c&#10;/wqb7zch5lELHnc3SIpA3L/Q1iZucHqz/OsAJaEWJFvRE38C4Y1SkGZLEhDoFCMdi/nB4gEtDDEI&#10;6UUlCkoSCYRNcHZbA3+fxUgOnYnMkGGoFbMLx7G6Mh7GiAFHahS6qXD9hBYSd/MHx4QNpgKI26CF&#10;e8dVyD6lpiqQw4uJJar6zV0mSNlkQHmtYHXXgutCGS4yzs0TYNBiMon2AzUtgByeX8jgQViELNNG&#10;BCHhS0UR9YsKyVuMELqSSUkgeC4iSL6UwX0RE/UrBbyZjIHbTXB0Y1+MfV+OAR+pMfI9Jttnugg5&#10;aoVMO10UOIpBSDJU+OpKNyUVOPOc22S4sVXccMTkJxSKzxtQthvwnDL48HNvUHWErlTiEtWA62dK&#10;eH6rA8eFchz8QFy7BvZfGOLUXBkcFmnDjtd8gced+0wBO4IjlN9J6kEdxB23wP6l5hjByq6nI4Pa&#10;UAZdE22YmOnBykKBIQNlmDtHhY1brLF1hzm8zxjj7pU+SD9Gy7FfG/epNvJtqcDEpLKBuqhPfg9X&#10;Dk7CsL5KfPH1h3D3IhC8zsLDnSoh5AxmfNAX08dosHqKIVyWGSPyV1o5QrvQUYmHtE2d0VQD8Xro&#10;iFETBFRPnjpIO6qAB/9/kVRC/gdphxwnslJtQ6rnBgTuWIzGMDeUuZ2H78gR8BPtBpaU2bQOV1lZ&#10;Tw7qh9QjO1GUHoZoAiEwxRvBqT4IZ7Vz8XfErmPbsOPwNuw5vheHzh3DkYtH4epyFomOZxCzcjlO&#10;UGXYaej1jXsGJ51UKHu6EcVIRIZQCxeYwGffJL+I03q6fy57QwBBqAUBhNN8TeqJICCESrBj2NM6&#10;2PO8TkZGcCVwrhI0HkIpSFAQDYw28HszTiG67wAkDBqN6HenIHn1z2i/noLOOlrsjkY0EgjtnQII&#10;VAjlBdIzJMUQ/44nKXjc4cqq/ysO73wfl9YSCFsWwPXQCmywXYpvzn+NhWcWYbHTSixzWI1fz6xG&#10;OMFZVp6BhtZSPPutRRrU9OxVpzRHo3jK1Etuv3wtHljbEwTCS2zOaUZ8QysauusJASavsAsCBK0C&#10;Bj1QEKMWW6QgEJjoLR0EAEPMqPwnFAQQCIL2jlLSphSdAgi0FgIIHU+571kVGlvz4B90DK7uv8L+&#10;wmxEenyE7IjRqEswx+M4OR7FaqMmUomKIAWK6UEFENIP6OL6XnNErqGkZDUPEd2Be9RI3W0sVX9n&#10;JnjAMiVVgiVlvxkrrxJuTGi7+Vo4O1uG0zNksF+gDffvlLjCamvPpLrwCYHB171+NIHHMiMmmzYC&#10;1ljiyg86uLpMF/bctluo4X4jnP1EAcevFfDdZo3jW4ZgwodK9PtQG4Pek2PiBBmOrzfDdQdr3LfT&#10;pxRXoPCyGo/CNaj00sM1KpvkNTKk09Lc3EKVcFSJrBNGuMIE9/xOlxbAQrqW8wznRQTAAhX2fyjD&#10;lnflOL7AEjum6OPXt7Vw+FMV9vHv2D9NG3umK7GHCsKJUAlbT6gd6odDP4+GtZE25GoZ9M1lsBog&#10;Q7/hKoz/yAwLfhiJ5VsnYvmOYfiB39HGLRp42NkgxdkU8ftEe4wMmWJehLNinIMcJQHDcXr9SPQx&#10;k2PewrexfuNn+Pzz9zBstDUGDDeFpYmONI7hfRsVzi8ehLsnhuCRpyWTX9zToEKXmNBVtKP4y1Dn&#10;L0eNnx6qfS1R5dMPFd598CCkD3IjB6Aw9V1kxX6C7OjVKLtmh5pb/vCY+yEuGOnDjzDwNDfDqT78&#10;v29bjZLrUUghEEJTAxCU5Avf6KvwinTDwQv7sXLrT1i7Yx12HNqNfacP4tipvdj782IcmvY+jtnY&#10;MNlNYMfEFaMNXWg/xL0Jtmr+b0UCEwjCMlw0Npaqfy8Q/gwBBoZQCMJSnNHo4iSBIF4TDYyi8bF3&#10;fIJoYBT3QDgTAm4E2VWC4IqxKdx5fi+u+1rQLlhbI9jKEhE2fRA9cAjCR49H+JSPkXPgAH4rysPr&#10;tgY0iEe4tbfiaVcXKh4Uo76FluFlLbqepuNW0XHsc5iNU2e+gtuOz+C9bh489y7BEcdf8eOFJfj6&#10;wndY4rYKa3y2YPX5lXAOOoWyiuuESQV+/3sbfvtbF17//hS//8Hg+m9/a8Wr35pp3/na6zbIvit4&#10;gS15zUhs7kDj03p0UBUIILTTFrQJu9CaKykGsd3aKrohRRsDlUF7KeVHqQSEXigIIEhw4Osd7SXo&#10;pDro6MznxXD7aTmXVXjx+hHu3Q/CmfNL4Oa8DLa7x8ONCV8UZILGJCPUxapRFa4ttSGU+RIItAyx&#10;O7SQtoeef5cSoYSBK6W8Jyt+8i5rRG8yhhMVwOnptAefKxCzjlDYTIm2QgmHBT0wODZVG0enMukI&#10;BefvKBe/kOPoLG1s/0iOvTP4z/66D05+YYEtUxTYOlWOC0voNb+xwm6+tvlDDbYy+Y/OV8J5Qx/s&#10;3zgME6fpoD/PN/BDNYaNVeKrOQrEXhxAlWCFuK1aKLDXRTWBVkQfnXtcH/e26iJttQwplNUZtBCZ&#10;x41wdbEant9bULn0xdEptB4Egv2XGpyZa4AN47Ww9l0Ntk+3xhcD5Vg8So2dc0y4TwubCKFfJsmx&#10;hpA4M0cbPj9pw297H8xhxdYoqA6oDAaPM8KMz4Zg0c8jsGzHBKzY9x6+3zEOC9aYYeFaNb7YqIM1&#10;O3Tgcd4MMcf1kLJHgdti0pRzRnjgMRhu260x3kaGj6aOxmHb1Thr9xO+/mYiBo82hfVQY/Ttbwwz&#10;IyXGWMqwe74Zss6NRYPvYNSHWhEAenjsRYXnShj4ytEaoUZThBJN0Rq0xOqjKdYczbHGaE5QSY+9&#10;K0kcjIzoubSOh1B82w+uqxfh+DBruFjR25uZIHzJ56hKC0U6PW9EahjtQgD8o71wyfsCzl49iaNX&#10;TuCY2xlsP7YH63dvpkrYDRe7E9j1yXRsp3e3NzCBi3QTk+gR0IeLvglcjUxhp9aVwCAlMhPWjjZF&#10;DEoSlf+UUARc/jXOijYFAkH0OAhA2FIdiOMFFCSlQUUgtUsQBs7mlnCztIK7BAUzXOX5xahGdwIh&#10;0EoMb7ZCEIEXNLA/AocOQ/S4SYie8ykeBfjjv1oa0Cyg0CGmU39GIJTicWMdfntRi6edSYi7swc7&#10;7D/FmYs/wmXbZ/BcPgVuv87EbtGOcPRrfH9+Mb51+REr/dbhF5dVOOOzB9klMWhkXj9/+QjPnjfi&#10;STfjWRM6nz6ksq9gEacy6axhVEO2tOAJtufWI7W5HY1UCJ2thehoy+Uyj3CgUiAQxB2PvdahZzzC&#10;G5UgwCABoZhWgUEYtBMUIjp4TGdXITqlxsQSdHSLIc0EwqtHaKxPRYDXjwh1+wyRl6cg+LQFEs4r&#10;UB1phdpoU5SFqlAUIEM2q1XyQS2EbZAhZjOhsFuFmE3a8KB8v/gpk/srNaI22CBsrSWTXY49k1mt&#10;Z/RU/ehNNghYoQMHqoHjTF5RdXcz8U58ro+T35hjGZNqxgA5pvfTxswBCqycNghzh2nwPqvrovEG&#10;WPKBOT7qJ8M79OSfDpFj+UcqHFzVH3u2j8XkWXoY+rEcA6eo0X+CCiPHyLDrZzPEnhmGUF5nrbsB&#10;qrwVyBFDjc/qoeCIHu7T9qTS9yev08btfcbw+FYD568tcepTc2yYpIWd0wgf2pBdM/vgi8FKzOgn&#10;x0eW2phipY2Fw3Ww9F0TfD9eje9GaePrUQosGaON47PlCF5rhdPLbNDfQAYLc22MnqCHeV8Pw/fr&#10;JlENjMNXG4diwa8DMHOFBeasNMJsWqRZ6zRYRJWwfqsCV89YIfioGfy26sH7V30c+VwP08YTdv1V&#10;+HjOZIx9pz9WrZuClWvexbjJ/TD8rYF4e/IgfDhtPD6dNQq/zLOiStBH+GYjxB3Rx52LKlS6yFB5&#10;VYbHgSq0RhMQ4eJ5E3I00w42RImGRj20x+jgUaQMVQlmuBFCLx2xGdfS3ZAZ6YQcx0M49fYIXJ79&#10;EcqDXHEnLRjhqUEISA6EV5QnPIKd4Rpgj4tetjjmfAJHnU7CNeQqDjudwI6TO+Hlasu/Zw0OECpi&#10;eLIzk9+BqsNWV5fbhpTztA76RjinQ0XGZHZgMguVICzAaUKjFwKnxPLNtmhMtKUCOEWFcJZLMR7h&#10;Ao8XykK89xJh4GTeM7bBhUC4wqR359LdzJJAMIcrw43rfpY2CKR9CLSwhH+fPvAbMADhQ0chaMIk&#10;pKxZg9/zMvG8/RHEdGpdTzvp/4tR20jL8KqC+ZSMWzmnseHER9i8+yM4bZ0DXwLB+6dp2Lt1ATae&#10;X4Gfr6zGZxcW4yuHZVh64Uccu7odt+8EoKz4Gurr8vCoJh+P6opRV1OI/PzryLqfhKrKu3hcm42H&#10;1fdFt2MntmU/RGrLGyBQFXS2ZDPuo7P5PjoIBqnHoVc1iN6FjkI0s/r3jEsgGLivtYvAIBA6OkRX&#10;Y6U0GKmrm693FqD2cYb0+pOXdWimysi+bY/UwK9x3WcCsoKH4paHGVLtFbh1SYcQ0EeOqx5uXtBG&#10;4mEthG+iRVjD5VptxG9RIGm7CiH0rJfo748xwU/PksP3Z1MErLXBiXlqbJkkw3ZW0vP09mFrjGgv&#10;TCn/NTg5Tw/rJqvwxUgFvptsiI+GqWGtqwULlQzmSsprPQUGGsphw21rhpWG+ym/+6i0MERPhrf7&#10;a2PFN/2xddtEfDRHF8OnyNH/Awal/YDxcrz/rhL7fjJBwmlzNARZ45GPPgouaiPrOG3CYcLtgAoZ&#10;2zSIXkELtNEAXl/xhzXPGNunGTDB5fh6jB4mm2lh2mAN3rah72eCD2OM476xhNKHfVWYM0wH0/pr&#10;YTavfRHBcHCmHOHbRmHNHDMMZEWf8I4BZs81xxff98eiVSMx78dBmPqNBd75QhcTFxIwtCizV5hg&#10;1mpDfLbJEN9t1MbabQqcPmKKq8cH4vLGPlhJ1TOmP9XBB6aYv+BtyGT8bvrr4ovvxmLStD4wsJJL&#10;g5aMrYwwcIgZpo43wobZllRUZshwHIcHtATlBLmYvr7KSwsVPlrS5LAPQ8WQbi00R8vQFqNAIxXD&#10;4ziqhMS+iLw4BgGUuQHhR1GWF4a8GBecXrEQ6az8mUn+CIv1gEfMVTiEXMJZr3M45nIEJ68cwSmX&#10;4zh9+YzUiHiR+50JieNn9iDkylnEHtiM4wOsmfiG0v0GYg5FMc7AXs+gZyIUQuC82GZii3YFEaLS&#10;9yT+PxsTpW2hDkR3I0Fwmuc7z/eLsOc5nCRFICBgAWcmuQuVgQuXrkx6AYArJhbSGAVXI0LB2AJe&#10;5tbw4f5AMe5CtClY9UUgrUPAiDHwff8DFJw7hb/VlOBp+0N0PGtGUWU+quqprn+vZC6louFxIIIi&#10;1+DQ4Q/gtGkq/H+cBv/ls3B09yKsPLsEP3muw3eOK/HVscVYdnwJbN12o/BeOKpLMlCSfw1lhVwW&#10;3ERR/g3kZCcjNycFxYXpKM5PRVFuMmSLcp5hQ3YTklufoPHJI0kVdBAG7a05hAHtgoCBUAlvgNAq&#10;YMDlP8clCDhQOdAaiBGLHU+reEyZpAiePC1G9r0YhARfIBRuoY37oqPt4HRiIWLsP0Km70jc9TZA&#10;pocGdy5rI/UEZfVBem5K2Lht/LETBkGU2RFrFYj8VY4o+vC4TVyuV8HnRwXs5lPKfyzDQSoAl8XG&#10;8F01FCc/McTmt2RYzyp3YLocjt9b4dKyETjyxTD8PMUGo/Rl6M9k72eiBWN9LRjoyGDChDcUN/tw&#10;aczXzHRlMNJowVSXgNBToY+ONswoxz942xjrNk/BtIXWGPK+DENoRYZRJQx7V42hw2WY9Y4MV/f2&#10;QVnIRCaBOUovK5F9UktqTLyzQ47MvfpSL0bEz2p4fauPU7zWbbQFnwxU4y0jGUYyhpjKMNhcC8PM&#10;tDHSQo4RBMJIEcaEAyW6iPcJp89GalNNqOGxbjA+pVoYR8vw7sdWmDLHHNMWmGHK5+b48HMzjJml&#10;w+uUYcxcLbz3pRofL9HH9GVqzPlJjvm0MV+tkWElVcsRqpagSxNxzXMGIs++hfDLb8P2yFsYNlAB&#10;Hf7tY8dbYPXm6ZTkSzBkpCVUai0YGfD74fc5jte2bqo+bp4bjlw7fRRdVOMB/3YxpLvKU4EaH3Ev&#10;hxheLuaXlNEuUCnEydGSaIHcK0MQenA63I78iCtOG5CS6AAPx10IdzuG7GtBSEr2g3+cO65EXoFj&#10;0CVc9LmIIx4nsNNhF47ZH8QJx6M443YWfoGX4Hv+IE5+/yW81/wIr4WzcYJy/hJtwWW1HhyoFC4w&#10;mcVcB9LYAQJA+H1xu7PUBsDkvsDjTxv0WIaTuiwiDKEOzghAME7pEhAGtAiU/xeNCRHCQIxlEIpA&#10;xGWCQAruk6ZlE+MTDMV8jaZwJhScCQV3Uwt4m5rD38wKAYSCv2UfBPYdjIABQ+E7eixCFixAa0wU&#10;/mh5CPHw2EICoa6251EFbY2peNEQhb91RKAw9TD8tsyB/9Kp8PtpFk4dWowlpxZhqdvPWOGwAj/t&#10;+wqbD30PF4+9KMwJpSq4i9qaTC5zpBujaqgISssyUPzgGmofZqK29h5qau4SCNmvsTGnHSlt3Wjo&#10;rKNVyEVXW7Y0F0IHk71dalT8VyBICuFPIDAEELryCYEyNLSV4G5eArJLE3AnKxieroeQGO+MrmcF&#10;uJ7hjeO7FuHoDyNhO1+D9BODcct5ICuLBRUBt1lNk/fJkLBdhvjN2pT9BMF6BcIJg/Bfe+4viF2v&#10;hYRNKkSuUdI6KGH3uRZOzZbhMH/0FxaY4OqyITj/pQk2M2FXTKT8H8EYq4vpQ3TpizWwpCrQZ9UX&#10;d/XpEggiDIzkMDJWSHf7mZioYGwk1hUwNlYTFApY6qmlcf1Ckn/23VuY/d1oKgQFRs9UEghKDH5H&#10;hYGs8iOGyPAZlcPpDRa4794PpW6GJL6SQNCW2g9u7dTg2i59BK3SxeXvrLBkOO2KtRITjeUYY6zC&#10;uD5M3j5KDB+owRgqgnF91RjL5VuDdaXlCFoIAYwRTMAvRqvgtm4kPDaNwBeTtPHuW7r4eF4/TPpY&#10;l5ZGH+/NNcL4GRoqGBmGTpXjnc8NGBpM/lKDmT+o8cnPOpi7Ro2FG1X4ijZsGW3Znv16uHp+IHJ8&#10;38GDhFHITxuDGJ/J2LNmNN4bq8DWHTNx5OxyTJs7Hham/G5EAybDnHBYMc0GiUf6ocRJnzDQQa2X&#10;Hqo8tFHnJWaaIgz8ZWgMF9PNa6FBeqq2Fe6dt8C5hSqcmD8SLluWIsbjKOLiHRAQfAYJSVcREe+B&#10;4CQv+CZ4wS/RDz4RHrjqewknvE/hhMdxXHGzhbfvZXgFu8Dj9G7Yz5+JfX2scdiGNop2QUh6MTbA&#10;QUcXdro9k6CIhj8xDkFAQKiCs7QAtjxGGq1IIAibcFyjI8UxHbW0FPtOEA7HVGoJCHYEggh7oSxM&#10;e9oNLnMp1kWvRe/t0g4MMVmrs7GZ1JjpbGIpjZJ057bvGyAEUCUEWQ9EcL8hCBk6Ar5jJuLO1h34&#10;rawQ3a9aUVxbhIa6SvxBv1962xd5kcfRdc8JD3y3UznPRMAPUwiEmTi9/yssO7oQPzn8gI2nFuPg&#10;zkWw3f8DfN12obQwDI8f3kZN9W0CIQsPGXV1mSgvu4HyiuuorbuDmqrbtA63IFt8twM7M+txs6UD&#10;jZ1VPXaBQGjvEA2Jxf8jEHoGJ/0TCGIOxlbag0dUF/eL05B4MwieYedw6uKvOH1qKT80Ar/9Xghn&#10;+w04+etcnP10KA71kSFwyQB47xiOiEOjkGE/BiknDRBPhSCef5C+T04wKBC9Wc4/XIZgVjPRoBiz&#10;jipiK1/jjzhwjQLuS7Xg+IUMZ2fJsJ8QODhdBYfv++L04n74aaoxPhyghRGU3MICCDWgqyeHjoES&#10;GkMVNFzXN1RCz0ABA7EkJIyMVDDg6zpUCxoDLejpUR0Y6cCYdkKH1XDS9AGY+8MYjJmhxoS5TOAP&#10;tdH/bQUGTdCwcmpjOKHw7hgZ7DYYoyJwJG6fUCJzvxqpa7WQulmBXFv+CNaaYel4Dcbxmkbwc0by&#10;WiZa69OW6GJUfwXGDlJhQn853hqoxHgux3P59hANJgyiGrHWwnAqic3zBsB903i4rB+MXd/3wQcT&#10;tDFrngVmfmaOd2foYsI0XYz8SIlBk7Uw/hMDgsAM73xmgA+/MsQny/QxZ4UuZv1igDlbjDFviy4W&#10;EcBLNsuwdosM9scMcS3MDEVpRqi5Ngj1N6Yh2WcKjh+agnc/ssL70wZg0lt9MHqEGcysDGFmZogP&#10;h6sQcXgQav0tpFvRxfTz9WLGax8ZHvpRFYQr0R6jRL2YTCXFEm2xE+HynRJHPtTC4Zm6sF9FCbzv&#10;e3i6H0Rc2lUEJ7jAL84NgSm+CEjwxQXaB1vH47h46QQOux0hEI7C8+p5BAa4ws3nHLZ8PgXbzQ17&#10;xhfQ09sb6bPqC6tggPOs7mL8wUXpFmcxGYrYZyAltBiZKLobxX0L5/i+M0ZGOC6SXwBBI5ZUCjzm&#10;hOhuVGsIGVpQVngBBNGI6PBmKWZhEueVJlhhCCgIW9Ibl3icMyHgJhocCRBxT4WwDn4Egq95X/jT&#10;OgT0HYCgIaMQNH0WqkL88cfLFlQ8KkHDo0rgWROyxVSCmxcgbOs8xK2djcjl0xD643Rahumw274A&#10;2w4sxNZjX+Lske/gtfcHeB9YjoBLW1BVHElLEIsgP1uE+l9ERJA9IoMdkZkRShuRgKRoF4QF2ksh&#10;23KzHLZ3Ke0b6tDa/kBqO2glEFpFz0KbUAii/eB/AII0SEmogx6F0P6sGPkP0hDNf+CNrGi4+p3E&#10;4TPLcMbuO2TmuKKz4zrOHV4Mx00LcGbqEJygLHb/bBgub34LTuvG4u6VhbjnOglRh1T0fwTCUTFG&#10;X0nFoIUbxxTIstVH5mkDXNsrHjyiJT18JGaLFsLWyhHwozbcv9aG7Scy7Jsmw8aPtPDrdGMsnzsY&#10;7wxRw4KJbMjQN1ZCbcRkN2HyUwnoUfLqMwwJA0NCwZDrBoSEIcGgZ6gNXSaegZEWTISCMNImSGR4&#10;++N+WLhiNMZSHbz1qT4GS92PKgydZIBhEwwwaIQ2RlCVfPEur9FxDO6ct5JGUd7aoZRGLFZeGQbn&#10;5RYYz3ONIGRGmlEJWOnivf4avMPkH2ujhdF9KfEZEwYQBozR/bQxZgAVST+Cx0KGUVQJKz4yw8Gv&#10;+mDrXBUO/TgYU8bJMOUjNWYvNMXsL63xzmwjDHmXiuIDnnO2HoMK6RNdTJqvixmL9TB9qR6m/WyM&#10;6etMMX2tHmZRhX1BlbBkmxaWbZXB1kEH6eGWqE7oj8eJ/VCZNhFR/rOw9MfhGDFOjTHjTeDqeRQB&#10;0a7wCXKB7aGluLJvOLI8zFEdpkFdhBwNkVrSA2NbIsWzK3WlZ2ZWR8hQFUkwhA9B9vl+KLAfiAde&#10;YxBxehhOrp+AqNDTiEpwRWC8KwISPRCWHICrAU5UJe/iw1kTsHzzYvx05CesPb4aB09uxaFzu3HB&#10;/ShC7ffg1JiBuMTkdzM0hDOT+JIJbYKpMc4y2c8SALYiYbnfVow85FKCAEO0FYhuRVtTE5wmFI7x&#10;taO6ujjK4479JU5STQirIMHAzEJqRBTqQKgCcU5xm7RQHL02RCgQ0WAphZEJVURPW4MrlYTU68Bz&#10;eFlaw8uiD7yt+sBH3HPRdxDcho9Bwsb1eFrMXKwvR/2jMvzX81aUpIfCbv18eC79APGEQPxPsyUg&#10;BDN8t34OpwNfw2Hfl/Db/Q1Cty+G+54lcLuwFiV5oagsSUFMqBOiaLviw1yRFOWO7FsRKM9LxvUE&#10;T8SHu0ohi6x7iOuUJLXNZWhvFtOv30cTASDGHHRQHfzPbQgFb57ZUIR6sd5ViK6XD1BadRNXvM7i&#10;kutROF05hICIo7BzWQ53782oLAvFhWPfkWSf4sJXb2EzvfChKfxiN72HfV8Nht++abh+6WOEHtBD&#10;NFVC2jE17p3TQZW3Mb2nKT25MQovGxEK+rhzWCXdtpyyk2qC3jxpoxIxvyrhvUIbF7/XwaaZOviU&#10;1Xp8HwUG0osbsQrrGmhDbaiAkktdQya6MfebKrifSoCw0GG1VlFBGJsQDISBsBH6YuIQQsFYTCJC&#10;SOjzuM+/fRurtk/GhDk6GD9PH6Po4wcy8URvw7C3DDF4lApDaAXG96ONWWGOe84jkLhVjZKTJqhy&#10;Ejc2DcTRBcYYqyvDaBMtvEWbMGOMCWaO0mASVdNIc0p8KyZyX0afnhhopYVB3DeUdmKwjQJDzeR4&#10;l+BYOsUYyz5UYMMXVvj0Az1MGC/DRG6/O1MfM77qi3c/McWoaVQuH9HOTFdi5Axhc/jeL9X4cLE+&#10;piwzwofL9PAx1cLUHxWYs0qFRVv18Bm/05VUNQcO6CMvYToeXpuIxKtqnN2jhr/HN1izbgp2H1mB&#10;jOIY3CqOQl5JIopzQlCSeRr3wj9Gjrc5KgVMgvVQF6xDq2CA2mC1dNt6dbg2agmKyiAtafLZjjiq&#10;hdQ+KI2biKy4n3EjzQkxKW7wjb0Mj3An+IVdgReBsGX/L/ho4Vv45NsPsXLTl9i59yfs3rcGB05v&#10;x0WnA7jucxZXP/2AyaiGC5P/ir4hZTplvbkZztIKnHtTvcVoxLPSLc09jYYCCAIGot3gjLAMxsY9&#10;QODrR3iciENUCQfVapwSw57FmAbRfsBkdmRy2/F4AZdTOjo4rdaBrS7VBj9fNFA6MPFFD4Q4xo5A&#10;uGRsDifuE/ZCTNZyxcIcbhaWcCcMvGz6w8vKBt5cuvUbCq8p01Dm7ITX5czDpkr8TYxgLLsH7xNr&#10;aIunIG7pNMSv+gShy2cgfMk0hPwyF/5UD4Eb5iNk9Tx4r1+IU7sX4fT5VbiXFYTHtAgPiq+jrOQm&#10;yoszUFV6Gw8KrqE0NwXlRddQXnoLZcU3IStuLUdt6wO0NeWhs+k+WmgZGpn8LQzRntCjEP7Zy/Av&#10;CqGjGA2dVAhPi9HxnNKGELnocADLVnyKVWsW8GJWw/nqRjg7b0Ri/HlcOLsEFw4vwNUDC3DqqzE4&#10;/8NE+O5fhN0LxuDXj4wQuG80Ek4b4+ZFOTLtxQSlGlQH6qIyUEw0KsO9C9rIOKqNWwe1pElObu6T&#10;4fouLnfKkc4fccx2HTivMsLW+Wb44m0TDDXRhimTXE9XC0o9wkBfWAUFk1wbJqZaUDDBVUz48e8O&#10;xSefTcHI8f1hwOqr4T5TczVBoIAJjzGhajDV14GuSobZ80Zg/c4PMHGuBqNm6bDyatB3ogw2o2QY&#10;MJoJO0aNfoOpEvoaYN5bMrhvM0DGITMUHNdD4XktQs4cu6fr4V2e9z1W+6lDFZg9Tonpo7Qxme8b&#10;baODvhZqmFvwM820YE4lJWYzEmFlrg1rCyUBwSQ3kePtvlqYTvB98aERvp3fH2PH8f2T1Rg5WY5R&#10;H1JdzNTDB1QLEz81xogZKgyfqoWxc5SY8JkOJnyuxttfKDHpc218+K0aUwnSWcsNsWCtJRZuNseS&#10;3Tb4YaMJtm43QlzQKMR6WyDJewJivb7FiePfwzvSAemlcQhOc0BQ6CnER9nhbqYrSu7sRMypvog7&#10;ZYDbDnq4eU6GLCctlAdqCAk1asOMUBuilh5c0xavzdBFYYAcd4NGIDtxHQpy/XG3IArpuZGISPOH&#10;i8c5nLU7gL3ntmG77Xr8snwOlk0fh51fzMLpDStxZu9GXNz+C2L3rYfrx29RDejiCiuyu74Jrhj2&#10;9B5I4wz0CAQdJj0TXAws+nP4MS2FGGMg2ghOMpFP0jIICAgA9MYBlQr7FAqcFuMW6P974xzthzif&#10;NDaBIVSCaIsQXZH/PQgEIzPJzlwyo1qwMIMTw9lS9E5YEQp9CYS+8LTqD0+bwfAYNAapP/yE1rgY&#10;/NZRh3/89hSledfheHQlXFZMQ+QPHyN6JRUCI/qH6Qj/aQbCVs9CDLejVn6CK5sXYufBRdjj+CvS&#10;s0PwuEncbVyDZy/r0f2sHi9eNKKuNhd5eanM6wpp/9PnjyCra7iDxuZMtDTdY2RKCqG5JQetYhxC&#10;a36POnijEMSoxZ5JUkQUoolW4XEnl08KpOc5PH1RDf/AS/h5zSL8vO5zbNm5CL6++xEcehRB4Ufh&#10;6PorHB1XwNn2B/idW4EUjy1ID9qF4xsmw3bFAKqCwbh10QApYk4AQqHITYXcyzIu5ch3USHjtAw3&#10;jlB+H2LQVogp0AQYbu8V9wyoELTZBKs+0sb0oVoYZ6OEBSuwARNJnwBQ6Wkx0ZUwsdRQGSgJBxkG&#10;juuHbUfWI55e6mZOPMISPLDr8BpYDtQnNLRgYSwshTYVg4rrGqk34r0PrLFs47t4a44BRn0sbIMB&#10;+k/SguUQGfoMUaDvcAXMB8swfJQS8z5UY90cGcK3GSP7JJXNEQWuHbDBsbmG+IjQmd7HCHNH62H2&#10;WCa2AMIwNVWACqbGChgw4Q0ZBsa8bl6rUDKGxj1hZiqHJRWONV/rS4ANtNTC5ElmmPiOHoZPZNLz&#10;c4e+R0UxmVaD/vzdz80xaaEJJs4zoEJQYfQcFUbM0sZwxrhPVBg7l/D4VIkPvzHE/NV9sXCdJcFg&#10;jq822uCTJXLsOmiDhJi5iPX9GBcOvoUtVAgx8XaISrmEiKTz8PTbBXeP7QTDEeTcPImiqK9xzc4G&#10;188Z44bLENwMfgs3I2gLw0cgy3cQSsNoKyJlaIolFBJ1UBmji3uhw3En4kfcTrdH6m0vJGWHI4HW&#10;80rARZyw24V9dttxwGkXnGx34uS3n2DTkD648PE7sJv7Po69PQKXxo6Eo5UlnE0MpZGBYlozF30x&#10;oaroTTDBBT0xhkCPVkDDhNfgMIFwhFVdtA2cYRKfpno4RpVw1FAfB/j6HpUSe5S0Y3zPfi73amvj&#10;JIFwgVL/IpXHOSoAAZTjahXPq5EGLV0kTOyFKmCIEYy907H1hDHsRVclr83BjKCiQnCgenGkSrhE&#10;lSAGM12hfXCx7gM3mwHwtB6CsEkfo+TMWfxHQzn+6x9duJOTgGOnfoH9rm/gu3IOIpfMQMJPnyBq&#10;xSxErpiOuJ9mInrFbPivXQC7w0uw1241drIYJ+SGoaYlH09eEwR/a8WLP9rw+m/teNhQhOyCNHR1&#10;10kjGMVkq7L6hptoar6NppZ7jCwqBEZzds99DIxWwqEHCKJxsRcIQiUIIBTiUWcBVQIVhRhn8KwK&#10;93NTsf/IBvyw+lMC4SvYnVuFXTvnw8VtE0IijsDVbSN2bJqBjcvfQaTnJtyM3ofja8fCe9Mg3D7e&#10;F2kn5Yg9STtwQoUCZx0UuGgh77IC9x3EMOaeqdVvHKBCOKzAjaMM0d5A6xC/TQ9uv/bF15N0MFAk&#10;j5I2QNgBMa6fyaMnksxMDT3aBH1zBVas/x7RN0KQVX4Dt4uTcKc4GTnl13CvIBlfLpkFjeh+JBSM&#10;+B5d0dBIldGH1Xr5T5PxA73uW0y00VNYYecb4t1PLTBorA7MrGWwHMTKPdMUC762xNJF1lg1Q4OQ&#10;7Ta4dlAHMZu0EL1ZA7911pjJY2f1N8JCevEZo2X4YLAWbQathwU/k9ery8/WMIS90eNSjwDRZxiY&#10;vAmui3YNU2F9eIyY6Wj8JEO886EhRr1H+/KeHGNn6GLcHF2Mob0ZNUskPq+ZdmrMLKoIKoYRVDjD&#10;uOz3gQxDphEkc5V4h+phNpXClxsGYOW+tzF3qQmWb+yHfYdG8/9mBQfbj3H+4vdwcl4He8dNcHTe&#10;iuNnfoTtxRUIDD6EmynHUJD4I665jEBBwDSU39yF1NQ9uJN5FKX3T6Hu3m48ujUfFXGmaEpUozlR&#10;hVLaiNvBhrgR+gFiIjYj+ZYrEu4FIuZOGDxCHHH8wk7YXj0KW5+TsHc5hDj7Q3CaMRlHLHVxtr8B&#10;TlvoMenFg1nN4GXac/uxmJfAlUnoIuQ9oXCBgBCNg4f1NTjE2K+rg31M5kOEwilW+lNM9iNM7MP6&#10;uj1AoPzfTxgcZOzWVmCftlyCx1me8wzjmI4GR5UKSWlIw5j5+UKJOJiJ9gXRC2Hyb0Doeb03esEh&#10;vYdwEGMYXK2sccmaULDpB1/rwfAfPB7JP65E15104D87cIfW7IjTFly8uBbBB5YhctkcJC2fi6if&#10;ZiFi+TTE/DgdYSvnwnXr5zh7YRXOBh/AyZAjSKG1e9hSiFd/a8Tv/2jH739vx3/81xOq/QrkF19D&#10;9/OH+Ps/uvHH358IIGRQEdxlZDIEDLLQ1CiWOVQMPdEm5kWgWmhtLaSV6Gk7aG4vQROjQSiEznw0&#10;i4FJXWVoaC6Brf0BLOaF/bx2Ltb8PAWLvxiFg9sWwNtlMy7br8LhfQux8ocJOLx9Fuy3zcL+aabw&#10;+M4SkVuNELJDhgRW/fSDog1BSRjIkeVIAJynPSAo0g5zeYjW4bC4YUYXSbu1EbtBBv+f+c/9wggz&#10;RzIxNUwo/qOEKlCxuqoNmFwmCuiZKSFjolsMMkL0tQDcr0ijnIqQ4nZhPG7cj4Z7gB2+XDxHUhWi&#10;zcCI79EzZLWmOujHSrx968f4kVX0nelMwGm69OgKvP2JCabMG4j3pljj00Uj8O3K0fjqe1bYuUZY&#10;O4dWaJsVYrdr494pIxS5muBB4ECsoKyfaqXE1+8aYc44VviBMoyx1kI/c9EFqiTMaHP4+RpDwoxK&#10;QVcoBRESKAg5QsCQ2wIepqa8VsLPup8KH0zrhxHvqDBqigJjpqsxZraaKkCHqkCBoR9rYcgULQz/&#10;WI7RhMH4Tw0xmpAYMk2JAdw/erYSX/46HOsOfYQTV5Yg/NZJrNo7GdO/0uCTRSp8s9gIbl7LkFnm&#10;joCow7BzXI/jR77HsYNf4Ozpr+F+dS3CApbjduw8QmEmsmK+QmL0TsTfcsat4kCUlEahMtcHj/N2&#10;oiJ1DGpi1KgOlaFc3Nkaa4hUPzNcvjwL0ennEH/bA8EJ7vAJdsKpc7tw5OwuHHU6hAu+J5HidwHh&#10;SxfhrLkBvbwenE0NpLskfZn0niY9j3Z357awDs6syr1AOEUgHNJXM9GV2K1SYJdCG3upBER7wQla&#10;iqMaXRzhuqQKdKgUNPqEhi6VghJ7hWWgkhBq4jiPOyhXSOpAtD+IWZfsWPV7E12q/oRCr134KxR6&#10;9/WCQayL9zhZ0DpYErjWVnClSvC3GgT/PiMQ8NFM5F20BbofoqDuBva7bcW+iz/B+9xqBP86H7Er&#10;5jBmIYowiGCErJsP5/3fYNepxdjruxWnI48jpSgKjxpy0d1djZcv6vFKzML8qpl5/QDFBenM6xK8&#10;+K0Bz1/VQ9bQeFuCQUsrIdAq2hBoGaS2BAGDbAZh0FwgwaAHCGL2pN4olVSCmGGpuUM8JboEnd01&#10;CAxzwddLZ2DV+k+we+sCrP/+Pexc8iFOb10If/5Bbq7rcdVtPU4e+hxb5/bHzgEyeMwzQ+oRUnGr&#10;FsLWiwlOtJC4Swt3xOQil/SRaSdHxhnaBELh9nE5bh1VEQ5qCQgRa2XwW6WHDdN1MZAJr8d/lJoS&#10;UamnDR1DhdSzoMtKr0MoyJloP238Hom3QxCb4YnkTH/cKYpBemYY/MKd8Nbk4XyvaFDUlmYkFo2P&#10;ogtSNCz2M5Ph8K4p2LLBGh9Ol+GtGfTjs1VS4k2ebYo5C/tg/iIbzPnMEHPnKjCLVmLb58ZIpqcu&#10;drFEqasZSrwVaL/ZB65b+mIaVcLnE9RY8DbhMFz0MGjDRtgcAyUhJoeSIFIbyaXbmdUMDa2ODuGg&#10;Q9ugy+PE3IeSrRDwEkqIYTNQg7c+NsXYj2kNmOijqQwmztdj9ec2r1Vsj+T+4dPUGDxVSYVA9UAV&#10;MYhA+HTVcFzwW40zbj/CL/4AMkrd4Rq5FTMJt08Wm2PaQgPYuixHUpYjbmTaIz5mB65emAOv8x/B&#10;/vA4OB1/HyHOM3A/eibK0j/F1TPjsWXr+3CgpXCLOITYFHvcvXUJebe3oSD5Q+QH6OOBvxYaYgzQ&#10;mNIXN71MsH1DH1x0XArvgEMICruEgODLDGf4BF6Gi68d3ILOIdntFDxmfchE14e3sQG8DfUIAy6Z&#10;8B4EgjuTrAcIYkBQDxBEY+BZVuyjBlQHOkrsVGpjB4GwUyEnIHRxnK+fpMU4oS/aEIyoDAyxT2OA&#10;XSo1dlMJHGCBOS3eT+VwgGpBQOGcMRP8DQwczHsqfm/0KgWx/tfk//f467EOtA8O1rQPFlZUOoSC&#10;xSB4DBuLmO++w/OsVNTQ3h/03YUNl1fizIXl8N7+BWJWfYLE5YTC8hmIoGUI2fYlHI99j1+Pf4kf&#10;7X7APn73SXmhqH2chYrKO6isuoeqyizUVN9HZfkd5Ocmo6IsA9W1WaiqyYSssalHHQgYiO7GttZs&#10;qR2htUUsCYVG2oGmHiC0iTsd3wChhTBobmPQOogZlgQUGtuKCYRaZNyLw8pfP8fyVTOwdd1s7P9p&#10;Bg59+xH2LPkAtocWIyR4PyKjjsDe9gecWTYZu/rJ4fChBhlnxyDltLF0g1DUKhlCGdFbFMg4oY9s&#10;ewPcPktlcErclaeFrNNy3DmhpGWgQtisjcANFti2wBxDRPXUYTJphEJgdTfWYXXVQN9Mw+TShpyq&#10;YfN+0dASjeDEy1QK7kjM8MMF54NUBjOh0pVBQbuhp0eLwWQUVdiAlVoAwYaJeGzHB7h8chS+XaTA&#10;1E+08O48Bd5dqI/JrLTT5ulhzgJdzJgjx5R3tTFrvAxe+4eg2G8gCl01uEGYlfuJH78Vsr0nYdkk&#10;NeYOYyJOVNA26GBCf6XULiDaLdRSr4gAAoHGpYCDQixpfdRmhIJpj1ow5LaxqUrqERHw0uM1Dh5P&#10;AHysRyBoJMsw4VM9WgY5Q4mxVAxjZ2loHfQw5GM1hhIMw2eqMeBDGaZ8Z40fd76HFdsn4bDDt7ga&#10;tR3eSbsxd7k1pn9rhqmLLDDrm6FYs3kODh+aCZ9LU5DiMx73goYhO2g0briNwdVtGuR6jUVZxGRE&#10;2L+Nswen4pLTj3C8vAyuTqxq/r8iJuxHlGesRkXsZBT5a1AdoYuHsf2Q4zsE21aY4Icv++Lbz0bj&#10;l58XYMOmJdixeyWOHd0Ipwv74XdhF64u/xzn+lvTIhjDT98APgSCp7E+1YEh7UKPZRBzEVyl33fl&#10;8pLUCGjOBDbBMR4rLMMeHRW2EwjbCYTdOro4bGiK47QcxwxMcFjXGHvVBjzGgNBQ0z6ocZhKQCiI&#10;A1rakjoQ1kFKYIakDsy4/RcI9CZ6LxB6AfBXtSCi91h7cQ5zWg3R2Mj3uZtYws+8HzxsBsFv0nvI&#10;sz2KWqpYW+bOJu9fccBhOVz2fY3otZ8RCHMR9+MMxKyZh/A93+H80e+w5tRX+OHC99juvgkJ2YGo&#10;bbiPHNrhu9lxyMxJpLVPQlZ2PHLyEpFfmILcHFrm7GQBhHtoEo2KQh0IKPwJhB4otDTl9qgE0Z5A&#10;u/DPmZMIBgJA3BEpbn4SQGgQ21QIRSTP2s3fYvEPH2DTTx/jJO3DBfqdfYs/xPofJ+PUicXw89gG&#10;n8vrcGnrPJyc2R+2/JHGHeiDu5eskCVmRdqvg8TNKmliEjEwKe2gpmcswhkV7p9VIueMHNknFbh1&#10;iCphnxkuLDfF3LGssEwIfVZ00YWo0VcySXShTyDoGelAZUCFoKMF0z4GWPjdLBw+uw1e9KgHT27G&#10;ux+NkGCg0tCv830iRBekKRPUhDAwYcU2pfrYunwMQh3exsk9fbDwS21MmU/f/aku3p2rxhTGzHk6&#10;mEpJPnmUFg6t7oeiqEko9DGQnqlw7agMxe6WaIgdieKACVg3zRifDFPis0m6mDJchQkDlLAi0Az5&#10;eaKbVKOvJVkHCQ4EgwCCNvcpCAIVr0tH2AYqBBMqBwEvE2FvaB3kwj6MkmPcdDO8Nc+CENCX2gxG&#10;zhSKQSkNZx7N73sEY9QcPYycrSEUFBhOGzT1O6qBFTZYtGYoVu2bjJ/2vIVZS03w3hd6mPy5BT5d&#10;MgFfLBqH77+2gtOJYUjx7Iv7fvqoibJCfdQwZDkYotDFEGW+1sjxmoDAk+/Abt8knN//PnzOLUaw&#10;x3LcTNqPslsXUXNrE/JixiHVXYl4exWSnfrjZugKJAbtwYpvJuHdSf0w/i0bvD/JBktmj8OuBR/g&#10;3PRJOD2kj9RS78dE8zMiBKgU3EwMcNXcSFIIkmUgCNwY4sEsTgSDo6klLpqZ45SpIY5RVezX18UO&#10;QmEbk32bWoNdugY4YGCK/XrG2E11sF2lh60KDbZqKwkGWgQ9XeyXy3GEikHYhgs8l+jSFA2DAgpi&#10;/RJlvwhhGXptQ2/C90Khd9nbvtALCjuCTJzH0dKMCsFcGrzkaW4ND4u+8BkyHLFffYaiAHt4hR/D&#10;No81OOT8M64eX4bgNQuQsvJTKgTahp8/Qei2r3Dx8LfYcOobrHJcjp3um5GSF4zHYtKjZ+XoeF6N&#10;ju4qdD2vQQOLfGFZOh4zxzvay9HeVg6ZgEEz7YJoPxDxr0AgJJpzuBTR044gGhWbqAoaCYImnrCD&#10;IUYzCstQ30oF8bQauSU3sH3vcvyw9CPsWDkdF1cvwIUls7D187ewdsX72LDuYzidXo4oj+1wO70Y&#10;tuvegcuvA5F4zAYp4hmFF8Xj1vSRdVRPmi4tYZMcIatpIzYqcFP0jZ8xQ95pA2RTOdw4ZAqfTVb4&#10;drIKNkwQDRWASCapd4BWwZAgMDQiEOgddagYdCnHtdUy6aad/sP7YujogTC20MDYXMXXaQ8EEKgO&#10;9AkEEyaepWjVZxIa66lgqJDhuxmW8D40mPbHDGtXW+Lb5QPw9iwDjPlIgQ9m6WLyR/Tto2gFPtRH&#10;ovsk5IWZIsdVQEwXqfu14c2/4/qZPqgInojd88wx1VIL8yfoY/Y4I0waqpBuUhJjH3psgAjRsCjU&#10;gLAO2tAm7EQouU/AQo+hL0Kf6oB/u7m5LiZ9OArWIwzRb7wBJn7CpJpDCzGHUCAQRjLpR4nxCITC&#10;qDlUCnOpJubpY8w8NRWENo/TpqLQxsRP5fj4OxN88KUaHywi6L63pIf/GWEpDjh+fsX/zdZbh9eR&#10;ntm+W6wtZgbLksXMzMzMzMzMzCxbtixbZmY3ppkpSXdwMhNOd2eSoTNnzjlz8D533fWVrKTv3PvH&#10;+1Tt2qWtDfX+3rU+KlRUu6CmjNJ8yQbfu0iIH2pKS8N/saOO1ydkeGmEv9eIKm4NmmGn3QDDZarY&#10;6PXE20878Ok7q3jvtV189PYkXn2eg90VO1oNP9ze8sXZ5Xi88+oKlcQc7t4/izt3NzHdnoMGHzNM&#10;OJpgz8II5wmDS6yoR/q6OGJlvqirTYugg0MDXW51ccBEu8AKftKoeNZADCIykyrwgqEOZnjeGP+m&#10;n1DolsvRSSD00WL20zJ0qmminTBoVZKjVZHAUKWakGuijzAYVVaWYLBuZCwBQdgFkcQ7piZM5L+C&#10;4LswENOqTyAgHovnxFY8/q5SWCfIjq2HAIs+zhrp4wL3L4qBSxY2uOPtjc8mu/Do+hT6d2gZDlpw&#10;fb0R1+uT8JwgeF4Vj0csvPfaMnFhshS9swVo3q7E2KUePP3gMn7zzSdM/M8l6/D1t7T/f/4pvvnj&#10;l/j5L97Gt99+gT9x/0/MX9kf//jFMQRoF4RC+KtlEEFASFtaBym+IAR+gG/+JAYmibEIP3wBBHG3&#10;Jz73D1/hD//wM7z0xi10DZajilahqzQco5lBmEgPQk9eAIY6ktDdHI2p1gRcXanG2dUCbC0l4uqM&#10;Bz7edcA7rBRvbMjw3rISPp5RlBYUeW9YjieNirheJsPVIrH0mBIfq+JxmzquNeuiP0OH1VUBSqoK&#10;TBYqASavnp4qK6ca/TilP2EggCBCriGGJStDhbZCWU0FMgXCQZGqQkcVJmZ6kIsGSTmBwHOEMhAV&#10;20gAQUONCkEFwafVsdbEC2zYFm+/0o7bDwcwuFiMwsZgeAYywdyV4GivgN5yW3xw9wzeuySTVot+&#10;a8QQL/eo4nqNAlbSZfj+wRlM55jCi6oj3kUTMe7aCHZRg4udEoxZ/TWZ9KKhULQNiAZODVoDVb4f&#10;JQEDJr+6aBfRYdDOaFLZiLEWOoRdd3cdzl3awCTltYO/JUzcmPiR+nCkfTgTdTz/QoToeXCKOw5n&#10;2gjHOGW4JlBVJCoREorwSFVDpGg7qDBFaJYck9v5eO9HN/Dx3zzAWz+4gKW9GvgFKyI9URm706fx&#10;9mV7vCtuGXfVFL+4bokfX9bEDw808eWROb68a4P3bpmx+rvg07eK8MarvXj2bBr3Xh7FvVf68ejZ&#10;KD7/cBefvT2DykpHTM+V4NPvP8LHP3gJX/7oJfz6/Ru4nBuGVVqj61QEN5k8VwyZ/Kz2l4yOGxKv&#10;6OjhiMkqwHBBR1u6I/Qe7cQej0mWQd+If6+PRcJgnhCZYgxRWXQRCK1q6uikQuggFBqU1Rly1Cuq&#10;oUVJHX1yLfSpqGJQRRnz2tpYpuJYZfVeEyMUmfQCBBIQRHV/AYK/hBgY9QII31UI4ph4/uTYyfHj&#10;vxPQ0McOP9cuwXeOryumUl+3OY3XCzLx0t4QxtersEErcGerDXcJgKe1SXhKKDwRXZAtWbg+UYGJ&#10;uWJ0bVRi8lI3Hr97Eb/9/Qf43mtHODpawr07O3hwdxevv3IJX/3gOT549wYe3t/AowebQiEwwZno&#10;YuzBsW0QKuETCQwSHP5E5fDnzwgCMXrxR6QJVQDjWxLlj/zbPxEIf/yHz/HNP5E8//wZ/u53H+Lq&#10;zXX0jlahvSUD48VxqHI1R1esO0ZrYrEzWIjpvGB0hNjhXF86DtdzcP9SGl676Ekg6OGjFQW8v0J5&#10;vaSElwdkeKNf3FBFHc+aFaQ1FMV6h2I9wos5MiylyNAYpIywU3JW8mMJrUpZLWeiaFFK6xiqMmmU&#10;oCGUgVwNGurqkFMiqqurQY0/sJoy5biqIlQYakx2Y3MjCRRKostSQwxlVoeetirPOZbxBlrKsCMg&#10;evLNcXk9Ej/84Tpe/3AP99/ZwpUn8/AKNIGltQJ8vRVxbsoenz+0wlvn+RnmaH+6TXFUoIa9VBnO&#10;5cr4Wc1xd9Qe4UYK8DcnaBxVEUegBDqow96QqoaJLoAgl9oS1Pi51KTBVWpMem2qHqF2FAgyBSUZ&#10;1AgEGbcRsf5YWB1GeWMB+qY7MLHeh7L2dFR0pyAy/wxOh6rCMYrQiWHEUskkasGRKuFMnCqhoAL3&#10;eBV4J6pTUWjCK1UbQfmGiC0zR0KxGWZ2CnD4aAA3Xp7Bez+8gtXzTZIy8ohQRniCAqYGjPF40xJv&#10;bJvgp7ds8afnFvj2sQa+flkDf3hbD1+/Z4Jv37bAT9/wxfceZ+H1l4bx4efX8dYXV3H7pTk8e20d&#10;7717iKGxItQ0x+Pdd6/i9dcPcOflDbzzwQW8v9iBc0Y6uK2riev6mlQI2jgkFC4zsa8yiS5TLRzS&#10;ClzSF0OXNXCWsceE3yYg1gmRVaqFVR19rDHx1ph4S0y6CX1aA1qBRlVVNKproklTF9XKqgw11BEG&#10;rSpytCspo09RATM8T1okRUh9oQyoEEQCCwiIu0hti8diyxA3gNkzEKMShVU5Tvw1Quu7yS/GI4gZ&#10;lmLswskybuLck3UeT0Y5Ht8lilAwscB9/0B8NNaOi5vNWNytxdWtFtzrLMCTOkKhIZkKIQ5P6tNw&#10;ozcfc0O56F8sx+QFqgoBhK/fxbvv3MDtm1t48mAfT+9v8zc4hx9/8QjvvnEZj+6u4zFD9s0fWe1Z&#10;9b8mEKRuR6m34dg6iPEHYuTiN99SJUjdjrQM4jzaiG+/FbCgL/nzV5AGLf3zD/CP/yZuWvke9s9O&#10;YnaoCmM1ydgsiUXzKV100w9uNibj+lApJkPPoMVcHYuZ3jiaSceNlTA83rLDu9tyfEqvLZbyemdV&#10;hdJTFQ+bZXjMeLVTEU8bFfCYkvtBtSLuVSvjXJkGqgPohVk9tZgUcsp7NSaROqW1XJ9S20BJ8t8i&#10;uUU3pJyVQJ0eUI0/urIin6MEVFVVgTJDSZ3KgQpCz1CL5ytIlkJNXQGG+qz6zuYwN5fDWEcdbuaa&#10;qE0xw6X1OJJ1Fq+9s40n7+3hlY+OEBztCiXaiqgYI1xbd8AXD63x9nkVPBxWwM16es9YsXSbCl7q&#10;ou/etKHE9kEfbYMLgRN6SgMpATqI91GBP+FgbiqGUIuxFApQ1VWFEkGgypBUgdQLog6/IA+4eJzm&#10;ZxSflRd1dzmKazMRlRqIhLwoNA1WYvf6Au69cR6Xni2jZSoPAWlWBIPiC8ugAYdYVQkIjtFK8CQM&#10;PONV4ZOoBr90DQTn6UtWIa3YBmWNvhhbKcHEWgkWNopQ1xUIH8LEI5bvN1oBuWkydOcpYShDhtdn&#10;5fjDTWN8fVsVf3dHhp8/UcBvXtPAt6/r4pev2+Hlq564vJOOW7cmMLNej+nNctx+Mo1nL2+jtT0N&#10;ucUBOHthANevTOLmnWl88MZZPGjJw1k9LVzV02Tia+KiPpPfgMqAluCIiXUoLAOPHREI4vkLPPcc&#10;j20z6ddoD8TiJktauqzwDDG/wcgAs8aGGGSSN6tSFdAqNGroolJRRYoGwqCFYOgiEEZYROZ1tKTZ&#10;kNIKSRIQjuX/jpjPwIQViSwBgiGtj2BojD3RdsFEl4DAv5OGMHP/JAQQjidG8TGhcBLHj4+fPwHE&#10;nrEFLtudwfdKc/FssxOLa2W4sF6Lu72FeMLf/BmB8Iz24WlDOo7a0rE4lIXJjWpMnGvj738Ov/32&#10;ffzN376LH3z/e/jyB2/gR1++ih/98Cl+8MkD/ODTx/j+p0/x+SePT4Dw/b8A4e9fqARpX9gJoQi+&#10;ZsILQPyZx/78Ee3Cx5JF+JNYQ/E//S3++Z/+Fn/85uf45W9/hlffeRlbC8PYrC/AUNBpLAfbYsZK&#10;C+O22hgOskVfxGl02uthxEADI46G2K0LxU6nG65MWuHtPSN8uq0k3crsww0lfEjf/e6EGt4YVJRu&#10;2PpWnzJe61QmHKgY2uTYLlFDtpMyTlHSizEDYhiysgCCHpPGmAlO1aDG59TkVAnfBQIloDJ/aBUV&#10;dcJADcpyVciYlC6e9phZ6MXyWh+KyxJgZq4DM2NNNNRlw8PdAqdMDeFuoYd0Xy3sToTiydU6vPRo&#10;Ak9eXsb5a5OwPmMmgeSMsxz9NWY4mrbBs7VTeGXWFjebNHClSg0v95pjL1sXd5qM8LNDF7yz5oim&#10;YE2UU94nuWohOUAdYZ6qcDujDVsrOQz4OdQIOGET1LSofjQVoUDoxKeE48krt3Hxxg76JtvROlSD&#10;lsEqRKb7IyDWA4Hx3ghJ8kFqaTQ6J2qwcXUal59uomWiCKZeMloG+V8sg30UbU60IhWC6EKVwTte&#10;huBMdUQX6CEh1whJaaZISLBCZq4XSquDkZV/CinZlsitckZy0SnEpusiK0kBjelK2G8zxPdm9PHe&#10;vDp+el6O3z3QwU/uKuOr2wr41SM5fvu6KT596ITJdjOkJBgiLd8JfTPZOHulC0c3RtHamoRr9+Zx&#10;9eEizu5142ilBTf7S7HqaoXzopuRkv8Sk+syE+eqrgGusupf0SYYqAKOCICrBIBYyv2IcvuAibvL&#10;yrzGpF+Qa2CaIQYeTeloYlYAwcwEo6zkXbQFLSoaaJZro0IAQUEZ9UpqaFWiVeDfTIm5CkId8P+K&#10;Si+8/kkDoggxyUmAQFIH3BdAECEUgojj+QzHCS6NVBQQEPEd6/Dd9gSpTYHwkJ5/cc4ObcMFM0vc&#10;CfbDOzNNuLRDa7hWgau92Xi5IQMvEwYvN6fiaXMmLrWnYn4oBeO041NnG/Hyx0f4zbcfSQMH/+t/&#10;+yP+7b98I61c9s///DPC4RVpnYT//G+/x7/+6+8g+5pJL2DwDUEgQrQlCBh88w2hIBoUv/2h1LD4&#10;zR8/JAg+wB//6TP8+V9/jq///At8/NWHuP7SfewdnMfkxCIr1CRKGrvQWlyGyeBAzNkaYd1aE3tm&#10;2pg3kqPKUAFL9IL3GwsJCVP0m9DD+RpgucoR12dd8XzdGO9vqeKzLRm+2FHGZ2tq+GheGR/PKuP9&#10;cQW8O6KIdwZVpfscvirmLVRqIcddHWKlIzkVgpoBgSBa4MVMRhNVCQjqQiGI7ke5OkODYJBLoUoQ&#10;KDKEMlBQVYCr72lcurGGl984wBvvnMdb719CRWUKDHWV4XzGGEb6ipJCMFNThKepDKOVp7DY7IKZ&#10;1iDUl7rC3d2Ir6cAN29n+AfbwdVWFX4Wiki2l2Mq0wgPe4zwzoQhXumgp2UFPirUxYezuvhgUQtv&#10;zdlhu8IRsVYypHlqIdJZi1DQhp+LJhxs1aHP/y0GRwkYaNK2CCCUVGfi7vMjrO1PY3Z7BNWdRQgj&#10;DLxinOAT7QzfGDf4xxEMCZ6I4PGU4mg0DFVg9fIM0mr9YC+t56COM5EqVAx837FK8EnWQHGHNwoa&#10;nJBcbIrINDniEtQQEagEX2dFvhcZbG2V4eqijsIiH6ztNODgZg+2LlRgdjoIVzcD8XTXH59di8fn&#10;V0Lx9pYVPjini5/c0sNXR+r4Yl8BP7+ril+/6YrtEQuE+8uQW+KCht5YLJ+tx+F1WpKr43jw0jru&#10;vbmN9945wOW+Eow5MLlMdHGTSXyD1uCathZuaWkzdHFDm8eZPLcIg+tM9COqgatMsCtMRLHiseh2&#10;3GQiizkHEwT/gLoyetWUMaAtxzgTeMLYDIPa+uhUoWUgFIQ6qKVdaFbWQBcfj/H1p8UcB21NrL6A&#10;wUnvgqQQXgBBWj7N5HiBFFHRpar+4rikHl4oAbGVgsfE358A4cROfNdWSCpCWAeGmEi1b2iCq+LO&#10;Tw05+OH9WXz06gJujuXheV0SXicQXmlKxaPmdFztS8O1vVKsnc3H5lEjPvrpHfzyawLh336N//F/&#10;/gX//r/+Gf/9f/8Z//W//wFf/fht/OrXP8B//1//IoXs6z99jj+w+n/9RzHLkRAQYPj2Y3z9Nfe/&#10;IQhoF775+4/xzT9QOfzLl/i7b77Ey+++gYXtC7xwehGSV4mQlHKEJ9YjKKkV4Sn1qEkqwoJnIM5Z&#10;mmPfnFLJUBN9rG4LMb7403v38MnFRTSZ66PDTBNX6xLww5u9+NlrTXj30BNvrqjjU6qDLzYV8emq&#10;Ij5eUsLHYtWhyePVgd8aUJDuyfBKryr2KrWR56kGa21lqYtOlTZBRVeJQQCYMAx5nAmtoa1GSyFn&#10;aEpQECEnIFTltApyRamq51eSsO9cxEVelFvnarB7oQ2V1UkEgQp0xTgEynd9LVUYqyvCz5bVhtWx&#10;LYYXWJY5CiPk0lBpUzNehJfF3Y120NlVitP8jNb0+UMZeng6qCvdn/FpNaNUG3dLDXC3UkzdluFO&#10;nQqe9Fljo8oQ3ZTqtbE6SGUVD3OUwf8ME9ZKTGpShJGhCgwMRPuBApKygrF+fgqNfaVIK41FaKof&#10;PKKd4MbwiDoDL24FDIISveAX6044eCIhPwqTm0M4er6CwtYQaa6DSzgTnBFfaI3htVxcfjKM8ze7&#10;ce5KE4ZGwlFCNdOYZ4ieCjs0lpxCaIAGnOwV0d4Sg/2Ddtx/aZ5yfxznL5Tg3dfa8MrdMvzg/WH8&#10;/NMx/M37rXjjohfujPL3W9ehHdTGx2eVeDFb4e6OB4qz9ZBf6oK0Ihd0jaXjyp1R2ohJgnkUB3fH&#10;8c6bZ/HmfAdWLESC6+GmoR5u62rgnq4m7hEK1ynjLwp7oK+Bi9qquKKjIamHIybtFSbQofDeTDwx&#10;w1Ak1ywVxpCGKjqUZKz+Cuhh5R8xNMWwvjG6VLXQSJtQTWUgGha71LQJDx2Ma+oQBjpYIGhE28EG&#10;oSQNRpJsg2g4PPb+EhAIg7/Agfsnj0+eF20BAgbi8YmiECF6GKReBr7HE3UggHMCCrEV062FDblk&#10;ZopHsf740/1V/J/fPsUrazUEQgLebEzFKy0ZeNSeicdzBfj9j1bw818s48d/dxZf/+Or+NvfvYt/&#10;+bff4H//3/8Z//P//CvjH/E//vff4yc//wC//PUP8T//97/y8X86AcIn+P0fCQGR+Nz/w7eMrwmJ&#10;b77A77/9TOo9+Oaff4HXPnodA/OLiMmthU9cNb1mM7zT2xGQ3oOgjCEEpg4iJqEFzXElWPMIxgVL&#10;S6wZ80cw18agtx1eXezFJ492sdCehRRjGbayAvHKfCUORxJxdyMe9xcc8HxCnRBQke59+NGyAj4W&#10;vQ0LCvhomhfVOBXCsLhluxKedyvhbLUu0mkZTFmZRVejCi3D8UAeZWhRauuYqEGT9kGMRxAKQSgD&#10;AQMtOcHAiiHXpDdXl8HE2gANXYXYPBjAxGIp5jZK0NgVA1cvU8hpJbQ1ZfTtMigQHCoMdxsN9Bc5&#10;oshThp4kQ4yUnUZMoAkcXWxw7mAF7398GQ9encXQaApaSy3xfMsZr8+JW7sr4NVaFdzPF/eGUMNO&#10;nAznElVwIU0bL/dZ4CdXHPDxgWiYc8RhjzUGC3SRG6qMQGfaEBsZTtsow8ZaHcZmSkjNC0PnUBUy&#10;SqIRlupLdRBAdeAGlyhnuEc7Eg4OfOwI31hnBMS7EQ5eUiTkRWB8rQXnbowhv9YfflHa8ApVRe9U&#10;Kp68vYyrj8dx6dYwbt0fwEuPuzBUb43WDCX0FbFaNpmgr80WCbQbNdWO2DlbgcevLWH3ci+GJnJx&#10;eKEJr702jdffW8T33l3Bxx/M4bPnVbg7ZYFrtHqXGxRw1CXj762E5V5TDPR4o64tGFXtUegepdS9&#10;MYhbd6dwk3H55igOd9twWJWETTNdXDegAjDUxk19OW4RCke0ButGWliyM8KGmzXOOxOo+po4RwVx&#10;wCQVMLhkZIIDkZx8LCryKpN5js8PytXQrKCAekVldFBl9OoZoUNDB/WqctQSBq1qWujXNMCohj6m&#10;NHWxoKMnrZUg7hQt1IHUPfgioSU5L9QAk1+spShZBRFUCyIkMPD5vzwnYPAiJKAwBGDWCTzxusKS&#10;iDgZ9HQyEnJTn/9HrKdgaoTLTtb4crgK+OlDfLTT+hcgvNqajXvtGXh9pxT/49tt/F//vo//9l+u&#10;4k9/eoBf/uZ7+Id/+hmtwdf4L//lj7QOf6B1+A1+/JN38De/+BT/9d//Hv/9f/4Zsj9QGfyeiuC3&#10;336A3/7xA0LhE8lC/IE24Q/ffh9/oDX42W9/iq3Di0gvb0RAciW8kxrhkdwJz5Re+KcOwydtBJ7p&#10;QwhOHUBGXDMGY4v4I3lj19wQsza6eDpajfdvLOLmSju2J8pwdqaUNiEMN/rTMVLiiq4SO0w0nsJW&#10;iy7u96jig2k1fLaoio+WFPHhggwfzMrw4RS3E4p4d1QZbw6q4KVuVWwWayPJThnWYlShtgrUCQRV&#10;em1VSmsdY1UYWmpBx4hWQYdgoEI4UQfHoQkNQkFJTQnBUf7Iq0hDABMoJd8HdV3xKG2MgL2LMZQU&#10;jkHg4m6JytoshIV5wNfVCEXxlsjxUUdtuAYuz6biztUhzG9N4vDuWTx/cwMPng3g3HYudqdc8PoF&#10;c7y+JMNrfN9PG1SkW83tiWXXYxSwHauG9SgNPGs3x5c7evjxgSp+dlkfP792Cl/d8MS7R2G4vByK&#10;oXZvlOY7IjLMGL5+JmjvKUVeWRzis4IQluKDwERv+MR7wyPWC84Rp+EedQqeMQ7wiXWEf7wLgpM9&#10;EZrsheBED6QVhmJ1rxePXlnH1n4LGtvCcOFqJx6/vozbT2dxeKMHV6414t7VEkzWm2C8WAWzlWrc&#10;V8NYlwWamhyQlqpJBRGJxa1KlDZHISHbBTWNYTi63o17z6bx8NUNPHk2j09e7cMnN5LwcNoUR90a&#10;ONumjulqZSwNOePypSpUtwYjp8oXtW0xKCzzxfBUHja3GnBupwVLo3kYjDyN82cscNfKGLetjXDd&#10;ygSXzI2xzseHaZH4ZHsCf3NrF39/4zwOwwMxT1uwoaWJDcL/nK4ezjORROPepkhAYyaziREWmMhi&#10;MFIlf9caZVW0auuhRUsHNarqfKyODrkuhjQNMcGY1RKrKOlLMDkeOGT81wFJTGYh5wUQxHDjfbGu&#10;IpNeshEnQBDB58Wiq1JDI/d3Df7aKyGSXYyPWH8BGqk34gUExFY0Rortlug25edYMTXAORtjvJoe&#10;hv/90h5+eqEPz5uS8BbtwisEwq22NLxLC/d//XEJ//e/zuN//PMm/v43B/j1L19ivIeffEUA/PRD&#10;/O3P38cvfv4uvvzBa/j+F6/i7375IX7z608h+x1VwW+pDn737Uf43dcfEgIfSfbhD6KR8U8/w7tf&#10;fIbO8TlWoTIEpNTBP60DXqndcEvt4XYA/kmj8CYQvDIGEZLWh8KEBixE5WL9jCMmTOR4qT0PX392&#10;HQd7LZjsS8X55Qpc36nB1alsrLM6DDe6YqTVHcM11lisYAVoV8dboyp4f0oJ707TJszI8P6sAj6Z&#10;U8Vnc3JCQQ3vjavj7XEtrOapIkQsj6akCC1NemwCQUwGEopAS1+VUFCHnrEmdFg5tLUEEI7bDzTV&#10;RVsCFQJDWUUFqhpqUNKgdaDsN7HTwMxaBy7emsfc2hClfwuqagqxfY6V6/5ZXLy8zAuZF/ytWayN&#10;FGChI06atfno6QoObu9iensYO5d6cPFCF7bnizDfcxpvXrHHx5eN8NIEgdCjjNu1oqeE+40auM3P&#10;fKVQB690meGNIWV8uSzHj9fV8fmG6JqU46MjV/z4e1X49K0hvPRkCNeZcOJWeM3dhYhL80MslUF4&#10;kh8C4ggEwsAzygMuYafhm+BEQHsgOMWd4UYQuCIs2YOWzgMRSW5IzvZFU3sKJufKcPkavfvdMVy5&#10;PYrlrRoMTcbh4CAf9y5l4Pz4aVzoZxKOWGN/zA7XziZhd6cYFeVnUFXtho6BBBQ3BGFoPl/qfTh/&#10;sRF7+/z+rkzi0aMFfPjqEH7wvAS73QaYr1XHVrslVjsdMDvsj9GJeLT0xSMt3x317fEIiTZFfrkX&#10;hgczsDBZhPXZUtwdLcO9aF/ct7fEQ1bGu64OuBvkg7t5qfj8cBW/+v7L+PGHD/EPn76BN/raMKam&#10;jDl1FSypqWKVv+0W4b+pRblP2b8qegqoENbMzDCqZ0AgKKBEQQk1Glpo4DlVqmqoU1FHp6YehrQM&#10;MKFFIGgTCJTtaydAYBILCJzch0GyABIQXiy0+gIIOwTBjhijwPP3CCNxc1kp+PwewSCOi3EMItkl&#10;wPC1xfYECCJEm4Xo1RBw2DI04WMjLBsTQGYGuOHtgN8vdeFvd/vxrDEdrzOet2Tjdkc6PjmqBv60&#10;DPznOfyvf1rDN7/aw6//9il+8uVLeP+tO/jo3Yf45P2H+PyjR/jhp8/wxSdP8enHj6SQ/fLP7+PX&#10;fxSjmL6Pb77+HN98QygQEH/+l1/gjfffpNccgV9qPYJzuuGf2U+LMEh10A+PpF74JA/AK2mYj3vg&#10;m9JHWAygKK0Ra0HxmDE3w7mCOPzoyTbefbiAnZUy7G6V4+J+NS6frcTmeDLme0MxO+CDuW4XTNfY&#10;Y7XCChfq1PB0mMmwooovt+X4YlMZHywr4v05JXyxwMeEwucLGnh3Vo7rbXoo89aGvQYTngmtRTho&#10;6YnFU+XQ0mHy66tBz0QLugYa0NahUtCkUiAUtNW1CAM1qMqpJsS8BzVFKBIGoi0hLjkYyxvDqGvP&#10;RftQOWZW+7C6O4nhmTaU12egvi0fA+O1GBmrwPp6O1ZWWtDKH6GuJQVTC63YPZxhhV3GwcVJfO/1&#10;Hbz0rAcfv1OGr96MwA/uWOOrA218KKZxD4iVpBVxIUeGN4ds8YQJc7dRhje6lPF+vxI+oCJ6j5bp&#10;5TVzvHWrikBtwMp6LYHUh5XdTsTl+iMq3QfhtAHB0R4IiHSHT4QLw5VKx4PJ74sIAiMizQchBEFo&#10;kivPdUZUojMiGJF8HJ/ugaQsT/SNFuLukwVcvTWEmYVc1NY5YnYiAOeXfLE3bo6NfibUkAWGmmwx&#10;0huMjZ1yjE1nomc4Cf3jGRiYzMTgeBrm5nMwNZvP76EGW1s9ePZgHm+/PIjXH5ShtdgQ0a4yFISq&#10;o4w2q6XeHUlpFgiNMEdIqDVKaiIRnXMGFQ0hqKsORk1dGP9HPs715+FBcggOjXRwxZRB1blximqj&#10;OgfPrq3i2euX8fT5Bfz4nfs4V5yGMbkKVvSY+FpUXtzfJOzXNcRKRmLBVBUmuSqmdXUwxaStJQBy&#10;aB2KaScrtDRQTrXQROXYSXgM0CaMU2HM6BzPcFynj5e6AQkSMcZAJLeo+McW4Xgswkm7gRQi8Rni&#10;eem8F+dLwCBAJLAQAJsvbIOAiFAM6y+UgdiuEAiim3SN+4sE0rIO/7e2OF8fuw5meL8iE7+aHcTz&#10;9jo8bC/D3fYiXOvNw8fX2oF/uAz8+yX893+nZfhP9/G7P7yHb779Al9//QX+8PvP8bvffoLf//Yz&#10;/PjL1/HlF6/g76gY/vZn70P2mz99gN/8UaiDz/CHbz6lKvgM3/7Tj/DOJ2+iqK4FPklVCCsYQEj+&#10;MPyzaQ3ShqgMBmkXeuCZ3AePlGFp3yexB34EQ3FaPaZ8QnA9LR5f3lzH5bVW7MxX4sr5Vly51IpD&#10;AuHSXgW25zKwMZGGrakEbA0HYqPNE2uV5jhPn/nhlgq+fWiMv3+ih9/eVcOPDhTx+boMX8zL8Mm4&#10;At4ZVMBTetHNSkUUeqvCmZ5Sl1JRU/d4UJJcm1CQhvvSShioQ9eQcBDHeTFIoxXpIdU1VaFMe6FC&#10;ZaGhpwEFAiElPQbrlP2ZueEIp8wOjXdFaKwrYlL8kJARjJTMYMQz0eKZZEmsvhmZPohj5Y2Md0JU&#10;nAsSUr3R2lOCqcVO3H20hTv3NrG53o2Le/V450k5fvZGJH7/hhV+91wPX563wktDenh1yAZX6dPP&#10;lpjgfoc5HrWq4K0hFbxNe/TShAw3J01wtJaNyfESFFRE8L24I6c8FklF4VLCh1AZ+IW7wT/KE0Hc&#10;D0n04dYLfjHuVA3uiMoKRIQAB5VBZLIbovl+RSSm+SI5wx/p2cHIzgtET18Wds81YXgsAbk5BijJ&#10;1UNdgTaGGozRUa6FtEhV+LsqICPFBtWNwRicyMXexV4MspIXVwUhNcMBjQ0RWFwmvK6MYWOjE+d3&#10;23HtsBbzk8EoztJDVpwJAtxV4MXXiYk2QFCYHtz9DeAZbIHUgiCkFPigoTUeRUW+/C0c0dWdjPPd&#10;ubjk74x7ZiZ4aMLKaMGEcrHFg+F63L2xRIu2jBvXFvE3L1/F2eRITPE62NTXwbY0MImhp4kdxgqL&#10;xCx/8zGNF9OemfStjDxFBeSpKBEKaqhQUeMxXXQTBH20EGMEgQCCmPYsrXfA42L59rPCAlANnABB&#10;JPiJdTgBgmgzkO7PYHJ8nwZx7gkQRBuDAIA03FlSEdzy8Un7hAihDgQQTqAgRlcu8n+vEwpL3F+2&#10;5HcR5oufTY/j7dVF3F6exu2tRdzYncOzW4v48qNd/Oj7O/jqR5fw2Y/vMd7GL7/+Eb75x7/F3//L&#10;L/GP//m3+Nf/9jV+8esv8De//Bz/5d//iP/2P/5Ey/DHD/HbbwiFP4j4CN/+84/x0Y/eR3lbFwKT&#10;KxGc24vQghGEFk7CO2sEbgSCJ5WAJy2DO0Hgyn1hIQQQgpK7UJpYiunQEHy1PYPnl2awympxuN/F&#10;CteKqwdtuHnYgitUCAdbRbhxrg6PLtbh/k4mro6F4FyTGZ5Pq+N3j3TxDy9r4punSvj9EzX88pYa&#10;fnaggF+cVcTfUDX8YFUbb83q4vKwKRqSdWGjLoO2srKU7GraqsfrBujIIFYZ0iIkdI3UoS1GLeqL&#10;wT3H8wHEuggnoaqnKo30S8mMRnd/NcIizyCCQIii346K92R4IIbbeCZbfJIPYhO9EB3rzGMuPOZB&#10;SHgjgT4+SnTxxXogJTsEje2ZyMmPQmpaFIoLY7A6Rzl3IQI3N/XxZE8bD+fN8XTOEm9v+mE4xQB5&#10;9so4aPLEw2FrPOhTxbNhLdwb0aDUtsBUVwyaW7MQluIFR387eIRRBfA9BMT5UBFQHUT7IDItFKGp&#10;gbQNVArRbghN8Ud8fgTSyuKQVBiOuJxAxGZ4IzaNnyOV1TnVC8mpfsjODEVhHqGQ6YSiwtNISdZB&#10;WZEhuppc0VDCJC9xREqUAU5ZyHDKSgX+QeZoH8jErccr+N6HV/HSGxcwOFaGkDArtLWk4dqNabzy&#10;xjk8ebaDPVqbhgZfBIcoIL/gFBaXqtE9UkJlwO/WRxdpwSaICDBBeJwj8itjUVETj7wSgjfLg9Yh&#10;GNtb7Xgw24RVR3PcMTPGy1SdN7l9LTsJnx/M4+L5YZy9NILXb6zgE7EMu+MpbOpqY0+foS3HWQLh&#10;vJEu9um7Nwx0mNi0g6K7kYqgX10drZqaKFFVQa6SAgpVlFGlJkcbgSAUQo+mFkYFEAgBsSCKAMLJ&#10;QCHRBnBiAUSyiyQ/6VIUyX7O1AznGQIGUnwHCJJl4GPRviCGPEvWgsek9ojvWgeqhBMgiEVixRyM&#10;BSM9bg0xTduwaGqE847OeLe9C0+3WHh2zmJ5/zIWzl3C0oV9LO7NY+XsNNb3V7Fybg8LPLZ8eB5b&#10;1y7h7O0rOLh/A4cPbuD6s3u48+oj3H39ER698UyMQxDq4H385pv38ds/fY4f/upzNI2OwDuhBCE5&#10;/VQFw/DLGYVH+hBcUgckALhQCbildMIlpQtOBINPUjf8aCHCEttRF5+PuehgvLc9jse3l3HtziTu&#10;35/H3ZtjuHetH89vD+L+UTOunS/Hrf1yPD6fi3sb4bhIr73foIG31+T4w2MNfPtMkaGMb57I8avb&#10;GvjpJSX8/FARP7qogR9es8VPnkThq5ersTsUhGQfOax0xbRnAQIVaIpVlaXJQQrQFPMCxDBmY9Xj&#10;ngdLdSZHGNpG6tEy3IjAOD/I1GSwdbZEdUMhBkcaWDFDEZPgLiV+QgoVQbIAAZNeCh8kMuITvakO&#10;vBCfwGNUDXF8HEtgxNLPxyb5IjLBFSExTrzYCYw0D9Q1hmFpNh1N5aeQF8OLL0mGCxOnpCnCd1cT&#10;URNzCtHWimhLVMdwhgKWirVxfdQVZ0cj0VwRiYyCKLhHOcAp1BFOwS5wDDoD93B3+Mf4s/qHEQ7+&#10;cA13gX+yH5JLElDYmIuyjiIUteQity4F6aXRSMplsuWymud4swK7I42qITvFE5mJp1Fd4oTOpjOo&#10;LdVDe70JRnt8sTiZh+X5RkREOMDMUgmRMS5o7yvC83fOs2jcw1ufXMeHn9/Bux/dRFlFFNrbs3H9&#10;5jwePl3Hex9ex9vvXsLscgXS887g+sNZvPfFA7z91cu0joModTPBcMAp1HubI8XXDLnpXhig3K1v&#10;TkJJfSyaqFiOrk3gg9sruFedgXP2ZrhlboIblNUvxUfiq50pvHZlFq/dWsD9wWrsuNlhl7L/wEAX&#10;52kZ9pn8+wTCvoE2zpsxiU1Fw53oLdCRegwmdXTQoSFHhQCCogy5CoqoVteQGhfbCAMBhBEtbUxp&#10;a/8FCKJrUADh7ElyEwiSUjA2lboUhULYFYAQAPiPcfI33BcNjQIEJwpBWAVpvMELIIgQDY1i7sWy&#10;3rFCWObnWCIU5o0FEIywwte6YOWIe1nluLGwhumtQ/Rt30b37gP0nr2PkfPXME44DG5cQtfiZXSu&#10;XkDv5gH6tw/Qs3EOves76NvcwTBBMrrH2NnF8PZbm5JMAAD/9ElEQVQOZL//+kP85vfv49fffoRf&#10;/sOPsHiwB4+EfHint8GHFsGHqkDAwIkKwDGpB86EgVNSJ1yTOuCU3AGHpHZWpXb4JnSxQjaiNTwV&#10;K5F+eDbTjsO9IRxcHabvHcCF/Q5c2GnA/loJdufTsDIeifVhT2z18otpl2OrSgEXamV4f00Nv38o&#10;x+8fK+Prp4rSUt6/uq2Cn19VxZeHqvjsiil+9lYmfv/jKfz9j3bx3s1KbPY5ITdSS1oQVSyVpqWv&#10;CR092gQ+VqMaUBczAwkGAxtNJBWE4/kHt/D+T17BBz99A9efXoSNK31svC/fK0l7dgoNLTnILYxE&#10;cnqAVP0TU0TSeyFR7BMOyQRAEhMvIZlVmMkfRxDExHtx64f4lADCxJvfhRciCYkoAiWaVbm0LgrP&#10;X9vDG28cYYOWYnY4GZd2knG0G4a7BznYnStC0BldeJjIEGYrQygrcl+JK1aG8lCYG4PwVH84R9nC&#10;OeIMnEKcCQM3+Eb7wifSF96RPnxMpZAUgMSyJBS1FqG6pwo1fSIqUNlViPz6FGSUxiCjOAKZRVQG&#10;eZ5UBh6oyHNFZbYFumusMdpqitE2fQy1GaMk2xClhfysaUFUXFRWBG4kAXj+6gyuPZ7D0b1JHBH2&#10;tx8u4LU3z6OrPwehkdZo7crE8mYbHj7fxpsEwvPvncWlW9N49tYh7rxygFc+uI2fvn8PlwsTsGRn&#10;iCUXS7R5mKEk2AyznSmYH8zH1GgJcgq8UVUdjpUJFo6ZBrzBz7J7xgrXmIQXragY0qLx/nQ73ptu&#10;w4qnLc5RFdzQ0sIV2oWLupo40FHHOcaujip2+dyOESs4Y4PVVTTmLTOphg30UKuhjnwqBAkIasdA&#10;6GD0USX8BQjCMhAgYoXmTSap1DZwohBEohMKovILWIhq/10giOMiBDgkeFAxCGiIBse/WAZhF2gT&#10;NpnsJ8c2+f7WCIUTy7AihmDri62BpBI2DU1x3vg0bkZk4s7IAsZn9tAyfRn183dRu/wATeu30Lx2&#10;BTVzl1G3cAsNy1fRsnYNzatX0LB4EfWL59G0fB6tawdoJSw61y8QKJch+/XvaBW+/hi//8cf4dHb&#10;zxCeVwbnuGp4ZQ/AI3sQnhlDcKcycEzsgn18O7cdcEnshFNsK84ktMIxoQV+kc3wiG5GdFQVhkMS&#10;sBPoimu1OTg31YLLl4ewtdWCAwLh6KAd59aKcHYuBfszsbg06YKrI5r8QGp4MKCBe52K+HRThZZB&#10;E799ooo/PJMRDDL83S0FKgNFfELL8OUdV/zq00588d4KvnhpGg9Wg3FxwBA9ebo4bSwWNhGNi5rQ&#10;ZnUQi5Mqs/pr0RKccjKHsa02GnqK8NFPnuP2q7t4yAv2ze8/Qk51KlT1leljY1Bcm46wBFoEyQaI&#10;as9ET3bnPiPJQ1IFsUx2AYBYSR0IMByHgEMMn4umKoiK9UF0fDBikiIRnUzFQb/f3JuDwxuzTKJN&#10;3L67iEuHTdhaT8XFC6W4dLET89O19NpBiPSxgI+jDqL8jZGTGsD/EwbfGA84hVvBPdKRAPCgLfCA&#10;F6HgFuQKz1BPBCQEIqM6CxW9hEB/LRqpflomWtA21YrWiUbUD5SjrCULRQ2pyKuMRA59emmxG/pb&#10;vLE7FYSz/C2Wu1kJ+/Qx12mJhGA1GBACYhk3JV3aMVNluPrRvizW4+KNQSxs1GBlsxaXrg3i8fNV&#10;FJYFw8JOhrQ8X7T0ZOPg2iRu3l/Ag+ebjD1cubeK6483cZfxwZNd3O8pwYUYT2x4ncKoswmWUz1w&#10;tT0JI1F2GKJaGK2NRkO+H1JiT6Es3xef3NnEk/pCnKMCOGRSn2XV33ewwll7C5w11cN1PR3cJhCu&#10;MfmvsZJe0tfABV117PNa2DfUxa6uFpNa87gKM6FWuZ2h/ejkcwXKBIKiEippGZo0NAkEbfTTOog2&#10;hGmCQLQhiFvFixAqQepmFHECBFH5mfRS24BQCQIATPwTGJwAQcxaFMf3BBReWIZdES8Uw8k0ask2&#10;CJXAEN2Ra1QPS4SBpFJ0DbBC8GwQKruGFjj0CMGjpn5M9S2gtncTZYOXkDd8BbkjF1AwdhYFo+dQ&#10;PH4ZxROHKBq7gLKpSyibPEDJxHmUMiqnL6Ji+gAVU+dRM3tRrLr8sbR4wk9+/znqh/pwJjwP7rQC&#10;rpn9cMnqoT2gLSAI7GKacTquGQ5xLXCIboJTVBMc41rhmtiKoMgWeBIIKXG1WAyKw9YZS6xH+GG1&#10;oQAPbkzg2cNFPHrAynKlC4c7Zbi8koGr83G4NnYaDyfkUnfcq4SCWDLtyz0VQkAVv3qihN/QMvzy&#10;vip+fKhGUMjw2Y4CPjqvj1cuBOPmXhEuziZhsU4Vt0a0MZFvAFdDJcjVRSMhVYLO8dJnxqY6cHI7&#10;BTNrQyhrsOqO1+BlgmD9sB+b14bxxhd3pLH+og0hNjMMW5cWkV4SJ3Xnxaf6IjbZE3GEQUySM2IS&#10;XZjk7lLCh0e7IjzKlYlPS0AQJKcF0huzQtOXSxYiwY8RzAjj3wUjnJAJiT+Dwto49IxVYnihCkub&#10;DWjvjEdLezyqG2MYCWhpyUR5eTySsrwREGoBDy9beAX5wCPSndA9A9dA2gWfM3AJPAWPECf4RXkh&#10;KJb/tyAZFZ1VqOqrRcNwM7pmutEx24n+1QGMbg5hYKkL7aMERV8ZKloLUNuWgaaGILRXWmJ/0g1n&#10;B02x0KCE80PGWG63R4KfKgx1xNoLylDUU4OWmSrsHLQRHWOPwyuD2D7bgtn5EswvlKOjKwVh0dYI&#10;iz2NgKjTCI51wNRyPe3iLGMedx6s4/ylcRxen8SV6+N4dH+OSiQBg3n+eNJTgV0qnbMRTriT6YUr&#10;PpbYDbLFdLwzxnKCUJTigsLyEKrLAby5MIB9e1NcMdXHHSbLXV1D3NFnUHLfYtLcJixuUFrfMNbB&#10;VSMxG1IDF7m9aKyPA0M9bLHCrzK5RRekqLizJoboo5UoUFZEDoFQoaqBRrkG2mkXBBBGed4kITNH&#10;QIhVlVck2/CirUAoBH0C4QUUBCBObIMEjBcgEOMOTsYh/BUIxwpBAoLZMRz2TE2lxyeWQQKCUAqM&#10;dSOqAhPaB6EMdI241ceiuT7WCLSz9q54lF+NybYRFDXNIq99D2ndB0jt2UVm7xoye9aQ3rmO1M5N&#10;7u8io3tH2mb3nkXuwHkUDB4gj9v8wfPI7tuD7O9+/yHVwU+xf+sSfJPy4RhTC5eUXrhl9MExlSCI&#10;bsCpyDrYhFfjdHQdTkVUwTqkAnYvHjvG1sM3ohFeUfXIiC/DQkAY9qyMsO1sh9m4QCz2ZOLh3Wnc&#10;vTuJSwdtuLhdgUtrWbg4GY2jHls8m9DCy7MKeGVUhlcHZUx+Zfz2JUX8inbhl4+08aPrevj8giY+&#10;IRA+XZfhA8bTRR3sD1vgXI8Jrg4o441VU8zk6cNVTFHWEFOelaXFVa0dTHHaxRo6xlpQonIQjYlZ&#10;9NL3X95ltZrD9We8YJ8sIzTZFakl0bj16hW899Ub9Mj3sHd5GWV1GQiPc6UNIBQS3RFHhSDUQWy8&#10;N2LiPKX9OEkteEigiIp1lRREemYw0jKCCYggyVbEJlEtECwxabQWtBRZxfHI4EV++f4KHr58ARPz&#10;rUhmcoQmOiIi3glBUUz4YCuc8TGBi/9puAd7wDXMFW6hBIKvM9z8HOEf7cTzfRAaTxWTEY5iVs/G&#10;gUYCoYYKoQ7NI60o7axEYVsx+pZ6sXB+GpPrfQRRh7SEXHt/Caan8lGZZ47aLDmmGpkchUpY77ZB&#10;XZYpPOwUkcDP6BngBnUjqgVrOXyDrOHkqoXMLHfU18cgJ8cTWVkeyMnzQ3jMaWTkBcLOXQ9qVGrR&#10;qW5Y2+vFwdEU5hZbsLLWjqW1JunGIQfXhpCc4wR3DzlmOnJwu7cS+/xOr4acxn0Pc1x1ZSK4m2I6&#10;yA7NVGcl5WFoacvBrYV+7Ie54byhNp4xEZ/p6OMRE/Qu4xYr6Q0m/k0jHcYxFK4Z6+KKiR6umhrh&#10;mrkpLpubSb0Ea5ripq3amBGjFpl4xcrKyFZURgVh0MLk7yIIBvnaw5o6GJeL27hRHQiVQKAsU4mI&#10;Oz5tEA5b9Pe7eoQDoXS8KtPxqEUpuC8NQnoRJ2AQbQjCMohuR7GGgoCBWGD1pNtRUjAM0YYguhuF&#10;SpC6HQmvVZ4rBliJdpB5E10smfHvbR3wID4H89U9yC3rR1LdEuKadpDYsoHk1kUkNy8isXYR8Q1L&#10;SGhaRWIjo3kNiQ1rSGnelCKpcQ0J4njTGhXCH3+Ad7//HtKr2uAYXUVb0Arn1F64pvZQAbTBlgCw&#10;jawgCI7DOrQElsGFsAop4n4xbMPL6Glr4BVchtyYDMwH+eHQ0giHJNiqK30pk6i9LIhyuAiPb43j&#10;6Gwj9pfzcWEkHgc1NvjenDle3VLHK/NKeHlYhp/e0sCvX1XBbx9SHdxRw1c31fHhFW18emSAL85r&#10;4YsdcY8GDXx0Vgs/uiBmDFrjjUX6zwIVlIeqIsheTbpzc0iYD7z9XSh5VaAgV4KCBkNNQRq9OLHQ&#10;hKs3p3CPoKquioeFDX3n3T288sUzfO/7T3H14R76xhqQlh9FdeCPRFqHZCn8kSDaCRKY5FKbgQAF&#10;E50wiIx2Rhj9fWS0y/GxRG8kUjGIrsrE9EDEpwchOTuMPtwXEUzkTALo5tN9fPnL9/DpT18joM6i&#10;uj0f9p6mDAvK89NwCbCHvY8tbJgkdt7WcA1wQGC0FyKT/JGaH4H0gmjEpRI+eXFo7K1Fx2QHaoYa&#10;UDtYj9bxDtQONMHa2xamlOQlzXmY3hjA+HInJhfbMTxehampMhRkUWU4y1iJDVGWqo/KbEs4OynD&#10;Xiztlh0E/xBHGFiowcXXEoU18fAIMIaTsxZ8fM1w6rQctnZy2Dvq4oyLDvJLwuAZbA4rNz3YeRgg&#10;uyQKhRWxVDo2yC8IRmFxEKqbojEwms/v0hm5RcGobk5EW20MrvUV4zI/18YpDVyy0cLN0wY452GJ&#10;Zl9zVGT7o6YuHUsT7bhel8eE08dTHUM8pny/a6KD+6z+d5k0N40IBFb+G0yYGzx2w4jBRLrOSnrd&#10;3AS3bKxwZGYuraK0qkWFINoJWMXLVFWRraKKUk05mgmEbg0daRm1IbHqslwbUwTDojSEWRuL+lpY&#10;ZqyI+0YSDtKaBZJi+CsMpGHJPPZdQIh9ESfdksJWiDjZF3MbxJgEAQQRYhyCaFQUIbUjUAGt8lwx&#10;QGqVtmjVgPaONmTbwg73guKxX9SB0rwuRJdPIbxyBVFlC4jifkz1PBIqVpBQu4z4ukXE1YhYQCyP&#10;R1fO/iWiKqe5nYbs9//wS0xvrsE1MgtnomtxmtbAIaENDrGtOBVeB+uwcliHlxIAAgTFVAdFsAwq&#10;OI7gAlgHl8A+sAIe/gUojkzFaoAPjiwN+MVTWlkaYs7JFMOUugP0gxcXq3HzsAPnFwqwWxmIUT9l&#10;fG/aEW/sWePJtCYe9yniF7es8ftnxvjDbW383XUZvrqrji+feeL1I088WbPC+9uG+NlFDfwtlcSv&#10;rhjhp/u2uNagjjVWt806bXRkKCPJWwFJgdYw1lSBqkwGfbmMyoHBrSEj0FUDebHWyKA0dTZURGl6&#10;NJ49v4n7r13D5UfbKG9NRUpeEFJyw5BZEIV0bjNyuM+ETk0P4cVMKyB6FE7aCxjR8VQMouchyRsR&#10;MW4ICnekjHZFCAEhGuOSskKpDvwRkxqAaKqE4po0yuoeTC534+D6KoZmmuERaAc1PRksHQxh42wK&#10;8zNGsHE3JxAsYOdFIASdQVAMrUQUQZQRhvLaPKTlxCGDdqG2qx69C8NomelF83QnWmc6MLI1RjjU&#10;IYzv2YEJHUFQpVKGl1Xx/Po0lJVGIDfDDakx1vBxVIC/qwrcCFRjVngbOxVYnFKHpoFMek9n3I1R&#10;Wp3Ez+cJByddGBgTrjxP30gm3TPCwkaN34H4rC5ILQiAe6A5HL2M4eCmC2dPPVQ30A51pmJxvQ5r&#10;G03Y2+7CK69dwI3Ha6iojcJiXx5e4newQ/Dtm2nguq0xjnwc0EqlkB1mh6zMQDRUpuJaSwn2HU7h&#10;oZEZnjCBHhjr4TGT4zEVw31W2DuExS0BA9qH6wTCdWMDXGVcEVszE9ywtsF1hugZWNDVxxATt0JN&#10;DTmMUiqHRlqELkKgT522gTFIKExoaGOWx+Z0tDCvq0kwiJu7aB6vjUAgSHeBFsH38xcAcP8/PpYA&#10;IOzBCyicpU2QGhgFEPjeT+zCiWUQ7QfHPQ26Uk/HMoGywsdrooFRAMGQgDC2xmW3IFzIa0Z1Xiei&#10;i8YQVbGEqJIZhJeMI6JiBrGl84itnEN0xTQiSicQVjyOyNJJRJQc74cWjyGsaITnj0H2wVc/QGpp&#10;DZzDC2kDamkN6mFL+W8bUcukr4BlSCmVwHFYCSBQHVgTBlIIIAQW47R/Kfz881AfnoItT1fKNG1c&#10;p+c5sjDBOVNdrDiaYCrgFKZy/PHsaBB36J1nou3RYSnD85EgvLxL+TxoiWtdhniViuHZpBiarIaP&#10;FxXxzpYO7i7bYKpJHzNM+NfW3fDVnj2+v6CH10c1CQMF3GxSwP0uVTwe0cezGStc6qP8zVFFTbI+&#10;2iiJJxqcMNvigpl6e2x2OWOnxwELtcZojlXEaKE1nu634Z2Xz+H5967gyqOzqO0pQE55JLKLQ5FT&#10;wqQpjUVeaRy9bCLyimKRlSN6IIKlhsTYBB8miS8SmejxfBxN5RAW6YrQSCqGWDckZAQxYaMRxedC&#10;4wgQwiAo2gP+oS7IL01CQDilf4wrHCiTz7hawMrOEOq6xxO1FLWZcNZacAt2ZDjBO5yvG+dLhRAE&#10;UzsDhMcH8v2lIqMwGTlVOeghEPrWJtC22IO2+TZ0LfVgdn8Gw8u90mxOm9OacHLRg7ePOYKDbREd&#10;7YC8LH/ER9rDzloRTme0YHdKG4YmSrC0lcPSTqwk7QEnL1PYOvBv+R69/WxgZKoCXQMFKfQIVGML&#10;VVid1oJ3oC1CYhwQkeAAN39jxKa4oaQqmp/PDm192ZheqsHdp/O4/2QB165P4tnLe7hwew4DCzWY&#10;mK3CncMxXg81WPa2wZqLJe7nx2O7IgEjrRnIKRJADsJ2SwG2Az1wkRJbAOABAfCIyfGEyfKIFfO+&#10;sWhTMMAtAuAm968SDkcEwxXuX2aCiRuqXrPiNcLYtrTEMCtvmbIKshglGppo0NRCB5O/R6y4TCAM&#10;EAZixuOkuiamtTQxpa0h3eFJWk6NtkGaa0DrII1DYFWXrMCLEO0Euy9CWIKTOD5GZcD47vn/LyDw&#10;nOP2A0JBKARJJdAucLtC2Akbsc7Pu2pkgX17DxxmVKMxswnROT0IK5hEeP44gguHEMJkj8yfRGju&#10;MEJyBxkDCGaEF44gonBUivCCYYTmDSI0fxCykdU9+MTnwzmqEraU/qciG2ATUUMwVBEI5TBnwlsE&#10;FcEqqBiWVAFmvjmw9MuFdUA+rP0Zvnmw8y1CgHcWOildzjs74KapNuUbfwj+KIcmWvzg2lgw4ZfJ&#10;avdwphavn+/HEitNOX3+YX0k7u0WY7TRESNFplipscBcoSo2cmU4KpfhSj33K1UwkKWE2WpDnGuz&#10;w1QKqR2lgIVUGSuGOt5Z1MWbs5p4fUoHP9x3wM+v2+Nv7p3Cjx954iePfRhe+MlDV/zNAxf85I4j&#10;fnjFDj84csCnF53w9q4bXttPxLuPh/DGmxfw7K2b2L26hob2DLR1JqGwLASZRaEoYHXMq0hGVlEM&#10;MqgY0nMikJwZhqSMUFbpSGkbTTsREeeN8FhCIdaDMBAJG08I+CNYDCeO94FPqBP0LNQh7iplYq4B&#10;38AzhEsIcgpYQTsqkctqb2tvDNNTutA2VYUyq7Oj/ykEx/vCl0CITApAdlkyAmM9YW6vg8Qsvr/i&#10;GMTzPRU052B4cxg9K91on29F62wLRmgTxlb7aH/C4UY7Ehp6Cr4+xoiJsUdaqgcSE5zh5qYPO3tN&#10;OLoZw9P/NPRN1WBiLSdw3NDQmYuKuiS4eprAzEwFxkbKMLfQgoW1DnQMlaFCxWVsSevgpI8QAjA1&#10;NwCnndX4OkaoakhEdWMigiOt+b35Ymy+Agd3R3H+9hDm1mpx4do4to/G0DVdgeGlBqzt9WFjpg7D&#10;BaHoJVA7g+2xVJ+CN55s4/DqLH+LKFykovpoZRQXvV1xiTC4w4p5j9uHTCgBhAcmRrjHEI2Od5hw&#10;1wmHqwIEfCwWZr3E7WVWZjG/YNPMDDMERAUtQxqVZJG6Ouo0tNAuVl1mdBMCPYxBgmFEVQNjcjnG&#10;NOTSzVzEPSClqi2gQJUgFlOVJlCJxJYSnMlvYnrce0AVsMXH0vNCMfDxrniOW+k86fFfexi+CwSp&#10;DUFYByoM0ai4qK+LJQJwRdgKqpw1YzOcP+2Ca8nF6E6rRUxyM4IyBxGUNYCAvB745/YhJGsQgRk9&#10;PNYrjS0KZQRn9yGMgAjPG+J2gMDgedk9kIXn1sApsgB2whqEVBMENbAK5T7DKrhMAoJ5YCFBkAdj&#10;zyyYMfEtfXJh45cPW25tPXNwyiePMjwRwz6ROHKwxR1zTdw21iWR9XBgpoXzpoSCHqlqIMdOsj8u&#10;NGdgNz8SdUaq2K/Jws5iI3JyHLE4lIazozmYqfbAdJ4u9stUcKlSEUcN2jhstcBuiz1aYjWQ7SRD&#10;V6wCtsqV8dKEBcMA35vTxhvzqvjhBT387Ko+fnpVG1/d0MCXV1Xw1RUlfHlZEd/fV8AnOzJ8vqeO&#10;z3fM8cbsaf5/dZxt5UW0lYYr55px994SL74pNNQH4eBsFSam8jAkXbCtyKpMREpBJC/6UKTncZsT&#10;hYz8WO7HICrRH+FxPohg4obFekttBtnFcYiievCPcKFcP1YIvtx3pK+PTwmjIrBkUinCxdMGodFe&#10;CI/2haevE1WCEbyCHAgAZ3pxenJnIwTGeUoQCInxJATC0NxXzgR0ptKwRg69eVZxIGLSXVBQH4fe&#10;+SYMrfWii0Dom+/AwFw7PINOweqUHLn5YSii18/KoapJdoaHtz7tjwtSMv3hEWDF9+kNexczGJip&#10;4YyHKW2ON5IJNhd3MzjSwjg5Ui1QnVjb6sPEQhPqhLqWvgIsqCa8g2xokexhbisjEIyRlu2HyFgH&#10;BIRZ8kJ1wMBYAYaWyzC2XYOFc604e20Ul+8tYvX8ICbXO3HuxiK6RkvR2ZyGncFKNFE5FfpbYqmz&#10;AEu95SjitTM8WI63r63h9eYKnDMxxE0myx1TQ9w1pWVgwjwQyoFxm8l319QEd81NcdvcDNe5L6Bw&#10;kYl7zcJCmhI9rqKCflb6Olb+LCVFFNA21Glqo01TFz0auuimOugiIHrVNTBEMAxxO0p1MEEVMcmY&#10;Ew2NVAYrfC3h81dpG9ZpXURsCggwYTdFEFQbTPx1QyY498Xx/xjbBIQEAia6CAGCkxBqYJUh9S4Q&#10;BmL5t2VCZ42vtUbbsG9th1sxWZjOqENyUgPCMqkCsvoIgy74ZXchSMAgg9vMLh7vlhI/mPuBGZ0I&#10;SO+QtkGZjIwOyJxi82EfJRoIaQnCqhjlsAylKggugWVACSwkIAhlkAdTrxxYeGfDyisb1t45sPXI&#10;hr07gcDHoa6xmPYKxU17C9yxVMdtM31c44c5MNEhJTWxpS/HsrYaRgmIQXcLdJ82QqOuCq42lmNz&#10;pR/FDbE4t9+L3oY0tOYHojfbGlvVmjioV8dqiQaaItXQyWPViYaoCJdhqoDqoU0Jd3t4Tq1YgMMU&#10;761TJSzK8NUlDSa/Fj4/p4gvzsnw5b5M6rb8cEURHyxp4M0pwqpSC0P+ypiJUeD/0MKtKTfc2kjE&#10;1e1sbM5GorvWCvvLSXh0vw+3Hs6ib7YWaWIOgQBCQbjUoJdTkojCygxkFsYxcQLpn/0RnUzrkE5F&#10;QTWRnh9FVeAlgSA8gWAQViLBDwFMft9QN1bNRAREuMLmjCGsGbqszIrqxwOpzGy1EcTkj6Y1EXMT&#10;QmlNolMDERTlQUnuj8KqDDSJVZIibJHMZKuopBrJd6dtsUNmQQhaBqrQPd6ElsFaNPRRedAyVDZl&#10;YWqpE6vbQxieqId/sDXsHTUQEGyJ7PwgFFfGIiLWhUnsAevT+nwfTHYDFRiayWFhpQMTUzkc+D7t&#10;CQY7ewMe06S9EDNLFWBgqgBPPxN4EASnnOWwdlAn2NRoU9Th42+K1AwP9A/mo28sHxOr1di7OoSr&#10;j5aoyA7w+vvX8fzd61QLs2jsL8TQWBVuHUzilcM5LDZlo5y2qiLYBU1pEegfqsLB5iCedFbjvKW5&#10;1OV4x9yYasAQDyUg0DYw+W5z/w7375iZ4hbjBlWBgMIlHr9KVXD9lC0TyggdykqoYORRJeQTCNVi&#10;OTVahi4NHSk6CYUeHhuQEwg8PiJ6HrR0MU5QTGlR+RIIS1QI0i3nCQSxPLsIMU5gg0m+yZD2vxPr&#10;BJZYyl1azp3vQWwFMKQeBuaMiJNeBmEZpLEIhMCKMf8P98WgqiX+3cqL/3XW3BJ3qM7XM+uRmViH&#10;yLRehBIIftkd8M9moqd1EgQEQhYBkNEO//Q2KXxTWxkt8ElpebFthswhvpAWoQDW4WXHNkHqRSiA&#10;eUAhzP2KYUKbYOJHGFANmHnnUh3kSECwIRDsPHLg4EYgeGYiyi0OK96huCOGmFqq4oa5LultKK2B&#10;t0aFsGAsx6KeKsa0lNGtrYQ+TVVKMgVcrmACLvVjZq8brX1ZCPK2RGaUM8pjjZj0phiiPcj0kMHd&#10;UobCbHe0VvqgIUYJeyVqeN6vhScDKnh1Qg0/PrRi5dfHa7PK+HhHHZ9sq+DzXUX8kFD4PlXBx6sy&#10;wkATD7rlWKMd6fKWYdRXAdcr5Xg2oIY318zw5nkPPNpwxfUFa4xTOSz3u+PuUQ2W1iqQWx2J9Mp4&#10;ZFQkIqsiHtml8UzKNOSVJyM1LwoJmaFSJNNK5FekIK8sEUnZtBb50YhNC5YmIQUwwSOSg2DtbAaZ&#10;hlilKR2tA9UoqedF35SHuIxwyA2ZYMYqrLi6kkoIpc2Izw6nLUigMomWui3jUmlXsuJRUZWJkkJa&#10;gTO8mDMc0VAZgLxMR4SF2SGc4EgTCoZ/l8YobsrBwHw7BufbMDbXh+1ziyirSocuLYm5hQI8PA2o&#10;HMJRWhmDC5emce3mBgZH25nQ1lDRUIYhbaAY12ForAQbG02prcHCQg2W1uowMpXB0lYFxRXhmKTa&#10;G11oRkFlHPKKo+DoYoDT9nLJopSXhmGoJxsrC3WYnq/G3EYLtg6GcPfZLt774VNcf3kf41s9hEIB&#10;+sfKsL/Xj1sXJ3F1cwirvdXYHu/A3HIvtmgbbjaW4KKlJR4amOAhVcADY0M8ZwV+wKopgHCfiXjX&#10;1Ay3CYIbTKBrPH6NsvyqqTEu8/GRlQUuOdhj1sIMZYoKyFRQkKBQQXvQQnXQoa4jtSW0idmPVAe9&#10;asI6aBMM2sfdkVpijII2ZnVEb4W2NHBIUguEwgkYTpJeqIL/DxR4TAKClNTHQNim1TmxDX9ZI0Hs&#10;M4RCWKEFX+LnXOTjBQEGwk2sIL3D17rhEYyzmbXIia9BVCpVQEY3/HM6CIV2BEsqgHDI5OMMgiC9&#10;FT4CACLSWuBHOARktsOX+zK7iBLYhB4rBMugYphSDZj6EwC0BCZ+hdxSHRAIJgIIDAsCQVIHVAt2&#10;VAinaSNEZLklYs/TH3ftjHHPQhvXxeAQfR1c1tOmb9Ik0bSkLptJTTWMaFApMNrVZFhICsHOdAeu&#10;3N9Efm08LzZ1RHlbINtfHyWMHFdtZHoZw+uUIvKyPNBaFYa6cHUcVerjlR4dPB9UwMcbqvh0Vx0f&#10;bujh7UVdfI9Q+HBDEZ9vqeDTFRV8LNZlXFDC+3PKeNihjP0iVYwHyXCQJRZaUcZ7c1QOqyr4aEcb&#10;H57jRTWthsU6FXQV6uPcUhKGh5JRUheLwnoCoDYdWeVJyK1I4kWfwiSNkBI/jRZCKILc0gSU12fx&#10;GOHA5xIJiEAmp0+oCwIjqAyC3SAXk6moBIprcjCx3Ies0jhklsYgLisUSkxQRVbmU7QJQj0EUFX4&#10;hrNqU3lkFMTz/8VwmyDtZ/C1C4oiEBVhB19PbVSXBSMrxRHhIbYICrSnenBFWIw3whMDkF4Uh4b+&#10;clR15qO6rQhNPVXop4JwdDOVrISLuxGSU30xMFyFxy9fwMtvXsMbHzzCtbv7KCpLk24Xp6MtgwEt&#10;jpGJAtWCIkzNlWBuqYyw8NNUKLGYmW3ArXurePLqedx5uI3X37yKickGWFkqwtVFBzGRDiimEmmo&#10;i0duoT/ySoPQQdUwTois7g9j/XAK+7dWMDTfjNquHDR256GjvxSj4w1obylAX3cFugZoN+Y6qOoK&#10;cWBtjZcMzPAyE/05E+YlJuIDJohobHxINfCAVuGuGQuU6F3gOSdAOKK9OLIwxWVbG+ydtkO7ng5S&#10;FWTIUFFGmYYGGpjwrXKqAwKggzAQN2/pfdEVKbUnUDVMEAhiFOO8nh5mCASxZoIAwgkURKJKIRKb&#10;SbwuJbZoE/iPcXL8uGdBGpAkQPACCN9VCMuGtAu0DUu0SSJEu4L4H+u0LJfPeOJqWjVqY2t5rYhV&#10;zDqoDFoRkMpkT++Gb0oHg8ogrV2CgwhfKgPvxGZpKyDhy/Nlp4JLYUNbYBVYREWQL4HA1J8wIBSM&#10;GUZMfBMCQFgGM99cmNMyCCDYeBIIntk45Z2BM+6ZqHZPwiU3T9y1McQjM0NKNsLAmHLeUAt7elpY&#10;16VK4Bco7r8vbqM1pKmOZi1VNLva4GC8DTdv76CfXjckghe0uzHS6V+TzmghnNWyxMcOhaE2KE51&#10;Qm2eJ6rDVHG5ThfPWO2f9osbocjw0bYS3lmmYhhUw7MhJveqOt6ZVMDrA4rSbeG+WNDAZwuKeK1P&#10;hhsVKjibpohnzRp4l8n/IaHx/pISPt1Sxmf7GrgzpoC5alU0pKtjrNUDPe2RqGtKJBRSUFCbiezy&#10;VBTUpCOjKBbJeRGswrFMuBgpimozWO1zkVESQyWRiAQmrbOvHQwttGBqTVtAMIqbw+iw4naNtGJo&#10;ug2NXYVUAFQZuaFwDXWEjrUmTOy04BpgB3cmtrOvDfREw52LOekfgkQqhiy+flJWIBLSfJCeHYDo&#10;2DNITXVHLCtxOBM0PMIZEZFuSEgJku5mXcz3lVkej8T8UJQ3Z6F3qhEDM82w9zCBmq4MxhYq8CCI&#10;B4bqpMVmj+5t4OGrB3j7k3u4cXcDAUGncMpaA/andGBppUYQqMLKWhWWlkpISvJEWUkURobLsb3b&#10;h8vXZvh7LuOVVy5ibLQGhgYKMDdTpqrQgL+/JaJjHBDF9zkyWYHbD9ewcW4A3aNlhGMbxqkuJhfb&#10;kJYfxu83mjYnj4orGXklcSihGquqzkFPRykO2yuwbWuFh6yOj2gXHpjo0zLoEQgCCgZSb8N9guC+&#10;hTnuWZnjprnJcTsC48iUtkGMTbCxxIHdKYxamCBbTRGpKooo0lBHJaHQRJvQweTvUtNCN1VBt6au&#10;1A05ShAIIIxpah8DgXZhXlcXC9z+FQjH4weWxdwDI32s8/1tiOB7Oqn4x/H/d+xFmwH//ruWYUWA&#10;QLyeaFBkiNcWz6/xuOiF2Ld1wN34UgwmNCCS4c3qHxTfhKCEdnhn9CGANiI4rYdqoetYMdAu+CcT&#10;BIlUCYSCV1Ijowky26ASWAcU/RUIoq1AAIGqwJgAMKY9MGFIzxEOZl5ZLxRCLuz5+LR3Jpzd09Hs&#10;nYxr7p64Y6WPe6b6uG1En26iiQvG2timMljU1sCUtibGCYYR7g9qqaONQCjSVcFmayluXdvA8Ewr&#10;snPCEOVljpgzugg2VEA4/XS4jhKyvE1QleOO/MRTqIpQxmGDLp730DYMyPDWnFAJGnh5RBlX62V4&#10;1K2Kd2c1qCBkeN5OqzCmiS+XdfA5VcKbQwq4Xa2Ae7WaeHtUDx8s89xVqod1NXywpYSPzmvj8oAS&#10;BgoUURanjJI0XeRmnkJ8ihNlPytuki8qWgoJhSSkEQBZZQncT0RyfiSSC6JQVJeBQqqIAklNEBxM&#10;xDz6/QBWahVaJbHcu4iQ+EDMbo6hbaASveO1GJprxgj9/dhqP+p6K+Ae4gBrVm/TM3rQNFORQk6/&#10;7uBjy/fgj6Bod8SlBxIKQdLYh2SCIS7BFVHRDoQDt3GeSM4IRm5RAq1NOlL43oITPaXJXaVNmWjq&#10;LcXAVBPiMwJhaE7pz2Q1NFFEU2shLl5Zwvb5MewcjGHvcALTi80ICrXF6dMaOHNaB7YWqrA2V8Zp&#10;qjlbKxV4ehiivj4ZPT35mJ1rwMZWF3bPDWL/wjhS0/2kFbG1qXqMjBXhcEoTIb6WKC+OwCbPO7wy&#10;SRWyiBuP1nHn+S6GZuuwvDuA2o58JInGW37HCZkhiKV6SaMly86ORkttNl5ZHcWdhAhcZKJdNTfE&#10;dXMDWgQWI9GWQOn9gIklehvu0xI8srXGAyb/bUtznmsmAeEKz7vO5w5srDFnbYkKLTnSlGQokKtK&#10;QGgUdoEAEDDoEe0J3ArbMMz9MW09TDKmtMX0aF3MMo57HXSxJJSCgANjkQpZ3ANCLL+2SjCcJPl/&#10;TPjvwkA8Phl7ILYngBBtFOL1BBikEN2PJ8H/uWVmiWshqZhJqWdRqGRyN8AvoYnRDg+CwC+5i4qh&#10;iyCgMkhsgi8BILZ+SVQISVQKhIFXYiNkVgGFsGCyi4QXSkAAwJQgMCEYjKgATBjmPscNisYeWZJl&#10;sOFzJ0Bw9MmEt0ca+n2ScNvFFXcJhDsmYtSYLi4ay3GWQBCrLs/qyDFKVTCsQxhwv1e0IRAK5fSn&#10;7VHeuHd5GT1MjthYN4R7miGZUIgwUkGkhgJCmUBxp9RRluaI4hR79BVY4bDFAM/6VfHKsAJem5Th&#10;7Vk1gkARV2sIAYJCWIFn4rbyjTJ8OKKFH8xr4TOC4+1RBTxpV8CrvZr4cE4T7y0q4M0lHicYXl+Q&#10;4c1NDey0KqMmTtyfUQnp0XJEhukhLdsLBdUJlLGl6JtsQXF9JooYJQ1ZTHhah8JoCQ7icTbtRHpF&#10;HJJYNUta89A8WItKVrWojDBom2tCkRW5sD4Hk2sD6BqrRVNfCVqHytE1UUeV1IrxtUGksRp60i7Y&#10;UR2omapAw1Id+na6MHM2QUFdLtKLExGdGowkKhDJruSGIy5ZrNXApE+jckgPQiYVTGFlOiLEEmsx&#10;bghN9kY6rUnrYAUrci36KMWnFrswPN5ICR8trTjl6WeNcYJidbMPQ+OVGJ+txd7BCFra0uHiooVA&#10;XwvEBTnA014PHg66cLLTgA+BUFeTgMHBEgwPl2BiogLzi03oGyqGg7MO9AzFvSoVaDuUYWykBCtz&#10;Jl15HNbWOzE4WoKFtWbcfrSCs5dHUFofh8PbS3jto7u0DpS3vB7CEryQnheOxMwgJFKRdXYV4dHy&#10;AF6vLcQFG9GLYEwQGOMprcIj+uwHTPj7TMI7TELRA/GAIHjIpL/HuEm1cIXnCyCIXodDc0usWVnT&#10;Nugii0DIUVfhNSlHvYYWbcOxShAjFwUU+gkF0Y4g2hAmtPUxpatPMBzPdxD3bpjh/ryuHhaEYhBw&#10;YLKKqn4SInkl+c8EF/snUPguEE4AcAKDk8cCLOI2dGIrrIP4ewka3IrnN03NcOgVis3kKmRGlbD6&#10;1x8vgpzYDtfkDnjGv1ADhIRnXB2fa/gLFMQxAQMJCAIEFtL4AgGALBh5ZDKypC5GAQMzAQTvXCoD&#10;ETnHbQiiu5H7og3B0TMDQR4pmPJLwH1HBzygLL7DH+eqgRb2jVSxZaRBr6OBaV11aQnsQQJhQFeO&#10;HgKhT1sdNQRCZ5gHHhwuYGy8HhVl8YinPE32tUK+ixli1BWQrKuKgQw/NOZ7I9KX5M62wKVOkr9X&#10;GS8NK+HZsCKe0BrcbJLhTpO4ISztRIciHjfI8LBOhvdoI74/R8swr4j3ppj0Y1QFE+r4ZIHnzsnw&#10;+gztwxjPH5XhpQXam1oNFIcqIdpbCbEhclZdU0wtNWLr0jTOXV1FF2V1WWM2SpqyWW1zUNacg/KW&#10;PNR0FaOyrYDSPAGp5bFILI1CYQuf6yhEVnUasmkzAhP9YMHKH87KXNtTjKYBAYJadFEldI7XYXCh&#10;g9GFss5SJJclI6EoHm6U/nJLDWjZaMPE2Qx1fXVoGWzk/y1CTkU6agibpu5KVNNni67O2NQgxBAW&#10;qXkxqG4rlBSLUC71PaVoH67BKD34BP/HxFwnpuYIhNEmBIc5SfM/xMIy8QmemJxuJCgqMcPP/eyV&#10;s/jo41uoro5GsI8xiqiScqlAgmntgrxM4EcguLtqIyLchrbFDTlZ3igoDERk7GmcOqMOG0JDV49A&#10;0FGGjrhlPcHj5W+Bnf1hnL0whBUC4ey5XszN16GkNgZH99fx4LVD7N9YQXx2MNIKI9E7Woeu4WoU&#10;VSdjsrcMl9tKcSc9GkenLPCUyfC6gQle0ScQhEIgBO4ZEwZMnDuU5KJLUqy4dJf24TaVwnVLM2l+&#10;wxUm56GZObatbNBvYCgtlJKlKlZPUkeVXKgETbQTCkIliDaEQU19DGsZYFAupkbrYULXQGpcFN2Q&#10;E1raUq+DgIJQCwus2lLvg0hcwkCESPLvAkFsTxTCf9yejEE4OV+oDNHt+B8VggCCmPy0aWqKSy4+&#10;uBhfhIroQlqFKqqEZngmtMJFWIIEAQMCIr4BXvECCAQGVYRPAkFAQHgk1EshEyAQQBDqwMAtA6Yv&#10;VIEJk13sW3jmwJIwsKBKOA7xOBs2wi4wnGgXItwTsOIbjSf2NqQx1QE/zGU9OfYMlbBmoM4vRw1T&#10;OuoYJBD6tNQkEPRoqKCLUChRk2G3Pg9HO8Noac1GQV4oksLOIN7TAmU+p5BprIMY+rtO4VOTHeF+&#10;Skb1oIzzHVa436eOx4OquNejjDudirjbroiX+tXw3qQ2nndSCVAdPCEk3upXxPfnVfF9qoD35pTw&#10;2bo2PlhQwYcLinhjVobHIyq41amMe4OMCX7JtcboLXZEVIAmPNwUkZnvhfULwzh6uIOdoyU0UtLn&#10;1aQivzZNgkIVE755qAptI7Wo7S5BbnUKMivjUdCYjkL69ZSyOGTyWHZ9OuJZtX3iPHAmyAbeMU60&#10;CN0YW+5C90QDyqkmShpz0DHZipr+GmTVZiK/qQCROdHQdzCE3mkDuIS5o2WsHfX9dQRDDaq7KtA5&#10;1or20WYmfCWaeayoJpv+O4mWgt9lTjiyCdncikTkVyYjozAGiVmhSOFx0SiZTtWSxvPCCJ3gKFoi&#10;JnpUjDvKKpMwMlGD6bl63Lg5j/ffv4abV2eREm2P5CBbFIgp4kxqfzd9hAWYw9tdD/a2inC0V4Wv&#10;lz6iok4hOs4eiSlu8PKm9eG1YKhJKIjRlwYyqg1ddHRkY3qyCgtUIXOTFVhfbsb6bi/OXpnG0u4g&#10;pvjdlDdmobQuDY3tBbh8ZRnzbSVYzYrHXogP9uwtcWRhhMe0Bs+NqRJMjfHYnFAw4zGqgIfc3icg&#10;hHW4Z2aMe1QKt60saBVMcI3nCShcZCJtW1pjiEDIV1ZEuooC8tWoEuRy1KrT1qprHgOBEOiT6xEK&#10;hgxu+XhI2AfRBSlZCF2p10GsnyCWXRONjcdAEPJfVHM+liZHHSuF7yqAk6SXEp/HT54Tx09ijWAT&#10;IJDAIGyIFMfWQjy/YWKCA1sn3IrKRnt0PkKii1nxmfxMeM/4eiZ9E2HQBI+YWrjHVFMlVMObAPDm&#10;c56xBEJsjQQKSSEIKBhSGQggSKqAiS5UgQhLD9HNmAurF0CwFI2KVAhiMNJpPi/aDxK9ErDjF47n&#10;pPVDCwNcMzLGob4Gdg0V+eFVSU1lkpTqgEDoF0BgCCA0sfq3O5ji/mwnaksiEBFjj8gIe0T5WCE7&#10;+Axa6LszzXQRoSJDrpshgeCMM2YyRDspYrnSGLd6NfBgUBM3OtRxvVUJTwbV8Rqr/4dUA29SNbzS&#10;pSi1Ibw1JMOnCwr4knbgHbF685YW3ltRxpu0C4/GZLjSpYJL7Rq40i/HwaA+OjJ0kBVugkA/Xbh5&#10;aqN/ugr7t1excbSAvrl21LJ6l1AhFNZnoKghU0rklqFqVvgGNPZXSMdyqpJQ0ZGH2r5ipFMe5zdm&#10;SmohuTwekfTGXrHOBIIL5vfG0DfTRstQy6pfx6SuQhO3hS2FCGaVz6E9CEwOhrKxKgzsTRCWFomu&#10;6R5U91ajcbgB1X3ViM2NRudUO0rbi1HeXoK6rmo0dBEWLcUSAMLi3eETbAe/EDFIyAnBYok1Jn1U&#10;tCf9pheSkgKQmhmGnOJ4WoxU1DTkMrLR3VeKoZEyLMw34OjiGNbnmxDlZ4o4giAx2BpRvmbwcdZG&#10;aIAZwgLNkRDjgLjI0/D1NkBCwhlU10VjfasTxUWhsDZSgL2ROjyNNeFpoAZ/a01khDugPNsfAwTD&#10;2HAxhgaLMDpZicbOTPQTRgIEZYRoLRWYsJM3qc7msuMwSdl/YC6kv5E03uWxiT4TnoWI195DPn5A&#10;dSBBwcL42D6INgUC4aFYWIVQEDC4bmnMMKVlMKNCsMK4iSkKCYJUXmv5clWU0jZUS8usaVPN6tIu&#10;6KJPQ1+KfsaAhh76aR9GNAgEHX1aCCoGAmFCGt58rBRE74NoSD9paBRAEHGiFE6GJosQx74LhRNY&#10;SPEdIEiWQcQLhSC9nvgbY7Egiw3uBiZiPDafeVTAZK+DH8M3rgrecQ0SEDxjBRCqCIBKAuAYAsfH&#10;BCRqjxWCpA7cM6Q2AiNCwdg989geUB3YeOXBxjsfVt4CBgQEj0tAIEgcfPPh4paO7IA0HAZF4CX6&#10;uQfmBrhiSPLqa2JbXwGLOkqY1lLCmKbyCyAcq4NOVUXUUh1cKk/HGhPKi/7Uw9cIEWF2SOaFm+Jt&#10;SwjQr+qqIFxVATluJmgtDkWopwlC7RTQk6yBq11aOGpXw0G9Cg7qFPF0WAPvzmvgoyU1vD2hgLeH&#10;VfBavwLeoBX44aYafnJWD29MK+KTHS28s66Cl5aUcH1MGUcjZrg2YY+dXi1WIE3khsshFltxdpIj&#10;nhJ462gaq5dn0TBSg6ruMtR0lqOiNf8YCIzyllw09Anp38hqXS8phiJxIXcXoaa7EAX1VBMN6ajk&#10;fmFLFmIKQhGRG4SStjzMbBEIUx1o6qtF80AdVUajtLRbaFooTvnaYWh5GP2LgzA4bQxNSx0qj2y0&#10;jrVJIOgkSJvHmglsK3TOdKBhuB7lXWWoaClDZUMJKpsKUdtaiJKqFGktyBDRDRnhxurhgYg4HyQk&#10;BiAlMQjJiYHcD0Q0wRBDu5GRH4fmzjL0UfVU1SagrycP4/1FKEzzQpS3CZJCbZEYaoPE8FNIijqN&#10;jERXdDSlYWqkAuXF4ehqp5UqDUVTS7y0eOvF/SEkhzvBXk8JGbxGSq3NkWmljwBdGeLcjFFTFIaK&#10;ikhU1sUjvyQEEbEOSMr0RVltqqQMyqmuWjuLcGFvHOsVaVg4ZSkNMBKLodwzoBrU18FDI13cNNXB&#10;fWNd3DMSWz08MDEgDEQYEgyEA5P/tgV/a8JCNEQKoFxgUm5aWmLSwgIlmupIVpIhW00ZpZoatLMa&#10;6NDRQy/tQa+6UAj6VAr6GNQSKoFQEN2Qwj4QGOPaAgq0D4TCJEEwzf1p7ou1FMSKSydLoYkEFol8&#10;kuwCAGIrJi19FxRbpiZ/sQ1SEGon6uDEMpzAQ2xXjMRwbCvccAnBUnwhEiIL4JdQhwAmfUBMGbyp&#10;AryFPeAxAQKhELziayUgCHUgYCABwYhJbsjQJwwMCAJDgsHIVViHLALh2BpYCziIngaxFWAgEKxE&#10;1yNh4s7zWnxTcdc3CE9sjHGXFf2Ib/a8mB6qq4Z5bTV+SUIdKJOyKpRZ6iSsGrpI41pVGdZSwzFN&#10;6R3kbwZfUXkinVGVGopoVsMAdRmi5AoI4I9U7GeLltwAdJQHITOQP1aUGtZqdbBYqoLpbEVMZyrg&#10;eocuXp3UxIfLynhf3NxlRhNvT6nho1UZfnvdCJ+vGOKVUUW8v6GNV5Y08XzXBO8+zsNH70zhh58s&#10;4sGVHAw2WfPiNYQB/XRQ8GmUVCRgaqUboytdTMQGNNFv19G/11LSVzP5ytro2dqLUNdbToXQhK7J&#10;JgkO4l6Lot+/hJahqCkDBQ1pqOotpNyvRkFzOhJK6YuX2jG23o+R5R70TLagRQChvx4dQy1w8LGH&#10;TFmGtLI07N+9gMSCJKgYqFCZFKO+l9akrwpdM51on+7A6SBH9Mz3oZm2oZaWoa6rCg0dVSipyZFG&#10;UpbVZXE/DcW0DGIORmJ6MJLTQpDE5E9IEsvABSApLZhJeDywKik7glCIRm5hFKKjzyAjxR3ZSa7I&#10;jXdBZbofqtN8UZPhj9I0H+QmuiEjzhnDXflYma5HX3smZibKaQNqcHa7C30dYkj4AJaGS+FOdZdi&#10;roZ6c300GumhUEeOREIuxs+KSuUM0lO9aWMCkVcagenFVpy/NIt9xthMi7T8/dhkMw7mO3C9qRT3&#10;UpNx2cUVl6xtcI2Jc8tAF/cNdaWJTvf52ndN9KR2BAEFMSbhZNTibdqFG7QTV6kcjphkYuGSNVNz&#10;TBIKFdpyJMj4HhWVUKKhhUax4CoVguh67FDWRrfasXXopWUQqqFXKAcqhGEqhjEtA4xRKYh7QY6J&#10;RkYm/rTu8cClv9oH0RNBlcCtBAKCat34r1tJ+huIezAYShOjthji2Brf57qZmNkoRidSTfDYyVaM&#10;dFxhLBuLuRFUTc4e2E3IQn5UHgKpBHzj6uEfRyXA8CYMvBOEKhAwqCIAKuERV0F1UE4oVEnHZXpM&#10;cn0mvogTlWDCEO0HprQRliI8MwmHrBc2Iu9YLRAQwj74MEZ8k3Hf1RMPrMUMM01c5hdxlrHEL3iG&#10;imCEyqBXrkzKKmNITsvA6FRXRS2PFZuRspSqWbzQfHzMkBx2BlUJvECdTBEgJxC0FJBuq4fmeC/U&#10;0Y8257mgKFwLVZHqWKgyxmieGlqiZagPlmG3xgivz9rgk1UDfJ/2QAxY+mJfDb++a4C/u2KJhx1K&#10;eG1cDc/G1fHSshk+eZyEH362gtc/uIzX3juHhw+7sTSTiLBgQ2gTCGHhLsii127sLKTP72S17sbg&#10;2jCGNiaYzIPoniMkJlqlylw/UENgNKF7uo0Vvg6NA1WEBIHRmkspn4tCQqGyuwANQ+WoHSxBbGEY&#10;Cluz0D5Zh7m9EYwsdaNnvBn94x0YnOyBrZu1NF7B0M4Ak1tTGF8fhx6/B98ob7SPEDr8f+2TbWgg&#10;BFwivdC/NIyW0VY0DzWiqb8OPRPtBEsTKqgSCmuzkFUiRlamUIJnoKaZ6qY8FUkZYYhJDkBsciDi&#10;UgKlSVrZxQk8N4HVOQONfO95eSHITHanOvBGdU4QequT0FsWgxaqnPJ0H2TGOSGBSqEwwwctNYkY&#10;6MxBe3MKBnvzcXazB0vTtRinwqjI8EKIkxrirRRQZKiMZn0t1LKyx9BSetppwp+/vZ+bERKTPDE6&#10;VY+LV2Zx+8EG7j89iyevXML1u7uYmu/C8HAVlofqcHmgDXe7m3GvsQKPS7Jw2csRl6kSHhtQDbCS&#10;HisDBhNPjF68bWjCa5PgoE24wbjCJBOzH/cNTLBuaoFpK0tUE1ACCEmKyiihBagjDJqUVdGqJEeb&#10;sg461cSkp+NhzWJcgtj2EghDBMKIhgFGtPQxKqyDri4m9XQIBSoFAmCWymBBXyyDdgyF4yovbv6i&#10;RxDQHpjqUw1QGTDhxdqKJ3d8FnCQVIBQByK4f2wZjl9HarDk/oo4hzZ9i59z394e+1FJqI3IRlBk&#10;sVT1/QgFn4Ra+CSKqGFUwz22HK7RxXCLKSEMyhgVEiBkekx+bdd06FId6L8AguhiFG0JxrQDAghW&#10;XllMftHDcNyOIJSBjS9tA2EQ5JWK6YAU3HV0oUcTq9Zo4ZBfxI4YiKSlhinCYIgWoUeuJAGhX12F&#10;xFVGK/dL1BSRY66LQfrW0fFqVi162kALVCV5oDbeFXVRjuhL88dEURQGCsPRWRiA+owzqIw2QlOs&#10;LubKTTCcp4WaCAXkecnQFKWKG312OKxj9R/WxcdndfH5oTo+2tbGnXYVXKlTxSsTprjapoznG2fw&#10;3tMavPR8DpfvbuLg1jzuPZrAzVt9CAo1gwrViaWltrQ8WkpOCFKLI6UFS0e3J7B5cx+LlzcwsTdD&#10;OIxhYGWIgOhHz4KYUMSqyG33TDsqu4pR3VOGqp4SFLVkS+0IRbQMxW3ZSKtKgF+SO6t6NWZ3h9FN&#10;u9FNIIzO92NyeQTWLlbSeAUdG12Ud1Zi79Y5JBUlS0OeM5nMjYO0GFQrRW0l8EsJQT+tRQutRPtY&#10;K61LOxoJhRFajeaBelqcUuRXpyOz9HjMRB2VTRMVRkVLAXLKxNDraKqDcGkAU35ZijRuoa61AH3D&#10;1RhhAjZUJ6K9PuV4nklZLCMKVflBEgQyqR7S+TmS4lwRE06pH+uGmCgXRFPplVJhFOWGIC7MFmFe&#10;+rSCZkhz10WWmTKK9FVQaKKFSDN1+Dvrw8NFH6fMFBAUaI2F5XZcv72MQ1q1m3fXcOfBLl5+7Roe&#10;PLmIpfUB7F+YRR/ff1MTFR1hfX6gGs+7KrF9xgrXmXT3TEzwkNbgiaU5nphb4LGlFZ5Y2+G+jR3u&#10;2NrihrUlrlmYUyGY4AIhsUW7MGNlRiAcW4YUZRXkyjVRqqaGGiVlNKnI0aqmJw1n7pRrMf4616H/&#10;xV2ehoWFOOmSJBDGdbQwTSjMEAZzTNx5AkEscnIcBAJDNAyumwgYHKsEySoQUtIKzDxfrLUgFkoR&#10;7QfSWAaR/AICfM2/NE7SPggVsWsoJlLRZlhZ4zAwBoPReQiLzoc7FYBv5HEjogfVgWdCFbdVcONx&#10;V8LALa4UHvEV0mMRMgMmv5ZLGvTcjhsVjQgGAQUDtzQYuxMIVAcizAkGM49sWocc2BIGp/3y4eSX&#10;g2iPeKwGJOCevQPuMrmvGGrhgo42NnU06J/UpKHKw5pUCLQMvQRDL21Du7oSatUUUGthhEfzw/jg&#10;9Wt49f2rOHs0itryUEy0JGGxMxVL7YyWFMzWJWCwNAydRf6oTzuDmhgz1IboYCCDfi7PCNWxcqR6&#10;ylAUzP9ZYYumAGWMxqngbpc+LtfKcK5IhvOlMjwcssFWlR06YhXxaDsArz5sxaWjXqydH8XO0RQO&#10;ro5gbLoUrt7GUCYQ1KhQXDzNERjtjHL6/cWDOSwfbWDr9gGWr+5i/tIGZg5WMH1+CVP7CxjdmcTI&#10;9iRmzi+gb6mP1qKWUY2a/kp6+xIUt+ahoIlyrjEDGdXJyK5PwxCtSO9cM1pHqtBHdTG5Moy5zSn4&#10;x/rD3t8BOXV5/LtSTG5PS2HpaglLF1NpmfXW8RbEFMQhpigJQ6tjaJvoQO9MDwYX+hGZFUm10oWu&#10;6U4qlSrUdlegvq8SdT3lEkxaRxtpcVrQOdaMus4KlNblEAZpyC+ntajJQkV9Nj19Orq6ijA1XosV&#10;vseJ3lLUFtFKpPsiNcEdkQSAn68VPNzN4eRoDBsrbVhbaMLCVANmxmowNVSFlZlcGquQneSC7vpY&#10;TLUmY7okEp0hTig4bYhAUxU4WCjD5YwWnGzV4OGqy2QvwrXr8zi8NIkDKWYJhh3cuX8OI1REt27v&#10;Y4ffdzHfY0FNKnqbc3BEu7UXHSQtpHqB9uESK+gVJs0VJtFVJv11c0vctD6F26fP4O4ZR9w6ZSfN&#10;ejw0N8WutTlmzI1QpaWCJAIhXkGMWiSw1FRRRWtbryZGLuqhTa4rdUOKnod2NU0JDH1aetLt5Aek&#10;hsdjIIzQMozzfZwoBAkITHLRFXkMBDFw6Tu2gVAQSuFkHoO4c5N0+zahGMRjAkEkvWQfeFwCAc8R&#10;+9Jr8Ph5Kp0NWoc1Wp9rHqFYjspCXHQGk50FI4IQoH1wo01wj6/8S3gk0C7ElxMEZRIMXGLKINN1&#10;zYCuS7oEBD3XNOhTLRiIIBBMPDMIAAEE2gUCwdxdbKkWeNyGkDjjmYpMr1jsBcTgod0p3BW32jLS&#10;wT4Juc4vZEZLFWO0BQOMPk0qA6qCbioGMUKxnNVvIS0av3j3Md569wZe+8EdPHjrHMYnCrEwlIWV&#10;vlQsdvPiaYrBeFUEugp8URZni6IIU5SHmaDMVxu14XK0pBghP0SOWFcZmrPOYLYmGEU+mmgJ1sS9&#10;plO4WaGOm5UKlJcKuDN5Gumu+vASvR/DfjjYy8HcQg42zrVj5+IQ1nd7UF6dAC1dBagRCFY2erB2&#10;0IeDtwV6Z9sxuz+LAUr3if0VzF3ZxtzRFmYIhdnLm1hgzB2ucisgsYzelQF0Uyl0UDG0MdFbJ1vQ&#10;PNZI28Bq3ZiN1Mok5BIMndON9P8tGFxsR99sG8aoNCZWR9E23o6GwUbUDDQgr7mIf9uG3ZtnUdNL&#10;DxglbsbijoiscP4elsiozaNKGaEq6eFr9NLaDMGXtquDMBjg6zUNU33McH++F30zXdzvQiOB0DBY&#10;Tyi0oneyA238X9XNJSipyUVJLWFA4Agg1NFidLTmYIgqZ291AHPjTThtqwsDPVVpBKIyf0clFRlU&#10;udUg5DW4lfOxFr8/sa+qKIOXizHaGxMxPZSLhcEc7I2WYp92qjLUCS76MlgbymBvow4PRz04nZaj&#10;gsBYoUpYZkxP16OnvxSzi11Y2xpFHi3N0EALrlzcxsrqBIoraYEq0zDfXYlb3bVYdrDGjKY61mhJ&#10;15QVMa+kgGnGjIoyFlTVscqEFTdSuUalcFO0P9jY4JytFWbNDFGne6wQYkQ7gqoKCjTUUElFW02l&#10;UE8YtBAKrUx6MYKx/QUUugmIXr5mv5auBIUhbsd0qBKoDiaokie1tagSdP5fQJCsA/dFYktBpSCG&#10;IEtTnwkAsf6BSHSxfzL7UZoS/SJOzhPgEPeCFDZjX1ecT2iYmeG6gzcuhKUgm9bBJzYfgQSCdywV&#10;QhyBQGsgtRnQHngSBh6EgXtsqXTcNbqUQCAMJCAQDBIQaBNEW4LohjT0SOMFJ1SCaGA8hoKFsBDu&#10;abD2SIWjeyLKfKJxwScMj6ytccdEB5cIhLNCzuhqYlpHzG5UxSAVQr+2mjQ6sUdbHS16aijTVMCl&#10;tjJ8/53bePTaPm6/s4/No2H0dKZgZSgHW4PZWOpIwQyryhhVQ1+BH2qTzyA3xBi5vrrIdlVHqpsM&#10;OQHqSHJXQrKnBsZrYzBRE4doB01kOKvg8cAZvD5ohFcHFfDmpjbG6vRgxqovlynA3UkdeTkW6O6O&#10;wNJaFXqH8tHaWQBnNyso84LW1lWEh89pOHlawcHHEsuSOljFBNXA6LklTF5cxwwhME8wLFzdweK1&#10;Haze2MPyFUKCqmFkdwrDOxMY2RrH8MYoxmg1JrbH0THVjrL2EuTUZyEyJxQR2UGEQgNWDmk/Frow&#10;ttKPIaqLjslOWpR65DYVIrupAKU9VVglbEbXxtA0xOO1mUgqSZQUQnpNDqr7mThzfeif78MwVUZ4&#10;VhQGCQYRAhRDPDa6MopxKolh2gtxrJ2Q6RhrR/twC1r6G9E60ISm3jrUdpRLg5yqGrJQTSjU1qSg&#10;jfL80rkZ3L2+A083BygoUEEx6VXUxFYRGgxtAl9Xzi1BINa11BHL1mkrIp4Woq0+HpMDWZjqz8R0&#10;VwZ6S6MQ5WSA03oynDJWgq25KhxPaVNNaCEx1gWNdalooEURd6xqoAJoaitARUM2fGJcER7jg7ys&#10;eJzbXcLuhSVpZmk5FdfZ8UacT4nAqJ4WNplwG5qa0pD5aS05xgiEEQUFjDDZRxkrfO6yuTmuEgj7&#10;tjZYsDRDm6EOslQUkcDzUsR0aKrbChYwAYRaNW00EgrNch200iqIEYwCCB20Ft1aOujToUI4AQJV&#10;wbgerzcWxVH+/wltkQs6WNQVykAskmrwYjLUXwcnCWtwsg6CmBAlbIJI+m1WfRHS3aZpG7ZfhLi/&#10;o7hHhNiKx2e5LxZt3aZ1uG7liKtBMaiLjENoZAYCwitYRKrgKRoOCQJv0aBIAHjE0C4w3KNpHaJK&#10;pZDpuxAEzoSCM23DCyCItgQReq4pMHvRjmBBZWBOKFhSMdgQErZeaXDzjGcljsWhhz8eiS4dY21c&#10;0NfGNr+QRR05vwhKdwEEwmBQV44B2ohuAqFOWwmVRuq4P9GKz9+6gocv7eDy01Vs7jMRqmLQnuGN&#10;qdJIzNMqzNfGY7w4FF2ZHqhJOI2iKEtk+xsg20sbSV7qiHZRQOwZGRri7bHaloHW7ED4WKvBTkeG&#10;3mxTvL3jhc8O7XFj1hoB7mKtAVY0qhWZshK0tGXw8NBDQoITohM8YE/frqiuAEVe5HItBehR9upb&#10;yFHXXYbDR+cxcZay/cIKVcE2YbAlKYR5AmCWiTp/ZRNLV4U6WMTMxWVMH67w3AVMnp/HzIVFTJ+b&#10;xdz+HKb3plHPylzQlIfE4ljEFkRg/Wgeixcm0TvfjvGNQYyvD0vtBhlM9MyGPAkIxV0VmNqdxdTO&#10;DGoIh8aBGgKjWlpQNTI/Hh7RPqjqqaFC6EH3VBeKW0owRYvRN99PG9GLgbl+zO/OY+X8Kua25zGx&#10;MoFh2rWBGSqZ8W409zejqa8ZnaMdBEM9gVBIxZCLeiZjPcHQ1pyPod5KFOfFw87GGGamWrC01Ie5&#10;uQ5MjeUw0lOGkbYCjMXK12KatJYiDAkDa9qHopwwtNbGoasxEv2t8WitjEC0twkcDGSwpUI4JW7d&#10;z9/CzFAFrmf04XRGF/5+/J1zQtDcno/K2nQkZ4YiNM5bmo8RyW1EmAfyCpJx7fEhNg7nUFieQKuZ&#10;j63USIwzmXb0jXFOTyQSE0y00HMrxgPM085Oq6thXlUZ5+jTD00tcdbCCsuU2p1MrlwCIVlRCWk8&#10;J58KoZw2VwChRlVLijo1LTQTBq2qGgQCQ10DHVqa6OHr9lMpDGnrYpj7o4SBAIKwDpN8PMWYIzgW&#10;dY5vLy+GNq/oUe6/mOkoVIF0k1fRXmB83G6waXIMA2ldRgJhh8dE8m/Qbog4gcG2kYCBHnb5/L6e&#10;CY7EOos+/hiMiEV8cAp8Q8vgEUEARBEM0eXwiuF+JEEQUSSFWzgjogTuPPZXIDgJIBAGBIAAgwgD&#10;KgEz90yY8pipaE/wyoIVoWDjmQ4bAsHDIxYDYfG45OqJh6bGuCPaDwy0sSE+vFgMhVWin5Wjnwk4&#10;QDnWp6uBVvq0JkM5asxIz6QA3NkewIN7y7h2dwFXLjMpSmMRY6KMeH1l5LkaoS3eFcNZgejP9EV9&#10;giMKws2R5W+IDC9dJPvpIM5THSnu6pgoC8NaayZyQu3gaqkKfVYvOwMlbA0H42jOG5khmjhlrQNV&#10;IzG9WKzArAMlVTlUeZ6cF7C4/ZuM1U3GC0BBQxGqVDAqrHCqtA+jy/3YuLKGYVb7sXOLmDggAKgK&#10;Fq4KKAjLsI55xtylVQJhCbMXV6Rj4vn5S+uYOr+AqbOEwbl5LF9awSgVQzU9fQErXtt4A3ZvrGJ+&#10;fwJ9Cx0YXR9kjCCtKhPxJbQVzYXIby1G/WgLlcY4Vo82Ud5RhtyaDKRVpCGlIh1xJSmkvDdloS8y&#10;KzORW5eHhKJkdFEFDC8OMYbRNtKOloFmnLt2DtuHhNfuIha25jG7MYPRxVF0TxAkBEP3RBfaRU9F&#10;TyXq24vQ2JovAaGnuwSJcV5QYnVVpwIwNlDH6VMG8PKwhq+XDTycTHBGrJPASn/KTBU2JmqwMlSF&#10;y2kD5KcHoqkyEh31EehpikNhihtcLJVhQ3VgZ6SM04SGjbEG9Pg7nLbWgvMZPdid0kRElCv/fx5q&#10;Cc8i2oJUsZZlij8yRY9IYhAiCcHO4QY8fuUq1Qu/39pcDPo4USHoYU/LAOc0mTxMPiHRNwzEGoei&#10;vcAC5+2scFHMdDQzxwUTC+yaW2LV0ho9TL5CWoU0AiGVCkHMayiVCyDweiUMqlU0UKuqiSYCoUU0&#10;NCqrEwzqaNeQo1NLi7b4r0AYpjIY1dGidSCAmLxS4yJVxCKhtEQQiPckpkkfr5lARfAXIBAOBMF3&#10;FcLxIq0GEhB2JUhQTdBm/CUIBtFTcZZwOdQzw0UjCxy4uWExMh45QanwDSshACrgGUGLEM7EZxxv&#10;CYKwQriGFjAK4RZaBNmxVRBxDAN9F9GOkAoDNwahYOiaCR1aBwOvZFi5peAUz7XyzKBaSEGAWxSW&#10;A0Nx3cUJ9yyMcNtEG/vGWpjVVsUU7cGwmjJ6RJejaFTksQ59VTQZqaHNUg/1hEIqK3FbpCfuUiYf&#10;rfbi3HQzSkMdEcLjscoyhDLCtWRINNNAsbstasNcURlxBnn+Jsj00UWKrx7iPTVRGGGO5Y40DNMu&#10;BDrowN5UDUZaSpDz709Z8iK1UoeNpRYcHM0h11OEkoZQAcpQpiQUN4dVYuKL9QmUqAqU+HcKBJkS&#10;lYK4I7ShNaXduQVK+jXagFmMUyFMMKFmqA5mjwiCq5u0C9uEAS3EwSqWhHKgnRDqYYkWYongmDpP&#10;hbC/gGmCYeZgns8vsnL3oJGVvriWMnptEOuXlyVLMbE5hrH1USSXJyO9IhUVHSXomW5HWlkKMmuy&#10;sXVrH52zfciqzkZGZTbSyrNoHdKRUpYF/8QQnAlyhZW3A0w9TqGkowKDi/3on+1CKZWGi589xhcH&#10;sUVgLezOYGlvjttZKocZTNCKTK6PYWRpiOd3o2usCW195Whuy0NzcxaGB8vQ1ZYLUyNVyPn7aDJ0&#10;mcDmBIOnoyUiA50Q4W8PfzdzeLPKuxAODmYqcLFSg7+THlLD7FCUzKoe64wIV324WSnD0VwJZwgQ&#10;nzOGyI33Q2KwI+wtqBLEb3haBy7u5sjMj5HWQJic6cDMfBcqaghBAiYjIwTxcb7Iz43D9voEnty7&#10;hNvbs2hzscaQphxn6fV3Wb3FkumzLFIrTMZ1yvllJusqPb1YB3GN8n1NJKS5BVYszDFoYowKuRw5&#10;SspIZaQTDvl8XK6uiWqCoEpJTiDI0Uir0ESF0EQgtHEreh7EUms9hEK/tg5DFwNimrSOHoEguiC1&#10;pZilVZhnYi+JHgdCa5WwEsuvnQw2ErZBqAUBguP2g+M1GsWqzLt8bpfKYY+Fd4chDVoSXZP8DFuE&#10;3ZYxgUBwnDcw4zlmOGd/Gvsh0agNJBCC86gOygkAKoUXMBDJ78ata1gpXELFthjOIQSCsAo6LqnQ&#10;ZeiJ3gbnVAIhhZFMOKTAyDULOp4Eg3cybFySYUdFYUFYWLknIsotEjv+gbjuZI/bZnq4ZiiGK9Oz&#10;6ahJvm2UCddD2dWnqY4uTWU0Uk42mcpRz4pQrUsCsyInaKugzM0a5YFnkO9jg1AqgwhebMlM0Dj6&#10;/XBGCPdDmKSRhmpIOq2LbE9DFAebIj/EAlmBxugu9MPGQC6q0z3gbKHEaqMKHf6daORSpNdVUJLB&#10;3skULp7WkOsy4fl6oktPiUpATUcFKnxfKpSsqjrcUuqK48pCLfDvzE6bYP/mOSwfrmNke4YKYQmT&#10;l7YwycfTl9detB/sEgiiYXEba9f3sXS0y2OEwY2zWLq+R8WwSigsYYL2YeL8HPfnMLkzhYHpbmQW&#10;JKC5rwrnbm/RNsxhntZiZnsCOTXpqOks4TltyC1Pgpw+29DeAKObU1jk/86pK0Rmda4EhJSSDGRU&#10;ZCG/rgCppWmIyYlFWFoYsllVm3qZ1KzuSUwgc2sNBIe6oJ0g6hyoZdRjZnUEy3u0M1uTEiTmtqYw&#10;TSiNLnRjcKIR/cPV6O4pQWdnIaammhEW4gg5vzsD/n56/O20+FtpMywM5PB0MkM0kzo60B7h/C3D&#10;vS0R52+NlCBbZIbbIzWIx5x0EOaohRhvY8T6iSHQtojxtUBJii+GGjKRl+QJd0dtODvpw9GF51BF&#10;1jbmo6u3CkMjjXxPzSipTEV8kj8KCxOQmR6G/KwoVPJzr4634dFEG6Zc7TBGS7DGCr1MC7toqINl&#10;XUJBjBqUa2CGCmBCpohJRRXMyDWZkKzITKJxQqGedjdfUgmKSCEUsqkAigmWStqDKhV1QkEVNcpq&#10;qCcYWl5MfuoS6y8SAJ0amujWpH0Q4xPkVAtaelQJOpJtGNPVxBQTf44qQCy7Jk2RloY0ExCG4lbv&#10;J70OTHYJBlQCL3odxEKte9zuirYD2gOxhsImj0ngEDAwIBz0qYoIh/NG5gSGKXasLXHBNwTtVAhB&#10;wTm0Bn9VBiJcCQTnUAGBYjiFlEgwcAouhEzTMQlaL0LbKQm6zschgGBIy2Aqxid4psKEisDGOQW2&#10;tBe2tAynXeORQoVwPiAIV8+cwi0LA1wx0sCWnjpmdNQxrS3HMNWB6FUQy6W1MaFbDNTQbKWDOtqF&#10;ap6XSzuRxOSM4QUm1EAYL6wI8ZjbRG4TWLlj+HfRmkoIY4IH8HgAq1L6GR1kuulSKZiiLuEMFlsS&#10;sdieghR/Y3jayeF4ShcaovGQSa1ONaDPquYl7oDEUNFhogsg8LVOgKDKYwIGx0BQghL/nyL/rwBC&#10;ZEoEDu9dxAwl/9DmJIYllbCK4bOLmLy4RmuwhakDKgLCYOnqHoFwARs3L2Lr7iHWb1/AEsEwc7CG&#10;8bO0DUIhXFjE1P48ZpiEowsDqGosQGt/FTaPFrF6eR6rh/NYp4po6CrFOCtiflkirB10YWmvBwtH&#10;Y5S1l2GTkKnqb6BiyEVefT4KGwpQ2VaKuq4K2oJatDLhq+tzpGnQ8fTcYkq5v48lE01ParQLD2Jy&#10;JvgiLtoDFeWpmKK1WFwdw8TcACbmBzC1Mojl7VHMLHZheq4DcwtdmKRKmZzpRECgM5T5W2lrqUJX&#10;R04oqEKb36OkGvidWxH4AW6WSAh3QWqkC7KjXVCZ5ovmvBA0ZvmjJsUdxbEOKIw7g8p0T7SVhKFY&#10;LPIaaIGm/GC0VcYiOfoM3Jx1YU+l4O1/CjkF8ahtyEdHVyW6BxswPtOLvKJEpKSForKKMBQjLxNp&#10;l/iZdkcb8b2VUfTYmWGYBWmFUFjTZtLryiVlsEW5LmJX3xh7RrQQpuZMMFOIm55MmJujkYkqFltN&#10;VVJCkpIiMlRUUaCqhlLCoJJwqFRWpXVQP54JSQh00CZ0McRApQ7CRlqUVUMbfQTCMNXCmBiTQBiJ&#10;mCRsZpi4c1QHolHxeKCS6HngPt+b6HEQ9uFEJRz3Lhw3Nm4TAjsCCFQJO2Z/vQ+ktLQ737toYBT3&#10;mjxvSCAY83lLM+x7+GMwOA2xBIIX7YEHoSCUgYCBK23ECQScgo+3LgSETIMQ0HJKJgwYzonQYQgg&#10;GLinwpTWwMwzE0YEgplHKk45pcHWJRN23hlwcoxCqUcMLvsF4MjWUroXw4GeGja01aTRiRNaauhX&#10;U0Q3PVg3fXkzk7PNTAt1FlqoMtFEsYYyclUUkMkqLiJdVQEplOiJhEMCEzaeF1c8gZEgVyIwFBDG&#10;45HaykixlCPTXgtZrCK5VAodqe7Y78/DdH2sBIRofyu4ORlDjeeLVnBtPWWY0Db4hjrBLeA0lKgG&#10;xOAeGS9iRSa/ii6tg67CX0LcC0FBk+fw73VMtCjnJ1kxJ9FP6d23PIje1VH0bUxgYGsG4/vLGD+3&#10;jOmLGxIQlqkONm9fwuatQ+zdP8IOoTBL+zC2N49RgmTmwhJWRHsD1YJo6e+f6EApL+jgaFc09Jdh&#10;48o8Ni7N0uMvYFJMga5OhaOzISulEWWfg7QmY0V7CZYOVzHI91DeV4t6+v2synTEZIQiKiUAkYk+&#10;iIv3QkykM4ICbOHpbghfD0MEehgh0EUX4Xwc6mqEcE8LhDEi+Z1kpQahWSRcewWqqnKku001t1MR&#10;TLeij7BqaS1AXX0u4pODoaOnAnX+rtpMNl0dDejw99amUtDWVoQGYa3F382IWycrbUT52iIrwhkF&#10;MS5oyPBDf2kkhitj0EsIdJeEoK3ADx1FgehklMTaoyLRGa18rjzHD8G+xggKtJJWcRJ31W5qLkFf&#10;XyN6B1vQP9qO7oEGJKbSNiT5ITc/ErnZIchK8UNhVgge0ZJd7qhEs1jpm5J/gwm9yiIl7MMaK7KA&#10;wHlLa5y3ssGelTVWmVRzrNAjrLpNlPCF6upIJwgSlZV4TaogR4xJIAhKlVRQoaKGGiqGJkKgRVM0&#10;MGow5NLYhA4+lnocaE1EN+Qwbco4LcO46IIUDYsEwrRoS2Dii+HMC9w/HnF4PHpRhBhoJAFBWAIB&#10;B6EaGKKXQWpUNKFiIAzE47/cCIa2YtfE8PjGswaEnIkpzpqb4byjOyYDEpERkA6f0Hx4ikZEWgOR&#10;+MImOAYXwDFIRL4EBAEJmdyREKBd0CYEtJwSaBuSpfYDI480GDNMaReMvVJh7kaFIIDgno1TBITX&#10;mUi0+STguqcvjqxFQ4YGzuurY50XyrRcFcNi7AETupcKoYtAaNJUpF2gMjDXQhkTrUBdrHSrhByG&#10;2OYqKyKbkcbkT2S1EXYhgeckMoSCCGNVqnS3QYGjIfKddFHma4ZCys7RgmDcmqvFcksyKpJYkeLc&#10;4GRvCBXRF66rAjMrXWgZKsOHUtfRxxoykfA6VACEi4zqQZXAUOfzqvoKUNI5vjmKAIUAgjW98ejC&#10;IOp7qtE4WCcNBOqc6ULnXC/6WVFHtqgW9hYkq7B0ZRcbt/4ftv76yZFs2/4EM5jEAQpGhYKZmVnB&#10;zMzMzBGZAcnMmZUFWXVv3Xvfe5fhUXd/e7ptxmbGZsz6h/ln1qx9IrPe67H5YZu7JJfLJfn+7LWO&#10;Hz/nJR7/JCB4h+dcPvv8Bht3D3Dw7AwHVBgnVAiPvnmIpYN52gAbBkZb1NRwPv70rB0FePzNBa5f&#10;HOH1p/tY2x5TMIiN90Eqq6RMqdbQU4WN81XVK/GQSkNmaJo7XEBFWylyKaFLWSnT8iKRnh6MDCZS&#10;Woo/MtICkJbozcQPIgC8UJTkjUpK9Aq+XprkhyqCJjvBDwn08UU5UUiI8YGP9y1YIjxQWRaLgpxw&#10;hAe5wMd0C45UTBI6V6ouqihP2gYjFYKev6UAQS7VGhhGAtfI/zDM04kA8kUbVUJXcTSGqhKw0JaF&#10;pc5sbA8VYX+0GOt9fNyRisn6eIzWxGKiJRWjHRlYma7Dw/tLmJtvR3pmGO1BFW3LCJbXpjG3Mo45&#10;GROCiqi2KVfNrdnSlIWu1nw0UBVt0ib97cM93K0uxjIr/TVl/SXPyzODB04kGVmZz5iMx0xSuSS4&#10;5X5za/4Kq/kkgdHh6oI6J0eUO/BcVCrBAU20D52Ojhhg8kuX5gkm/jhhMEpwjDAEDPNUBgtKLcj4&#10;CRpsChD4WSq4769AkAbGM7EOEkYd1QItDY/r692MX290Up2PGKqjkgBAFIEoA6UKGITBA+5bGhkf&#10;mz2hppz3pDLw9cNr2p+3YVG4SC5GbzptQ14LUvI7kJDXoWyClTYh8isMMlsVGJRlEAjoYqpUiEIw&#10;cHljF2rhSVXglVgNr6Qq+MbWINBahwACITihGplRhdhJq8L3UQl47+9N7+KOZ7QBVwoILvyRCQR3&#10;B9WoOM8qP04gjBMGAwFadFEhiF1opkJociIIGI2OdqhnKJXAk6lCBkbh+8uZmPl2t9AebMRKMeVm&#10;rCeViSf60szozfDHvSkbfns9i3vz9ZgnHAYashAZZIQb1UFgkBcCgk2w4z5EIUQmEQisXuoqA09o&#10;O564rp6UvL6ucPOkWjB8VQkMvuZBi5NXlo7OoSaMLPRhYnUY0xtjqtFt93oP29f7OGT1v6RtuPvx&#10;KeMJHnz3Eo9+eI2XjBffvcAWwXFGZXDy7BS3n5/yuceobixEZJQXykuSkJkchHDK+O7hGjz5cAe3&#10;H+/h3Q+PVE/B4HAdUlnBo+LMKLflYPvOOlZvr2OAx7DHfU0ezmL6YBaz+zMYWR6gZehD92gzWjtK&#10;0diUh4bmfDR3FKGe1bO7swRdzTmwFVlho6evpbcvS/aFLd+CYgIizIsQ8LNHdKgrUuIMyOBvXJju&#10;hyL+xoX0+kUZ9P9pwYiT4depqgyioKTRVUMA0HKZ9A43MOBv5004eGm45G/oz987PcJIi5CIztJ4&#10;9FXGY7gqDrNNqdgfLsTxWBF2+nOx2JKO8doEzLRmYG+2Fj+828Uf/vkRfvfbx+jqKUVRIYEx0o7F&#10;lQnCYAzLu9M4ut7Ezsk8mtoKUFmRyO+Xj6HuSnS1FWFzugO/O97AcVIM1lydcaZ1x4GHDNLjhg25&#10;n4bFZ9n+FpZZaJb4PZZ4zsnVgkmdQQ2QUufihDJuU0YoVDNsBEMXQTHkwaJGJTBEMAw5O2OYMBh1&#10;caVa0PL9MlKzdGkmELjNJoGzozeom572DcYbGDDxZZLZEya/ak8QEDCk5+J/3ecgbQzST+FmUBXV&#10;V0EuT1LByA1PogieMPnVlQeBgagGHxNeUfm89QvBu9Aw/Bwbjb9m5uP74iZMZdYgJ6cBKXmtiMtp&#10;Y/J3IJJAsGZ3IUpAkHmjECK5vCUgECjoCQF9bJUCwlcomOKr4JlYAe+UKiqEWnpYG8xxTVyvQK61&#10;EKfpNfgxIhYffOWuMVc80rng2sMNp5Rpm0zmFSadXGGYIxAmWa0ng3To8fNAq8kVTS436qCRP7qN&#10;f0otlUEVrUMVQVFNe1FFIFTwpBP70EqQrBbEYJQnblesAf0pXgSCN2bKo/Fhd0AB4cFCAzb6ijHR&#10;WoAgkzN8jC70oP5wJYjkakFSpgXWpGBlFxxkbEN5nierK6uYzs8NHmYXOJvsCQRWQYMDXFj1pOuy&#10;A0+UqIRgNLSXYWC8FWPzfVjYmsTi3ixWjpbVTUfnz2/j6NEpjuQ6/9v7uEcwvBBAPL+D7qlOHD85&#10;4jYnuH55hvO728jMjkSsRY+8pEDkJvgjkUqgrjEbl88OcHp/F3epKGrbShAeY4aVr2cThNvnK9i7&#10;v4fRnRm0sTKu0+Mv3F5Gx3w3xrcn1J2OczympYMFrB3MMWEmsEA/Pbc7hRWCQxLnhLG/OQhbbgRK&#10;E7xRxKjJDVVXACqyA1BTGIK64nCU5QSiOj8U3bRjk+1ZWOgrwupwJbamGrA2bsMoJXppWjgiCHYB&#10;g5o3kyAwaGgXCFsf/r4+hIKvzg5m/sbSGSw+QIeWkmT0VKVioCIBI4TCQjOhMFiAo5FS7PC/m7Kl&#10;YrY1G3tTVAfnY3j9Yh2ff7zAzGwT8vKi0Nddh+n5QazuzmDrTAaWWcPVs0Pcvl5Da2shmmh9+vi7&#10;9XWWoZ5W4miuB38828RSiFmN4bmvccc2z89tJv62C4sWk36HanZP50av74YVVuopJm43z99aZ0eU&#10;skCVEBqVVEX1zjLVm5saXq2XlqKPNmSQgBghPCYIiRlahDk3A+Zc5T4HLWQCmHWNBz9XQk/LYMIJ&#10;933CBD/yNODEiyqFiX+bcTNo6n8NkfbLuAd8TjU00ircpTK4JhCk34IA4SmB8JSW4Slh8MQsczN4&#10;EwaB+BAYgV/FxuN/zs/F/1Hfiv+9dwb7pe3IzapDcl4z4gmEKFEIeb2IZqjGxexWBYNfgKCNqlRA&#10;MMQxBAiiFGIrqRIq4S1ASK6Bb4INfjF16l4H39hy5Efm4CqzHL+xWPGRQHjq6Y77AgT+6Kfu7lin&#10;1F8mFKQNYZpJPimXHIP16A/UoddPhwaeSDfKwIE/Nr0ao4rbVnk4URk4KWVQwxNr0OKN2bQwrBTG&#10;oEcGSUnyQn+6GRM8eR/NNRIGc/jp9jgeLTfjeLwWi71V8OEJGO5voPTVwoGwkcSOk8lSU0LUlPAC&#10;BDsCQeyDsxcrW4gGxmANnKkSZAh0Z6ODmqDEnds5EgjSH8GTKiLE4omUrCi08sQcnunF7MY4xhYH&#10;UN9Tg8GFfhzS158SDI8+PsLm/gK9bxY/MxjzmyM4uljFBpO0hP4+PMQDmbE+KEj0Q6HcKxFvRl1d&#10;BnaO5rB3vobJlWFE8zvHMBpY8Q6vtrB9sYFJJsLQ5hS6l0cwJ4B4eozaoQY00f+3T3Whc7pL3ffQ&#10;O9OF3tku9Mz1omu2Bz0z3epehrmNYZwwkdplwtkkenNWfhthUJrsheocf7RVRqK/IYkJn4np7lyM&#10;NCVjtD4B+xOVjCrsjlbghL/56WIrk60VS/2VKE0NQaAMj8b/y4u/pw+B4Gdwhi8LgJnqwcfDDr4M&#10;+U+i/bVoLUnEcF0a7QHtAz9rqzMTh4NFOB6pxEZ3MWabMzHfmYvx5jRW+VrsLrejND8C6ckB6O2p&#10;Vg2m02tDmN0aw8zmKFb2JnH3wTYONsfQWZuNLtqmzoZcqoRi9FEpfX9/B69H2zClc1bdiE9ZtU91&#10;OpyrPgFMPkrxaybUBSvsAWX2MuV2HxPcRlhUfIFCBYFgc3VCF2HQSTDI9PH9BMKImzvG1bDtHpgk&#10;BFTXZhm6XV2C1GJVrjhwmzW+tqslCMQ2UAUc0CYIFM68TQTCTZ+E20z+c0LgNoEhSkGuOggQlEKg&#10;CpD+CXepDu7TKjykVXj8FQZfgPCMKv1dYDDeEwifo2Lxl7Q0/DklE58zy7CfWY1iqoSUvCbE57Uh&#10;ThoUc3sRldfDZQdiskU1fLEMWivVwZcrC3oBgYpyGGMIAgLBh8nvGV0Hn5h6mGkbvOLrEBhVjpb4&#10;PHwsLMA/WYLxzkuHR0YPXGldcUEgHJK+G/xBV2kXFpjkk+72GGXVnQzUYjhIi/FQE7qoEkQZNNI2&#10;2AgGmwt9NKWdKIQqJqtNrkgwiUcTfTFNHztLqdseb0Jfuj+G8kKxUp+Cl2ut+O3VFH51ZwxPVlpx&#10;tdiG6c5yeDGBLcGeqvXbnQntwcfxCb5IoRd1pgIQ26AUgsEezr4O8IrSwhxthIefC20DAcJtPKgW&#10;3AkGGWfQidu7EBQaymqNJysfrUhqejR9WTyCI3zUbEt5palM5nWcXO/i+HIbyenhMPs4IjbSgJJc&#10;Czrq01FVGIUY2oO0GHp5Hk+BVGmqnmLK94pcK0b6a9HRxz9O5mIoisM4bcDJwwNsEwgTO9MY3Z7E&#10;MNXJ4NokxncWcfL8Gv3L42gYakXLWDsahhvRNNqEZtqGFkKibaJD9VjsIRQGqCrG10exfDCPMdqR&#10;spwIVGeHor0kCi15QegsDlNJON9bgK3RchxMVhMA5VjrzcfhZAUWWlPQXxKCU65fLNhwOlON07k6&#10;7E1UY4CVPTncCE/+DtJ24M3fNsDgAn+NI/ypFAKpHoKpFsQ+WM2uaC9PxHJ3Ptbb07DXnY6jvlwc&#10;9hfjYKAM6725WO/IQUeiGRW+bqgOMyIvVI8UqxHpmUHopkJZ3BtX80pMLg9hkgppbqINtnQLWqha&#10;RmwZGKrn+2X2LFqHraUu/PZiHRvxoWosjjvuHrimjJfr+9Jw99DPFw8Y9/x8cOLrixVW3kEmeSPP&#10;32qek2UEQjnPU5uboxpJqd3JEV1OTrQM7hhz02CCyT6l0X1pZDRi2t2AWVoH1ZbA15ZcNVQKBtUn&#10;YU9vVA2McglyX++OY5P0TdDjVJQD45RwkHseVOclQkIN0srXbxMeYimkLUGuPKiGRm6nLklSOTzx&#10;MxMIPnjm58cIxptgC575BuKEykTuxFwNiePvU4aUXBti8tqRkNuDuOxOhFMthGe3IzqzU7UnSCgg&#10;6KgQtNZyLgkHAURUmYKCZ2wFTDGyXgeTtQ5+hIUft4kJK8Vmdh1+k5GJHwO88cLgjmutM26zup+T&#10;ovuUUhv88ZYJgwVXR/5YDhhgYo35u2Mq0hujYSbMxAaihSeNjSdRnZsdaqkmxCpUuhMQlPzTKeEY&#10;TwlEZ6QOM6wQQ5mBqs1grjoey4TBPCvMi/U2/OZ6Cj8RCHfnG/F0dxBDDTnwN9oh0FcDnXQ/ZtXy&#10;9nZEWkYoMgui4MJEv8VjkXCgInDxd4AvPXNgvPcvQHAz3iIMuGTlc+HJ7CaNZd4Oau4CnwDXX27o&#10;kVukHbhuxxPG6O2OgrIM1DaXITo5AjpCJSbSEzmsoBmxXrQG3shPMiMnwQfFMiAI/XsBfXpBig/K&#10;MoNRmBKEgiwLUrMiUMBKJ3co7shVjZNlTBAEQ1QjgxsT6F+fwMDGFPpXJ7Fx9wjL59toHuukOuhB&#10;23g7g2qBIJDH7ZPyfLfqBj24NIzRtQksHi7h6t42pkZsqMoPR11OMH19LKV6FuZYmWc6sjHZkoaF&#10;zmxssnIfUhkcT1dil35/rjmRkYSV7iwcjpfiZLoKp7M2nMw3YWe6AW1UPxFeLjDy9/Dn7+bP3z+Q&#10;IAhmMZAIku7NVAqRVFsTLTm4mG/ACfd7OlSA3e4c7BJGuwOF2O7IRWukEbkCWu4nP0CDnGhvxFn1&#10;yC+mdZxqwxbt0dzysLocOdZXi6aMSBQEuqObr0805mGwqRAdLQVor8/Ak9VBPGgoxqKG56hWT4ku&#10;txN74ZLy+9LXB7dZZY8McueiBxOc+6AKaKBiFSCUslhJJ7kaF3vVxtXm5IBeWophNw+MMsYJhSkm&#10;3ozOSNtgVL0Yp9Q9Dlqe+zeXINe1BmwSCHLVYZsqRaYh2NEyTwQKBMQpk18aGqWL87Hc80Ag3NwE&#10;dWMjzhliK1RPRoY0MH699+GmoZFBlX5fGhwJgku9J/btHbHt4IQtDwP2I5PQnlGFFOaszPIeT3UQ&#10;k9WJMFqFENoES9qNXYjMbKVlIAwEBAIEA9c9qQI8Y6sIAsKASsAQUw59nI1AkEbFcgSHFSEvohyX&#10;6TX45B+Et3pXPNbL9V5nnHo44oA/4g7pKqMjLZKq87QOE0zyASZmLxNwPt4fU7H+mEkKxUJaJDoo&#10;I6W/QRETq5gnQLXRHj2RJgzG+6Alwg1tVg+s1MRjvzsPd2fqcD5egc3OLOz15eOH26P41dUEPhMI&#10;Vwv1eHU6gZ7aNAQRAH7erjDxJAwMcEdklCeimJQpVBpO3P8tVvtbTFhXnpiuAfS7sToExHvB3ddZ&#10;AUFLG6HxsoO7lz2VghP0no4w8HFCii9q6tIRGmKEK09sjc4RHqyALjx+ewLCldJYS2vkyNcMPJGt&#10;IQbkpISiKD2MEAhGSWoAKjJDUJERhLJUXxQTBsXpvqjICkZxajCyaWnSsyPRNd6KIVbA8c1xdbfj&#10;wNoYhrenMbA5jf4t2obdeUJhGhMHy1i73EPLZDc6aWFEDShFMNenIKCW8/3oXxzE4OIIRgmRMUJB&#10;rMmjh9sY7CpiZXdBRaoZQ7ZkjDeloaciGvXZfugtt6C7NBxTtA0rPdnYHszH8UQZdocKMduSwkqe&#10;jZOpSuwNF+P+ejvub3Tj4c4AVkdqkR3jC1/+lwGEbgB/6yD+hr46e/jp+b/w9/EU+8DffqmnCI83&#10;2nE1W41j7neP6mBXpntrzEATbVwJf9cS2rYcvieHv2VahBEF2RY01ediaqoT2/tzWFodxs7aMO7z&#10;t5qnKigPN2C+Nhdr3bWY7qrEZEcJzkca8Wm8E0ueTDi9jlXZoAYw2dF6sIK6YV1G8GKyTzH5h2gT&#10;Ohg2Jn61WIYvQKigkq3jNu20Dv0ExxCVxgiBMMZQ6oAqYMJFizEnN0wwpl3c1Q1QywSC9FzcNpgU&#10;EDY1GmxRRe/q3AmEm1uk5T4HsTMChFOC4bZSB7QR0l+BxypWQtoVpD3hpk3hy7BqX0JGXb72IUS8&#10;PXHgocWWdLpycMQdQuheYBgeJudilDDIyKhBTIF0Ue5FdFYXFUInQrM6YEmnOpArDZkt0lNRFAGh&#10;wGQ30jZ4xlTDSwXX+ZqBakG6M3tF1SCEcAgOL0BRdBmO4nLxkp7oOWXhA3rGC70zjljl91wcsEko&#10;iDqYpzqYJ1kneHIMEwhdTMK+QA9s5MViKTsaSzkx2CxJwiSraGuIFjUiJy1a9MQaMJDsg4VSK04I&#10;gndbXXi314tHq824zap0MFyEe4v1+P5yTMUPV+N4fzaC7x4sobUiHmEBzvCm3Pc1uyA9LRRh4Xro&#10;THb08wHQ+DnBjtXfnhXfgxXFjUDwjtEgkNVaKQS+pvkCBA8fe8LBCTqCwUC7UFYeg9npZpQVJ0Ir&#10;reuerio8NA6qA5Qbw51V0dPLjX7aHl4EhCVAi8w4P5RlRKAu3wpbgRVVWSGozAhAuUR2ECpz6ONF&#10;wdAi5RXGY4gSv48Sf3B5hEpgFH2Msb15TB6uYOJoFVOn6xg7WsYg4bBytYt2Jn7LRCe6CIVerg9z&#10;+5E1iTF1C7XE1NY0JjcmMUEgLKwP4eJqBZtrfVQvJlZfPYppx2oz/NBfFUuPH49RWzzaC4MxVB2N&#10;9oIADFdZsNmXo/p7HE6W44yq4ZD/wzKtxNPNdjxab8Xd5SY82O7B+Won6vMiEKK3gx9tgj//dz/C&#10;2UyAmnmumAkGT1qLpGAPbI1U4HqpEXdoRY4JncPuAqxUJKLOh6Di71nJql6kc0IeFVhuqAGZ0p25&#10;OhMdHeWYWOjF7vkCDo+m8fh0ER8OZnn++GA4NhQP+5px0FqJk14bHvQ34tuBNqwyaVZZ/ddpHZaZ&#10;2EtUAXNM+HnGHJN9mufuqJsL+jxc0MTXa1jYygiGIr5W6kzl6uaAdg9X9DChZVRm6Y/wFQqiFEYd&#10;3THu5E6V4KF6MarLkNJRiZZiy2giFHRUCh7qHoddvYyZIBD4rziRtgNPmfKd9kFLO0F4qCHd+VjG&#10;UJARk26gQIXwCxC81foJ1YZc6t+gpTkkrGTEpae+/ngdEY13GfyfCIT81EpahhZEEQZRGV2w5BAK&#10;VAqWjA516VHiltgDvVIHFQoINzC4CW8+NvM1L2stvK3V8I8uQYC1ABlRhViLScMLsxEvqAweGlwV&#10;EI6pEA6lDwJ/TBlIdZY/4AyBMElLMMQTo5NQaBYo8I89qMzEQW0ODuqycNFZgrv95bjoLcLtvkJc&#10;DZfi1XIzvt3rx7cHA3i73UUYNOF6oQ73lhpwZ6YKr3a78MP1JL65GL2Bwt0ZfP9wCQ3FUbAEucJM&#10;ry/9EVKTAunlmfz8bGuiH/yjjHAy0woQDJogNyoEe+jCneBHCGkDXeHE43Oj5ZD2Aq33LcLAgXbA&#10;HmZ/O8QnGFFcaEWslfaCVU7L6mU0usDTRDDwRNcQAB48ieXGH2/KYyO3kTv/fEQ2ezkjLYr2ICMc&#10;DQVxqC+IQVWuhV4+HJVcludYUMjqNzrZiqn1YQUEVdlXRjC2PYOl25uYP93EwtkWVu8dYv5yG91r&#10;41i82MLY7iyaaA96F4fQR2swvjOD6b05zOzPY/mYKoK2Y/14Cbtya/TRIvaPZnFxuYqNlT6UZoej&#10;lp9flx0CW1YgBgiEmbYMzLVnYLErm/YgF8tdmRivi8ZIVSSORktwNlPJ/8KGo5FiLDUn44jV/XKu&#10;CteLNbhctuFqoxX3d3ow2JCKKDPVAX+DUP6OQYR0sLcbgn3cEMTH/lQPJQT/Oe3e5WwdgVCI404q&#10;kLxoVBImcqWpmid5udYJBYRJgb8GqVZPlBTEorW9FB2jjfx+07h9dw1Xx1N4tNiHkVAf9OpcsRNj&#10;xXxEEBbiwrGTGotdaxiWqAZWvoBgkRBYdJZwYPFyxhoTfYVSfo5Ve5zJ2knrW+fijDKqhEICoZjb&#10;2dyd0czo4La9bq60De5qQhcBwrCTqwLCpNz4RLsgvRhnCYk5Juciq/Yqq/8G973Bz5Cbn3ZV3Ayk&#10;csA45GvHRtoHqgJp9PwFCFyXfhMyhqIaO5HLO7QTsi5XHURFiEXfokI94Pc+F0iYzXjmZ8arAH+8&#10;DbXgUwpBm1WD6tQKxOc1EwhUCZndiMnpgYVAsGZ2UjG0qcbFGyB8aTMwRdMyiEoQMEQTCFFVTKAK&#10;mKMIhEiBQxECoouQGJGH9cQcvA/xxztPD3WF4ZK24ZgKQYCwLUCgOlAwIFnHqBBGKB/7+Ce38SSo&#10;Z3IORvrgsDobD3qq8XCgGk/Ga/GMfvQNK827nU683+vGx91uvNlow9OVRgKhkfKymZWoCQ9XGvDx&#10;ZAA/3ZvBJwLh2zsj+P7uND7dm0dDoQXh/o4IMjsiKcZH3WMfwHVvbzuEEQYxGcFwY3I7+drBldtp&#10;QhwIBNqGKC2MlKly2VHn4wyTnwM8CQ6Z7dib7w8OdUVomDP8zFQGenvoaQl0DLn27mlkxSMADFQH&#10;espck0467TjAy+QIHb+3B7+/3Fth4DKQ2yWFeaIwmSAoiEdlEYNwKM2JRAu97/ruOHqnW9E/14Np&#10;ubx5MI9NGS9xexaJhanomOzF5fuHWLm/h8FNVvyDBSwRCk20Ct2ExzDhMXm4pMZ93LraQd9MN4Zm&#10;ujC7PICV1SEc7E3hhEDY36EV6SyDrTQRXTUZGLBlYNiWgv7KGLQUBGNMpm+nLdugpz+brcHeSBGW&#10;2tNwTptwPF6Ms4ly3J5gBSa8TwiJlY4UHE0W0To0UL434PFeOx7yP1zqL0RauBZhtGJxBG48/4/4&#10;cB0SI/VIsuiQEOyMwdpE3FtuwclgCfZbcjGeFo5S/l41bvb08dJblUnJolLk4450ixG5qaFobi5C&#10;70QzxlZ7cUEgPD6fx3l/Hcb8dJjwcKY6dcGsqzNmWDlnmYRLrm7YZGzw3NyUokWbsPtlakHV6k+f&#10;fkTJvcOEWmA1HtRo0ejqinIqijzCI4dQkE5yDV9UQj/fK30SRqgShp1dv9z0pMGUDKBCCzFLCEw4&#10;uWCG0JiXKw60BltGDTa53KZ12CEQlFIgDPZoHw4YhzzWA0Lr0N1dDd9+rjeomaDODLQPJoJAYPAl&#10;bhMKMsz7rosL9vhdz6UdT4Zi8/PFIz9/vPT3xTt/f+ZoOL5LYJ5l1aI1rQwpBY2Iz+9BclYP4ggD&#10;1UOR1iEup111Wrqls5bQLpQqa2Bi8n+FgVfUFyDQHphjauEVWQlfazECI4uQGlaI0zQZNi0C700E&#10;gskdVzLCMhXCCeXWvtBWgEDCjzvfwhjl4TiTZ9hgjw5RCYRCHROlidViPDEYp025uD9YgaesEi/W&#10;GvGMSf+UVeblJmOtGc/XmvBsi+t7HXhCKDzfbMH358P4iargV/en8ePdSXx3NYlP17OsvhZE+Dog&#10;IsCVJ50JMTwBLZSmIUHu8A9xQ1SKP7wi3OBMIDiZb9EuuPM7u8A3Rg8Tt5XeinrK1YBQNwQGs7r5&#10;OsHT8xZC+N7QECoBAsOgdVTtE0YCTgUVgBfB4MNkN/N5UQUagkHD5z3ond1pKdx5cmt5Mhn5m5j4&#10;m3i60E4EUgKnEAxFCShjVRwZqsM0T/DuqSaMrwxi42QJW6zq/dNdCI0PUvdf9E724MWPr7FyuYNh&#10;2gC5DLlKOLQtD6KFiqKP6mBkf0G9fvToBI19tYhNDkQq7VJVaQwaq5PQVp+NGlq1hAgvFKWGo6Mq&#10;DaPNuZhuy8FkSzq6SsMxXBtLqxCE4eoYrPZSyY2VqIbFvcE8zDfFYLEpHscDRbiesdG+Ub0t1eNg&#10;ogQXS5V4cdTCaMOzg05GP/Yma1Ge7It0/qZp/O3TrO5IjvTg/6NFJJVaDAG8PVCOy/E6bPHYuqPM&#10;rMhyg5s9aljFKwiFYn73mgAjKpNCkBPrh/qqTKWmppd7sc64tzmCWdqtXv7+83pXbNC2brHCr0r1&#10;l4ZuDw2LlYc6N4+YiOeeBlyZvRk+uPTxxiVBcMHHx5Tga5T3Y1odWpnMCghUB5k8nlKGjVBo5Tne&#10;TYXQ4+SEXjsHDDg6YVSGWXPRMsQuaAkGuU3ajWCgSiAQlgilTZH1X4CwxYTf1sgAKm4MV0LB5QYK&#10;amBiD9xRVxpMhIL0quRS2hTkCgRDbMQ+LcsegSWK4oLHft/byJD7IHzwmArhJb/LW363d/5B+Naa&#10;gpeZlehJL0ViTg3i8ruQlt2DxMw2BYK47HbEUx0k5LbjlvELDIxR5QzahqhKmKyEAi2CN5c+0YRE&#10;VA1MkTXwsVbCP6IQeVQIjzJq8OugSLwlDJ5RIt83uuEOJcsJCSeUWyMQ5vhnTvKPHCHthwiAAfrq&#10;HlbRVvpvGwEh3ZNrKCMH48yYzArGQlkktppTcErpeMHqc2+qGo8JiUfzdbgzUYp9etixilCstSXh&#10;+9tD+PH+JH79eAa/vj+F768m8N3dWTQXW2HxtUdEoBuSo0xIjfHmiWekUtAgKMgFETFGhCd6Qhtk&#10;T9tgB3/aAK9oNxjDXRCVHoTUvCj4hXgg3KJBZKRG3ZfvR4UQzvfHx5pV1TfR05qY/CYDQWAiAIys&#10;/H5u8PeWDlF8zO8m/fql/4Obh9xg5QBXAkHnQdWg53u5NPB3kbsETQRGWKAOyXGBaKzPx8LaMOY3&#10;RrG2P4vVnSk0tpcjJNJLtWUEMVHOHh3jzosLLJ6tEwYTyi5sM/GnTlbRvjiMNkbvyjiGpL1gawob&#10;p0tY2RxFcVE0slLMqMwLQ11JPL14ELRydYTHEEi7kxhqhC2fdqG7Aot9DNq37nILplsTqRpCMFkf&#10;hT0CYX+oAKudKZhvSeR6IR6vd+DFbg/eHA/i9XEfHqzX4/GWDe/PevHupBevj3oYg7haacO4DMqa&#10;GwBbXgAai2lV8oJRFG9CktkZ7VkhuKBK3GrIRl2Ah5qcp4JAqJDKTG9fzqjmuVYe4YP8KD9U58dj&#10;ZMCm7rOYG2vERGUGWmlFRvj7LjK55Pxbd7THjigBen5JoCNW9DPx6aYbGFz7Stz0QTj31OOUkJB7&#10;D1b0OowzYdsIEgFCPuGSRShJw3cdFUYzIdNGr95ub49eZ2eqBNoMV+mHoFeDp0zLlQYqhhk+L9Zh&#10;htJ/hvta8nDDKhN+nepCdVqinVgjWGSIwW2qmgM+L7CSyi9Jr+wDQ7o5SwemU4OOQCMI3FxwQoVx&#10;4UnrQBhI/4R7XjKEmlxKFSD44KmXJ15w/ZUvVUJoFL5JLcVubg1subXIzG5EalY7EmkdEnM6kEAY&#10;xDFis1pxy0tUAUPaEKQPgjQwGiwV8LJQJUQQDFQG3hbaiAiqhOg6BBAGjdGZeJNahO+9A/Ha0031&#10;UnyggEC5o3GlFHNV9zHM2N+ibCIIWC27CYQuyr4eJkYbk6SKCVPPE2EuMxydFj1awzVoDvdAMxOx&#10;NYZ/RrwePUne2KhNwp3+EkzyBOrK8EZ9HH/UthT8cD2B7x+M4qcnE/jx3hi+vRjDd1QIXRVxiPR3&#10;IABYgaIJhFhvViMDrIRBMAEQFOqM+BRvmC0ucA24BXOcHv7xBn5fFzT0FGF8rgkJyd6wRsstuFrE&#10;RhuoLlwQQ++alR4Bb9oDH5MTQUBbwWrk4ykTmNohgJXO2yRdeKUrryPcCQEXqgEBgbu7nWpf0FMx&#10;3NgNqhD+HjLEmIw9aCQovY08Pn8DGmoKMTrSgZ7BJpSWZyI62hcRESYEhuoxutCH2y/PMUsbMbU7&#10;g9HtKQJhBovnG1g420THzCC6Z4fQOTOAtqkeNI20oH2sGXPrwzi7vYzezhKU5UaiNDuS6kQDDU9w&#10;LaHlzv/Ig3DQ096FehtQmGTBXH8VLja7KPvbcHupHAfj+fT51bi/1MSkb6YaKMXFYh1eEQJPxeKd&#10;DuHb26P4/s4Y3h324NVOG344H8R35wN4y8cfzobxZKcbq3156KuyYrQ+HstyTwMtycFgEWFfgMuJ&#10;ahx1FaA+RIdMHk8hj0ta+asp/StZpct5fPksPvm0m5U50ehrKcH4aCPBUIX2xDC0sgDNSt8XJpe0&#10;C6zwPety1cud5yTjUDomMcHOmUjn9ODSW/DEy4BDk/QNYAXn+Su3608xhqgkWrmPShcnFDg7IodR&#10;wP1V8bHc29DCaOd6LxN9xI0AcZagKqBCkNGUZpyoDriugMAEn6INmKFqWGBuLGt5bFI0aS2WqSyk&#10;XWObqkPmhpSh1uQ45cqDdHE+4zGeElYHcpmS28jyxKBRE77KSMw3g6/edFySx9KJScAg9zs8kfke&#10;g4PxU1wi/pBTiX+u78GT9mG0FzYiPbMZSXm9SMrtRhKhEJcr3ZgJBKOlFMZIUQg3jYpGWgUjIeBl&#10;YYRXwBxaisAQLiNqKK+rYA1Jxzph8ENiMj75GPDG0x0vaRse8ge9rXEh3dwJBP6w/PNm+adOChB4&#10;0nUTAN1UBx1MErm7sZqye7cyHROpQWgL81BXF1oZLZSRjRY3NFBWtkRRbpVYcTVSiYWaWAwXBqM3&#10;xxd3F2rxm8dz+PxoHL9+OoWf7k3g07m0I8xjqD6NCsEB8fSo8VFGpRAS6Fll4I0Qf3uYfW/BSgBE&#10;pnrDgyrBGOGKwAQDzFY3ZJREIiM/DFEEUhKhIHMFZGUEwRKhRWK8L/KyrfAyMnmpEgxMYkl+Hy8H&#10;+EqjoyfVAn2yJy2EjCOooQpw43eVeyrkVmy5C1DP7y8QkC6+MriIJKOEjsAwah3UoCNGqicv/qZ+&#10;QXpERJqRlm5BHKt5d38DLp+eqSsGA0vD6F8awhjtwRBVgPRPWDjbIAT60DM3hI7pfjVeQvNIK+p6&#10;alDWmIf+0XrclrkfFrpQlBMJs5GA4mdLu4cck6yb5BgJCQ1BHmR0ZhWPw9V2L757MIvXJ0xsJv/F&#10;XCUebTbhI5P9/Wk/QTyK5zvteLLeih8vp/DDxTihMIpPfO3jUTe+PRvAt+dD3H4Yny4n8fZ0FOdz&#10;9djsL8QWIXA0Uoa7s/W0HnVUCFW4HqvBcVsBprOjUMPfoYTnT427o+rWXsFzqoiFJ49qpjgpFP3N&#10;xRgZtmGgtxxbHVXoMcqIRrcwze3n3WWEb1oGJtsal1tMQBnfUC737eg1akQjudog28gVhwUm+wKT&#10;fpZJPsZlH59rZwLWUGkUUZ3kEjaiFARQNXa3FBA66d3FOgwy8Ucc3DFk74wxR1elDuSyo8SMO9UB&#10;E3yK6mRaLASBtejhhGWx1XIFgipijcchM6PvirWhcjikSjgyyq3S0jfBA7sE3BaP44jHfeHjhTu0&#10;BneoGv77lYebuRrk8iSBQGXw1F8aFMPwfXQMfp1ARR2TjKexKbidV46xggYUZ7UgnUBIlJGSuB5D&#10;xRCtGhUjSqG3lMEQWa46JRkjqRQiyqkIKmAKK4NXaAmrUwVVQjVVRDEKIrPxNqMC/2wNw0c/F7z1&#10;0uC53gP3+IWkU9Khx01/cWlUnOMfOMGTfJBJ0cME6GAitLJSyi3Ou6XpOG3MR3OQKzqYcJ1WPdqj&#10;GNF6tFgJCFbuoQw/SshUPJyqxXZbOmaqozBRRZty0IffPlnAT4+naBmm8fmKCoEV6PP1HBa6ixBh&#10;vqWmKo8jFBKpDmKC3akanBFKIPgSCMG0B4k5gfChJdAE2MM/Rgu/KHf48nmfQHtYCKLcnBCUFkUi&#10;JzMYsQRLVnoocrIshIG0GUhyM4EMAgICgeEvreZejvClZfBUCS99+x24tIeB65LoRj6vggrhZv0G&#10;HtIQKesyhJgkpwBE7IaHPKYELinLwKPndzC7MY2BuWF0TPWqy4xDAgdGF+EwfbyMvuVRtIx3o3t6&#10;QDU+tk90oWmoEVXtpSioTkNLTylWN4awszWKrrYSpWjMonD4PTz5WWZaHR8el9yYJHAwMhlTwzyx&#10;Pd6A7+8v4ePtEcr/Ltxbq8Xz3WYF4h/ujOBXV5NUBJ14udPF5CeYqdZ+ujupYPADrd0PhMZ3VA6f&#10;LibwLaHw3QW33+vFXYJBxsw8Gy7DOeNipAJ3uLxPKDwYqsWJLR/94bQ5PIeq5T4XyvYSnTOKgo3I&#10;jfCGrTCRaqoevb1lOBxuxnRkEPq57YTGkRXZQXVEUrffSzd6yvIlNyY9Fdsc9yOXw+cIgSnCb9rR&#10;EdNOVKsurphn4k7Qmw/xHO4mNGwEi0w2nMfPzyEUihzsUGNvp9SBTP0mQOgnAIYcXG+uNHB9nPsZ&#10;d3alWpCGRi5pV6ZoD6a4LvORLBAIK2IfCIRVNw3WuS6w2qGKEHtzIGMnEAqibDZ4jAKDQ8LgnGrg&#10;NkPukpQrD6qfguFm1CXpaHUtlyCpCh74+uGJXwAe0y48kTD74qGXN0Hig8OIWCykV6AuvQEZ2dJ+&#10;0IqYbAIhs0XZhlt6C0HAMForFQyM4WUwEQhetA2efCw9GT2pFuR1gzUXfemV+F1KGf4l0BcfAp3x&#10;yluHB6TvHfE1/OK7/DHXhbqqHwKBwBhi9PJEb+cJJ91AZ1PD8au1UfRYTWgKdFFAaIvQUCXQKjBJ&#10;26wa1Q9hvsSC894CPJ614ZSycr01lXYhFT/wpPrN4wX8/HwOv3o0hU9n/fhwNMCTbgYHk/WI9rVD&#10;HC1DDG2IdBWODnKDNcAFYQEOCPS3gx+tQlgsVQM/w4PbBlARBBIKQQSRL1VDSIQLCvJCUZIfjpR4&#10;LyoNPcqKYpBONeNlZKJIwyKhIGpBAOBPIAR6U4H4uCDI0wl+/J7eeoLC5AI/RqC3G4J83LmdM5+j&#10;qqCKkMZHPyO3pf2QdX9PF/jThniLrZCENDgpIGhpP7Z25nF8ZweDM0MEwgjaJnrQMduPoc1J9K2N&#10;KSCMygjKp2toJgS6p/rRO037QDB0z3DbyTZCgTCvTUMlPXob11eX+jA2XI84i5HH7QiLvxtB6oxA&#10;Hp+v+l7OCNDzePh/hRBss+35hMI8vr83jjfHnXi0biOYO/HD2RA+EwI/MsnfENTvjgZvrAMh8Kvr&#10;cfzqchSf5dIwVcN3lwQIofBZwECl8G6vDw+oDk4HShiluD1Ypv7nO0OluNNTgrudZVjLjVOD5VSx&#10;uFQyyjVOKPLVIS/YhPxof7TI92nNxRIBNxUdrNToONXnBJN/lkphVpQqwTYr/Qy4nGQxEtU6zedn&#10;mGzTTk6YYeLOMTmXNHos6w3qzsUxVupeJmcDz+UyQiSfx5DJ9+U7ypwNtAtUEJ2Mbr4+IABxdMOg&#10;I62GXHFwccGYQIGKYNTFmYBwUQ2MU84umBVAEVRrBMAa7cQaP1emNtymqt6htdjmZwoctmiTtrnv&#10;PVrwA1oZ6UkpikFND2e46Zsglx9lLAcBwS9L6YEplyj5mgz1LsPE3efzj8wmPPEnGKxx2EouRmNi&#10;JdLTGxGX06rub4jPZIhlkPYCHZWAiTbBSBAYQoqpDEqVOhBAuMVSMVjL4B2eh/CwZGxkVeF3Udn4&#10;iV7lha8b7hk9cMoDP6R82pF7GPjjrBAOS7QPc/xDZGCUCdK6n1VSuim30bv+Ue68a8iDjdK+I5xW&#10;IZT2INRNRWuEhwLCZHYw1mvi8XCyGq/X2nE6VIyd7mzs9Obh8+U0fn68iN88X6BNGMPHk358c0wP&#10;ezaJ65UuJEnjoa89omhF4rh/sQxKJQQ7IyzIEf7+t5j4DrAketMKuSMwSouweCPCY/Qw8/mgMGdk&#10;ZwYgLd6ERMIgI8mM6rI4xMeYEBNlQlyMJ8KDPeBFMIj0DvRyQrCXC0KZ8KEmBwTTSvgzyQOM/Cwu&#10;ZbDRYG8XJp6bGt4tgAAJ4HNB3rQrfJ9clw8xu6vH/rQjZmmnICCcmIx1tkLce3yKmdUxDMzKhCuT&#10;mNpewOTeorrE2Lc+jq5lWggqhdXrXfStjCggjC5NcNsx9C8MMvrQNdGKypZClNRlotaWha6OEtw+&#10;nlUzHxWlBaEkPRh5CbRI0ghr5ffz4/EQCmEGFwTwfwtiog3UpuCb6xlCgRaNlf/dPi3ByaDqOv4D&#10;E/572gVpK3h/OqzWfyIQfroapZUYJcSlv8g4txtTAPmO27zb6cFL/rd3J+uw25GHPcbJYCFOBgpw&#10;u6cIV53FmEwMUje6iUKopnSvlEuQPKaiICMKLN4ozbGguT4d07YcTFgDlEIYcbNjQkpHI8LgCxBm&#10;+FvOCBj4XeZdqRC4n0XK91XK+TX6djUOos6ANb0Ry6y6k/TzvazcDUz6Em6fzf2m8P25hIF0WGpj&#10;oneycvdwHwMshINUGDKa0oATocBcGGYeCBiGnW+AMEXoTIsCYV4sa2UG9BsgrBM+m1oPbDHpxcKs&#10;ct+rtCZy34WoBOmfIO0GN30VZHo4nbptWjownTPpLzy91CjOxzxe1RjJ76J6OpoIBYLgHtXCI9qH&#10;JwE+eBkYgOcEwkFyEYFQjtR0G+Lzpf9BM21DG0M6JhEEOoLARIvgGU6bQIvgKUAIZ1jL4RNdgtCw&#10;bMT5xqIpLA4PUvLw0TccL6TFlnJ4mz/+mpMdVp0csewsXkxmZnKm9HLGLKXRlEDBwxH9PKFaebL/&#10;sDGIv91dQzsVQUswARDigSYmcGOQ8w0UwtzRF++JheJIbNUn4fVqC95udVBWlmC/NxdHw6X44WoG&#10;Pz1YwA8PJvHutBfvD/vwcZ8q4XAEL3ZHUJ0WyOS8mfwjluojhUokKUKPmBBWQUIhOIQJR6XgH+6B&#10;0FgjAiI9YEkwITRaB79gJ/gHOyIj1RfJfJwSR7+aE0YgxCIt2Yz6ujS0teSqyhQTYWRFv4UAgyPC&#10;vNxVP/4IfkcLE17AEEI5HsxqG0BwBBhoVQQcBEIgVYREECEhoFCwMBMKPq5qPZDbiK2IYQU8v7OB&#10;1R1aheku1HRUY2R5AgtH6xijauhfm0QvgdC9PqqAsEYgzJ8uUx30Y2JlCjNbczc9FNcnMEVFNjDd&#10;icaOCpRXpKGOFqKrORtbcy2Y7i7GgC0dLUXRqKJFqswJR36iH5JCdbBS+UTye4TqCDGqvM7yBHx+&#10;uIhfP1piotOunY/jx9tj+JG24QfahI+0C+/PR/GJgBCrIEAQpfDTFWHA176/PUyI0Eqcc0k18WKt&#10;DfembTjuL8Ey7eF+Tx7tQwkuB4tx3paLjiAtypjMYhdk8pQqnmv57nYoNGtQEuqFnFizGvxlti4X&#10;iwkR6KUFkHaECcYMY4FAWOJ7xcIu0zqIfZDZw1ZZlaXb8rZ4dCbZrlRnLrdYfWWOhWmNRt3qLHc5&#10;FhEemYRCIveVJY2cPI42Jm4HAdXFffWzIA4SEAIDFbLOGOR2Q47SJuGsgKAUAi2ItCGs8rO3mMg7&#10;qkuzh7pMv8B9LzM2eGwyjPue9JOgLdmnSpAuzscEgIypILNL7zP/dgkYiQNXd1p1uTohnZhkjEYv&#10;XNAi3PPzx6OgYBUPqA4eEQ53Ay1YjWFRSC1DYnY9YnJaECuWQUUzbmlpB3QRlarNwMdSBR9CwYsW&#10;wmQp47IUkYGZKA5Nx2xSLt4VVeCjNRqPeUBX/KF2+OPPOlB+cTlDSTZLKExSUk3yS03yxxonoQUI&#10;s1pnejJ7vOyqxP/xq0c47ytFNX1+g78TGmgZGmg9GoKcCAUnAsENY6l+mM0NwUplDD7zpHm51oLr&#10;KenvXoSzySp8vjtHPzuOp3sdeLbThtfiX1lpXm/34+XeKIbr0hHpY6e6MFtD3JESaUJ6lBcSaUli&#10;LRpYItxUz0MzIRQeY0RYjAERVAhBFncqB8r4QAIhxYycJB9kJnqhuiQKlSXRKCuOYmUtwNhYLZbm&#10;O9HZVAA/Ay0HVUBMgAFxATrE+xNAIQYkBkunGz4O0sFiFvXApFJKgpBgkgV9gUOoWSDgrOyGLOV5&#10;2ac/wbC81I/bl2sYnGylgglEYn48Fg9WMLO/gvHdBQzKTU6Mno1xDO9OY/lyA7uPjzC3u4iZjXnM&#10;7y5h5WgVq0cr2Dhaxu7JKlY2p1BQEIvcjBB08HcaacnGaFMGprgcrEpEVao/6miXqrICUcLfID1S&#10;i8Qgd0TxO0SYqKZoYyaa0/HbZ5v43aM1/Hw1h893JvGttBFcU61djuEbsQRy1efOMGEwhl8zPl9Q&#10;NdwZoUIYxndntHeng7QbI3i724O7tIR3xmuw3pKJ5aYUHA9Ib9Vy7BO+tVRLZazMlUqqO6OWPr5Y&#10;44gCoxtKgz1pG/g/xftgvDgZMxH+GOT5KH1fZnn+SZfkJcYqrcEaE1huuNtkgok8lw5Jh5Th+5Tn&#10;+0zOIybfAZ/bNcgQaHIJkYWJVd7Gal/A96Uz8RO5z0x+fhXP8xZGG+HUzsc9rOj93L/AQG6L7uW6&#10;RD+BMMjtBAjTTFpRCAKEr5ZhU0tFQsuw7OyIJQEXc2rVQ0DFRCcQ9qkQlDLgtttUDJtUIhsEzZqj&#10;A9YdHbHN30OAcEKAfe28JCC49PbBXUl+AuGayztUCnfkeZMPjr2DMB2ZjIqMciTkNiIqqwlxmc2I&#10;IhCisptwyy2iDNoIqoGIEgKhHN4EgzdVg2dYMcwhOSiLycKdUht+KizDz0mJ+BDih6cydTWJdUq5&#10;tcqDlJbZUf44QuZR/nmjJPoo18e4lJ6Kog5OSuLx//p4G397uIpuKoA6H3u0EAgtTNpWfxe0+bqi&#10;hUnRFuCB5kA3lLPSzhZb8C9UA3Kb872ZOhyPlOKCyx8v5/ByuxeXc3V4sNKAp+tNeLBcjwfc7slO&#10;H9YGypDJxLcSNpZAqoQwHVJjmNwJfuoypMwhGM7Ej6A9iYozUR3QLiQYEEyrIjCwUKXkU2UUpQai&#10;mNWn3ZaGepmYdbwah/tDOD4awepyP6rKMqDh9w00uSIp3AdJwXqkh2qRF2lEFiGUZfVCdpQZqWEm&#10;xPJ7CRjkTj8LI9yXx+bHdT83hPF7qxBwEAS+VBS15Sk4P1nA+FgjUtJC4KSh3RpsxNbFDiaZ8OO7&#10;yxgVKGzNMKYxdbyE2bNlbNzfxdbdXaydrmHpYAnrx2vYOtvA9tk69u9s4piKY2NnFB0dhehozMLc&#10;QAWWCOjFznzMNGagp8SKrjIreiqiCNYE2LL5O8R5IiVYizg/ws3LmYrhFhYp6f/p+S5+vr9MdTCt&#10;2gw+36UtYHx7NaEuC/90l8Hlj4TDZ4HB7VGCYASfTobx6XgQ33Ep8XSlBUd9Rdhuz8VCbQKWGJt1&#10;qVgqjEU5reYNEGg5mWBym3wZi0y5wQ1VfgaUWX1QkuyPidJU9HhrMcRtBQjzTN4VbrvGpQBBYp0J&#10;Jz0Utxn7AgCdO3aZgHsSlPI3VyDkZiQPTFMdyF2NdVS7BVQIaW4OSKZKyOL+SrkvG4+nhdFOUHXy&#10;c3p4bDJoikQvE7yX1kIUwqATFYKbgMBddZ1e5ucsUT3L4MMLBMWsvSPBdXNFZINVf0uUCvNqy0PG&#10;FJFxSQkJft4SP2uZn7XGfW9K+wIBIVckjnRanOhvgKBmmBYLoXo1eqnnxEocMc6pRK743Kl/EBbj&#10;M1CTXoGEzHrEChCyGgiDRkQTELdcw0ugCSuCISwfxtBCWoVyeEVSKfC54JAsNCdl4CIpHU9InWut&#10;Ew/AEXv8Mts8qHV+0TWST/ppL5g0WOCfJN5sgT+G9BFfoDwbtKN6sHjiH/cX8H//8TZezNWjyd8B&#10;HUyGDjN9mI8jOkxOaNcTBjoX1GsdeBLQq9GzXTKxf3cxTSC04f5sPXblWjWB8P3ZJJ6vdaq7Hy+m&#10;ynFvoQbXS7U4ma7EXW57OteIvCiDmhMgMoBJJtOEhWhY7QORkxyAhDAPxNKeREW6wxLlQXVggCXF&#10;hEiCIYiWIc6qQ1W+FWXpIagtYII0ZKDVloK1RYKJMDrn59fX5UHPP9fp1i14utkz4Q3IiPBEVrgG&#10;OeHuyIk03ECByiTdYmKV1SHK3w3RgRoGQRTgruYuiArkMRAQVoLB6u+OMAJBwJCVEoyKojgkS2co&#10;4y3E8dj3mNDLp+uY3FvC5ME6xqkUxvYWMXW4hEW+tnhnHSt3t7D7aB+bF+sEwTpWBQqEw9rZCjbP&#10;VrFzsojjy2VcP9rC5Hg9ijNDMEU47I7bcDBeh50hAqInH7PtGXxciVWuD1TGoyotCNlWb6SGGxDt&#10;64BoHwfsTtjwTy928Pl6Br+mXfj5Lq0DgfAdbcJnqgK50vDT9SRhQLtwNkprMY7P/O0+HY/RNggM&#10;hvD96TC+OehXDYtLdUlYsSViqzEVG9UpGEkMVj0UZeSsaiZ6HRNCooxFpoJQqJGOSmFGFBLyi/UF&#10;6Kdi6GMRknYrmUdUZhrfYFIJCG56LHKdFXadSSYNd+us+tKBSaYa3KKK3ZD+M6zOS4wpevxeJl0N&#10;FUYBQZDhaodUHksWz+sSnt+1PA4ZB7SD1bqTKqBLBmF1dGEQDDL2IpcSYhkmKecXqDyW9G6Y42dO&#10;MrmnqCxmXQgHgmKVUl/GX9ySex5oLZYIiEV+xoKDPcNO3XchcPtqJZR6oLo5NOlpI74MyUYoiFIQ&#10;2yD2QQVz88jVQ80YJT0f5Waoi6AgbCVlooVASEuvIwwIhWwblYIN0TkNuKUJK4GOasAYKkAogD60&#10;hHAohTfhEEIgtFiSsOYdjG07yi6xB/xzxrkcZqIP0CqMyjoPepRfdE5LolGS7ZFyhzy4Ff7AE0yC&#10;3+8M4f/27Qn+/eUmtlhpm1hheumXO/T2aKNXbiUAmvmDN7s7oFFrj0pWwypPe7xbase7jQ5cjJXj&#10;aKBIjbBzMVmNb46G8WiRNmK6hs8X4GSkWA3FvtPP9ala3FulnC+OZjW2V11jQ7ztEepLyWf1RJLV&#10;iCSLHjEEQgxhEBJOpRCrRWyGD9JyAmCJdKN6cERlngU1BZHobshEOdezkn0x0l+B1aVudLTlM0md&#10;4MFj1tIWuRMKMipQusWLykTPauqK9HAtkkM86MM9kMhlfLAGsUEEUQgrbQiti1pqCQWtgoTAINJX&#10;4EBAmd14vLQSPk5q6U9A1DUW4+B6H7O0DJMHq4TAOqaO1jBzso7580111+Pq9TaWrzdx8PQY21eb&#10;2Lm9hY2TNSyfrKjBYZeO5rF2OIe1gyk1qvOTp/uoJHQiaFUq04MxXJ+Jk9lWnCy0qmHMDqZrcThd&#10;h+2xaky156NVpnqXgVtFfXndQiqV3N31LvzLy211x+mP16P49YNJQoEAIBR+uBKrQAjIFQYC4IdT&#10;guJ8Qv1/38jViJMBwqGfkBjG4/kGTJRYMF1qwWlvIc7ai9Bt/a8uzDLEntx+XM8ErGSClLsw3O1R&#10;SJDm8z+dr83GXGwY+ng+TjDZ5plAK6zQK0yuVVbiFYJBGrsXCYQlFrM1JrxI9EVutyiXJQkYaVuQ&#10;Dk2LHm6YpEroJhCkITOPkcb/OoWfn+1AIDDh6xxoG7js4LLLwQndjq7odaSqoG0YdHbHiKsGw0zu&#10;MSblOJNylMphmDAZ4D5GuJxhdV9kEi9RkSxQGci9F3P8btNSQJlXcwTbAr+LqALpySj9KGS+SLnv&#10;QmDwS9BWiNqRPgy7rgyqmj0uD9w9cEw7cq4z0Cp44YoF/b7ZjHtBwTiKS8VAWhlyMqoJgzoqgwbE&#10;5LYgLq+VQCAAdKFFMIpCCC8kHEoIhWJ4ERChQRnoCIxjYpuxdsseczzQIR7oCENswQD/rD7XW/zh&#10;bqFLlnxuiF9iij/sDCk76umCd6M1+L9+OMI/Xm7g59Nx9ETo0Kq7hR6tI7o1DuhidPKP7WC0MGwC&#10;A77eF+2FZzONuD1cgtXGJExVRWMgPwinI2XqhLo324CryRqcDpVgs4MnskwmOliKY8r62zNN2GDy&#10;FtBbxvg7M8EcEeFHtRDkBgsVQ1yYBnG0CzFUCGEEgiXGDem5/sjm/jMzfZEQ7YGS7CA0lsehqTwB&#10;0SH0zrQ4ck9ENKu9XL+XDj0mD3v46JyQnWhBXnIE4qgC0iJMrKJ6dWtvHK1QLD8vlh48lp8tVzpi&#10;CIeYUKoEgiCKkLBSLVgJhMgADY/RnetargsojLAG6BDBCPLXYGi8C3tXh5g73aQ12CYEtgmAA2w/&#10;OsXmg2Os3z/E2t09LF9uYZO2QYCwfryCbUJhXdSDzER9PIvV4zlsHs9jeXMM64yywngESQMoVYjF&#10;ywHFyfSYnQU4nG/BCRXR/nQ9DkWdERDzvUXorIhFRYofMsLdEEFrUxrvhW8uZ/HzkyXahDH85tE0&#10;fn44rRSCNCqKTfj1JW3DOeFwRgVxewIf9vvwbreL0cn/shffHfXj/U4X/+dkqoQ4nPeXYK8xBw38&#10;7goI0qDIc8vG86+RCVnLJJYBSypYsQs9nVDAc2qqJFnd2djL7YYJhHFW2GlW7llCYY4QmJGGPcrt&#10;aaqDKT4nNlddduS2U7S7M4SO2IwF7nuW4BhjgnURHDJISg5fTyX4U7jPDAKggIlbweotk7k02zug&#10;nUDoFHXg5I5+Jv+guxYj7nqMeei4H626HNnHbfro+WUcxiEezwi9/yiPaZT7HGFBHed3m2buzPKz&#10;FvjdVgiodVEuGmfsU1lIb8p9482ckaJutgmITSqGTX6PDX4v6bOww2Peo+I4EHVAmyBTx8m0cTLn&#10;xLWvLx4wngSE4sKahJkkGRezBPG51YgupG3IbUNsDoHgEVIEbUgh1UEelUEBDBEChCJ4heQyAdIx&#10;EBSLVXcTNm7ZkbQkF2OFX2CdP4pQdVZnjwnGCKX+IH3WEGnWwW1q+AV3S+Lwv73fw99frePPz9fx&#10;bLoJtTyJWgQglHV9VBR9tBndtCGiEhoY7fTWg9EmrLMaXQ6VYb05BTNVVoyXW9CZacZBfyHe7w0Q&#10;BnW4JBDujFVhvS0Lh0PlOB2lxx+W+/SrsDdcjS4ms9xpFxvoimhW5zDCIcTPAZZAZ8SzysVZKdmt&#10;rMxWV2Rk+SI3LxDFhSFMklDYyqJgK4lCmnRd9rmFIALB12inrir4yEAfJnp9HnegiVKxsRQzA420&#10;BExuVvSMKB+qBU8kh+qREKqjRdETQkxywsAil0RpZaxBGsLJHRFy/V/aF2SqOYIgMlDPYzXS7hgI&#10;BD0fGwhmI5Y3prF9uU8gbGHl+lBB4OjlFc7e3v8y98M51u/tEwjbyjqsX2xgjUCQeR3X7mzwuWWs&#10;MtbP5rEiA69ujGNish3BrLAyoEwklyFe/F4EcqQ3fXJqAGa6WalXOnCy3IZ92rPdqWos9Ragh1Ao&#10;T/FFWqgrgvifdZbF4LcvNvD5wQx+uk/rQCD8KEC4M4Kf5PKjXJY8HcFnKoSfCIYPe914s9WKN9ut&#10;+HTYzejBN/s9eDhXq4ZTO6d9WKtOQ5WXK0qYiJVMEjmf6nneNfPkt1Hmy3D9ohpKeO4VEbTjOTFY&#10;irPw3LNDDyt+D7ftZwywwg4yBpjAA/Z2Ss2O8PEoH4+xWkuIyhXVO0WYzFJ9CDSGmbjtTNwKJmwW&#10;n0/iOZ3I55MIGbENRdxOBl9t4H5auU0HlUgPVUA/q/OAmzsGqQ4GnV0Zzhji80MCA673U1X0UlFK&#10;DDLGuI8ZgkjGDlmRqw+0LmuEwCbt846eatvgSiC4qq7VMtKS9LqUfj7SQLpGWK3xs+WejW3a910P&#10;95vejlQcX22D2AW5QeqOj3Rx9sZTvxA8siZiMykH9Sl5SM2uRAyBIFcYojObcMs9tBRaAkBPIOgY&#10;+nCqhZACmIOzEUcgTIfEUP574pxf5rbGEeeEwAPKkUdaPa5JrTsmShODXEf1wLpOi2WDBj0k95TF&#10;B/9+bxn/8X4Dv7k/hX9+uETqZ6NYSM8ft0UsAqPJQ2ba5XNMtAlW9NXCCGxWxuIuT4qzvgIs1MZi&#10;viYWk5VWBQQZUefNVg8ux2twPFhGu1CB9fZcbHQUYH+gEtu9ZVhuycZqVwGmW/NQwRM73WJQPRWD&#10;mdRBZrsbKAQ5IyrclSpBg5hoLbKz/FGYF0QYhKGqOAKV+aHIjvdkpeZ2BEi4j+PNFQIvsSCuCCEQ&#10;whjS5yAp1IgM+uuvlxjDuE2k2RVRrPgxrP4xkvzSVkAwhVMxqPBzVTAI85XLjdIXwZnrhJaZ4SPz&#10;ImqpGLS0DB4Ip1o4oDXYPN/Fyp19pQzO393H/R9e4vb7hwoKhy8usfXwmK/tUT2sYZ1KYfdyF/tX&#10;e9i43MTc0Rymd8YwszGIyblOjAw3orWpACG0I0EmO4SbnWERFeVLRUU7IOMfhlIJVedGYG2sFrdp&#10;w44p6w9pI5b7CtFJ9VSS5Iv4AOmrcAuLfUX4zcs1fCfWgXbh+wtahNs3QJB+BzdAoEo4GcJ3BMCn&#10;/U6qglZ8c9CJ744JhIMuvN1px2F/Lg668zBbHM9kv5mkp4JJLEBo4LnTzCSQOw7rWdllPM4SnjsF&#10;/F9GE0KxEBGIFidaUL6nlYnWwe07uexi9DCB+wQQlOQCBQUG7nOEjyUppbPSFOEwzQSbJAjkMmIr&#10;o5zJn8nPSSSYopm4sVxP43oBo4LvaeJndfBYVCMik32EwBhljFDJjLJoilKZJMQm+Xiaj2e5vszk&#10;XZeGQ8p9NVAKbcAu5b+61Mj8OfSU6eTdqA6cqAIcsSmX9vmdpY+CggBDqQMJqhjpxLRFm7NNICiV&#10;wKVYhq+24VRLKJj0auq4u0Yf3AuOwHFSKvrScpCTXor4nAZEZzWquOUWVgaPsCJowvJU6AgEr9BC&#10;BAXnIC0kHduWWDUTzEu9B16b3PGeO/7s6Y1vfL3wxF/Gd5P7tfkF5Avyg2d4sFM8of+2N47/y+st&#10;/Pb+GH66HMHPl1OYyY1CIf+EGsqzasJAOpwU8c/oDDHgyJaK2x1ZWK6w4HIwHx82WmkXijBXHYPF&#10;+gTM2xIwXByG7Y5sPFuW1yqx2Zmnhu/e6i7GYlMuVjuKsUkgTNenYqohFYtdxegqi0dhgi/9ugeT&#10;ywGh/kxqAiGEy3CezBb6fWu4O7LT/VGUE4yCzADkprLCR+uQShWRGqFFMlVGHGW/Va4MMHEjmMBW&#10;L4KCcjWa1dXqbY8ITxlV2BlWJlUgoSCjDEv40lpIP4VAT0eqDH622UmN1RDM98lzv4TJCaE+7l+C&#10;oPB3JySYrIzQID2295dwdPcIO3dlcpg7uP/5BgaiDiRELew8PqNKOMTCBW3C1S4txj72LwkEGcmZ&#10;9mBwtgN9I3Woq0lDfJSJnyt9JXjsPP5wL0LBRyZfdURUgAOsMqYEQWHmd0jgdx9uyMTZQhsul9rU&#10;AKwzbXloKoxBYZI/bZETEgJZKCj7f348r/oefL6kGrgUi0AIEAifCYTvj4fx+XgAvzodwPeHXXiz&#10;Xo+3240EQjdVXwfeExJ3Zyux056FgZQQ1TuwhNWvktK89gsQ1AxfLDgyQG8Tzx2ZCrDIYI+uAAN6&#10;mSDtTPAOgQCTVSysRC8TfYCJPchkHuZrI6IKRB1wnxMM6bQkHZiUhWDSjREEvUxeGRFcGhDT+Fo8&#10;w8p9xnBbaWAsYdTy/G3n4361H+lDwMouHp65cKDT4URupJJORF43Izs/8JNBXX3wUPoEBPjhnll6&#10;Ft7ch3DM9xxqNKoXohqe3ccLB4TDKj93kZ8h/RPkZi2BgdywJTDY8hCbIMpAhpGX6eKkP4V89s1N&#10;UtLIeK4zEgQmFm6Z94H71XvijPm8Z7VgNDkNJcnFSEq3ISarnkCoxy2XsFK4hhdCE54HbXgB1UIh&#10;7UIBggNzkBmUjpPIGHzw88VnbwN+5WfEb4N88GtfH7zwIoFMjligVRhjgg/xgPspn7r5Z30cqMP/&#10;/mYX/yStzrd78fnOEE+EUQwlBaDW4IAGkyvKaBsa/XXYqsrA69lWXA0WY6k6AmeD2Xi72cwTSLq1&#10;1mCNlmG9LQ0bMoIPPeZ6azruT9twMVqlJveYb07Hek8xFppZVeg7F1pzMducgUlbMmaaszFSn4G6&#10;nAgkW/SU5qz0lOwCg2Ce+EGUxkFMghCupyUQAgneiItwQ4JF7tnXISNSR3UhoUcqJX8iq3wsq3oM&#10;kzXRzwNJrO4Jvk5IDXbjtlqqBAPSI020KB5UEK4I0DnBx90OJp60cq+Aj4CC1dSbSz8mmx8rcACr&#10;m0p6UQa+GhWhvu4IJDj8WKn96OtNOqqp1gqc3D3E8skG9h+f4/z9few9va3i4PkF9p/doUI4wcb9&#10;Iyzc2cLM8TLm9xaxcbyGtaMlNb5C70g9ill5w/h9g7nvcG87RFI1WaV9hOsW71uEHZ8jMEUVqTYP&#10;fpcwHmssYdqYFY6NvjLcnm/E3mQ9hvh71xfEIo+/XbSZoKeCk0uOv304gx9ZBH6kZZAeiT9InAzT&#10;FvTjW9qFz0c9+O6gAx93m/FqvQ7vuXy314oPBIKohGMqkMZwI7KYvKWU4tX03zbK/QY+rmVlll6L&#10;DUzOFj6WAXpLaXNs7oQCE7OP0SsN3gIBxpBAQAGAFoHn6Li0GbDST9OnT/O1r55dYk49L77ekfuy&#10;Qx0lfQEjhfuMYURzv/GMbH62qIM2AmFMKjYTWe4TkHsGXvj5Q0Yqes14HxiId/5+eGM2452fGW99&#10;PfGahfS1nxfeEAzPKOPvUx1cM4FvU+afspqfeGhxwsIqw7Of83VpL5C+FEs8zhUu5RLk16XAQdSB&#10;aj8QtSGFWWBAqMjArXIZ8orF+76P780ksjy+a7Mf7vCYdkL9MREbh7qkYmSkytWGOtqGOrnKUAC3&#10;iAK4h+XDEFICfXAZNMGF8AnMRF5wGu5Z4/BDYAD+FByAPwd640c/HR4bpXeUo/oxO1hBhJJt/MFK&#10;+eOtlCbhf3p3gN/fm8Fvb8u15i58z4rwbrMH1fTxqdw2nT9mb2IoXs9346f9UdxhlZ+vjMBJXwZl&#10;ZAt+PO/Hryk5n68143ggn74yH7td2QoKC/XJ2KU8PaVlWGrLYtKnYbkjH0sdhZioT0dfWRymmrJV&#10;DNemor86GZ2ViShI9kO0DHJCGISwogX7OyHA5xYCmAiBTILkGCYy1YAlkJ5ekp5VUSCSFk1QRPkg&#10;02JCJqGQEqJBYogOybQBKQEEQYgWpbG+sKWGoTaNViMlFHlRZsJDj1g/Df24K4JZwfy0t2DmietH&#10;IPgTBHLvQyjBEkFLEeHvoexB+C+hIbD4Psr4YL7fm2Axe7qjsCgL8ckxqO2ow/6DQxw8OsPWvWNs&#10;3j/BLsGw/eQMmw+OMH+8jpHVCdVDcXlvBstb45iY60BHZwktkoGWxg4xfkx4RhRVSxShaCUcZRnj&#10;50SguTCc1dWRpFCNuloSz98rOcAVBVQWLQWR2J5owMaYDT1VKQRBCHJovRL4e860pOE3z5bx+XpS&#10;tSF8OumjAujH9ycDVABUArvt+GaPsd9OUPTgxZoNT5dr8M1hBz7stREKXbhHW2ILMyCTCV9MGV7l&#10;SCCw+tYzUdVw/UzqBp57rUwMZQ8IiE5GP58b5HLczQmzrk6Y5/aLlOjqEjhjie9dZcLL5fJ1N7nG&#10;Tx/uTBnObSSW+bp4eVG5o/wMURVdlOotbo5oZNTz+UZu1831SS0rtKcG1/7eeB7kh7dB/vjIJP/g&#10;642PjG8Yn1g4P1EFfEOF8I23CR99THjvbcQHM4NQeEfF8JpK4LnJkznlRTAYceamwZHqfeiKU1Z8&#10;GRBFVIaMt3hAlb6rccW2uygRKgUe6wZD5lBVNuILHPY07mowWZlDUgZPufY14z6B9DggAI+Cg/HE&#10;EoYnkRacWeMxmJiD3LRixGZVIyaPlkEuN2qoDNxDC2AKLoUhsBS64Dz4+iagISIN7xMS8DtLKH5H&#10;onz0kcsY9vzRSEZSd5CSqotAkM4gQwTCgKcbftwZxh+eruKH8yH8wErwnn/+95SJD2cbUR2uQ1dy&#10;CI46y/D5cA4/HUwSBkVYqooiDLLwfqsFP50JDIYIhUG82mzF5WQ5bo8U47A3D1u0FItNaUoVbA6W&#10;YK23AIsdubQHfK41B5NNGegqicEIQTBRn43+qmS0lUSjpyZZzUKcl+h7My6C2R6hPPGDWfWkTUGg&#10;EBlCTx/khnAmqVlua2byhrJKJ1gJhJgA5HCZz2TKjTQi0+qNbAIiL1KP0hgz6gmD5kwrWrKi0JgZ&#10;iYqEQOREeCEtWI+kQC3ltAbRfty3jxNCvCjPaT0i+VxUsFY1LgoQVIMi4wYM0ubwpQ3B2wNBhIGv&#10;zKOocYBO4wiDtxuWD5dw58Ul1i/2sHq5j22qgz0CYfH2Bia3ZjE8P8Tow8xKPxaWezA2Wo+SAitC&#10;+N2ttCzxhF6cvysrO20PI0pZHwe1nkDFk8r/Ko0hMEgRMPC3SSEsU4MFDs7qCo7MkjXbXoRO/uYV&#10;SWYC0hHpQY54tNODf3q2hm9OB/GJSu/b414qhT58OOrGN1QGrzYa8JJ24YfTXlqGZjycr8A7FgJZ&#10;f7PdhjdbnbBFmJDCAiNjIpTYURXwXKvlOWdjojYz4VuZCN3u0m3YCcNMjlEV9OtcyrV+GWNgQyUI&#10;vTWTSPU14PZ7fG6PIJDYpT34GvL8MaX3CX38Cf38kUmLYy8jjpi8R36eOPL3wT6Tf48V/oTrdwN9&#10;8TTYD6+5fMPK/16Snfb5A9/zQSW/Jz7KkiEwkPhWQMHtvuE+P8p7uK93BMYrVnGZl/EppbwMjnqh&#10;19P7uxEKLjhxd8el3KREy3FFgFyYeSxGrepQtaNxoU1wV7FN+yDDw60RYjJa1CbXtwk9sRMCCBlD&#10;QY3FSLtyn/n8JjYGb1NysJxegOK0PCTlyEhKzbhlCpT2g0K40SqIQjAFF8MnOAtRXlYsxOfgt6kJ&#10;+HVkIB6ZZcIJSjBK/TYCQeRaN2OGQDgiKc99jXhZkIL/OJujP5RBMbrw7qBTtSbLGImvNzrxZKEF&#10;v7k9hz/cXcU320M46y3Cui0Rh50ZeLPWhJ/O6S/vDBIG9Jin/erkeLQo98mX4Wy4GDtd/AK0CdO0&#10;Awv0mavdhVjuzMdYbRIhkIxpsQiEQVdpLAaqU1R0cL2NJ2xnZTIaC2ORE+vDhHBSfjncX+4hcKRs&#10;v6UaHCNY8UN8nOFNeS+3MMvtyGYjK2aoJ3KizSiOMqIo2oTcKC8URnujMt4PtuRgNBIITenhBIIF&#10;TdkWVMscC5HeyAk1IjvchByLJ/Jj/QgSL0TzMyOYeFZ+lvRBiA2hkiA4ZLZkudIQRrsg9zRI46KF&#10;9iFCLISXm7qaEWzma/4a6EwOGJrtw/XLK2xf7qF/cQTLZxtYv7ONmb1ZTKyOYFhGbh5rxsh4k+qA&#10;1MzfJZaJbuF3jZdLoaIQaHdkKRHN3yHaTIXg64g4WqtE2gUBQqbFgFSqBAFCIt+XIO8j2KxUGbF8&#10;j43fub86Hc35VhTwt0mgdWgrCMePD5bUXakKCEz87896uJS2gjalCJ6t1OLboy4FCFmXeL8rVx5a&#10;8HGvB8tVSWgM1aMlUIc6nTOqec7VUKLXERDSGN3C9S7a0z4qgmG+NsrlBENuuV/4Iq83Wc23mRwy&#10;XZvEAS3BGavpHYLhWueGa60brhj3DB545KXHS/r5l6yqz+jHH2n5HJcPKL8fUIrfZ5JeskpL3DXp&#10;8JCe/Amff833vGN8YAgUPjBhBQj/Jyhw+YkJ/R3VwLfeVAs+BIJZtvfEWz5+7enDzzbTQpjxVC4P&#10;Ut7LVG6nPIYjQuHUw13N5CRAuBtgxh1+xjETXKAgimFf5676JBx46nGoRn0iMPQaZTekM5PqoUno&#10;bXNfa9x+hfm6y+O6ExGLrcwi1DNSM8uRkGMjEPxL4BZSDIeQQrgH0zIEFcLPPw15fjF4kFuJXyXG&#10;4qFZJq+044/PP4N/RDPVwBBJveupw6twX3yMDsYjixk/NBfgj3uDeLvRgtfb/HPlPgNW/fd78sf3&#10;4XfXM/jN5Sxf78JZfzG2mlKww3gyV4Mfj/vwa8Lgpwu5e47q4mxQAeHlRjMezFVTJZRim0BYaEjF&#10;ZG2imgpsvjWbViGPIMhCf0UcBnkSjdoy0FuRxEhELx93lcejuSAKrYWEQlkiWgrjUBTnqxIglIkp&#10;Ec4kCFMNakxE+nk/qiBP+nYtAejG7xtgckWGxUsBoSTGSBiYUBztheo4P9Qz+VvSQtCWGY5Wemyb&#10;3DkY7YnCCG5HGBTxfQUEQjGVRFkSQcHPVvcGEAziz2NpP6SDUiQrtrrXQTX00U4QAgIEq58Hj8sd&#10;4WYqGEIknLLdlwojOSsag5PdKLEVwZIcgdWjJSxuT2N+cxzTS/0YnWrFwGAN+rpL0NNMWRjvhRjv&#10;W0j0c0QCK3wcFZJEogx8+uWxLBOY9F8fCwQyIvQqZF2ej5HfyeTIkKUdLLRAGZT3Aoaq1BCkcLto&#10;Qmd7uBI/P1pWNzN9pB14u9tIyHfgE9dFHQgUBAAChDdbTbieKlZLUQlvN1vwYqEBV70luGwrwrkt&#10;G3vFCVjLjMBiYjAmqdDGQgyYDDJgmmpqirZqXO+o7nIcJzCm+J/NM9Zd7bFHxXDK6n9Nn/+ESfKS&#10;yfDGW8fQ/xKvvbQq3jOh3jOZ3lAlSLxjJX5HILyl/H5Dj/6S73/OeMYEfMJkfEx5/ozV9znjBV9/&#10;Q4XwnskqUxtKo/snWohvBAqMbwiDT4TGJ7VOIDAEGm+pCN5SHbwiEJ54eeOJjw8eMsTzyyhId6SR&#10;UeOhbhOQGZzuUIFcch8ChzsE0AmPUbpeb1AVyc1aN1cqCARCa4evbdFmbBIMMhfENn+DBSqGUa1M&#10;UCtXQNwxERiFFtqGzPQiJKRX4JbGXAAXKgNHSylcpJNSYD78zAlojkzDi+wy3DX7K+klFkEaa6SF&#10;dtfogZehfvjRGo4fIsLwKMgLW8EaPGrNwrfbnXix2og3K414vdyIF+tNKqk/HvTg54sxpRYuxkqx&#10;05GO7ZYUPJgoJwz6+dqQsgqfz/vxWdoeWFnkOvXHg26qi1bcHi37BQijVXEYqIhVY/TNtWVjvj0P&#10;I3VflUEyI1VBob049iaKYtGUG4mWvCh0FCWgLV861wRTxrsihCd0OE9gKxMgWiZ1EWlPSe7n6QIT&#10;q7IMq242uiAl1IDsEDcUWXUKCCUx3qhJCiQQgtEk80oQCg2pgVQN3ii2GlAd4wNbQgAqCYISKoMi&#10;qwmlMotzkj8KqFLi5D4LqpIYynBpr5CQy34yXHk4VUokFZmVliFGujwTHDJobCS3lcungazSBk9H&#10;aAz2uEU4h0b6Y0nmYJjswMR0OyYnWzA6VIu+jiL0Egb1RVYmvgOSCQOJRCqDJCa+tAkkcl9fI5lw&#10;SJW2Ez4vryfJkgn+VSEIJGII0hhCUyLKS8BgD4uRqoPvL+D3kxmWpC0iP8qA14cjaki1N7steLZW&#10;hXe7YhO68XG/XbUdCBg+HXaqtoN7M6UKEq83ee5sEAxrzXg5y20mavBmohZvxqrxergCr0ar8Wyw&#10;HC8GyvCipwQvOwrxqi0fzxuz8KgmFVcE/36iP1ZpxZaMVAQ+Wjxndf6GyfYtvfxHHz2luySjjgDQ&#10;qHhn8sBbhowg/srgiqe0Zc80TkxyVz52xxujhq8TGIx3jDcmwoHJ9oxS/QmVxiNW3YdMyqd8LPFC&#10;tiEc3oliEDCIVZBjUDDgMYhlUFAQNeGND55mAomWwfvGNsiYiA8YMtWczO14SSCdEwhnhI7M+3iX&#10;cLnLfV6JjWCcyWVLlfRu6uatLQJrl3DbYcHepPpZpbVYFUvhocWSTo8Jfvcxo7vqMNXspEN1kBW5&#10;6flIyVBASIW9fwocw7OhDSuAd2A2pXQCJugtjoKtWHZ0w6ydA2bt7bBDujwL9CEIQvGrqFC8Cwqg&#10;P9FjmLSRW1Tny6PxjHR/uFSLF3O1eDpbg/vzNXi4WMPEpko47MbVRBlhkIG1plQcdmfj024nfnsx&#10;gp9FHdzuU9Lye0LhG/rO9/sd+JFq4T23uTddjeOBEqy0ZGK0UoAgiiABY2rG4BxM8sTvqyQEiqIJ&#10;hgT0VqagjSBoJgQECJ0lVApcb8iOIBTi0F1OSVoQi2xW84QgVsVgF8TxpJeqLR2Mgnzc4O3lqiZk&#10;kYFO0kT6h2tY7XXIidQj22pEaYI/qhIDb2wDwVAX74saJrstyQ+NhEVzchBhEUxoBKI6wRcV9N3l&#10;iVQKjPQIJjuVSXyQKz+XVTrEnXEzmEt0oDvhpCMM5JZtg+rDIPdjhDMiKOuDKNm9qCZ0ultwpVz2&#10;JsDycqLR0VKEga5yDHeXYbC1EP0yDXxNCjIjNYinlE+nCkk2M/l9HZDk74QUQimZiS+qQSIpwIlA&#10;cEUaoZAW7KFCAJFC+6AsA4GR6C8QcUecrxstw419iPUlwAjVGO43jRYjJcKAcOmb0JGLn+/P4t1+&#10;G4sEE3m5At9w/SP/V1EDjxerlCKQ9gOxDKIS5ArT67VGvGcRebNkw6tZgmCa201X4t10Bd5QLb6l&#10;onwzQ8DMVOPdVBU+Ttfg27k6fF6ox7eEyDeTNXjXX4KTjBAsE5rXKumN+IbV9iOT4ZPZoJYf+PwH&#10;KgNZyuP3PlS83lQBRkLBQAWgd6F1cGZwnXB4xnhJQLwSReFDa8GEe+KpxWMC4qGBYNASDEy+RxJ8&#10;zzMm4ytWalEN3/hLY6MXLYUXHwssbtTEByb+Oy9f1Y7wjIpAJm99xHhAWNwjUO5REdylPbkiCAQK&#10;dwgHGUdRKQizhAyIIlPNEwpUB2IVRA0IFA74/iN+7q63AeuExpq7Dkseesxwn3N+npg2mtDipEWh&#10;0Q/5qTnIyK7Grbb+ccQVlEMfkQiddxS89BbkWFMxk5KKJXqO+Vu3sEo/dsEv/T7AG58DffFNcCCu&#10;As3qls98vp7ESHVzwFJ9Gu7O3oyQfDFVhovpMlzJpB6zJPpGIx4TFLvdmVisS8CKjdtOVOGnkz78&#10;6vYAYdCP70468emYcdKD9wTIx8MuWohhvN1qo22oo0qoUn0PxmuSCIR4BYSh6kRCIR1jDQRFfQZh&#10;EI+m/Ch0ynwDJUn0s1QIhbHoIBDai+NoH6LRkB+J9pI49FFJdNNWNBREIifGgKQwNySwGsYwAeUW&#10;ZS+TkxrOTBRChtWHyoBWgOpAblpKs5iQbr25/bYiPgC1CQQDFUF9PG0EbUHTFyC000p05FjQShDV&#10;pwejJi0QtelBKCIckkNckW7RIiXcg5/tQevAKhzKZagWUQHSuOiBEF9XBFBJBHjbI5jqIYwhx+ZD&#10;a/HLUG5cymXM7CSZ0j0GXTXpmOwoRldlMqu2F5OX/5G/qAMCgAoolRBIJQwkUgKckSQwkOA28lwG&#10;1V4mbUxmqE5dRVGqgVCQSFGg0FJNeNBe3NiIOEY83xfla6eUVnyIBy2ZHRURJbIMbXc+hA87rXi6&#10;UM7q36CswgeC4eFcuVIFohC+2oZnS3V4u96MVyt1eL1UjZfc5sU0lQDjDVXEm9kyvJsnHOYr8GGx&#10;Gu8XuD5Xiffz1fiwUIO3s1V4TVh8s1yP72fq8KA4Bpt6e9xlwr5lEsrExF/jAx9/oGKQpara0vrP&#10;yv1erAQr7AtRAQTAY1ZeUQEPqAJk+ZiJ/pQgeMH3STxnPON7nsrzjMdUDQ88CBKC4TEhIft5623E&#10;O2lI9CMQ/ExcN+Kt2UTL4kloeFNxeOG5lxce01Y8YMLe4/YS97l+E7QJBNqFTotro0FBQRSEmspN&#10;bloiHI4IDRm+UO532CYQ5N6MXS89jpmr2/4+2DX4YEvrhQWCYI7QWTT7okfnjSJPXxSk0DbkVOHW&#10;3//9T/jhnz7j9sO76O0cQEFSDmoSWWl9DarTxparA64pu14xPpnc8Jk7vu/nixYXVgeCIIA2Iko8&#10;SVkaHk634qSnCHsystF4AfYmi3CHYLgzVUowlOOgLxsz1VZMUUmsNmTgzXonfn0+iO+POuklWTkO&#10;WikvWTEoKV/vtFFiymWoDjziH301IVN9lWKDVWeiJhn9THy5C6+f0f2lEVHGQehnkneVJaKNEGgv&#10;iEdnIS1CgYAgCq0EQhvf18xlK9/TURKDnsoEDBJkPYRMTU4ocmLptVkJpY+CjJnoQuXjb3RDVpQZ&#10;RTJrc5wPZbEPEqgYQlgd4wM1yLfSFshIwFHeqBWrwGikbG1NC0Zreii6+dk9PDHbCZ6WfAuVSgTK&#10;kn2RRghkRxtVf4dkrseHsvIyovj5ody3JLnZxGTnsQSzCksvSRlXQYY5k74MXgSBLKWXYyTlvRx3&#10;EqGSFWlAbUYoZbsJCX52VALOKqmTaJFSApjQogCoBFIIhpugXZDLigx5PpNJn0UoZREImWGEAtfl&#10;tm6JDPUcIcFtbpQDFU4AYUK4RfvZU105I4pKJtbfDtG0Erv9hfiVDIxy1I0XTPBHTHABgtiG56t1&#10;v7QlvKeteErF8GC6HK9XmvB6tZ5AqMGzGUJiqhDPp4uoDkqZ8KV4Tyh8XKxU8X6hAm/n+R7u9y3j&#10;w3wVt6O1WKjCh+U6/HqRhagwGmvaW3jA6v+aVf2lgUup3Kygb5gwr5n8Eu+ZUB8Y75lQ702EByvv&#10;G/r2V3zumVaLR6zAD5hoDyThGc9oJV5KYySB8JpV/xUr8QvuX55/QusgMPgKBbEWT2V7gY0foRPg&#10;ibdUDC9pLV6YPPFSXWnwxCN+7n2JX0DA4OOHAgBPT9w1GhUYvkLhRi2IdfDBOWEidz6qyWeoKrb5&#10;PWVgmHVCaoeF/LZ/KE68g7BM+MzzfUu+fuijOinzC0JhWi7SMmkZ/vaP7/Ef//kz/sf//C/4j7//&#10;jN9/folPMtBGXRaGKTF3KKPu6Ek9dyf6IBOeBvliwN0VCYRBiJ0d4kyOaMuy0BqQ8pvdOOjJxnJz&#10;Ejb78rHak4PdgXwcjJbihGpgvjEVPXkhGC6OwGpTOj5sd+PHoz582mnH++0mvNuqx6sNVoatRrxS&#10;DUxteLxQh9OhfBwO5Kgh1Jb5vqnqJIxS8veWUvoXx6KH1b6fdmGQHlIuNUpDYjsTsCk3Gq2EQVtR&#10;PBpzrVQO0VQGCSrETjTlWVSC9lYmYrwpW01W0lqWQMmrYyLejJzs7nAL4ZSUeVG+KIr1ZGX3Ri4T&#10;Pt5ihtaVielih+QgEwojvFFm8UQtPXQTrUMjq3ULYdBOddDDz+riSdlGZdIjVz2KolCVSfhQcWRZ&#10;TQQC1QmVSTwTVZIpgh4/0MueQJDKf4vrdgilVQiVKyP08JG0GtGU7nIHZRKTU2R6puyHUj1V7q4U&#10;C8Rqn0gQJLNypwW6IT3AHRn+7sgiwDKkPwiru4SogSz6bbETEllymzgVS5YEIZXJ/WWy4ucQBHlh&#10;euSHS2iRy8jiMQtQ5MqD2IkEfk6C3NHJ/cZRcUQRVi0ZgbSBw/j+pBvvNmkll6vxkf/3u21peG7i&#10;/0zFsNOE9/zv3/C154T/q2X+/6zw71ZtBEIpnhAIAoUXM0V4O0OFQMUpiS/xbpZQoEK4UQlUDYSF&#10;xFuC4hUtytvVWvw414Bj2rtt91uU9h6U/h54rafPN2jxnEkjbQEvxftTDTynt35hotQXW8AEf0PF&#10;IMvnrPKP+LrEQ4YA4aHeDY+NHkxkHV77mlTHozes6q8EEv8NDGIj7jF/HsjEyDyXnlGVvKJKeB3g&#10;9UVhUI2IymDyy9WL+3zvA37uL5aBgLqr5/MmPpY2BQJBGhulgfGKUJFLkWcKBgacEw77/E6bGmcc&#10;83gOvE1YcXfBiocGxz4BOAsKw3qAL5aoKJbN/hgKDOc5m4zstALEpxEIf//bB/zjbx/xr3/5hP/8&#10;xw/4X//9M/6f//Yd/j9/eot/2h3DdKBe9fM+I9nuUnqMkDg5hEE4lUEkfVIdf+jd7mK8WOvgH9uN&#10;s5EiTFIFzDenYq4lDWtdWWrI7b2RCgyWRqEt0x+9eaFYb8ngSdCFT9tdeLvWhJek+XNWkGeUgU8Y&#10;z1ZseL7SjJOBYqxxXxtt6VQHmVhuycScWISKZHQXxVABsMoTCD3lCaoNobssXl1q7CyjKqB1aGBC&#10;ttAmyHpTnlVdbWgpiFFAaON6Y04YmnPD0VuRgFF67vH2IrRWpCAy1AAHKiSDdFsNMKJUxvZjVS9L&#10;NqOQCZ8UHQAPZ0d48LdI8NejKNKMcosX6mN90fmlkVHaDwQIvfysbgKhszAKXcXSxsFjI8gKEnyQ&#10;wqRKDGYisdrG+IvsdrqBAkPun5DLoxYFAEpzVuNEJml6pJFWxQfFCX4oTfJHCS1KIdWLdBrKsxqQ&#10;QxuSFuKCdLEkwa5MeiY695/NxM+h3FcAEBgIALieG0IVwPVM2olcvi5tJdlUKpkESybVQw7fX8DP&#10;LY7Qo9iiQ1mUERW0IiXyWdxOqQ0BT4g7UgmKFFEQXE/yt0earwPOJyppGwbxLRXgJ6q+j9s3QHhL&#10;VfCcCftilVKfheAd118TBC8WbQxaBzkHmPyPxvMVEF5TIYgieEMoiH14J2qDEFAgoHW4iXJ85PPv&#10;5svwcpF2gyri02I9vukuw6a3K25rnfCECXNzZYBwYLFTDYFcf87kfuZJKHhpWOlpCZjor5jgr5mY&#10;Usmf8bkntM4CAQHDA57/dz2ccJ/Lp3xewCG24C3h8JoJ/YJgeMZ9yLZ3maD3dC54SOBICBhe0DZI&#10;PJf4AoRHVCoChHvc1zXjLj/3Hp+7K30RJKgWLgiDc4MOZ3z+No/tjNuoMRGkCzT3ccTP3da5YtXd&#10;GUdyidLPh7bJgBVXDdaNntgOC8Iqlf4KgTBloWJOzUV2RimBIJbhL6/w7399i3/98zv8/c9v8Y+/&#10;vMN//vkN/t9//4D/x08PMUYfXEsf3WtwQRetQT5BIF04w9zskc2qOFOdjKvxWjxfbGEF6MCrzXbM&#10;NyTw5A/GuC0Bc01pWGrPxlZ/KfpLolATZ0Rbup8aLuvVSgdlYSuezdXj8Uw1Hk9X4jE94EN6wMez&#10;NWpE3tXmdEyURfFz4jFbn4wZWxoma9IwVJpIIMShi9HBBG9msktI8kuyS5uBLBtzI1UIDJryohQY&#10;WqgUmhmtBEorq3UzlYLI+J6qJAw15GC4pRDttlyEMNENhGEmk71aBkvJoEdPZwIm+CIl2h8Gngx6&#10;WgrplVhCBVEWYUJ1pAmtSYHoygxDZ3YEVQJtQ1YYoRCD3hIqBQKhW5YViShKMCOGXjtBfHwQocCk&#10;SuRSdQZiJZbbqNPksp8oAEYOEzGXFqMw2gvlBE8lgVBJa1JJQFXE+qBUrn5wm0JakJwwN5Ws2Uxm&#10;uTqSG0YYED453Hcu5X42LUYmbYhElh8T3+yEHC4LCYg8viePALlZ8jnuqyjUBSURbqiI0qI6lt8z&#10;zgRbEu1RCo8hwQv5EVQUhJDcAZkSQTDwPel8T6IXz52CMHx7Oqwalt9uteDlCqu/AOFLY+JjSv73&#10;mw1KEdwbL8XDqUq8XLLh5XwtXlEFPBzLx5NJKoTpYrymZXg5VYznE4Vq+UraFlS7AtUAgfCawFDr&#10;BMYrguH1QjVtRg2+na7H/fxYbLnbUXLL1YAvlxAJBGn8E6XwVCo+E0naAZ6bCASxF0w2AYLEK8Zz&#10;6X8gipnWQeI+k+4evfpDDW0Bn5ftxQpI9+RnAgQm9VMuH0vVp2K4on24EsUgykEAIyAgQJ5y309o&#10;Tx5y2wd8j9wjdCXBz7vH5+8y2a8UEKQ7slHdrHRK2yMwkIlcRB2c8nkBwgnff8h9r1KViG04oyI4&#10;CfDDvqcP5t01mOJ3W+XxbQQEYdaaQHubicyUYiRn1uHWv/31FWHwAv/259f4B+OvBMTf//oG/4OQ&#10;+N/++Rk2WguQr7NTk23muzgg3dUBiRpHxBocURUbgN32PDyeaiCN21jpO/Bhtw93pmvpl4PRkhuE&#10;wbIYjNHzz7XkYpQ+vzRSi3qeQPO1SfSLjXgy3YBHU3WEQS2X1TwZeAJM1eD+RDUuJ2oxU5OIzswg&#10;dGWHoIfyvod+vJ/JLlW3qzCeQQuQF4v6TAtsGRY05UjSix2IRgursiS9QECB4ItSkGUjAdGYbyU0&#10;YlRbQjsTtbnQinbaja7qVPQ156G7IQ8FiaEoT6Osygym2ghEfXYQSuW+h1h/eLLa6AjHBD8NSqWN&#10;IUSLIiZaJStkc5IvOjJD0JUTTlUUjGaCoSMvEn2EgYChKTcCOREaenFWYIseuVZWfVb5wjgziuNZ&#10;+ZnoxUz0Enkc441CVv8iWowi6QvBqOK2NXE+v0Qtt6niNlV8rUwujVLyF3H/sswjEPIo/XMJCKn2&#10;eZT3BVQI+TzWAkr+AiqTAq4XUfKX0LaU0DaU8juUMyqY6OUEQXGwPUpDHVBpdUN1tAY1MTo0JHmi&#10;nYqvizawMzcEdYmeyI90p4KhHQkjaMJckBFgh0pu+2JTGowH8XK9EQ+YqK++NC6+Xm/A3fEiKsRa&#10;vFlrwFlvDi6Hi5RKeMV4vcjzgq8/Hi/Ew9E8PGE8JSCefY3xAryYLMJrAQDB8IzK4DUBI0B4PSWw&#10;qKTVqKTCIBh6qRJ8PXBkpNynDH9CVfBESziIbRAgEAQi8WX5jBbhORNOAPCSSSadlt5QZsvyGavx&#10;E1qOp6zSj3UawkDA4Iq7jPseBAWfl2EGn/t4EgZGPGbSPqLSeMTlPX6OdIa6JEBUpyhCQp5/zNcf&#10;MrEfiUqgNZe2g2s+lo5QculR4rZepzosXfC1m6nnZGanGyAIDCTUbFTc1xGVyR4hJA2LBzyO85BA&#10;HJv9sOHljXECcYqWZ5NAmBMgJGQgK7UUyWk2UQgv8W+iEgiDf6Uy+OtfX+Nvf3+rVMP/wufenc6g&#10;lXI5X+eELFcnpBIIqVpHpPNxrtERdaxi05TeZ92l/DNacX+mESdjNZhvz0FzDmVzVqjyzn3liRit&#10;zUA5T+pinqgT1Yk4G67C7cEKXI5W4R4B8JBQuDdRhbtcvzsuYx3UYpyVtDrGxJPeiyecP2qT6c3l&#10;0iGTubMgjsmVjJ7iJLQKBHKjaAGsTFwrbFkRTPoIpQCUCiigUuDjelqExrxwNPH9DVQJsmyllBco&#10;SDfnJq43FhEOTNo+WxbGW0rQX5PBffK75AVyGYSKRF9kRnkj2OREO8HEIIxaGY2U73Uxnqgh9Gwx&#10;BthYRbsJsv4CKpf0QDSnBdJCRKCdYGvKYgKlBqJOrjqoKw9yBSIY1Yw6qpE62g1RAFVS/eO8Ucbf&#10;rYwKoCzKgDICRBK/hlCwxXvzc8SqeKEhzpPB3ypax8RlQhMMZTyW4nB3FBIGhZT9BVwWU86XUS2o&#10;oFooJQjKqAgkyhkVoVpUhetQHaFDjUWDagufC3dmsAhEuqAmykNFY4IR7Wlm9Aj4iyMwXGqhagsj&#10;PAmyWMKRcCgMd1HtRjI707fHMn6iDddTRXhGe/iBauENAfFwqhxP5qvxcpVwGCvDbVrMu2NMcIHC&#10;fB0ejBbj/lC+igeD2SoeDef+Es8Ii+cTRXjCeDzN85CW4iWB8JbrL8eL8XSiDPenKvBirBp7PJcX&#10;NfaU3Uxk6Y3IeCy2gY+lwv/36i/JLvGEiSjxlMn4jEknIUn/kK9Jb0ZZ3vNww4WrM+64OOHSw5WJ&#10;L9WflZ+S/ZG0BxAu95m4srwrSoGfc8XPuGTclWNhEsvVhYeeJjzg/qXdQC41SluBQEDuVhRVIO0G&#10;txUEdAoExwTXEd9/QoUgNzUd8n1KIRAI+1QbG4SOTEF/FOiHE/8AbPp4Y8nPE5NUKVMaHWYtcWhN&#10;zkFmcjESkqtx6y9UA3//yxv825/eEAivlToQKIiV+A8+/68/P8bD1QEMZ8eq2XczKbnSqBYyXOyQ&#10;42GPZNqJROdbyDU4oS0+EDP032NMfuk52MokrEj2RxkTWXqy9VSkooqPU/zs0FcajZ3eYux2FuCo&#10;vxjnw6W4nqzC5TgBMVaJa8LgzkQ9FqksKmNZeVjhiixG1VuwJsWfsAn/0n6QgF65xFhKpUDV0PpF&#10;BdRnh8PGZJTkb2HlFygIEGzZoWjIDSMMrKjPj+G6WIlItBRFoqOUSqE0lv4+BjZWcLEa/ZXpGKvP&#10;4TKBUp+AyQtFDW1UoXQ4YsL2VyRjtjEX0zXcriwWw0UWjJREYrI8RtmcxfoUTFUlMll4rARBZy6D&#10;6qSbxzMg7R4Ej1yB6JCrIHythcBopN1oJBRsKQSGQCbJD7W0F7XxVALxVAb8PeqY/BINSd5oTjZT&#10;kXijiRW7MYFSPt5AxaAnSAUcupugjZCotBAUhIJEBQEhUcnftpqWoob+v5ohy1qLDnWRetQRKrXW&#10;GyhUWVxRbXVXMKiP06ODMOjK4G+QTyAUhmC8zIK5+iTMNPAcqIxFf2E4nw+nysxUE/i+3+7A87V6&#10;PGAFf0Gr8G69WcXrlQa8kLYDxvN5G1VCvlIJrxYIBBlId7QEFz1UDqIe+rK5zMJ1f46KuwO5N6AY&#10;LmAUUk2UUGmWUrWWUDkwxorxZKyEtrYYD8crcVWbiWm9I46pBK41Hqzq7iqZ7zNp7jN57rNy3tMw&#10;+NwDqf4EwQOdlq9xKRBgcj7x8qQFMOERq/YDJu19bnOfYLikUjh3c8G5gIHvv6QCucfXH1ItqEuJ&#10;XL/LfVxzW4kr7v82VcUdfp5qOGTCq6XaRqcaDy+Y6HdoGWS2atVmQHBIfFUGJwSMzN0gbQgSamp7&#10;wuLApKFC0KseizJ71SYhceTvjw1vLywHeGKBwOi3s8egTxA6UnKRk1qCpFQC4Y9/+4g/SfvBH2+g&#10;ILbhb39+hX/86RUfEwxc/9ffPcbvHm3jsLMMJfSZaZpbSHWXvgf2SNE4IMXDEfH00rEOt1AabEBr&#10;RoTqrSeNW+lhcpOMHnn0vOVpIajJCEU6ZXJDZiA25F6G9mxGFnb5h58OF+NivBy3R8txZ7Qap1Qa&#10;G72l6GBi3sCAVZLVUm6ksWWx2hI4kkidtAZS4TuZXBIdTMzWYkIhN1wpAokmJuP/SSlwn3VUFDZp&#10;WyAcmgssBEmEWjZ+gUcrQdGeJ9BhQtPuDFbH8bNoK/Li0E11MkDrMkwQjZXFY44WaKkhFZsdWdhn&#10;hdvvLcRedz52OvOx3pqDpaYszDdmYcaWQXWUirHqZEzUpGCkMpm2ilDjcasrETLxCH8jURJthFpT&#10;RgjthnRw8kcj/bpEQ7J0fvJGfbIXHxMIqT5olPVkAYQR9UmEQqIRdQkG1MXqqRqMsEXzMYFQrSDg&#10;pqKcfl+iIoSJHsZEp3KTsEVQ4RAINqse9VQk6r1c1kbpCQMCI0qDBkKnI90XPTkBGCoKxWhxGKYr&#10;IzFVYcVMVRwW65Kx1piGreZ07HdkYr89mQqyEu92W/BwqRIfdloUDN7KFYUlgmDJhufLDXi+UI+L&#10;gULcZ2F4NlOLlzL7N1XDWWcmzhkXPdm4052Fq77cG0CoyOXjPNxlPBoqorosxtUkLcZEIZ6NFDCK&#10;cI8q43qsHM+GqrFh8VF3C0rSCRCu3JiQTOZrJuY1K7bEFR9fUT1cM2kl7ur0N0nMuM8K/kDmUCQc&#10;JMllP1+TXEAgUJDlHe7jUk/1IG0DlO3KBjBh5bkrJv0VVcQ5gXDm7oILwkNeu+Zzsr8rHe0BQSTz&#10;Ncrsz2fch7QZfLUJX4FwzqXc7CRjIMgkLvs8hn1anj0jQ8BAeKwTdgtUBHventg0+2DB14Albx0m&#10;3dzRoTWhKS4VeeklVAjluPWnv35DILzHX//4lhB4y+Ur/JUw+AdhIED4M5XCP/78Ev/rH1/gt4+3&#10;+OdHIdvLHpl6e6R5OCDJ3RGpGmdCwhGJrreQrHNEU1oEqqkKpF+7xdsRQQaZPNQeET5OarwAGdYs&#10;l5VebkZabMliYkiDYSLW5cTpp2IYLMYhk2qnrwirVBADTLgqVke5R6CG0rshJxhVaT6U20wSVvw2&#10;qbzF0equO7nbUfoldPBxW2Ektw1FHT28agNg1f8KBRttR222BTWZ4XydqiGb4KC9kdGFKyUJWa0F&#10;RO2ERndhHBWN9HtgReexTDcUYLuXJ1ZHMRZs6Zgsi2EixGCjLQOnrGbXM9U3E8v05GG3Kxe73QXY&#10;6SnGZmcx1hnLLflYaMrBXAO/e22a6lPRWxxL1cBjloZIHs9XIDRnBBOwQYxA2g5/BoFACNSnEgDp&#10;ZjRy2czfoinNGy1ctqRSKchr3KYxmZEgNsKgErueSV5LIFRHeNASiDX4AoZgV6oEN6oDWgG+ZqNN&#10;sBHmNioLeV8DLVtDLCETYyQUaCMIBBtB05zkhZ5sAqEgFCOEwqQohMpoLFTFYp6xUpeInSYCoSUN&#10;G3UxuBzMw9utZjyVqwlyP8NcJd6uNOLNahMezVbh6aI8Z8OdASawJC+B8GKmDk+pHG93ZeGsPV3F&#10;KUPgIHGnWwCRrRTE3d48POD5c0UAXIwXEQBFuE9l8miQSyqOq5FyPByuxnlBPOZZzM6Z8JfurOSu&#10;9PNcXtD/i4S/YHxN6AuqiDseHrgtNxhx/ZwhiSrdiaUvwD2CQRr8LiWBtTfjGpx/2fbEzVVNb3jK&#10;dbljUToXXXNbeZ+E6pLM10752WeiLuRztRruR6OW0jPxnCrhlHFC9SD2QBSBUgYMBQTaElEEMsfE&#10;MYGyT9jIcPIy5NoOrYSohB2+V2ZR2+RyN8APS7Qwi3zPgqc3uvRePCeiUJhaiMSkEtz6G1XBX//8&#10;Fn/+8xv8kergD4w/CQhEHRAQf+Pyr1QJYiH+k1C4M9eGigA3FGpvIc+dYCAUUj3sqBLskEDVEEUL&#10;UR7DEzc7CrlWbzWasFlvB6PHzUSmnjqCwU+LuEADpXocRqvTKZnp15nIw+WxBEMKVlozGOlY5HK2&#10;KY3SOpoy2o9WgSd4dhB6yuVmpTBUpnjRkjA5JGFYzeWKQ29x/E2jo6gF2oBmWgZJ9pqMMPrzUCY9&#10;lYK0HTDZxVbUUprXp9MGJAbAxtdr0sNRlsLnspiQ4vdzItGp2ius6C/nvituukuvdZfS8pTzOHNp&#10;C9KwwJN/qz0DlwTCA/rVc56UhwN52GP12u3JxxahsNaWR4gUYbEpG7N1mVQKaRiqSCRsqDy4/w5C&#10;qItAaCWUpM3hpt2B9ijNj+u+KprTqQaY8K0ZPmijV2/L8OV7AtHN36WLqkuig/Bo5fvaJJJ90Uhr&#10;0cikbqRqEyBUhVMRMPmrZJ1WQUJsQ004FQKtgY0JXx+t/SUamfxNhEpDDGHwxTLYYnVooSrpTPNF&#10;NyE1lBuCyWIr5miVFqmkBAoSa7YkbFEprNUl4bA9B6+Z/O+2mvBghhV7Ih9vN+tVO8L9qXJW9jI8&#10;m2tiZa+jvK/CC7mXYZYqYboalwTCeVsaThknX6AgIcpBYKGg0J1HMBTggoXkYpA2Y6QUd2hFL4ZK&#10;cEnIXA1XUCnU4jYt3qSvBzZYNc9dCQQXJj+XkvSSzGdM0P++/Loudx2qG42Y5Gdcl6S/1uupEoxU&#10;Djddi7/GEWGw78Kq7OyCQwUFJjlB8vUqwQWVhTQSyv0JJ4SBhNx+fczlKZP7hIl9xMQ+ZBzTEshN&#10;TAKDEybykdgEkwzDrsWRN22CJxUCVYGEUgeMXcJgm/vYNjK4/bLWFYsCiQAztnx9sGT0xLyPP4bN&#10;zNWgMJQmZSMjpRi3/vqHV/gzVYFA4I9/IRQYX4Hw1z/eQOEvf3qprj78j7+9wavDCTV4RZnBAXlu&#10;dsh0p2VwtUOyO4HApI9i0if7uKIlNxbF8UGI9HWDD+Ehsx1r+ZqGKsLIpTdhEhegRUVqKGzSCMhK&#10;3cjElQa3Hp5YwxWxGKlOQD/lvzxu5glfT7/aVRSByYY0+nrpgBSFuqwgQsFXtchXJIdQFdDrl6Wg&#10;vTgBzay4DbQUdblWVBFQxcmhKIwPoArgZxEKjQV8nRLdRs9elUCfnhxAK8PjoUKQqE+lVKd8byUY&#10;pBFQ+itIx6JeKoL+sjjK/ywsUOXM83gWbclYb07FaX8+zgbysUdpu8ETdkX6YrRmYbExHbMEyXx9&#10;JiZpP8bKk5Td6Jc+FARih3Sn5ud08HdoSSUMaBHamdht6QEMrmd+DT8VXTmB6GR17uSyl8nYmx1C&#10;P08gSPBYBQjtjJZEqod4qog4LzQQCHWEQK2FyU8VUEsVUBNB1WDRo5ZWoU4aQ2kJ6qIJBCZ8Qxwt&#10;w5fl15DH0n7QlGhCKwHdzuigZenJ8McAlduY/D+lkVQKMZiriFYhgFglEDZpqR5OV+Gb3TbCoAC3&#10;h7Pwar2WQGjA47lqJi8l/nyjgsK1VPOJSjwnDF5QcV3QJpy0puCYKkzipD0Tp7RnZ53ZanlCGMtz&#10;5515OKdVO+8rxLmaOLZExdVgKS6HywhswoUqbYHFat7DHgf0+ydODFcXHP+3kKr930OqvdyKLIku&#10;85iq25K5LiFgUJ2FJMG5fsLtj5jcBwTBnkCBCmRf3s9Q9yMQBhLSl0DGXzjQuOLAg/ulZVHxBQRq&#10;TkcJecwElzEaDgiGPQLiZlIZd1oDjVru6vhZ6jGBQABI28EWt93k+7aoHFb5HplFbd3XE1t+ZgLB&#10;hFkvX4z68hwKt6IsOQdpyUU3CkGS/48Chf8fIMhr0rbwZyqDv9A2/C9/fYNfP9xEWwyTz9OJUHBG&#10;lgDBhRAgEOKpEqIZVq0dimMDkRfljxC9A5OfANA5QK+xg46hpYrQ8j06Z5nz0BEJoQbISMW5sb6q&#10;009pItVAWggBEYFGSUZGc04Yk5RJUGTBei+lN2OYidjK5KzKClMjHEdRjSRFeCMzLgjF6ZEozohE&#10;Xmo40uKDkRTtj8QoPyRG+iAhzIQMfofyLCtq82JQl21FQxYhkR5MCPijgRW5Xlr+CYR6KogmQqKF&#10;dqOFQGhksslSKnofE3mkPAETVYmYqqIMrU1Qnahk2DeZkmy6OhZjTIip2kRM0G6MMcarkvmeJIyU&#10;JWGoLPFGzRTH0ZbEqMbGDtqYDgKqIzMInVnBDLkfIgAdWQGEANVRXjC6c4O5LhFEGIRhIC8Cffx9&#10;uqiUumkx5MqGUgpiMRQQPNFEyd8QTdtg1amkr4mkErASBAIDCcKgNpKVn6/ZYrSqjaCRUU91cAMF&#10;KroEowJBc5KnClEIbYRBG6Eg0cPPG8oLwSjV2xRhPSPfvcyKWSq8RdrCZf4+twcL8GGnTV1qvDOS&#10;g1erdXi91qDaEK7GSnB/sppQaMLlUCnusro/p0J4JgqhLxcHTYk4JGAPW9Jx0HyzvIFBFiGRqeK0&#10;IwenXXlqgN4z2s5zKoM7VAtXhMGdoZtp5+/0FGE5NRijLGAbbo7YZ3LLYCT7Lk4qBBJH9PaS1Kpi&#10;01qc0Ifv0+tLHDF5D9ycWfnlfdyW7z2hYpDtZHt5/kglNyu2QIEg2JNt5T3c7zEhICpA7lI8ZhX/&#10;mvhHTFpZyozP+5LgrOqyvquTUZdvblzapaKQ0Ze3voT0M9ggHGSy2B15nfvd4X63FQy02JAl4bDE&#10;7Uac7TFD9bDs7YV5gwljjCGzH3oio6kQMpGSmPsFCFQCf/jDS/z+T69U/JGhLAOtxN/lUiQtw1//&#10;8hL/yeXfPtzGKKttpZcLyowuyPFwupnEghU/UeuAKALBQiBYTU5q4tMgrvtp7GHWOsJb7wgvAsBE&#10;22CiajAQIjrCQdSDl84OMlNysNEZFiqMhCAd0iM8b0YqkuSVDlKs1jWsnn2U7is9peisTkIREzc1&#10;yguhPi7w4fuNPAa91h4+3m4IDDAgKNATfgE3ERDkjeAQH4SFeMMS5o14AiszMVSBozIjgkohFA3S&#10;RpFqRl2Kn7oEaONnNlAtSOt/q1x5IBAamKzS2Ce9EKVvQW+hlQkeiynpPMXkn+GJP0OpPEFIjFbE&#10;EATxmKjh45pUjNdQ3VSlYrRcGhNpF74AoZdKoYuKRdotxDYIEEQhSKVvJaA6mOCdYguyBRLBfMxl&#10;dij6+Pn9tDS9tD/dPKZO2o3WZLNK3DpK/HrpLxDL5I4zUvozqeONSvqr5CcQ5EqCAEGuJtRZqQwI&#10;g8YEAxOeFiOR7+F6SzKBwsdfQ2Ag6uAXKIhSIBh6eXyDBaEYLpRGxnCMFUdgtChcKYYZQkHaFXZa&#10;UwmAJgKgFo+ki/FGI16u2AiGRkp8qejFeCZjIYyU4Xq0FI8mq/B4shLXw0XYaUzEHoG715yOXVpJ&#10;if2WDIa0U2TggErsiLbkWGaRpnWQCV9OZNKX/mLcFhhQJcg8HvJ4pywew15OVAmO2GES7zBpd5m0&#10;u+7OXDpjj4m/4+qkntuX6s3kk4lXd/i6TL4qz8ugK3uMfSa5VPYjLUHAZD/itmpJi3BAKOzKvrnN&#10;Lvcp+1VzSYoNYKIq+c9E3uf2MtDJtocMniohQ705Yd3dSVkbme9xk7CQ2JA+BFQDm9zHFhWC3OK8&#10;TfWgIMDnBBBr3N8a19cIhRW9FotUI+M8hlF+/hwtywyty6BWjz5PH3RHRKIkIQ0pcdm0DISBWAZR&#10;CNJ+cAOE/1IIf+Prf/njSyqEF/if5OrDp0tMFcQTCM4o1Tshn4meSQWQyuROogqINdjDwsQM0d9C&#10;qNEOIQY7NaagKAFfAsHMpY/e/ubGHD7vY3KGkYDQcx8GwkHmStQxTFQQvhpHvpdg8ZYuvW5qkJLC&#10;hAAUMapZSTPjzIgM1iCIAPHxdIWnyR1anQvc+D5nDwc4ElZu/JH0/r4wBQchICoSEUnxiEiMRUxq&#10;ItJy0pFflI3i4kyUFSShjEqhUq6EpAagjmqhjpW6jkCQRscmJlyj2AgmXAPDRvUglwalnaE5MwTd&#10;lPwjFXEYp82ZZExUMQis8epERrJqPFQwUFcY0giKVAIhSbV5dBMIPQSDAKE9OxJtokgyAlT7gVxd&#10;aObxSLTymNp5THLDVCuPS+yFwEOiJSWAld0LRUHS2cgBRYF2KA91Rh0rfn2MXgFBlk1cNicw2QmH&#10;+ii9goKKKIIjWuChIwT0THSqgSSBgZEqQBL/5rHEV4Ug/RAECHK1oYM2pjc3iHAKwVBhCIaLwhih&#10;BEQIRqgYpqkWRDEs1capAXHebjQrEDyeq1A9F9+sN+HeZJlqR3g6b6O1qMZDwkCuNjyeqcGDyQps&#10;NydjuykVO1QHstwmEGQpU7/JcreVUOjIxRFtg8RJ9w0UjgiHo94inPQX4YiW7rAvn2ojA6NUlWMa&#10;B6yyEm8wwddZ7WVEYxlfcf1LbFAxqKHO+boMda4mjOW6hHqOIfMhyKSsB0xUSXRV6ZmUMp27DBkg&#10;71fv+7qfL+/fFhDxfariEzYbTFg17wLXJdYIgnUCQAWBICEjHq3xeCXW+Rly49KGggKVggCA+1rm&#10;e5e47xVamCXCZpbHMMf1CdqVPkJu2svI8ESfhxadev6/QaEoi01BamzGDRD+9BUIhMF/b1T8yx9e&#10;4S+/p5X4wwtC4zmB8BJ/enOiFEK1jxsqTS4ooALIZWQwwRMZsYRApIz6Y7JHqCeBICHrVAuBhEEg&#10;YeGvt4OZ2/qbHBDIZBdIeHIfSjVQxn1VDhpHWgvCQU846F1l5GLuyywzH3nBGmJEaIAWQX4amL01&#10;MJo8GFpo+cO4UWI5EQx2/CGd+cU9LRb4xCUgMC0T0cVliC0tR2JJBfLrGlHd2QVbVzva+9rQ0FCO&#10;isJklNJulCQHo5JJX0lFUpHkj+qUQNioRmpoZ2r52EZw1KugimCyNqZT4udZWPGjMSRjNZTGERCJ&#10;GKlKUhAYqUzh80kYpF2QGCpLoeWQ7tdyR2as6n7dlhulOji1SDsCodBMADURAnIZsoES10aV1JwR&#10;zucIKrnVWe5liDQi298FKV5UaZ63kGl2QFmYu1IF7Slm+ntftCZR0if70D54oZnRluyNlgQmNLdp&#10;iKYKiGHVjzfxOQkmPoHQlmKi0jBx6alC1uX5hjiNUhnKTjCk70Nrmg8B5avaNXryaGPyAjFAKEjf&#10;BImRYlqIiijMVsVgoToGlyMleL/VhhfLNpz0ZeLpQrUaA+HpYi1hUaeA8JhW4ZGAYErugKzG9Xg5&#10;dtrSmfgSGdikXdyoT8U6Q9a3+NxWM0MUA23D4RcwHHflY78zFzudOdhjHPbkYq+b69xuKsEX/Tzv&#10;5liFl5n4Mu/Bqqsjlp1vJoqVkBGPZSnPySCsX1+T7Va5lMFNJdllTMMdVvZfZD6XkuQyv6RMrPLf&#10;lzKcuuxnVZ5jxb5J/q/h8kUBMNGpAta5LsBa4Wsr3E4GOpF1mTB2kWplkdsvqte5HWOZIFgioBYJ&#10;hgUCYJ42RqaNm9JoMcr1Xr5nzMuASdqGHj7XpmEBMPujPDoRWbGZuCVJ/yfaha+WQYAgCkEg8Zff&#10;v8Tf/vBGNSreAOEVPt9bRW9SMGp9PVDFqlxAuZ/L5M4iCFJNdojliRklYxZ6OyLcbI8Isx3XZdx/&#10;B4QZHZSNkFGKwmSkHV8XbkNpb6RqIAwECnJ/v55LDZcagQLtiLuLDGVmBxfnW3AkJDQaJ+j0ztAz&#10;TFQFBlJSTxB48EdwJQRcKd0cNc6wI33dAvxhio6DT0oW/HNKEFFuQ6ytFSmNXchp7EF2YydK2rtR&#10;P9CPlr5OdPa0wVZTjNLMaJQTCGWqYxUTL8GMykRfBQNJxroUWpgU/g5cNkjPQlbo2hQBRQDa6el7&#10;imJU+0CP9JFQly9vQvoZSLRnRaIlSxorqTBkKY2qGWFoJGQaCCMbQSQqpDZZBlcJQGU8/7RYfxRF&#10;eiMzQIMkbyfEEKxx8rv7Oql7FEqsTFQCpCcnBAO5rNT54RguiEA/1/toNboz/JW8b5MklraAOFEK&#10;svRCe5IP2gmKNlqC1iQjQSLg4HbqMUEh9iFOC1u0x03D4pfGxZYUL3W5s5UqQRo4u/MJBMaAqANR&#10;CoTBaGkEJsuthILYhhhW8UxahCY8IwDOBrKoDEoVHOTx4zlCYb4Wl8MlqoH2vgBhtgbXU1QI7elY&#10;k0l3bWlYrUvFSq2sp2KjIV3Fej2fr0/BZmMaEz4bh225OGDsEg6bcj9Nazr2uI+dzizstGdiPjsM&#10;fXoHTLtJsgsMCAYm+pKLjNDM+O/rjGW3L/NAUsqvMLGkW/AvsGCsu9irgVy3maRbUt0JAIGGwENV&#10;fu5fHq8IdLgveb9SAUzwVZ6zMrLRMhN9hSEKQOZGlanj1WzRhM0yQ5ZfIbDI90j/gnnZ5isMGIsE&#10;wByhMMPnBAZzOh2mtAQCFUsXj6OPkBn1NKHL3QPNbh6oNXmhNCIWuTEEwp8JhD/+/gV+//tn+AOT&#10;/o9/uok/iU3ga38lFP7yRyqEP9Ey/OU1PlwsoDOJcjnQiFpPdxRT7hfyxMzhiZlldkZagJu6USc+&#10;0B0xco++jB3oJ0Nu8QSmZ4v2cYaFCiLGj9uE6GD196CKcIQMT+7D/SiVwBAwaKkUNG728HB3hCv/&#10;NCeCwdHZHnaEgoQjIeHEP8GJf4YT/1AHSjwH/ugO/MEd+GM7e5ugDw+DLjIanomZCCmqQUiZDcHl&#10;9YiqbUVibRuS6lqR3tiO/JYOVFEtNHV1oK29GT2NZWgujFPjIJYTAJVUCMWU5KWxXkx8VudkRlIg&#10;KvlaFaFQQyhUJvkSGt5UDZT4YiMKotCRRxsS54PCSAPy6NVzInXIDNchI9ygxiLMjDDyMYPraUFa&#10;pPi5I8XXFUkyspG3M1LMLkjmMt5oj4QvkULY5ga7oYT7rCOkOqQtocCKwWJCqCASQwXhGC+xYIwx&#10;Kl2KKdkH8giKLAIhleqACd+cIO0JEgQClUGbSH++1i6KgCBooyJoSaRlkDYEwqA5nrYjVuyH9EFg&#10;VeF7W740Kkrfh3YqBLnq0ZsffKMOvgJBOi0RCGNlFtWTcbYqGusNiVQBdard4NFsJZO+TNmGZ4t1&#10;uBwtoiKowPVEKU4G83BvpgoPaTEeEgoHTOTFqngs0ZIt04qt1CZhpS7pBhJUCmsNqVhlyPoG4bDV&#10;mIHtFiZ/Ww4227Kx2UIYMHY7srHdloWFQiu6+fuKbZAkX2UIECRUohMCMnrzCpcKFl+BwKSXpF0R&#10;ZcFtl74mN7cRtSDjG6rp1mgBxIrI82tMZInVLwkvoYY2U9X9BgYKAlwuyX6l+tPyLrD4zXO5yOdk&#10;CnmlDLiNxDzX5xjz8pjKYYH7X+BynjCYIxhmuJx2l6UGk1QCw4RDm5MDOng8IyZPdLoT8K5uqNGb&#10;UBUajfy4LNxSyuBfnuJf/vkxVcIjWodH+MPvnzCeKeXwV9qFv/7hOaHwXN0A9f56Bd2UtQ3+Ju7I&#10;DRUmZ5Qy0fO9HFFAP5/PEz07TI8snugpTPh4fw0SeJInEQDJ/q5quK0oQiEh1IiECJMaJzCEJ3iA&#10;pz2hQCshIZZCbw9vnSP0Hg7w8LCHK+HgRLUgABAQ2DsyHBxg50BAMG5JOPKxkyNh4QhHN1foAs3K&#10;LhgiY+AZn4agvApEVjUrIPgXVSKspBKxtY1UC+3Iae5EuSiFtja0d7Sgr7kC7SVJqMmyKChUsFKX&#10;UykUxXiihBW1VDpJKRiEoDg+AOVUC2IvqlN8UZXghap4L9XluIWevykrTN2WHEkFFULYBVFR+TEC&#10;GIGMYD2fk+cJwRCNHcIYkVRJMbRXaYRDSaQXKqJ80JDgj1bCp48KZLTUirHSKIyXRmO6PI4Rq2K0&#10;wEJlIB2FwlQMMymH6OP7cwP4v5nRzsov8l+g0JSop4Uw/BLKIqTeWAR5XdoNWr+si12oF4UQc9MH&#10;4etlRwnVYzGbdoHRT/B8tQoSQ0W0DKVUKlQKIyXhmK60YrE6ClejJTeD8dIqPF+iTVioUcsrKoPr&#10;8VLcnS7D7dF8XFM93J+pUPbhiJJ/oSKGMBAoxKmrFgvVsTdXMGxJhEEyg3BoJBQaU9RjWV9vSmPI&#10;kkpCLEdzFlVEBpYradksOqoEO8yy8Cw62VEJ2LHai00gDKTy85xacSQAnJiMhIQkvwBBQuCgQhQG&#10;H0vCiwWQqefFBsigpxtcrhEKy0xClegCAib+siS+SmwmtbsDFgQqX1+TpJf98zUBwoKAgUVRtpkn&#10;bBb4ulIG/KxZaSTkZ8xy+zluP0+FPEulPEd7MKvRKBjM0hpMafUEggYtzJM2ZwGCF7o0BtQIELTM&#10;ZV8LsmPScOv3//L8v4Dw+8dUCox/eaKe+wOVgwDhL79/jj//4Rn+jTbid29PMVOdgTpfPWoNrqo/&#10;QhGj0OyKcotJDSiax2VupIlQMCGNiS/DbaWHaNUYfbGUtzIfgEx+kmLxQkyQByx+rmqugjDSWqZA&#10;DyRcZCKTAFoSb9oCnZZAoH0QIDi72jOoCPhnORAI/3+hwHDgn+DmZYTWzx/6UAttQxI8kzMRXlaH&#10;WNqEiKp6BBcLIGxIamhFRn0Lipua0dDWjM6ORvQ0lKC1OAFVlPGV9O9Fsd4okK7T9J3FsZ4ojjJQ&#10;wnujNM6XdsJPjThcRYlfxYpdnWhGtaiFeDPhYFZDpzUQDNViQaRRNM6M/BhvtZT7IeRej4pEwoVW&#10;oTZV7pWgbaB16MyLwnB5kurENG/LxKItgxU2ib9/Iv6/fb33dxzZmaZJEh5IpPcWLuG994YgYQiQ&#10;AEkQngDoXZHlS6bVPd1SGZZVWanVPb07PS2VL1aV1K2Zc+bsnP3Pvn3em0g2pd2zP3wnIiMjIyMj&#10;7/fc9733xo3nznXbg+Uuu0+N+YAa88ECy4UOuwMk1IhXgEGhxf9Avn40aVuDSHuSvtg24JKeWOsk&#10;wUl4QUGv9d7mQMTtrxBEHBDaUQfHQFC3ZBEKe2NYhAm+BxCpl+GQ7zziHI44B4W2XUU5aP3OmSa7&#10;f7bJ/m57BBjoVmh1Oa644ca69f3Xt1EHN+dQBQv2+rUJe+vmlL2PYhAQXt+bshcWO4BB518Mfnqw&#10;0GYPef08gHhhtZvosRfPF+L5lW57dI79WQoQL50HGquAQvZipc8OOiK2DZTvAYSHZSfsIcrzkaZy&#10;BwrPl+qJSQTK84UyEvpYDSgEguITn4ohxaA5CJxaOFYEipcAhJSEPuPUBMnsgMJ+D12Sl9hzlGsl&#10;vEAhGDzH+QgUz/GeYPWA9QeA4QFgUNyvYYlleA75ryet39V7rD+Hfb6PVb5TU2W3q6vsFgrhNiC4&#10;CRAOvbV2kd+zduqEXa312k6t386VV9pildcWow020tpvJ378QTAoAEAgkDL49z8JBigE7IIsg6Dw&#10;P1AJ/0vx1Yf2t/vLtoplWMUyLKAQZv2lNp9ETnYkbbEj4RJnolkRRiKHbQTVMFKPHM5oVh2kcK6a&#10;L4/YUEvEOuu81g4oNBV5R52ekuyzlowejV5puWiVJQLlFgAI1dUnAAFA4OI4lcAPK5USIEoAwKnj&#10;cFA4dRKlABgqy60EQpYFI1aZzFlNE9ahf8jyS6s2tL1vHefXrXX5vHWvrlvXwrKNn1uypQtLdnF9&#10;wTZXxu3yXJfNoQIG6zxu5qGRRuQ+Md7sI/kTWAi/g8NUa5glEEAlLBN6LsNib4Jl0nRH4yLKYqU3&#10;Y5fH8nZ4pt9e2JglpuzB2qg9uDBqd0n0uyt63sSQ3bswzDYAsD5iL1+ZtNeIV/DDP0X2/gzZ+yIy&#10;+XlgoCdYPafuTRLkAQnyEDg8WgYUAOL26Tx2ocFB4ZBE3B+TOojb9lDsaQNhcSkIXKDmV8IXYSAI&#10;7I4knkYRJAKHotjLILuwpZubJlADU0r8QhxMatkAFBocJPbHs0/30TndRC28cL7LPnthDSis24co&#10;gL/fGbTfqg3hnu52nbdfPzhr/3AwChCmUQgLrtdBTwN/id9eHPT0UEviNtboLorp4TKwAAKPVruA&#10;Z/fTeLRSeK33XtC147rpXosXiUPgfbHmhN1VbUzSPnya4CUAAijIOlC7uydAFRXBMzAovn4IRJ5H&#10;XbxAYj/Pdj3OXU9xVjibwOuiupAScFAhHulYCkGBJFc3qAOBA4ASv8TFPYWH17Xldo+462XprXRx&#10;G4g8DRTGLVTCTezBdSzDdaBwDftwVFtruywv8RvXUdc7ldW2KyCUVNjZshpbCNfZaCsKQUD48YdP&#10;7EcHhc+AgwAhOAAG1MP/+OE39ucfgQPA+J/s839//5l99NJV22xJ2joqYRkozAfKbCmrFudCS/hZ&#10;atHT1JSz1IBTSGsBYqSBhNdsv9lK66uvdnMXjrVFbQAl0VPvdTP1DgKIQUDRlw+4h7M2YTMyoXKL&#10;Ahyft8SpBAcFLniJ2hAEBCxCEQpFpXBKwfaS8nIrRRIJCid9fjsZidrJVMqqW1qtcW7eRrZ3bHxn&#10;z4YvX7HBlRUbPjtnc4vTAGHerqyO2eX5bpsFCJqwRA8vGQQGXUBNE5ZccxO6tqEONFNRACAg66nl&#10;lzTyEkulNoczqIRzAxrcVId9yNgqoLg83Gh3lofsb3bm7e8PF+wnm9P26sakvXxpjBixV6+M2U93&#10;Ju0n2xPAYNReQvK+REF+ldpN/vfnvH5NXnltkJqw1x5SwB8CgkdaAoPnFrvsznzzXygDwUBJLSBo&#10;WYSBACAgCAYKbde+goA+pygCQe+5NgVB4xgEsghKdoUSv6AQ6l3ySzUUY2cEIBFuP9474tzunMnb&#10;e3cX7Z+xDR8/t2iv7486IHyiUYnXZ+wDgPCro3F740ZBIai34b2bC9TuPQ4GDzTwidDAJ411UNw9&#10;02zPAYX7i4CCpSDwEHUgICi0/hB78ZzunQGgum5H/D9r2LPrJOp9auwHJMxzQOA5kvQB5UyPdnse&#10;IDzSNlSDtitUsz/iM4Ua/jgAwvMA4QVZCGrslwUDklePeXePepdaIFz7AMd1ANLn9J0A4znsgVTA&#10;I5L8kQ8bwGfvCwJsv1tband8LFHMdwQD1PkdPwoAlXCL/e6w/21vBUqg0m54AYGvxq55PaiCGjsA&#10;BFIHu9iIDSzGJX7LZkWl7XsDtlJaYWdKamw+mLNhAeGPJLug8MOTT+wHkv3H739DCAyf2Z8EAl7/&#10;GSj8B5D4M+D4399/av/yX+7ZfjeyNuG1lXAtB6uwlTp5zzq7gKdepuAv9OKrgcI8snoe2TxCwjcF&#10;T7inA2kiUM0GrHn8NT/hCMAYBQQTSOzxzqiNklz9ea+bEl0PL4kH9MBTtSUAhIoTVsEfUorfKzmF&#10;dSiqBGcfAIHsgmBAlPFjyysrrQxSnsJXnfDX2qlw0E5FI1aeyVh6ZNDGNy7byo3rtrC7Y4sba7Z0&#10;/rStYxfOTJDsJPI0iT3YErYWbI5mPNbj2GRzDqnZX9ybtxvU7Otj9XZGN19hA852Sx3kHBCKcQ7L&#10;cY6lbmde7UvZGtZhZ6zJXro4Zn+zO2evbUzYy+tD9hL+9pVLQ/bq5WF75fIA7/che5HBKx326vlu&#10;+9lar/0CL/y3KIWfXR4lOfqp5fqQyxRu2QaAcPdMm2tQFAyUzEUIyAJoXUvB4K9Dia73iqpAITgU&#10;lYXek3VQCAjbmgqPZFfyF6P4Wom/PZxy+wgEWhdAdkY0zDrrxitofMKvjmbtn17bcJbh7euT9gkQ&#10;+Oy5c/arq+OuDeH9+2ecbXjn9mn74M6CvQ8QZBXuzDaiCPJOGdwhbs01oogKod6MewsAYwkrUQwA&#10;IUhou5b3sRn3UFUaXXqElbsQKLV9kvs20v4uyaK4R5LeJx4oYZ9JfPl3PSrO+Xi3XnjfrbuaHoBI&#10;AShkDdQmQLyk7kOi0HOgbkM1AOL5CWcDJPlJ7vtA5Dktibu1AMDBgPMCBPcCbPMJAGXAADUAFG4B&#10;gpuA4AbfdROQ3PRVFWDgBwYs9yj3u9iHq7UeB4QrNZV2Ebt9paLC9nwBO1dWaadLa2wulLOB/1QI&#10;AsJn9v13v2X5jwDht27bH4n/eAIMgIKA8B8/fGz/+4fP7PdvvWgHAw22GvfYcrDGTnNyy9mgbQ1o&#10;yrAGW8H/LvXjidV/77xxxgZzXjdXfyNQ6ExVumnI5kmQGTz0NKHlbG/SZnrjNtMTRUFIOfhc12Q6&#10;WGoRfwkqQW0JJx0QpBJKAUJ5SRmJX+agUIbPk2Jw9sEBgm0VZVbOxS/jApfjr6oiAauJR82TjFtF&#10;ImzV6YRlerutc2LMFi+u2KXNVZubGbTetri11dVaL6qlqyloeSCgcRPxwCmLBU7a8liL3dJNMhfG&#10;7D6JfbTQ45J+Wo95Awy6uhfIKgAAP95JREFUt6LYOyE4LmAfzvTEnJVY6I66OQkvDGXs6Cz+9qIm&#10;ph2xFy4MUOv3sSTW8cDreN4LPfYyCuFlarhXdfcgyuDn6odfG8A+IJ/PSjLn8dH4aaTwHWpNqYNn&#10;bUIx9FqJrdpeia11waK4/qw6+OvPFhXGtnoTdE/JMRCKqkAQkGIQALaGkrY5mHBDp68MxF3o9UZ/&#10;zHVPXtY8CiNJwDdgv3vtsutheAcl8LGm63903t48nLQ3AMRHj1ALt2YcEKQQPrp7zgHhCKBcn6pz&#10;Q6SdOsAeaWSk4rZuv15qsztn+X/m83Z3ARVB3AYUt+cBCMrkNtfoJtftOvDcH8rZarDMtklMjeS7&#10;jRpQ3CHp7wKEO5QzdUs6MJC0ha4+JTI+X6Dgc+6126ZGQmr343ge6f4CtXUhqlxXoRoD3f4cR/GA&#10;hL8HEO5hD+4p+R0ACFSAkl9q4I6Xc5JCYKnXt4lb2sb7twUEgHGD777J9z1VBwDhqq/adoDBNr/r&#10;gEpxHyBseqqcQthAIewABDUqnq7w2Ol4o/WpDeH7Jx8fK4PfAoR/BAi/IwCCVIIDwm8dEP5d6wDh&#10;/3ryqX3x7qt2MNRo55NeOxdEIUCqM/Fa2+itt63xVluHuqvD2Afk2Epv1tWaXfEqgHDS6oGCnjg8&#10;CxB0C7JGBp5WCz615pmBtM31YTf64zbVFXLzCbYkq9yU5HGUQhBrUlUtIAgMKAOSvgwgVJSVWzn2&#10;wAHhWDGcIk7wfmlFuRuXUMWFq9XgpXjIfJGQVQe9VhP1WmXEZ2VBn5WiHiLpmLW0NVg2G7IM51uf&#10;qLRGVEpznd+a6wNsq3ajKj3VJ6weK7OIItqcabe92TaA0G1bMy22Mpyz6Y6oDWN73DMgUUh6PdsV&#10;sZnOsM12s60ziDoK2lx3BFiQHNPN2Ig+e3SeJD++UeqR/K7AQKgr7SXNL4Aa+AlW5TWWuovwRaTv&#10;C0jjBxr0g5e+T9w63eR6FYpyv1jTFxPf1fAA4Vk1UASDeiH0uWdhUvz8UzhoHRhsk/S7JL8UgaBQ&#10;hIFmULrcF3XJ7wDA+qVeDXMOmyZvOc//ep71DfZTAn/y4gX73atr9v7tGfvwzpz94/Pn3YjFN1AG&#10;Hz5adEB4fHPWAeHDO+dc4+HecMIOxtJ2NJF1oyL1ewXB6xxPPRkK9Wpongatq9uzsF1tGOoKbbCD&#10;2SbbJ3aHUG+hMtskwW+oEa6KGriSJAQItyljtylrdwUEklgt+Ur6hyS76+5TLa/kd4muqCHpa3i/&#10;GlhUEeoCrHKvH5KID9j/Hse4L1VAmZQKuAcg7vD6nl5Tu9+jtr9LTe+C13dlBXhPQHB2geS/DTAU&#10;sgqCwS0+cxsYqO3gBorgCCgcEnt8p2CwxTkcVBEeVAIW4gq2YQMQbNR6bZHt8x6/nc20WI96Gb5/&#10;8hFAkEKQOvgdIBAUfsO2TwDCx/bvvKf40/cfsfzY/hdg+ObTX+Df+uxiNmAXsAxLYSRHpNKW8xQq&#10;pPaVcd2dqME2yDG1vnemrStcYXnvSWtA9jd6T9hEnkLCfudJoBWBAyBoebYnYWeR1bPYDCVVe8bj&#10;uiXjoVMWQtrpSUrVUgn4tTI8nWtclD0g8cvKBYRyosxOAYkTes3FKOdCVaEOPKFat6yEoFUBj1WF&#10;POaJ+s0rSMQC5gUYfj/wiVRY2HfS9HzHIJEIV1oaNRQKlFtN5Umr4rs1ijJaftKWBvN2b33SNQze&#10;WOo1zRR1cbIJBRSzUc5/GOsz0uyzibagTWrmJ5YTLQGAgJVCQc2rVwJltM510MjGh+u6e1IzSw/Y&#10;cyT+o5V+QrZAbQTYh+Veexl4vLCAsljQXYTd9gh1cP80UhkY3CIxDp1dUMIqkSX1sXM9QdvoDtpm&#10;b9h2B0l0kmqHBN9Rjc/rzQEpgIJC2B3hfxwBGKNR2x1DDYyoRid4vT3GMUexAc/EFt91BdWgmv+i&#10;BioB9EuA/dIxGAQFAUEDmZbbPXaus9bWevyAKWyPb8zbf331sn2ksQfXp1AIK6Z5Nd++PuvmSHjn&#10;5ml79/YZN1pRc20+WGrlmCHbE4w0VFrtFJyDIHYwmbarxN642itkX+pcSMG43g51hU5lnV3ZZ/ve&#10;ZL3taMo6yu4lauYjkvo6tfUNklaPlL+D179LEt9l+z3K0F0lssDgggSmbGlY8APX308Ca38+e4co&#10;wIRaneU9PucsgFQACXyfBL5P7V4Ijk3cR2XfCwgCxaSXMpBCEBDYTtwj2e9wLjq/Gx7Ok32us/8N&#10;P8Hxr3NeR8Qh6wcokl323cEibBM7lTXAwGu7VOCbnM8O4LsCEOaramwqnLDRxl7rbB22Ez+Q6D+Q&#10;6A4CRSCgDty2739tP/74kf2Heh8EhB8/tv/5x0/tyT//kkI6YqtJj62Eqmw5Um2zJPxMqsYuDdTb&#10;7nSHbaIUBIZ1fPhiW8K6kPwtwCBfdcKaqGGHcwFbH83bZc1mNJizC0hrPSdRIwCXUBXzWI2J9ph1&#10;1fkKDy0BCFFIHlQDo6fEagQFyK0xCSVAQdZAaqAEIJwqIVieKEcp8MMFhQqvh6h2cNCymgtTpaHO&#10;WAiphnAyaPGE39KonrqUx6KBEvNrcBTn660+5b7Tw3d6qDFqsCw1+LDKE7pfA1k2P2A/PViyF7am&#10;sBBDtr/Q5aZfm0f5TKIQRvW0p2Y/gPC5h6fMoRhmOvVIt2Shq5Lf7qAwUm8H85qCbMzunRu0W2d6&#10;7M5Cr9083YEsbsUjt9rdMx0og157YRFAAIXngMK9+Va7PduMl87bdbXsy8OT3GobuNBebSstFXah&#10;rcYuUztvk6xX8fT7JPEOIHBBja/aXtOh6SalK/1B7ECcJEMJoBq2hqK2peUo+wIItQNoHsVtKQJ9&#10;jyZm6StM4bZO4l/E9q1j+y5KGXSzjdBSd0yudNbYcke1LTZX2GJjmf1kvR8gXHFtB+/e0O3P5+yj&#10;O0v269sLhXsZWL5/+6z9mvUP7y/bo9UOju0v2JYhzhlbsoklkcLZGgZYwGyP897X6MxxyuJIFrgB&#10;CXebeMb2NYpyUu+honTXKuXtXLTSzleX2FUlVNWpAhSwDTdRCrdJdHXd3ahCmrP9dk0J66cKj59n&#10;HxeUsZvUujdJ+FuUk5s1vE+ZUdwkbpG8quG1XbL/npL/aQgGJDtJrUbDZxsOBYNbnJMUwl3K710S&#10;+g41/E2Bi+3XAMZ1PndEJXbI5w459iHbDlEWh34swjEUpBJ2a7xYBJ9tsm0b+O2jZi6jDKY9PhvO&#10;NFpX24h1tI/+v4GgNgS1J2jb908+cFD40w8f2Z+efOiWsg1//v279nd7S7ZWF7CVcLUtAYQ5atGp&#10;GCqhjUKDStiabLNNPVdxrMnOtsatHand4jlpLbWnrJFE6wiX29mulJss9dJIYaowqQndI6BuuzMk&#10;00xP2noa/NaodgSgEMM2BHwCgmS7BithGUhQjV4sJUFLBQDZBWzESVSCAwJ/ajmSrQK6ViChqvFW&#10;3rDX/LGg+aJBYBC2IEAIRn0WTwYsmwlafdrnVIHuzPQf365dU6mh1BpaXQoUSqyi9KRVAyLPKSxQ&#10;rNqunO4xPSZuid8xjTqYaI86oI2zLEQEKMhGAARgcAYVdBYQaFj0Iuuaa9LNx0CNpVuhr53tRTGg&#10;OGY6bJdrdHW61Q6mW6jp2hwgbp1mHyzKPmpkbyrvbq7aYl3XcQVrcq651haaKm2+vtSWSb41amUl&#10;u5P5JIckt6R3AQhSBbIJSi6pBTUmplERaZdwWwMk36AUBRCRVRBAnG1IuAlSNCfCJRL+MurjiiwC&#10;VkgjINc6NXVbrbthSvc/6F6Ji92oyg7dbVllZ3Ildneu0f75lcv22aNz9hiboOn3P0IJfHxv2UHB&#10;9S7cOgMYgML9JXv+QpedA266A1NtExt9MbsEhDRq8rLs0GDENrE1m0BvYyDFtgSqRaMpUStSQwKh&#10;4OfuHK3D5nLtUYTnUH572IYDkv2Iml3PH1Eo2QWDa5UVwKLEDrGsVytOuDioKHFxhJq4QeIJCEp8&#10;AcDBAHgUYSCJrxpfFkBxz489OA5Zg0IvAcmPargrpaCZkVGzt0ngOyjau8RtyrDrUkQtOEXAvteA&#10;ioOBloBFIDikjB8RB0Bkn7K/XYlCqKq2A78XSFTbVWLX67dztSEbQx0MNHVYW/uY5dvH7cST735t&#10;T7770J58S83/7W/tu2/UuIiFKCqEHwog+OMzQPjjv71tf3t1ybap+VejHjsbrLA5PPUUF3YKz73W&#10;X0cBbbftyVZ3B99iR9I6pBAAQauvBCBgHVjXI8EuaaoyCrxmJro03GgXdOOOas3+tM31ZKwbhVAf&#10;K7dUGNugdgQ1LgIVL1Co4oKXSyUg4YtQKCkjgEJJGVAgSvgjBYIy5Fy1r9p8YZ8FYn4LxYMWToQt&#10;moq49UCkAIRMOgAQvJYhycOQ14eq8VIINIy6lj/Zy5+ueysqgE05QKgs0U1a1HYTnW5+hZH2hLVn&#10;PdaaqrL2VLW1sOzgtXvCUqPPxlvDqIO4zQECAUFPg9aAJTXCLgsKuleCQqr7HHaBgcC6PiQVdXyD&#10;U0/KVt1+MQASdwOhNFhqvCVkfbla6+I7BxNlNperdjMvn2vzIrEjtjOaoFYEBBpJiKW4Ri15Fant&#10;oOBqW3UvqqZVYANIpiIItlnuCBIklxTGDu/vDqbd8opute4g0TtJUHc/RAx7gnXoCtuatrsIuNAN&#10;VZd4fV6TsORrAEIpx47ap89fcM90/PDevOt2/ODmWTdiUXc6voddeBfbICB8gG14+WIfoNPMzx7A&#10;wrE6NOM0SohjS51oavjzWKNVXq8CxgsaZ9CXsHWpFuyL7MxlXl8SLIYyttaVsDPAfwkgbAOEPYBw&#10;ldr/EOgfVpTaEarzkErlKkpgj7K2TyWkffYoC1fZ/9m4xns3KJM3qYFdyOsDgUIjoGBQAxRIdJb3&#10;SNji60KSy/8r0Qs9BbcFA+ImQLhFub3JftexKdewMNfY5xrHdAEIjgDBVY6/j6LY5zj7gGMfJaFG&#10;xP1aj21VVdkVzl9q4dCnkZl+W68N2mwoZUO5VutsG7SGjgnLAoUT337zvn37zQf27dcfE58RnwCI&#10;T9zYBAHhB1TCn77/0FmGH5+gFlj/85fv2+u31my7PWXnE15bDFfZPBd1Fi82lai0cx0Uvpmu4wLd&#10;YkudKetG7mviFIXmSxAQuuLlrmbcnmpz8xZeGWtxd/rpNmPdfnwaIPTkAIIbtVhisVCpBfH2AT6v&#10;2ZcEhEpCIxhLIXYZtC7jTxQYTpGsJwWJqnIHA93fUAM9/SR+IBqwSCJkUUUyAhhCFkuGLZkKWzaN&#10;Qkj5LBP38F3YBJSBpn7z1ui+Cn1vCUBQu0WhDUNwCCHVGlJea8RqNBHN6VprzXitLYv9EMyCJy1D&#10;NEZOWXem2sZIXj2kRaMfpRCWB5Ctgxk3slFPiT5H0qt35vxAnV0ClCtYqanGkHuU2qievJTT8xn1&#10;vMYKN9irjeuo281jKJkk17UPNbWAGlESaGq1AzzzAd5ZjW+HgOCafDRwkG1QyI8XgVCYSVmqoNAj&#10;ofYH3eOwRQ0rKGz36wapNDV+AisSsqWmgItzzSRgC8qEbeeAnt7T7dhr/KaLnVFb00zR2KZlTe/e&#10;UOumbTudLSexq+2tm/P2mxdX7dOHiygDgHBr0R4fzqIQlty8CJojQROnvIdt+NnWmJv5+UwDarSF&#10;42naew0j17KD82lnmwIALbVzXgIG0LzAdT7fAxQ0Yzfnv4YqUxfwMipOdneBBN9Ehu+Q7Io9gLBH&#10;eVLsUqZ2iG3K0K78N2VAsSfpjY9X7KEEDjjGAWXxiEpD/v4Ii3Gdfa65kM8/TnqSXAlefH39OK6R&#10;0IrrAOEGcZ393Db3HiAgjnRchdZRFYLBIcs9FMMu+zqLQOwAhV0Uwo7HYxsohEvkgMYgbHt9dskf&#10;svlgwkayrdbVPGD5jjHLdk1ZqnPyGSB8AwhQCN9+/al99+3HTjV89+179j3xR1SELIOA8CPrf/7q&#10;A/v0tSM7GKBGTwWQXPxBAOG0gBCtQKYG3G28e7NdAKHVFgBEV7DMqYMWZHgztXyexG4OnLARCsYa&#10;teE2QNimNtQdgZc1e9FwnQNCL7akMVZBUp1yXX4h/0kLs/RSc1cRlfiychLV3eeAfdCw5nJoKDCU&#10;kLDFKCWJq7loNVxcD8QNRrwWjQUsjkKIAYVkOmbpdMRSSb8lYzWW4LfIMjgYuAAGwEdA0J2X5WUa&#10;D3HCwsFqq8NmZPiMu/+ChIx5TwKwcmsADE0ZnzWmPZZHOUkttKcqrUdPRaIAz3ZE3cCtWcCwSEFd&#10;UoMq6268AtZJz2bQcn2kCSWQAQRe646VWTcKQM9t7HYwKLO8nghdy/cCxXqu83Sj7k2I4ZHr7MZc&#10;s+uCU9fbvQXZjbzdmKl3LfQHKIRDfLUgUbQLRSioN+Kyu5fB7xrxrqh2JaGWW6M2zX8yGKuy/ki5&#10;DcWrbCRRY6NJj40R4/zmSUA4BRBn2W8GhTfLeSumMh6bTtXYDNCc5npMpCqIEvvZ5rj97qWL9utb&#10;c/YuAPjg1pKbE9EB4cYZexM4aPkuFuLv92fcvA7z9ZW22OSzs/mAnSHONgdtATvmojVA+N1zKRaA&#10;xpIeaoNtW+TaLnfEUA/8DnULs22WazURKLV5/tfLJNo2ybxNIu8o+bECih0qFRck1S61dHGfbcrD&#10;LiDYo6beJw6LUGC7W9eSfV0AhSPKXyG5/7/jUKEkJw6xA4cc80hLH8cuBtsOqICucq4HQEH7a7nP&#10;8QUFtRvsENta+lAHqIR1bM8KMFirrbVVb8DmQ3Eqlrx1tw5Yc9uENbRPWwYgJP8CCCiE7775jQPC&#10;t19/xLb37Zuv33FA+PHbD1z88N0HDhJ/+vI9+9c3HtndmW5brwvb2UiVnSYB5iDtNIVkKlFlixSc&#10;bdkG/PBCV9LaA0CAQtsaQCkAhCaA0OQ/YZ3RUpviD9WtvzsohT32V7vDeWrMua6U9QIXASEBPGIK&#10;Cn8C6IT8p0juk1aJ/RAUFIV7HQQE5LwCWV9SgnqQtEcGVkP3quoyq4HWXi6kD/8WkmLARoRZhsO1&#10;FoC4fixJSFO/BcrdgKgiENR+UARCFcmncRGxUKVlURQNab/VJ6otg7VJUFuHOC8NuY6RoGmSpqXO&#10;a30tERvRQCwK7wQgmNNgJmpQAWG+k8KKXSjOt7CiWmyozs23sNidxFq1uBGQoxynxz3lWQ91rbJO&#10;kqoF5ZHn2rRwbfSo9hXUx9WxrF2bbnADdZ5f6XBj/J8/1+MGLt2YaXSWodiOULQKujX6InJ7jZpV&#10;nn9dd0TqtufusC1S+0/wO9spoGl+e7wUNQIU0ygkvc6RCPVcnyaiFc/cSqFtI9p9pdaJ9eoOVVgP&#10;MUDlMRStscE4kayy3tAJgNVp//WVLXv/+mmnDAQEzYn4ztG8A8Hja6cdFN69tWD/cPU0ysMHWErd&#10;E6ZmsGPTdbU20+CzOZTKaZTRHKDQU6tmm2psvtlnZ4DEfHOY7UGbawQgqJkzbRGbzgdtjM8P8z/O&#10;UKmsk1RblI1tBeVlGxgUY0tLgKDxCpuUrU3sg2KL373Db97jNx8ICiTnVazCvoCgpD2OQgKXuXia&#10;3MSRawMoJPdVJX+gEFd9JD3X7hBYHVAxHZI3B1zHQnA8vssdE8Ackvz6zqveUrtK+d1DCW+jMLYC&#10;1bbB6zUgdramxs7Wcm0CMZsABp2tvdbQNWZ1bdNW3zpjWWCQ6pywE09IdAHh6y8/JD4BBooPgYFA&#10;8a49+QaV8PV79gOAePLt+wDhffvjF+/aF++9ai8sDdulBsiL357nz1Y7wgxQmCCBp/Gza0heAWFt&#10;qNF6qVEEhGYSrYlkbqSmbwmdsrbQSetLlENrvCfyWI9o0yzHmtRU06b11JFoaj8AHuppSMcrrZ6a&#10;JhmlptdAJaS8FEIFUQm1Fep9cDdAlZVYaekpN5BJMBAUqnjfI6WA56uB4DXazjaBwo1voHCrAVGN&#10;iTF+U6Ed4aQDgpf93e3YHE/bk8AvgRVSj0RMs0JxfrlIidWFUTN8Nsgf6kct6FbuEL89heVRN+oQ&#10;QJihltKU73pmpAYuzXdFUQS6pTppq7xe0b0QJLabCIXXS71puzCat4vjrTZNzTbY6LOBOj0Krto9&#10;zl1PYtaoUIFkf7IwjFe3Gr+w2mmv4rtfudBnL53rtec0qxNAuK6WdmBwpVc3ORXCNfbhzVcA9CqJ&#10;tZwnmZq81Pi1JHW51XEtYyf4LSVE6UkLnlKgklgPAYgg2yNEQu0qAgbLFMtM+QnLEnVc2zzXsJnk&#10;aabwtlHYm7k2G9jDf3pxyz4GBG8fFKzCm1c1S/K8vY1iKIYsw5vXF4FVyCYTpTaN/ZrM1NhUFgA0&#10;kOxNQFbP7wAI0w0em8t7AYSPQIU1hVEDYfbjffadaQzaMDDow271ojQnOLcLAGGTxNymfKg9YYcy&#10;4SBAbBE7+HephE1sxCaKc4tysEV52D6OXSqLYs2tpWpvLZ8Gv7kIhSIYikBwyazGQQcEXqM2FQLC&#10;YRCloaWDAscn1IB4IHWA7RAQCg2Ler/C9gJYhkCVbYaq7BLrq5zPvA9YhpM2m22yvuYuy7UPWLxz&#10;3JL5acs2TVuqddTibSMAgdr+O+LbL9+3r78inDJgGyAQEL4VEIgfgcaP3/7agUEK4fMPXrOX1yfs&#10;MjXHSqraFiIAgQSY46SmAMMk3nmJP2JLXYvEMIkgi5BH7ms+hDzJ0RIk2NaB59VjyRfxynry0sa0&#10;ntTc6G4n7sdzanKVJB5cCdiQ9lLb4vOTtRYFPmpcrObPrOJPqkHWVWEVyrEIFbyuZL3SLanVoXoF&#10;2yv5I6v4I6tI/mo8d5UDCVaDP1OWo4L3K8sKbRRRavdYkMSWShAU+NOrqRVrOVY26rEc359inyQE&#10;T7JM8HviAc5TKiHCa35XDDiEUQxuyjjJeiLNNWgEaP0U0pnenM33EyTy4oBmZ4rZ2e6onRtI2iLr&#10;C12Faeb1tKolNYaN1dsVrs9Cb9Km8OSn24K2iLpYBya7ExqE0+bu7nt5rdt+ujFgP7k8ZK8RL6/r&#10;/od+e7jQbrcm03ZtDEsxFLadwaiDwap8d1st8lu1LQomG7CBuMda+E8zqIDwSSBwkt9SgnoiyQWB&#10;KBFDLUW5XmHAEGIf7RdDlSm0HiGivBfVdpZxtiucuuD6CxZnWmL20aPL9uG9Bfvlzoi9f2veXt8f&#10;Ry1Mu27HN69O2dtHs2xfcE/12h5MFZ5Hie2YBIiS/afzEWBA0lPrzzT5bZqY0Tpwm81znYlpBSpB&#10;imIyU2tD2Jt2ymoHFcAEcYGk3CJx1U6wKxgAhaJi2CEKXXgFhXCF2KAcKS5TLi4LDliDLT7jYML+&#10;e1iAHY6n2KVG3ydpXQBEAcDBQLaA2v0IRaG4xvZrUgSo6AMqzwOu/4EUBABQ7a84CNYAiVo7QAEc&#10;YH8Pif1QIQ4AygHfcQAIrgSr7BxqYS5Qi6VLY89brL+lx/JYhUzHmCU6sAntM5ZsmbJYy7CLE0+o&#10;7Z989Z4LJf83WAItBQSpg2+OlwUgfODUwo985uvPfmE/3z5tl/FnK+lqW6KAaxbm+SAqQUAIl9ls&#10;usouIPvVezAMzWUR8sFT1kzCCAh5tSVo5CLJ3hErtVH+2OXBOrs00+KetnQaT91fj//GVhTaEEos&#10;h19tprA2pGotHa12yaqGv2qSvYbE11KSvpD4AgLJLr/PNoVeF9476ZSAgKDGyQr+TPVYCCblFNga&#10;IBOBylIJsg9SCB4SQ70KASRYUypgTZxLPcqnzkWlZbAyKacaSlAIQCwCKKRuOHf1kui27iQwiKMm&#10;3EzUREb2iWvXjRUYBa6T2IixVgpyR9SpB9f7ABg1RkGzMc23BdxEsJr1eVUzRPfHHQiOZvJ2j2R/&#10;Wff7Xxmyn28O2S+2R936qxcH3TwBD8912M3ZOrs2nrSj0QRAiLuuwTONNSi6KpvMIec1oQ2/uYHC&#10;meZ6KaGDqAJFGEUQ4to4NeCgQKJzPRQRkl3hkp/9YoBDy0JovRARoBLROp+NA4M4+/dFPPb47pp9&#10;+uJ5e+PqmH0EGPSwlV/ujLqehseaTv1gxj5AIejJXuoFGaXCmUjV2HgaMNTrmZVqu6i1iXqW9aga&#10;LISLep9NoQoUk8BgAsswjuUa1S34lKFWauNW/utRKYRjIOyT9HtYhE0U5QbXQVDYVYKrsQ6VIPuw&#10;wXtXgIZiAwC4oPxcplLR0gXKU59VbHKcHSqvXcrrHt+zT0gROKUAFK6pC5GavtCWAABcja/kVnuC&#10;uhLVbVjF53QPAstADXCo5hgFKOyFPLYf9thRsBrQVDnbsB5Qgz+QTKVtsKHVuvJd1tLca3Wtw5Zt&#10;xyJ0TFvaxRTrE8Bh3E58T23/n0BAHRwDQSEQPFUIWAipA2cfPn/bnvzTL+1XNy7YloYgU7svkRRn&#10;qE3ng5U2qzEJJMY4f9ocf8j53qxN1PmcGtAkIS1PgXCKbdgGFEA3tqGHwjjZErLloWwBCMjmPoDQ&#10;BBBUq8aRUGlq5YaEx/n1FNDRbM0aJ1BN4VISayRhLUkuaV9NVBEVUhBs1/IpEFivdkBgG/toRibd&#10;H1FGbVdKIa0CImGStQCEQuNijYCgZAAImtexC4naXu+3dmxNN7VqJ+vNFNK64+TPRMstwzmmkHyK&#10;NEDLaMlxk7VAgwISx5pEOXZYPQT8lrpwuXuWRUfaYwPI2qmOhM1jnc4D1YsjDa7BcRkrsTXeYLcX&#10;e+yaBiydabVHqz320yvD9rc7E27OwJ9vDqMQBu2VtR57fllPUmq1u3MNdjCWMs2OrCdqn8USDCfK&#10;rBc108K1bUQFqT1Asl8gCAOBqGp0rolLdtajZagErk1BJRRgoOTWZ/4aDoXP/FUAg1gJ15VjCgiy&#10;F03Urn93uGS/ffWSvQ4Q9Ej4j+4u2ut7E/bejXnXBfnG3pS9p+5IoLABJHuxnMNq0ExV2FimwiX5&#10;GEk+mqqycWzEBGVyEtuqmCCmAO4kUBhv8LOvGkIrrC9J5XIMhDHKwho19zZA0LyDAsKWgEBF4Xof&#10;UA2CgbMPvCdFUIxLlB2FIHAFCBRDr53CwIJoaPR2DUCQ11dNDwDUO1FIeHUb6l4DjR2g9vfXuCR3&#10;tb/GE/h016KsgWwCMCDZd1EHu0BhP+CxvaDHdoi9UC1Q8Npe2G+XIyFbjMZtOpm1sboW62zqsSYi&#10;29hnqeYhS7SMWrJ1AuswbQ1dc5brnrG0GhWlEL77kgAIsgpff/2uffMVCuCrd+zbr98uAEEQ4H3F&#10;fwLhH+zxvQ3blbcl2Zdi1XYauzBJQZ9CJUwChDEK2igX/kxrzEm2duSzgFCIEmvBf7ezTyfg6E1V&#10;Yh3UKIYE7AjbMgV2vi9lffyRsgxpCoAmac2QoFnsiRIuEaKgugY8JWmhES8EWSPId0UQqeXjT5YS&#10;cMlPAZS9eDaq2C4gqP2gXCqCglpBwZc10LMkEgBI08d72VdRyzH87F+POuigcHVQyPqaIzbclrCB&#10;5qh15fzWRkFrAgz5lMcaqP2zmmAWGGiphM+gPNLQP4W8S6KqIiRiACDoATY+lpqBOoyvjRL17D/Q&#10;oAZILAVgPT/YYBdRUes9cTtAJdxf7nHzBf5iexwYjLr4m+0x9xQptR28tNppz51ttjuzDXZrqt52&#10;h1K2xn82nvPh309ajt+UEOQAQIgEDpCwIZI+osRXQssWcE1i7BMjeZX4AoJCViGBoooTWtc+goei&#10;CAD3ueNtLk4BwlICuMalQPiOHPu8unkaIGza42vTQOC0G5T01vEzHtXz4BoZb5yx9++ft0v9WWvl&#10;2vREsF2JKhtSGwpgGGV9TL0X2IGJbKHtw83iBSCmWY5RTkeIiWyN27ebMttI+WjlPx2jElmj7Mge&#10;CAj7JL3aEJTIVwjB4WnDInHlGZVQVAgu6dX+QDxVBtru1mUjZBmo9fH3hyT0ITX5keS/q/mp1T2C&#10;QhVwUNuA1AGWQirAwYL3WW4BhMu8v65wKqDW1ogVILIKEM5HArYci9qcLEKmwXpybdba0GO5pn5L&#10;5wct2TxsieYRF8n8mOWaJ60eKGQ7JgHEmJ347vN37LtjKDwFwnEICN+xdBDg/e+/BBJfsO0Pj93w&#10;5Q9e2LXD4QZb4eIvx2tQCJU2w0WdAAxjFORxasgRZLT+IAGhm8RXa3het0GT5B2814XUVhuCxiR0&#10;Yhv6IP00vngJ33waqdyBHdGErDmSKUsiueSSVwcE6nlIABdZiRih5E2RgMkYiUbEKDARtQGo+5DC&#10;74Yek3AaZOStVrvAKdalDoDAcfuBRiBWIHNrKKRh7ymgo+c9lBYSFXhoqnhFGAilOa96zruN39dd&#10;H7AeVEJPfdDaAUFbxmftWb/lAUcOCyUwNMUpgNRqOYCWELhQCGHOISggsAx4dE7q2tT5Fb4nQsHP&#10;UHu3RKusB8/bl/HafEfcLg7oeY9ZO8AqvLIxYv9lfwoYjNgvNmUZRpxNeOVCj72AOrg/32zXpxps&#10;fyRnq+0R6497XLuAPL0SMgAMAkj8QGmp+UtRXRVAqgKgCgCAoZjQAkcCEMRIoJiWRIKkdqF1AUH7&#10;KPisa1zkcyneV5uBC2CbBAhPP8PrFErk9uKI/eblLZL+tLuP4X1AoIlW37u1YO+iDPTUpffUDXn3&#10;PIozZ2nOu5HatpnKR2Wpm4qlj2s7xPUeSnps2AWJ72yFBzBgyYDgUM6LguA9/osOlGwd17uJ8xgD&#10;8hc43i6JKMtwldhDCbrEJqkFhy1q/W2WaiNwiV4ManrFX8NAIaWgfXZJZLUpKCT1DyT5Vdsfx1Wn&#10;AIAEy0J3IudBpaHGwS32vYz8vxDw2zm/184AgNMhn82FNbgIe0lMxrCbiaiNp5I2mM5ZT13emhs6&#10;ra4ZEGAR4nkAQMIn2wipAyLdNIpiGLdM07il9B7bjoFAoheB8A3L48bE777Wdt6XIgACWn7zOcvf&#10;P7Yf/uV1++yn1+3h2T5bRzovxgBCuMZm+QFjFPYhZPEwiTuILZC8G4HcmjhUbQZqXGwmkVtRCe1I&#10;6na8dge2oCte6GMfbap1QJjqjltTrMzqsAsN1PiNJFadq10pSESS46QoDBkSX89myEL8LIUiQ5Km&#10;+FwclRIFTBE+FyCpik+OEgh0b4KfqGVdN0oVrYQUQiXJUUMhERCSFBpBIehUCIlDgvpJ1qCSldeq&#10;yRNIfU0U28R315PsOc61iaRrTaMWskFryQSwFWFry4UsDyiyJLemlJcqCHIsHTMAHPyEzrGW14pA&#10;rdQPnp39ouyXIJJEC9dsvDng7oG4NFJnR6db7dXLKIOtMXvtoiYa7TVNI6ZnIDw402w3pxttF7ux&#10;1BazzkCZq7mlBsIsJfvDThGUYgNKLUhEy0stxrWIKsGp/aUCCslLHCd9/GnCA0aSO8N1S7M9xbY0&#10;kWE9wzLLMss+T18fb8vocwpeJwHCRn+zffpowz2h+fWrE04NuJ6FYyC8eThnb984a4/vrAKE+kKb&#10;Bp+NAOko1yfFdanj/2zBArTzn3VRFnqppPpJ/OFULbZCjYhe6weqw0Cjn8qohcoiR8XwFAjYA1kD&#10;weAQe7DL0sGAxBYc1I6gdUUx4R0ASGAB4VkIFO1DcZ8dQo2Se7WamETeH7lP7GILNG5gTyCglleb&#10;gNoIdgQBavzViNR30E7HYjaBBRiOxmyA9YEk6jmV5ffU2WC20fob8tbd1GztjS3W1Nhmdfluy7QO&#10;up6DSMuIxZtJ+FYlPjBAJSTzwwBhxFKNY5YCCIn8KNAACN/+AVsAFASEr7EKX2EVZBcU3xDfPQsE&#10;1ME3xBNe//h/vGG//dkNe2Fp0C63xGwpWWsLUZQAQBh1QDhl/cQAtWsvydhNInfIJpDELSgEF679&#10;oPQpEKQQOqJ8LlthZ/sSNtwadM91qAMoTSRZPlTpBt7oadKpEAWJGloevS5abXXxWqsDSjkKQVYD&#10;mTheNERBdzdFUdg5F41wVHeiDwgIBoV7Igp3L6oBslq9ESSHgFBNoVUypihcqUgV9oHanIjwWxwc&#10;KIhqFFSyqhbXNPJq44jwHVFCPQ85PtfIdcln/NZaF7LW+pDVUzjdE6b4jKadd8+jEFiASoRzVIT4&#10;fUF+cyhA+NiOdYkSIb4vSqFN8j1ZrktbAt+skYKA82C62V67NGo/vzQGCDQ7kNoNWuzWdEEZnGtP&#10;WCsWSq39ruavKCVKLHIs+eMAIMZvl0VwjX0kiSLJupLegYDPqRGwkPAFCGRZ5o4jS22f472646hn&#10;WwP7KLRejAaOqajnutfpGCT3amvSPn142d7HKvxqf8KNTBQQNAbh8bUz9g+7U/b6wZxTCBcHmx0Q&#10;vNibKtk7vquW8wuwlHpJU+s3YsdaUIytVAhdVBY9muiXa9+DchjQa1UwWMFsJUDgs6MksLoddeOP&#10;A0I1kp3kVXK6ECDUjkCCF4HgEp0avwiEv1YIWpcycNv47D5AuOqGFRPAYA8AKNw+bNv21dqG14Md&#10;8NgqamA+HLaxeNz6Sf72VAYLmrVGav/6bIPV5Zosm20mWi2Xa7c61EB9UzcWoN8yLQMkPfagBXsA&#10;DGJNw5bCHqSbRy0DDJx1aBy0BNsTTYAiPwEQxlwcA0GJLggAhWctg9oRBADeU7vBt6gDvZZ1+OG/&#10;vWEfvnJgD+Z77Upb0s6lfADBY9PInDEK3ii18iAyfogaqQ8YtHuxCRRyAaEtrNAzHFAFJK+ikxpd&#10;QGiPnLTeVKnNdoatr8nvCr4sQ2NIj4Yrc0BQbZyJlFhaSw0MImmzEdQBYFDtq8a8FO9HgU6EiPL5&#10;IhB0b4IPCPiwCm70IYnt7mBECqrr0vVSkBhVFK4g76c5doZjx7FBipiPxFQyA4Kktwx1oG2lFlZi&#10;q1YnlOBKXoFCkEjw++NElAhzTQJcC+0fUbITDggAJSrlg3JS20iMiAKEGOce53cmNeEs3xX2kMi1&#10;gINj6IE3+TCw5bpN5WrsImC4M9tm9zUD84LugMwDg6yttGHXkNYxNRSWAEdgEOB3hsq4RgKBAEA8&#10;K/sL7QG8ZntKSSYFQAgC9UQj16qR4zSUs+R6KRpI9kbey6MY8hy/mWO3kHCtwFbRwmea2d5SgULk&#10;+uWxanmO0cR5zaV99uvbqw4Ev9qfBAxL9ncoHj127e0bCw4Ib+h5j/fXbGO41QIAwXOq1CqxOOV8&#10;byVRAxy8sj+ce0S/6Vg5ZIh6/rc8Sq+Z8qjZrNtqS5xdSPHfNxwD4ZJqaWroI/z6NeKIpHXSHonv&#10;FMJfAeFpAASFG9B0DAkXqumlALTk2PusSwGovaA4onALEGz6PHbJ77MLwbCdC0Rs3h+2iWDMesNJ&#10;a47nrC7ZYKlMo8VRAvFcs8Xq2yza0G7hug6iyyJ1PZao76O2BwT5IWBAzS9LwDJL5ABBrmXMstiG&#10;DDBIN/UDhH6LCwh5jUUYt3jjCHAYsRNf//4t++oPb9qXn7P88u2n6kAwkDpwQEA9/AgUnrDPt1+8&#10;ZT+w35N//aV98vNDuzffZVfa43YuqS6OGpuTZfCW2whAGMIyCAg9JGM7nr+FAi6r0IYicDCgdu+B&#10;4L0kcI8sA9EBEDTQZrojgg/yHT8Bij+PUDtCHUBQw5w8eT2KoD7msRwgyCER1fMgdZDmeLo7MgF0&#10;IqptVaNT26vRzk8h9FEIfJVaFhoKPYR6KNQT4doTpBgoUCEKjBJRKkFjDDSOQG0HYY6lpIx5NWAK&#10;CU7trdeyAYKF3tfSz/ELSgAIsdTYBg1S0nMnBAC3r4MDBRiFEOW9FMfJApEk2xK81tT0UkIJ10tR&#10;DoRIYrbrXFJcU8GyXY2yCtTQSLzC5hu9dl73D/RkbbkjbX38L0lqdnUJyhqESeIwiamuwxBJrx6D&#10;CEs19CUU8vwkc4p9MqxnSXLV5Ep4JU8916ZJycz1UrQgt1u5pq3s28Z1bOd3FqOD6ASsCvX3t/E9&#10;bXy+nWRt1WtBg/OajtXau9cBwq1FewOF8N6ts/aLK8P2ukYo3l62X2IZ3rh+xgFhc6TdKYTaE0Bc&#10;E+Ro8BkwqEHZ+U7xvwIFhZ91P8fWuhpKE8ApwXnHqAxSwEm/L8p5pTiPcV5ve2rssLbWjrw1bojx&#10;gfy+D4mPn99VkPCyFMVxBhpfsM1+xSjCYlNdkyT+lt9jmyiALWIH378NWHaoLPdcTwMw4P0LQaxf&#10;OG4zsYwNxbEAiZx1JRosH2/E/jZZKgUAiHhdGyBodTCI13daONNh0WwP0WfhdA/b+khyoklQGAQI&#10;KIGWISzCkKWxDWpHSEk15AvqIca+0YY+lv0W4bPRhn6LNQzYia9+/6Z9/m+v2+dAwdkElMFfAIHl&#10;EykC2YZjIHz7hzfsj8TnH7xor6yPAYQYQKi1ZZJzPlhl41iGYWrCAUAgyyAgdFCbtVJ4NeZA3YwK&#10;WQhJtz4SuJPCrFGL3fEyG8hWuZt/hppD7glQWUAiIDREUAjAQD69MVZlDQBBdqEBv16vxjpg4Lr6&#10;XAgIJK1kt5LP1eCoBDyjAwIF/ykQKKBSCR4AUIMk12jGGgq5gBAnCRPAzc3HQAIqEaNYB0GgGK7G&#10;JgSCYkg1CBYFSwCMWCp0D4baCdQzIiDIIkQJqQg9/zLD8TJYmRTfIygkBQSsVZLfkeKaJjlGQgFI&#10;1L2Zj5S7h9+4Rll+bwvbmzluG+eqB7z0cX2asUcaNZggqSMkTmGkYSE0yYtTCAIByZ1kmaI2zyCb&#10;c6im+ioATDI5C0A0ktCNXDfNa6FavoUEa+e6tnP9Ovh8B9scDDgHwaALSDog8Jlu3utiv04+01kE&#10;RVWptZG0s/yHbx+tuHkTNf5AbQdvAANZBgHhV9iF14/m7f1767Yx1OYUgvcENg+FIHVQye/yYCG8&#10;UgnPRC3HrgUMtcBCcPDzm/XU8bBGXfK+lF6CMjAOJHUj0FEN4am2QxL74HgAkboINfrPjQEg8dXw&#10;WGwgVC3vgICCUOOgbjBSI+IW23fVHSgIOBAABZTAtt9rGyzP+1DUoZBNxRI2GM9YJyBoTtZZU6rR&#10;GtItlkmT+OlWEr7NgplmC2MPIiyjObZLFaQBAiCIZnpZ77FYrhco9FoKIDgQHEeiZdDiWIg4qqAY&#10;CaCgpaCgZbSBYwCFGArDAeHLY4VQBIJCvQuKYjvC9wDhO2DwDaHlnz5/0/759Tv2/OqgbXYmbDlZ&#10;YysJr52lNppAFYxQowoIgxTyPkJAaHOWgQAKDgy81sQpKrgd8sRs647zOYBwujdp4x1xa0+Q+ICk&#10;CdncHK+0fKzS3dvQBBAcFKIVwKDSDQzKsV6ndeCgZQqAaJCQeiDCJFqIRAtQO0glqOvQj0wUHLxE&#10;LQXTSwJ4iBrWa3k/QIGNAQTdCq1jaUBRnPON83uU8IJBUQ1o6doPgIXeSyLRU8c9FGozKLQ/YBfY&#10;RzMxFVVBnOukEBCSvJ/mHNMcK817Ka6ZbEHCwYDtKIc4iZThvRyvGzknXZdGYOWmpwMG9YCgjmPn&#10;2K+RZSPnpmHCTRTu3LFEjkoRkBzFbkFnCwQCEkP2QL0CGWrMHDWoQhZByqAJMMgCNHNsRQvJ1Ep0&#10;qPYnuri2Tgm4ZC9EN697iG6uuZa9ALcHKHfxnmDRS/J08R0z0Rp7a38JlXDGfrEx4BoS3zqac/He&#10;rSX7JdZBUHj3zgWA0GIhgOA/VWK1KJ4agOApZb1EAQg4Ty8JX8vv02uF5q3woBSqWVbxW6QawieB&#10;tGDI63E+74BQWwCCBgldBwCFUYIkOxWdA8MxCFzya+Si2gdcb8RxewKqYYPfp67KbdTFtp9tLDdR&#10;DFf8QVsLxWwhkrTRcBqrl7MWAFCfbrA0kSLh42mSP5knyVstTPKHUAR+YOBPNVkw2eiAkKjvslhW&#10;0QsQBIUei2S7ea/bWQGnBAgBIdk6ZPHmAZf0z8b/LxDUUKi2AwFBtkHxDfGdAEGop+FZIDz58rH9&#10;+IfX7V/eum8vrg3Zdk/Szud8tpr02aIaFoMVNkrNP0giPAUChbONAtt2DIRWKQIKcSeFXANjuvD8&#10;nYRrVMxUuglEZjqTNoBtaCe520jyjmS1tbJsAgiN1IoNx6GaUjZCQJBSaGC/BgCVdVBAZruxBCWF&#10;7j0KpYBQAIOAQAEiGTxIV018ovsUXJAc6mqMUssLCBlZEb5DA6PUrqChyrq7MUpyCgRaVwgYrs1A&#10;EEAFuG0ASfs4CJDgUa5DcXuSYyY4lgMN+yRI4KSAIDhw3fSI/BhJHuczUg0pjunaUwBBPVDIsV23&#10;PuvJT3pPDa4Zrmua11lea3hwI365mWM1cswmPwqLQpvhN2aAg5I/Ra2vFn8NIy7cd4BtEQzYpkbC&#10;LEnUwLprE5A94ByLMGij5pf871LC856SXiDoYpvWFX0oiH5UipZ9JEsv176bfdz7/Ac9HHeSa/DL&#10;rTlUwmn7241BNwjp9f1p+9X+lL1z/SzLGdee8M6tVdscbjm+p6LkOPGlBFgqlOwcT08Q9wgIvNbS&#10;BesaX6KepFrBgGP42KaG0vGSUtup9thBVSVAqLIbJPcNkvkayuAwiHV4CgQk/18AQW0B1SyrbZPt&#10;alzUYKYrnjK7wv4bgRrbCHptPahGwpiNRzPWm8hbU6INO0Atn2pH8reQ0C0WrZMVQBGkAEEaW5Rt&#10;t0idlgAQWEghxABClO1xkj9RdwwEKQVeSyEUgaBEVySAgYCg5bPKoGAZep9Z6r1BO/H1H96yr1AH&#10;X37x+GnIPkg1OFBIIRBPWP8Gm/DV52+gGB7b9//2K/s/Hz+wB+d6bBMgrNUHUAge6Fdts9SMY04h&#10;UBgohOpl6KSAdlB4OyjEbcBAfcft1N7qfZBl6IkBBRdAJFdtZ/sLTzmazEfcU5/6s7XWB3Q60x6g&#10;UGlNJLp7oCww0M1PmjOhEZWgh8c2JT3ORmTjqtkrqOU1ovG4d8BBAW9PoSxYCIBAoa4VEABDLYAQ&#10;HFRwtF2Pk0u5bk2SiGOp0bIeJaQ2CykAdXkW4CD7QI1PAkslqDtRbQgx1hNuW6GNQKFtRYBIvRQV&#10;QoLtakNIyzYAIgEhzuf0pOwUkSbqAEoT+9fz2QyJqce/6dZnPQ4uGyiE7EUGYPTWh9iffTlGI1HP&#10;fo2onEZqvjq8cB1QqCch60jkOsBQz28vdhFqsFDdcTibwDIPJNu4bu2omHauo1SBFEE323qU5Hy+&#10;h5A1UBRBoOiVGgAavXqf69JFOAvBNe8BQqOc2y/Wx939Cq9fnXQ3Nr2+O4V9mLB3js7Ym/uz9uZV&#10;1MLt87Y93GoJkjmCMlDjqJ8EDwAD38kCEAL8LoWP3/QsELSuEa2VfEY9FEH21+d1I9ZkOSrA47OD&#10;aiAAEK5T8x8B0mv8D9dCle4eAQ013kcx7GtkITZAvQW7yP8drweFUG2XayptAyhc4f3LvH8Ry7AS&#10;CthiKGjT0ah1pXKUzUZLJan9k51YgT4SXW0AXUQHUGCZAQrpbqLTQsk2lq2ohRaWQCNTsBCxXAfR&#10;6VRCNCP70M1rtSP8JxCU/A4Ax0CQYkgIEMdQKKgClMVxFOHwFAhfEAJBcSkguMZGACEwfPuHx/bV&#10;7193QPjmizftB9b/9f3n7ZUrY7Y7mLFL+bCdT3kL7QgkjYYuj1AoB0jGfgp2L4VdbQldJECb2hLw&#10;ux2830PhFhB68cC6119A0ENdzg3X23J/1k63RN3489EGvw3kvNad1kNTqq0tWWWtiXJr4XNNMYJj&#10;5AUKINAUQx1QiyvZ1E0odVDs3hMQno1CQyM1BQVUUVQQalvQ6xAJGqdG1jBpKQQ1YDamfMdQADpI&#10;XT1d6j/bFAqNi4KBlhqJqIhpqDJwSSLdEySIUxYkuLvpiSQXSGQZXBsC+2WpmTJ8TpDQOIcM164e&#10;wNaxLkvwNPSakErI6X2Am+W6ZjnngaYY8EA18Rsa+f0CgmyF+utlH3IohDp+az2Jm/eUWp7vrud6&#10;NJCkTSSTegykDJpIIkUzv6mN6yMQqJ3AwYDP9nKsHo7TzTXrYR8lek8RCLw3ACx62d7L+70cxy3d&#10;+1QY2LM+vmuY93+6MmSf3F+xx9dmnXXQo9uKQHjn6ml7TLx7Y8V2R1stheTXYKkwx1PDaBi1EDoJ&#10;BEh81fpBEj1Yjiok1KuipXofBAkPdiiIIggDhQCv1bU6WQkQan123VNjN5H3mtDkurfMbvDfXuMa&#10;Cgi6E9HdPORUg6Y5V5chQKjVxKU1tl5dZRe9NXYx4LG1sM/OxSM2HYvZUCSOws1aIpW3cKoZBdBq&#10;3kS7+VICAImZ6rFQChBkOywkKJDgEd4LxlELcZRDikA5hAFCiM9GMu3YBiCgfVEZCsFEKiHRoKHJ&#10;fwmEWL4AgBhRtBJFpaDtz8ZfAOHZ0LaicpB9+Eb7AYEvfv8r+5L4nvji01ftzTsrdnWkzi43A4S0&#10;zwHhDECYjVbaGEk0iJceIApKQYoAW0CB1b37rdRkalvoUW0Wr7AekrsnUWaTrUFbHWu0teEGW8Q2&#10;zAkKTUGUgsd6gEFHstI60lXWmamyrmwNyxprxyY0J6osT83diEpJqUFPySmp/gwQCurguOeBBCn0&#10;QLCNUFdgoZ2hAAaFxiLo9mbdxagH0aomz0SqHAjSLIu9DArX/cjnXe8CBV7tCoKAYCAIJI9D62qc&#10;FBCKXY8Cgs45Ry0kIKSRm2lqI/UqpPgdWfYREJTQOc5VNX0emCoaOb96vQ8YGtheF1SvTBnKARDw&#10;2xtZNnAudSiKrILflSVZc8UQBAQM9tGs2M2ohtbqMpK/lCXfQwILBs4msK8sgqKT6HVAAPas9xwn&#10;ulsn+tk+ICAgoQexCoMokQEUQh/H6uc4/ZzHAN8xSG0+yuufLPfbx/fO2ZtH0w4Ijw9m7a2rM/be&#10;0VkHhDd3Z7AUS3aln1oWhSDvr+5FRYwEj54qc2MRihFEQYSAhiKopdtGBQAsBJAotiHIZ9XdOl5e&#10;Znre4W1/LeGxW/4qu0XyX+c/OaRCk224hiIsAKHKjkK1dsB+OwBgCxgICJf4/LrPa+cDPlsK+4FB&#10;FOWbwtbmLJmghifRQ8l2krrFAokmC7AMksz+VDdw6LBArtXZBB+WwQ8g9F4Q6xA9VgSCQSDRDDCk&#10;EjpRC4IBlkMhZUHE6lAKJLuzC4KCGhWlEPIFG+HGJxwDw1kH19OgKCiGE1/8dyX5G08bFt2S5P+a&#10;9a8/RxUAhOJoxa957wvZBsAghfDFp6/ZG7eXHRA29HTitN8WwlgGACBPOIISGGQ5QPQfA6GHi6vp&#10;1GQX2qnNOijA3bIO0TJnG/qSFTbTFrHVkQa7NNps59007imbQoEM68EpKIRO1EGHm32o/BgMKAZn&#10;I7ANKBM9M0FJpNpaCiHK92qpwT+udV+h2vk4GbW9UFMXBh+5kYOCAoVaS22L6jjsp0FHURIsStIq&#10;+d2IRb3mO9TYqAFMxRGIUd5XxIiEFAIJECfB3I1N7KfQPAqaCUoNlhrMlAUqsgwpwJB2IbVAqPYn&#10;GjhfAUGqQCBQY6K2uZpfSc25yE7UETm+N8e5uEQvAoHzSrEtzVJgyBF1RAO1dZZE1b0NjdSazagH&#10;waANeHVwvu18Xjahjc92oAaKQHCNhlIHfNapAK2zXUspA8UgMaQADlo6OACLfgAhSAyzbYzf9Mpi&#10;v31wW+MQJuzx0ZybNemxxiFgFV7fnLBfXh5zQLjYnbU0QEiR8BoroSHUcd0wpTEWJL27NZvfEFFI&#10;RQCBMEs1omp0Y0DrqIMYiiJYxrVn20jpKdurBQTU+rewAnpM2k2AfMhv16QkRyHdd6CehMIMSRqf&#10;sO+vKbQdVFfblWqA4K21NT+VYjBoU6GIdYfjKMqsRWKNFgQEwQRASHQChkK7QSjTYn6S24fs95Hg&#10;/jpAkGs3LzbBCxR8JHpQic57EZI/AFT8cVQGakEwkFJQW0PItUOwD/tKJUgJqLaPF4FAFK1CHLXg&#10;QCErcfy6ABA1PPbZ/wN7kyityMw0+QAAAABJRU5ErkJggg=="/>
  <p:tag name="ISPRING_PRESENTERDATA_0" val="SG/DoG5nIFRo4buLIFBoxrDGoW5nIExvYW4=|MDEvMTEvMTk4MQ==|aHRwbG9hbjgxQGdtYWlsLmNvbQ==|aHR0cDovL21hbW5vbnRoYWNoY2F1LmVkdS52bg==|e0RDMUU3MzhBLTEwNTMtNDc4My04Q0I4LTFGRURFMDIxRkU5M30=||SVNQUklOR19QUkVTRU5URVJfUEhPVE9fMA==|MA==|||"/>
  <p:tag name="ISPRING_PRESENTER_PHOTO_1" val="jpg|/9j/4AAQSkZJRgABAQAASABIAAD/4QBMRXhpZgAATU0AKgAAAAgAAgESAAMAAAABAAEAAIdpAAQA&#10;AAABAAAAJgAAAAAAAqACAAQAAAABAAAAzqADAAQAAAABAAAAzQAAAAD/7QA4UGhvdG9zaG9wIDMu&#10;MAA4QklNBAQAAAAAAAA4QklNBCUAAAAAABDUHYzZjwCyBOmACZjs+EJ+/+ICNElDQ19QUk9GSUxF&#10;AAEBAAACJGFwcGwEAAAAbW50clJHQiBYWVogB+EABwAHAA0AFgAgYWNzcEFQUEwAAAAAQVBQTAAA&#10;AAAAAAAAAAAAAAAAAAAAAPbWAAEAAAAA0y1hcHBsyhqVgiV/EE04mRPV0eoVggAAAAAAAAAAAAAA&#10;AAAAAAAAAAAAAAAAAAAAAAAAAAAKZGVzYwAAAPwAAABlY3BydAAAAWQAAAAjd3RwdAAAAYgAAAAU&#10;clhZWgAAAZwAAAAUZ1hZWgAAAbAAAAAUYlhZWgAAAcQAAAAUclRSQwAAAdgAAAAgY2hhZAAAAfgA&#10;AAAsYlRSQwAAAdgAAAAgZ1RSQwAAAdgAAAAgZGVzYwAAAAAAAAALRGlzcGxheSBQMwAAAAAAAAAA&#10;AAAAAAAAAAAAAAAAAAAAAAAAAAAAAAAAAAAAAAAAAAAAAAAAAAAAAAAAAAAAAAAAAAAAAAAAAAAA&#10;AAAAAAAAAAAAAAAAAAAAAAB0ZXh0AAAAAENvcHlyaWdodCBBcHBsZSBJbmMuLCAyMDE3AABYWVog&#10;AAAAAAAA81EAAQAAAAEWzFhZWiAAAAAAAACD3wAAPb////+7WFlaIAAAAAAAAEq/AACxNwAACrlY&#10;WVogAAAAAAAAKDgAABELAADIuXBhcmEAAAAAAAMAAAACZmYAAPKnAAANWQAAE9AAAApbc2YzMgAA&#10;AAAAAQxCAAAF3v//8yYAAAeTAAD9kP//+6L///2jAAAD3AAAwG7/wAARCADNAM4DASIAAhEBAxEB&#10;/8QAHwAAAQUBAQEBAQEAAAAAAAAAAAECAwQFBgcICQoL/8QAtRAAAgEDAwIEAwUFBAQAAAF9AQID&#10;AAQRBRIhMUEGE1FhByJxFDKBkaEII0KxwRVS0fAkM2JyggkKFhcYGRolJicoKSo0NTY3ODk6Q0RF&#10;RkdISUpTVFVWV1hZWmNkZWZnaGlqc3R1dnd4eXqDhIWGh4iJipKTlJWWl5iZmqKjpKWmp6ipqrKz&#10;tLW2t7i5usLDxMXGx8jJytLT1NXW19jZ2uHi4+Tl5ufo6erx8vP09fb3+Pn6/8QAHwEAAwEBAQEB&#10;AQEBAQAAAAAAAAECAwQFBgcICQoL/8QAtREAAgECBAQDBAcFBAQAAQJ3AAECAxEEBSExBhJBUQdh&#10;cRMiMoEIFEKRobHBCSMzUvAVYnLRChYkNOEl8RcYGRomJygpKjU2Nzg5OkNERUZHSElKU1RVVldY&#10;WVpjZGVmZ2hpanN0dXZ3eHl6goOEhYaHiImKkpOUlZaXmJmaoqOkpaanqKmqsrO0tba3uLm6wsPE&#10;xcbHyMnK0tPU1dbX2Nna4uPk5ebn6Onq8vP09fb3+Pn6/9sAQwACAgICAgIEAgIEBgQEBAYIBgYG&#10;BggKCAgICAgKDAoKCgoKCgwMDAwMDAwMDg4ODg4OEBAQEBASEhISEhISEhIS/9sAQwEDAwMFBAUI&#10;BAQIEw0LDRMTExMTExMTExMTExMTExMTExMTExMTExMTExMTExMTExMTExMTExMTExMTExMTExMT&#10;/90ABAAN/9oADAMBAAIRAxEAPwD9TfjVoGleNfiX4K8PeIIRNayjUNydMkCA/pXUD9l34M/9Atf+&#10;+j/jWd4+OfjP4H9hqP8A6Db19Kbc1z+xhKc+Zdf0R4uGwtKvUrTrQTd10X8qPnz/AIZe+DX/AECx&#10;/wB9H/Gj/hl74Nf9Asf99H/GvoXbRtp+wp/yr7jt/s3C/wDPqP3Hz1/wy98Gv+gWP++j/jR/wy98&#10;Gv8AoFj/AL6P+NfQu2jbR7Cn/KvuD+zcL/z6j9x89D9mD4MdTpQx/vGl/wCGXvg0f+YWP++jX0B3&#10;wR0rwT4qftGfDf4Uo1tq9yLm+HS1hOZPx7D8airGhSjz1UkvRHVguH44yosPhMOpSfRR1/IgH7L/&#10;AMGmGV0sf99GuQ8SfB39mfwhCZ/EcdvaKoz88pz+XNfFfjj9rX4u/EiSXTfBsP8AZloTgCIBnx2y&#10;+MD8K8Zh+HvizxRdCbxHeSXEr/wgmVv8BXymYcVYDD+7Tgm/S36X/I/Tcv8ABumoqrnMoUl/KkpS&#10;/DRH1F4o8ffseaE5i0rSZdTZf+eRZR+bYrxzUvjR8HDIRoXgZWHbzp2/9lBrp/DX7M+p3gDppzt/&#10;tTtt/SvaNK/Zku4Ywbhra39lXNfEY3xBpp2hyr5L/gnsx4V4HwGlSl7R+b/SNj5Pk+LOgSk/ZPBN&#10;og/35G/pUafFbSIzmbwVZkDtukH9K+3IfgBosIxc6mq49FUVK3wD8PyDEWqZP0WvL/4iDL5en/AI&#10;5OBV7v8AZ9P/AMmPjmy+MnwuVwNa8DRKO/lTv/IjFep+Hvih+yTqrrFrXh6405jjLMxdR/3zXq9/&#10;+zSblc21zDL/ANdEHNeTeI/2X9VhVpBp6SKM/NA2D+Vd+E8Q43tOz+S/4BX+rnA2O92FD2b8n/8A&#10;JaH0r4T8C/smeNlX/hHTbzOf4DIVb8jivTU/Zh+C7DeNLUg4/iP+NflHrHwf1bQ7nzLCaW0mX7ok&#10;BU/gwxmux8J/Hb45/CORUnla+sl6pP8AvFx7PyR+PSvtcv4uwVe0asEvRHm47wdwVWPtclqwmv5Z&#10;JJ/J7P8AA/S3/hl/4NZ40sY/3jSH9l/4Njn+yh/30a4D4UftjfD3x3JHpXiE/wBj374AEpzGzeis&#10;B/Ovr2KaOaNZoCGV8EEHjFfX4d4avFTopNfI/M8z4WeW1Xh8dhuSXZx/Lv8AI8C/4Ze+DX/QLH/f&#10;R/xo/wCGXvg1/wBAsf8AfR/xr6F20ba29hT/AJV9x539m4X/AJ9R+4+e/wDhl34N/wDQKH/fRo/4&#10;Zd+Df/QKH/fRr6E20bafsKf8i+4P7Nwv/PqP3Hzz/wAMwfBkjjSh/wB9Gvm/45fDbwb8ONRsl8KW&#10;otvtCNvwSc4PHWv0UGO9fE/7Vgzqel9/3b/zFTOjBK6ijz8ywGHp0eaFNJ+iP//Q/WLx4T/wufwR&#10;x/0Ef/QYK+mGr5o8ff8AJZ/BH/cR/wDQYK+l2qPtz9f0R5mXfFW9f/bUOoooqz0yE/KOOgrI1zxB&#10;pHhnTJNX12dba3iBLO5wBj3rH8beN/D3w/8AD0/ibxNOILa3GST1J7KB3JPQV+OXxS+MHjj9oTxE&#10;9ra7rXSIm+SHOAF/vOR1JxXkZrm9LL6bnUevY+t4U4Rr55Ucr8lKPxSey8l3fke0fGn9sXX/ABXP&#10;J4S+Eytb27fI1yOZH904yo9+tfP3hT4T6nr98LnWhJe3Up3FASTn1dv6Zr3H4QfAuXUgJrdPKtx/&#10;rLlh8zf7o9PpxX1OLzwv8P7JrDw9EhlQfPM3bHqT/Svw/PuL6+MqulS1f5f5fmfoGdcYZNwbhZYb&#10;Lko95P4n6vf/ALdX4Hm3hX4EWum2qXPimVbSADIhjwM+xr0yLWvBPhCAw+HrOMbRzIeOnqTX57/H&#10;H9uPwd4RuZdM0KT+29SUkHYf3KN7kcH8K/O7xn8fPjd8VZWN1etY2bHiOL5Fx6etfqXAv0aOK+Lq&#10;cMfjl9XoS+1U0uv7sV7z9XZeZ+B5lxznnEFRwwUeWPn+i6fM/bHxx+1P4L8LIy61rdtbYz8kZDP/&#10;AFr5N8Uf8FA/hlZytHY/a9QYdCOAfx6V+WUPgz7bN5+oSSXMjckknn8TXU23g21iAHkqv+9zX9NZ&#10;B9EfhLLor+1cTUry/u2px/WX4o5KfA2Y49c2PryfzdvuWh9nXX/BRGwDn7FoEjjsWcD/ABqtH/wU&#10;STP77w6yj1ElfJ6eGrYDA2fTApx8NW3Q7Me4r7iP0efDyMeR4Bvz9rP/ADOxeFlO2/8AX3n3ToH/&#10;AAUO8CyShNWsruzz3T5hX074G/bN+HHiMrFpmurHI3/LO4AB/WvxouPB9rKMeUj/AM65e98B2gbc&#10;ivEw7g8V8tnX0UuCsxi1gJ1aEvVTX3SSf4nNU8P8Zg1zYGs4+jaP6V7Px/4a8V2ajV4IbyBxjfGQ&#10;w/Tn9a5jWvg74X8RRPc+DpxG558lhlPpz0r+e7wv44+LPw1uBd+FNUlaNP8AlmWJXg9wa+6vg7+3&#10;pYXV3Fo/xOhOnXJIUXUY+TOf415wK/m/jj6KnEnDsJY/IZrFUl/J8Xzg9fuuVg+J+IOH52xC54+W&#10;j+7Zns3xC+B9xptw5nt/sU/Zl5jY/wBPwqx8LP2h/iT8D76PRPEO+/0nODE/LKPWNzn8q+1PD3xC&#10;8PeMtIT+0nh1GxuB8k6EMuPXIryz4m/A23nsH1PQ0F7ZOCxj/iUeq+1fhmV8S4vLK/scVeLX9O6/&#10;Rn7pw14jZZxPh/qOZpSXZ6OL8usX+Hn0Ptr4a/FLwh8U9FTWvC1wJBj54/44z/dYHHNelYGK/BfT&#10;L7xn8E/EcfirwjO3kq3zg8gjPKyDn6ZxX63/AAN+Ovh34y6CtzYnyb+AAXFuT8yn16fdPY1+35Jn&#10;1LMYJXtL+tj53i7gmeUpYzBvnoS2fWPlL/M99oPSig9K+gPghF6V8T/tVf8AIW0z/rm/8xX2wvSv&#10;iX9qw41TS/8Arm/8xUVNjzM2/gfNH//R/WPx9/yWfwR/3Ef/AEGCvpdq+aPH3/JZ/BH/AHEf/QYK&#10;+l2qX8c/66I8zLvirev/ALahgUDisXxBr+leF9Hn13WpRDbW6l3c9gK2jgc+lflD+178Z7zxp4lX&#10;4V+FJCba2bE7J/HJx8v0XvXFmOOhg6Mq9Q+04X4eq53jY4OnpHeT7R6s8h+L/wAU/En7Qvjb7JZl&#10;odHtGPkR54A6GRvUmvoT4P8AwatJrNL7UF8jTocE5+9KR3PtXL/A34SLqEq27jFrBhriXH337L9P&#10;b0r2/wCLXxO8OeCPDk91dyra6ZYKc9txA+6OnfjFfz9nGaYvOcYsHhE5Tk9l+CS79kfb+IPHGF4b&#10;wUcrytWUdIpbt/5vq+hP8S/i14b8E+HZJriaPT9MtVwW4G7HQKMD9K/FL44/tVeMfi7dS+GfAjPp&#10;+kZ2ll4eUerEdB7V5t8YPjF4r/aA8VvLI7W+jW7YhhBO3b2J9WOKg8OeF1VUt7WMkE4VV5Zj/XNf&#10;354L/R1y7hGhTzziimquL0ag9Y0vX+afrpHz3PwrJeG8Vndf+0c0l/kvRfr+py2heDYIcSOvmyd2&#10;boD7etfQXgD4MeM/iBeLZ+FNNlvmPG4DCD6k8cV+gP7Pf7C1zqdnF4y+L5NlZACRLP8AiKgdZPQe&#10;38q/RbS77wn4f+Hd5d/BS3t5V09SAkYwGKclckDJPPrX2PGPjNRws5YfK17Savq/h+Xf5WR+kU54&#10;fBR9hgoXd9/spvzPzR0H9gTW9H8Pv4j+I9+LVIl3G2tVDufbdnGa+q/CP7MP7MXhXSI7/X7P7Tcp&#10;ALh1unYsEI6lVIWsvw78d5viV4l1vw9M7xWuoWP7lX48qeNfmQHHPPevF3Oq/EfRNK0nRr0xalEk&#10;tnMzcb0UnAI+n51/PubeJWcZi3KWJdu0fdW+1l+p70cnxlZunjpuna17Lo1p+TT/AMj7dn8Jfs7e&#10;E9LsNTOg2It78gQv5CtnPTrnrXP65ffszW2lRajqmg2XlTyGMf6KoIwcZOB0z3ryTxg994g/Z70S&#10;ztGP22zuBbggH78ZI/pXmem6hcW+mCz8TQtv1C3e3hDKeZt2OOOvevmquc4nnTc3fTVt3ObCZBCr&#10;TdWVWTak00nq0up9H+Jv2dP2VvEjNbz6fBZTGITeZAzRkK5wG645+lfPvjj/AIJy6Tcwtd/DrWmV&#10;mXcsNyAVI/3geM+tPjm1bVPinYeGmBa1uFgsn/7dvmf+eDXuPxNvWg+I8uqWepTWdl4dsxLOqNhH&#10;bHyoR796+iyvj/OMDeeHxE7LSzd19z0M55fXwtSFKniG7rm119PvPyK+KP7MfxN+GUrt4k0txCvS&#10;4g+dP/HeK+WNe8JwXaEXKbsfxgcg1/SR8LvixN46sLu18ZrbT6daW4lubk48pWfnyyOc7R1NeEfG&#10;v9i7wV8TdGfxx8GnS3upVMixDiGb6E9M1+38H+NsasoUs3jy32kr2+a1t6o5cTOHNLCZnTSffdX/&#10;AE/yPxC+GXxg+I/wG1VZtHna60pmHmWznMZHfAP3TX7U/s+/tK+GfiNpKahoMo34H2i0c/MhxzjP&#10;avyG8b+AdZ8L6vceH/EFm1peQMVkhkGM+47EHqCK8i0nV/E/wq8RxeMPB0rQvC4LoDwR3Vh/drr8&#10;VvBHJvETCyzHL1GnjLXU18NTyl09JL53PzviHhKpgp/2llcrSXXy8+6P6IfiN8MdK8VabJ4m8Kor&#10;lwfPgx8revXvXwZDc+KPgp4yg8YeFXZFif5lPQj+JHHp9a+kv2Zf2j9I+J3h+PWLIhLqLC3tr3Bx&#10;94ex7H8K9H+M/wAOtP1LTn8U6TGJbScf6RGO2f4h71/nBUoZjwpmc8pzODhODt8/8u3dH6p4Z+IU&#10;MfTeVZot/dlF/wDB6Pp2+4+sfg38WNB+LnhGHX9HbbKAFnhJ+aN8cg9K9c4r8OfhV491b9n/AOJc&#10;c+8vpl0Qsozw8RP3vqv8q/bLRtWs9d0yDV9PcPDcIJEI5yD0r9zyTNY4+gqnXqefxpww8lxSdB3o&#10;z1i/09V+RsL0r4k/atGdU0z/AHH/AJivtodK+KP2qv8AkLaZ/wBc3/mK9epsfnWbfwPmj//S/WPx&#10;9/yWfwR/3Ef/AEGCvpdq+aPH3/JZ/BH/AHEf/QYK+l2qE/fn6/ojzMu+Kt6/+2o+eP2j/inb/Cf4&#10;b3Oo25Av7z9zarnnee/TsDk1+Vvwj8I6h4g1P+1pwZbq8cqjHk8nLMf8a9A/an8dXHxS+Mo8Lac5&#10;ay0wiBAOm/GZG/pX0l8CPC1poumy+KrhAIrVfLiB9AOSPxr8d4/z20nSg9Fp8+v+XyP6HyunDhfh&#10;54qrZVay5n/h+yv1f/APSNSbT/h14STw7ZMEfYWmk6YA5LGvwS/ag+Nd/wDGPxsfCOgSldGsHI46&#10;SMDgsf6V9zftx/HG48I+EG0HTpcarrmVGOGSEcMePUcfWvyy8HaCYYVMvLy/M57/AOTX9M/RP8K6&#10;dDDy49zeF5Xaop9/tVLeT92Pz7I/mrLoVeKM0lj6/wAC+H0vq/Vs6vwz4cG2K0tYsgnaqr1Zj/8A&#10;Xr9kf2av2f8Awd8JLGD4k/GFVGoOgktoZR8kS9m9N/f2rhv2Gf2b4tak/wCFveMYN1la/wDHjCw/&#10;1jLnMmPbtXvXxL+IyeOdQutOvUQ6fbTgWvmDaqyrw0cw6qG7E8V914ueI85znk+XzsldTd93/L6L&#10;r3eh+u0KCry/s/DK0Ir3munkv6/U6T4o/HO+s9ZTTpybS3AbCcNHd28gHzK46Muc4rE8C/GK+8LJ&#10;pXhi0gWa0kmKfImTNDJ91gQCPl6GuI0vRNF8deIYPAmmwXFuZg0i21zGW+xSjujnho39Bx0r7m+H&#10;Pwm8PeBNLS3jhSSYHeSRkIx67M5wD6V/PVL2tWfOn/X9en3nRmM8Bl+Gjh50rya227pP+r+TtY8h&#10;g/Z7aa71axZltbWa5S6srmPHmpnl0I9Ca9V8OfA3wJ4dubfUhB593bjAmfrknrgcZ5r2Pb2zQWVV&#10;3NgD8q9GOHprZHx9bOcXVjyObS8vS2v9fIyINA0W1g+ywWsSx7t+wKANx7/U0+TQ9HlZDNbRsYju&#10;TKj5W9R6GuR+JPxD0b4a+FLjxTqh3pEPlUHlmPQA18A237cni0ayLi60yE2O7lB/rAvrnp+ldtPD&#10;TqJuK0OzKuHMxzSEq+DhdLfVL8z9Dx4A8ILqkOsxWMaXEDO6Moxhn4Y/U968K8f/AAO1G+hvLjRp&#10;hdC8nNzcRS4zIVGEjB6bcnoa968EeMdK8d+GrXxNozboblN3rtPcH3Fdb14rkq0ISTjNHDRx2JwV&#10;bf3o6Wfl0121Pyb1LT9d0PSbP4dyWpsNLadpb8g4Msiks2MfwDoPWvonTPE/jXRfD1p45ur1NK0K&#10;1Kx2unhAXnjHAAPXc3YV9Na/8NvDHiLS7rTr2HH2vcWk6upbqQa+O/G3wQ8eazrtj4NaeWazgINv&#10;dDhLaJOpPYyEcCvNlh50buOv9afL8D6+jm+FzJKGItC13K6vfvbze3ex1PxQ+Fngb9q7wXJfWcQs&#10;/EFkuFf+ON+0bnpj296/DT4k/DvXPBOvXXhvxDbmG7t2KurDh19R6giv3l0HxzZ+D0n8FfBnRn1o&#10;6cf9OvC21GkH3gXP339QK81/ax+DunfF74fweNbSBdP8R20BmEEhAeRFGWT3IGcetfs/hj4g1Mpr&#10;wy/GyvSbt/hfl5X3+88+nJ0J+wmv3Utr2uvlurn4FeA/G2u/BHx5beLNDdvspYCaPPDJ/EpHev6E&#10;fg18SNE8beG7e8tmWbT9Tj+6edrEcqfzr8BfFGhrMkkEq7d2QQRjDDrX0h+w78W7jw74nm+EuuSk&#10;RXJL2hbtIOSo+tev9JrwwpcS5O+Kcvh/tFBe9beUO/8A26fmXFOW1Mlxcc1wStbdd11X6o+3fj38&#10;Lm0y5msYFynMts3t1K17d+w/8Wn1LTp/hdrchM9kC9vu6mPuvr8p/pXoPi3TV8d+AmnwDd2PIPc4&#10;/wAR/Ovzoi1i9+FHxSsPGemgrGsgkdf7yk4kX8v1r+HOBs8lQqqlVfk/6/E/ozJcVT4w4flhr3ml&#10;zQ9V/mtGfvICBwK+Kf2qyF1PS/8Arm/8xX2BoWr2uv6Na6xYsGhuo1kQjuGGQa+Pv2q1DalpY9Ef&#10;+Yr93qO8bo/n/OIuNFxlvc//0/1k8e/8lo8D/wDcQ/8AQbevUfip4sTwR8P9V8SMdptYWKn/AGjw&#10;K8t8e8fGjwR/3Ef/AEG3rzb9urxM2k/DGDRIWw2ozhTz1VcGuLF1/YU61V9P8kbcG5d/aGZwwVvi&#10;nFP0tG/4H56/CvTrnXNauteuRvnnk2KfV5Dk/pX6SeI/s/hTwjZ6Ap2LHHvlPTgckmvk39m/wz9r&#10;1DS7ZgDgNcv9R0/Sux/a78fHwt8Pdd1mJtsgh8iI+7jH8s1/PSwVbPc7w+V0NZTkkvVvlR9n4853&#10;L2f1Cg/itFem35L8T8XvjT42m+Lfxrv9Ydt1paP5UI7COPgY+tex/A74bXnxH8c6b4StV/4+5B5h&#10;/uxjlv0r5g8C2bSQG7k5e4kPP481+3H/AATl+HCSXGpfEO8jz5WLeAn3ByRX+r/FNehwdw5HL8Bp&#10;GjBU4etrX9b6vufOcM4SOWZZ7eK1sv8AJH038VNas9BsdP8AgP4A1D+yb6KBGVx8q7E6JuP3S3av&#10;nHf4k1XVj4T8T2MkesE+XHdgAiZD2kHRwOxHIr9H/Enwz8F+K55bvWrFJZ5lCtL/AB4HTB6jFcZ4&#10;O+DyeFNe+2TXjX1nGP8AR45lBaJu+1uuPav4ixNCpWqc83f+vz8z3stz3C4TDOEY+8lfXdy9V0/u&#10;v77m58JPh+/w98I22iXlw15cKMtI45Gf4VPUKOwzXqgGOtZWs6zYeH9Kn1jVHEcFupZ2PYCvgTX/&#10;ANuiGLVmh8PaUZrRDgO7YLY4JHHT616dDDSlHkprRHj4LKcfnVSpWw1Pme7eiWv3L5H6HAY4FfPX&#10;7SHh/wAba94Dlt/BUzpKPvxp951PYHqK6f4QfGTw58X9CbU9HzFNCds0LfeQ/wCBri/i5+0z4N+F&#10;OqHQbyKS7vdoYxxjoCMjJIxWlOE4z5baiy7A4yjj40KVG9WL+G19v0PlDxB8OvjX4h+DVvpWqRRR&#10;2lkDJtdv3zkHoc18VwaVqVzfDTIYWa4zt2Drn0NfRXxO+KXxa+K0M3iaKCex0S26BcqoHqTxuz7V&#10;84xahewzm9imZZOpcHnmvYoqVtT964boYqlQqe25E272j9lvo/PyPsTSPE/xS/Z48PW3hWwjW5bU&#10;2W4jKDf5XPzIcZ9fwr9GvA/jLT/Emk2rTTob94leWIH5lJHcdq/IHTfG3xW8DaaIJ45JItRj328k&#10;y+YQD3Ruxwea9H+BnxO8N/Duw1fx94iuZbrWW/dxwHOG68jOePWufEYfnTdj4riHhieLoyxMUnUv&#10;vDXnbdtV0t1P107Vmavp39qaVcaaXMfnxtHuXqNwxkV+TFz+2J8W5dTN3A8McJPEWwEY+vrX1N8C&#10;/wBquP4ia4vhLxTbpaXkozE6n5XIHTHrXFUwdSMbtHyGP4IzPAUvrc4Jpauzvb1/pnnmq678T/gr&#10;ZQ/C/wANxQovmOEumA3uhJJkYdMjPJzW14C1vwba65aWHjK4k16+uJgz3cxPlQyHosfPIzjoK+h/&#10;jd8Kb34maNBBos62t7DID5jDIKd1PsfSq3gX9n/wv4ZaPUNYJ1G8TBDScIhHdVHA9q8NUKiqabfk&#10;bf2vgp4Pmqq1R3vyrVvu328lb0Z+R/7cXwXh+HvxHk1nSotmna2DMgAwqS/xjH15/GvzL1m5vvC3&#10;iCy8X6YSlxZyq+Rx8ynI/PvX9MP7bPw7j8cfBi7vIE3XWl/6TGR6L1H4iv5y/F2nC5tposfeXcOO&#10;4/8A1V/ZvhTnkc4yn6li9eW8JX6xa0/B2+R5GMpLMsscZK7X6f8AAP3x/Z9+IVh448M6b4ihIaHV&#10;Ldd4HaTGGH1zXzp+0N4N+xXN7AigGB/PTj+FuoFeHf8ABPPx5Lc+E73wnctl9MnE0Y/2H6j86++/&#10;j9pMWoQWWskZS6iMTn6jj9a/zT8ROG5cJcXYvKkvdjJ29N0c3grnE8FjZ5fJ/C9PR6/8A779ifxw&#10;fE3wpGiXT759Ik8j32HlP0qp+1Rgarpf/XN/5ivmr9h3X5NA+J2p+EZ2IS6jOB6vEcfyr6Q/asYD&#10;U9L/ANx/5iv1fKcT9YwUJ9To8U8uWAzGvGC92TUl6S1/O5//1P1l8ef8lo8Ef9xH/wBBt6+Sv2+d&#10;Xa58T6J4dU8IjSEf72AK+s/HpH/C6PA5/wCwh/6DBXw3+2hLJdfHWytn5VIYsD6kZr57iKpyYWtb&#10;uvyR9f4PUVPPnN/Zu/upo9l/Zv0xYbi6vcYFvbog/Kvhv/gof4keDwXaaMjf8ftyWYey1+hfwIiE&#10;HhfVrsDB34B/Cvyg/wCChV68mt6Dp/8ADtZsfU18z9HXARzDxDwCqLSMnL/wCDl+aPkfFis6+d0K&#10;N+r/AAS/4J8r+EbURQQR4ztTP4mv6Uf2OvCyeGPgTpChdr3iee3blia/nJ8LwguFH+yB+Yr+pH4O&#10;2a2Hwv0K0QYCWkf6jNf2z464yX1fD4e+kpN/cl/mfS5mvY4KlSW1/wAj0yiiiv5tPmTxf46+GtU8&#10;U/C7VdF0fJuJYjtUd8HpX4h3Vld6fO1nfxtDKhwVYY6V+4vxb+K2g/CjwxJrOquGmYFYYs8u/YAe&#10;nrX5AeOte8ZfEOSXx3rFsFtDIUDogVB6DgDP1NergG1F3Wh+x+GdXEUqVSM42pN73s79l3/Q9U/Z&#10;q+Knhr4S3uoaz4ikci6VY1jQZPXlj6V9B/Fj47/AXUvsuuNpMeuX7gFRjDL7N/hX5y6e1ol9E1+u&#10;+EON477c8j64r9YvhP8AAT4GXlja+MNBtheF1DgO5cIfTGeorTERhBqpI7OLsJl+AxKzTFc7lL+V&#10;2WiStfdHyd8b/j/feItDg8EaHYLplnLCrTxFQCCeQBgAAV8hEAjb0Ffbf7XHwf1HRfEEnxCsTvtb&#10;orH5SKSU2jrx2r4rijVp1juD5algGYj7oJ6n1rbDuPJ7iPpuE5YJ5fGeBVk9Wr3d+t+r7X7H6xfA&#10;LxNZ/FD4Nmyks4mu9Lja2TcoPODgjI4zXwNo8PhDwzruqeGvizYzoZZSUePho+TyPY9a/SH9l/4b&#10;H4eeAd8lwtw2osLjeo+UqemPwr5e/ba1PwrPrFjp+nJE2oKCZpF+8F7Ka5KM/wB7KEdj4DIcZTlm&#10;+Jy/CJ+zqPdN3jbW68rnxX4jtNKstZnh0Of7RZhsxORztJ7+h9a6XwPoniiHxXouoadbSjzLqMxS&#10;BSB97nn0x1rirCxudTvYtOslLyzMERR3J7V9NeCPHvxG+BHi+x0LxpD/AKAXUGKUAhVY43o2OCM5&#10;Nd1SVo2R+l5vXqUcO6FBqU2no3ZtLf1/BH69WhkNtH5vDFRn61ZzxgVWs7uK+tku4TlZFDA+xq0c&#10;Zr55re6P5flu7nN+LdLi1rwxf6TIAVuIHjIP+0CK/lu+ImjHRtfvdKcYNtcSRYx2BP8ASv6spVzG&#10;R7V/M9+07p8em/FrxFax9BdM3581+3+CGLccbXw194p/cz6LIpc0atN7HKfsRa02h/G+70IthL2J&#10;156HbyP1r9r/AIiwjUvhbDdsPmtnU/rX4I/s8XT6f+0bpjR8eZJtPuGGK/f3VI/tXwn1GNv4FJH4&#10;c1/P30vcBHD8W0MZFfxIRfz2PjOFZfVOJnCPX9GfC3wjv28N/tJWM6/Ks85U+4kH+NfcH7VWJNS0&#10;v08t/wCYr4CtXNp8cNFnXgme3P45wf0r79/aoOdQ0ogf8s3/AKV89whU5sC15n6l410lzYau/tQV&#10;/kz/1f1j8eAD40eB8jj/AImH/oNvXwv+2OR/wv21/wCuMNfdPjwf8Xo8D/8AcR/9Bgrwv9rj4dWz&#10;eJbH4hywNKuFicg8Ky/dz9a8TPMJPFUKtGnvdfkj2PD3iLDZFmNbH45PkV1ou8Yo3vgnz4G1YDvJ&#10;/SvyN/4KCgnxjoLH/nmfp1r9LPhP8UvD2hQ3Og6tGYFvDkSdVB9D6V+d/wDwUJsV8/QtZjIZDuUM&#10;OnX1rm+jtleJyrxDwf1yFlPns+j/AHcj47jfNcPmOb4fHYSV4vm/JHzb4T/4+FJ9U/mK/qc+Gzq/&#10;w/0dk4BtIv8A0EV/Kt4WlHysD/Cp/Wv6ifgdqC6p8JfD96hyHs05r+q/Ham7YSfnL8on6BnOuGoy&#10;XmetUjcDIpaK/ng+YPyU8S+B/ih8dfjDcW2qwyx2MFwY1dgRGka917Ekd6+1PiB8KvD+j/A698Ha&#10;XbeYlvAWQKPmZx3+tfRiQxxkmJQuepA606RFdTG43A8YrpniXJxt0PpsbxRXrvDwhHkhStaK7rr6&#10;n87zo8bGOQbWU4IPHI6g1+if7EHi2Dyb7wg64dT5qsSTkd6+ev2ofh/pHgL4kSjR51ZNQHnmHvGT&#10;1/Amuy/ZP+G/ji78bWvjS0jMOlxhg8pP3x6AfWvTrONSk5H67xHisNmmQyxUpcqkk1f+bt57H6s3&#10;thZ6jAbW+iWaM9VYAg18NeNv2cdY8QfGy012ztII9Ej2s6gAA7e2PevvHqMGjoK8mnVlDWJ+H5Zm&#10;9fLpSnhna6a+8+Vf2gvE3xI8JaBDofwy00tEUKtNGM+WOwA9a/JTWJdWn1KaXW2drssTIZOWznpX&#10;76+J57+Hw/dzaXH5twsbGNP7xA4Ffgz4rl1a48SXs+vIYrp5WMisMYOa9DAu6aP1PwzxUakKlLkV&#10;11+0/wDgGr8OPEUHhTxxp2vXKCSOCZSwb0Jxn8Otfor+0j8KtY+M+h6R4m8FBZnAGR/svg5/Cvg3&#10;4b2PgfXZF8M+JbK6kuruULFcQfwA4HI9PWv18+EngvVPAnhOLw5qN59sSE/unYYbZ2B9xRi58klK&#10;O4uOcxWDxdHG4fSrDRX2a79tDpPAOjXvhzwfp2iajL5s9tAsbt6sBz+tdeOTml6ikry5O92fjtWo&#10;6k3UluwIGK/mz/a1ZX+M/iRo/wDn5Ir+kiVxHEznoATX8x37RWqrrHxQ1++Q5El46/kcV+x+ClNv&#10;NKs1so2+9/8AAPf4fWtVvseOfAwk/tF6N3xKM/kK/oOm+X4W6qW6GNq/Af8AZosm1b9o6wCc+SWc&#10;+wUV+2/iv4j+HdE8GzeFwTcXVzkMq/wc9Sa/Jvpb4KtmXE+DwuEjeSpq9umt9z8/wGMpUOInia8r&#10;Riv1Pi9/+Sz6Jt/57W//AKFX6A/tTH/iYaTkf8sn/mK+b/hR4EtfiJ8U7C9jtSv2IrLI4JwBGeM+&#10;+a+kP2qsDUtL4/5Zv/OvieHsvq4HCOFff1P0DxH4swmf0aFTA3tBWd11vfQ//9b9ZPHpz8aPA/8A&#10;3Ef/AEGCvZvHHhWy8aeGrrQL9ciZDtPo3Y14149/5LR4HX/sI/8AoNvX0ofWs95zXn+iPLwMVJ1o&#10;vv8A+2o/FDXdHudB1i60S+XbLayMhz7H/CvI/jd4Mu/il8Pz4fjfN3YkzWxP8WP4PxHSvvX9q3wZ&#10;/Y3iy38W2iYg1FdkhHQSKOv4ivlUMysHXqP8/wCRTyrMquUY+jmOG+OlJSX9fgfNYij7Gq4S6H5k&#10;eF3mtwlvdKUkjzE6nqCp7/jX9FP7DPjSPxR8ErXTXfMumsYCPQZyK/FL46eCo9B12LxlpabLbUj+&#10;9UdEmXr/AN9Dmvsv/gnx8SW8PeNLrw1fMUsdRj3CQ/cV0HdjX9QeIFehxRwxDO8J0tK3Z7SXyv8A&#10;gfrGHrRxuVKd9Y2f3aH7Z4xSE4rFttf0O7O20u4ZT6K6n+tbCsrDKnIr+Yj59ST2H0UmRRkUDPn/&#10;AOMPwH8K/FKzmvZoQmqLEVimHUHtn2rB/Zm8A+NPh34VuNA8WFSqTN5IU5+XJr6MXU9PZzGk8Zcd&#10;gwJH4Ve4IyOa19u3HkPTWdV3hHl0pXho1fp6dihqV/BpWnTajckBIVLMT6CuE+HHxK0T4j6fNdaY&#10;drwuVZD1+tcF+0r4qbw58O5reFist4fKGPQ9a+Mf2efF134Y+IVtaK58i+PlOO2T3rxsRj/ZV40e&#10;j3Pjcbm/sMZTodOp+qv8PA4NfLnxp/Zk8OfFK4GsWT/YL/jdIgGHHuPWvqLqODQ7IilnIAHc17EK&#10;jg7xPqsDmFfA1ViMLPlkjzTwN8LfC3gnR7OwtbSF57WNUM+0bmI756816ZSBgRx07Gl6ilKTk7tm&#10;NfEVK83Uqyu2S4xTWPBFHHrWfc6pplkP9Lnji/33A/magybS3OQ+J3iKDwp4B1XX5jtFtbyMD74r&#10;+XPxpq7X+oT6ncNzK7zNn35r9v8A9vH4mxWPwsTwz4elFy2pSbZWhIYLGvJ3Y6Zr8UfCfhRviB4x&#10;h0In/Rgd9w3pEvUe2TxX9FeD+HpZdl2JzrFO0f0ir/iz6LA1I4bA1MQ3vc9S/ZX8C6j4bkn+K2oA&#10;xz3oaO0RhyEPVyPftX1NNI7M00p3s5yT3JJpqpbwRpbWaCKGJQkSD+FRwBXpHwk8IP43+IFho23d&#10;Cj+dN/uJyR+Nfg3GHEdTiLNauZ1F8Wi/wrRH5LP9/WbS1Z96/s7fDyPwX4Mj1G7TF9qIEshI5Cn7&#10;q/lz9a8s/asx/ael/wC4/wDMV9pxRpDGsUYwqDAHpjpXxX+1dxqel/7j/wAxXkTjyxsj6HH0lTwq&#10;px8j/9f9ZfHw/wCLz+BvpqP/AKDb19KtXzV49x/wufwN9NR/9Bgr6Vaso/HP1/RHmZd8Vb/F/wC2&#10;o8X+PHg8eMvh1eWka7prYefFx/EnOPxr8pFzjDDkcEfSv27miSeJoZBlXBBz6GvyO+LfhGXwV49v&#10;tJ24ikcyxH/YY1hio/aOHO6GsayXkeHeNvDq+LfCd3oBwXdfMhPpIvQj61ifCi6tYvCaeHrdfs9/&#10;Zki5i+65PTI74r0TnqOvr3rlPEXhVNauE1bSJvsOqw8xzj7rf7L465r6vI87p18vnw3j6nJTlLmj&#10;LpGXmv5WY4DFxlRlga02k7Wf9dDsre9vrRhLaTyRN1yGI/rXq/hX46fEXwoQkF4bmEHOyb5v1r54&#10;0TxQdRu/7B8RxfYNXjwGRuI5gO6HpzXUspVir8H0NfPZplOKyur7HEr0fRrumuhzYnD4jAT5Zv08&#10;/Q/RHwH+1H4b10pZeJ4zYzHjf1Qn619QWGo2Gq2ou9PlWaJhwynIr8TcA4z1r0PwR8UfGHgC8W40&#10;a5LxfxRSHKEelctPE2+I7cNnEo2jWR7P+0j4O1nwV4nXxdodxNFaX5+faxAST19ga5v4aftFeKvC&#10;d2ln4hla+sScNu5dc+h74r6V0P4jeAvj94Xm8I6vi0v5Ex5UmB8395Cev86+HPH/AMNfEvw81WTT&#10;9WhZoA37udRlGXtzjg+teNjo1KFT6xh3ozx8yjVwtX65gn7j37H1h+03qVj4s+HOm+JtFcS2pk3E&#10;j3Hf0PtXyp8I7N7/AOJOk26DpMG+gHevQPg5cnxdoOq/C2+k+S5jM1tuPCSKOg/+tXQfCfw8fh3o&#10;2rfEzXVBexDQWy+r9M8+9YzTxFWGJt/SOar/ALZXhi2tOvy3/Q+tvih8afDXw0txazf6ReuPkhU8&#10;8f3vSvijWvjh8QfiLr1ro0EptYLiZF8uLgkZHUjrXiGua1qHiPVptZ1SRpZ7hy3PP4Ae1fQHwp0D&#10;RPAMQ+JnxFJhCf8AHnbf8tHJH3tv8ia0+uVsZV5IO0f0Np5niMwrclN2hf8ADzP0jtdtnp8YuWCi&#10;NAGJ6DArwb4hftGeD/B5ey05vt12ONsZ+UH3PSvjz4kfHzxd48ma1tXaxsOixIcMw/2iK8LJLEux&#10;yT1J5z6817dTE20ge7ic3suSgvme+eKv2jviJ4iLx2ky2MBzxHwfz614vqGua5qkhl1K8lmZuSXc&#10;96y845rG1/xDpfhe2E+p5lmk/wBTbR8vIe34Zq8DgcRmNaOHw0XKTPOowxGNqKnB3Za1nU7LSdFu&#10;LzWHxblGUq3O8kfdUV5d8HPCUvh/SrrWr2Iwz6hISingiIdB689a6PTvDeq65qKeKPHmPNXDWtgp&#10;+SEdi46Fu9d85LElj/QDHt6V9jjs0hk2XVchwlXnlU/iNfCrfZX6s9DFV1hKLwNOV29+wnQZPSvu&#10;39kfwj9n0688Y3KfPcN5UZI/hXr+tfDdnZ3Go3sOn2wzJO6oAOuTxX7A/D3w1D4R8IWOhxjBijXd&#10;/vEc18RhoXlzGGUUOeq6j6HanqK+F/2wbxLG80qZ+hVh/X+lfdQ61+c/7ed39jg0aXOMuR+Yb/Cu&#10;yrsexmv8H7j/0P1j8ff8ln8Ef9xH/wBBgr6Xavmjx9/yWfwR/wBxH/0GCvpdqi3vz/rojzMu+Kt6&#10;/wDtqG18m/tSfD19e8PR+LNPTdPY/wCswOTH3/KvrIjmqt1bQXls9rcqHjkBVlPQg1U4qUbHZiKK&#10;rU3TZ+JAOaXrXvXxw+D1/wDD3W5NW02MyaRcsWRhn90xOdrY7eleCAgjIrypRcXZnxlajKlLkmjP&#10;1nR9N8Q2YstVXOzmOVf9ZGR0IPp65NGj2+swW72WsSCcQ/6qcHl19CPUetaOe9AJ7fz/AKV69PO6&#10;/wBTll9Zc0Ol/s+j/Q64ZlU9g8LU96PTyfl/kFFFFeMecS29xcWlwt3aOY5UOQykgj+VfdXwa+Me&#10;k+OrNPA3xBRJrjbtSSQAiQdhz3r4Qp8Us0Eqz27mORCGVlJyPpVwnbodOHxLovRafofpn4j+DvhP&#10;wxay+LvCduLa9tVaRSpOCO4x7ivAvBOieI/jR4Yl8NRH7HYRXDSyy9SzE/dH0r0D4V/GJvGvgO/8&#10;Ma84/tK1t3AJIHmIFOCPf1rivhb8SLL4bfCe/wBSchrqS4dYI89WOQCe+KmrTpupFLSLTudleOHn&#10;Wp8mkGncl8S+Fvhj8A7RZpUGra1IP3SS4IQj+IjoPx618peIvEer+K9SfVNalMjn7qk/Ko9FHaod&#10;c1zVPEmqza1rMpmnmO5i3v2HpWTRaMfdpqyOGrOHw0o2iFFFFIw3Irsailg02kqj3H3V3nhf9r3x&#10;WDovhm30q6bWNRk+26lJ1mcZCd8IDnH1rowcd+KOle3hs9r4bCyweGXLzbvq/K/Y9GlmdSjQdCir&#10;X3a3FLEksx5/P9aTOD6Yo6V2fgLwHrvxE1yPRNFQ7Cf30x+7GuRkk9M46D1rxkr7HDCLnJRie1/s&#10;xfDx/Enig+Kr5P8ARNP+4SOGk7fXHWv0g6fhXK+CvCGleB/D1v4e0dNsUKgE92bux9zXWV6VKHIr&#10;H2OBwv1emodeo9elfCH7YemWWrXWlW9+m9FDMB7jj+pr7vHSviX9q0Z1TTP9x/5iirsY5t/Afqj/&#10;0f1k8f8A/JZ/A/8A3Ef/AEGCvpZq+afH/wDyWjwP/wBxH/0G3r6Wao+3P1/RHmZd8Vb1/wDbUKel&#10;MqTIqPPOKs9MzdT0vT9asZNN1OJZoJRtZGGQRXxd8QP2UmeWTUPAs+wHn7PJ/Q19xAADilqJ04y3&#10;OfEYWnXVpo/HPXPh1458NyY1fTJ1UcblUsD78VxbiSI7ZEdPZlP9RX7dSwwXC7ZlEi+hGa5678He&#10;FL45vLCBz7oK55YVP4WeRPJP5Jn4x+ZGOTgfXilDoTwwJr9g5fhd8PbgfvNItj/wAVyWr/s+fCzW&#10;EYSaasJP8URKHP4VP1V9zB5LU+zI/Kuivqj4o/sz3/hKxl8QeErg3VnEC0kMmN6qOpB7j618rDkZ&#10;rnnBxdpI8yvQnQly1DT0nUrrSb5Lu0cxt91ipxweufXirWuXMMky2tjJugUZH1PU4rDoqLJ6sx82&#10;FFJnFe2fCX4K6z8UZjeGb7Jp8Zw8g+83so6fjVRi5O0S6VKVWXJD/hjxIsq/eIFNMsY75r9QND/Z&#10;n+F2jxKs9q13IBy0rE598dK7iD4PfDS3AEej23HqmeldH1WXVnqxyWq/idj8iVbzPlQFj6AH/Cuh&#10;0rwp4o1yUQaTYTzM2MYQiv1xs/APguwO600y3QjpiMV00NnaWy4t4kT/AHRirWE8zaGSP7Uz88fA&#10;37LXinWZUufFr/YoOpQHLkf0r7o8G+B/D3gXS10vQIFiUfebHzMfUnqa6/8AGjIreFJQ2PVw2BpU&#10;PhQtOHQ02nAgCtDsEzwK+Kf2qsf2rpmf+eb/AMxX2tmvz4/bh8Q3XhkaPf2oBZmaPn0IJ/pWdTY8&#10;3Nf4PzR//9L9ZfH3/JaPA/8A3Ef/AEGCvpY9RXzP49/5LR4I/wC4j/6DBX0weorKPxz9f0R5mXfF&#10;V9f/AG1EYwR7U056nmuD+JHj/TPhp4QuvF2qq0sVsudqdWJOAB9c187aR+1hFOtzDrWjS2c8dkb6&#10;FdwYSR9RyOhpTxNOD5ZPU+lwmT4rF03Ww9NuO35f5o+xR1JNOBBGR0r5Q079p6wv7/wrZ/2bIn/C&#10;SxyOCWGItjY5rmvC37Q99q/xquPCUzkafvkiiYoApdB0Dev4Vn9cpaa7nVHhzG+/zU7cqb17J2f4&#10;p/cfaQAHTvSYzXxla/th+H5V1+OXTpI59FyyIWH75Vbadp9favZtV+MFvpfwiHxXNozRmBZhCD83&#10;zHGM/wD1qqGKpS+FmVfIcbQlGNak05NJbatrRHs4xmlzjpXgviL466T4c+Fdn8Try0kZb5U8qBSN&#10;25zgLnpXmdv+1lDDpmpvrWjTW17p0Sz+TuB3o3TDetE8XSjZSe+o6GQ42vFzpU27Nr5q1/uuepft&#10;Darq1h8Orm30SCSea6IiIjXcQp6mvy4lt7iz/d3UbxsOPnBFfftl+1f4c1a30GSGwZxrDOkikjMB&#10;Xn5hisW0+PfhzxXriWk3hQz6ZPcNbLc4UncDjLLjIGR1zXPUr0qjupnnY/grMa8nNwat6f1umfC4&#10;lj7tSGRBzn3r9Bfjfc/C34WWNle3HhmG+e+kEaqAF2kjuTXmEHxL+EUXhG78UN4PRJbK4SB4+CMu&#10;eoboQKynyRk4ykkzysPwPmGIpRxFGN4t2v53Pk6FZLg7YEaT/dBNfoB+yfLrFvoF7pWo20kMauGR&#10;nUrnPpmvOrn4rOnxAh8NeANDghjgjilmRgg3rIB0ZvSvRj+1LoWmeLNQ8HXenNby2UDShsgK7KM7&#10;RiqpVqUXfm6nq4XgXMMPKNXlu7XsrbX7H15xRwBivLvhJ8Srf4o+DIfF8VubRJWYbHOcbSR7elej&#10;/bLZ4WlhcOFGTtOa9GM1JKS6irYedGcqVRWa0ZZAxmgE96+MJP2wtFh02/vn01hJZXwsxEXG98nG&#10;8D0pfiL+0p/wiHj7S9Ot4nks3SM3YX7qedgKS3YjNc7xtJK/MevHhrHuXJ7J3s39yv8Ak0fZ+BnN&#10;BA6GvOfiF8QbbwL4CufHPkm5igjEgRTywNeE6N+1loGtS6BFa2T51lnVwWGYTGMncPw4q6mJpwdp&#10;SscuFybF4qDrUKbcVpfztf8AI+u+CM9BSj2r4FtP2p9VuPGo1p4HHhuS8NgnyjPmDjce/Wvor4Yf&#10;Ge1+JPiLWdBgs3tv7KkCF2IIceoqaeLpzfKmbYzIMZhYe1qw0te/a/fzPcq+Bv209OtNTm0iC9Xc&#10;g3MPr0/rX3wT3r4W/bBI+2aV/utVYl2g2fK5p/B+4//T/V/4hTw2/wAZPBE07BEH9o5YnA+7BxX0&#10;D/b2i5z9rhPr84/xrgfFfgbwv41lgk8SW3nm0L+UQ7oV8zG7lGHXaOtci/wS+G+/H2F/+/8AN/8A&#10;F0nTlGcrLf8Ay/4B4lN16EqjhFNN9/JL9Db+L/hvR/ib4CvfB8eoQ273AGx9wIDKQRnnpXyj4b+B&#10;fiPUPENyvjS/tYoItN/s+CWFwQwIxuIznIr6YT4I/DYn/jxf/v8Azf8AxdRyfBL4cA/8ecn/AIET&#10;f/F1jVwLqS5pLY9zL+K8xwdGeHw8Y2f3pu23qlY+ePDnwA8TWuraLcatrNl5Hh2GWO02MNzmTkFs&#10;9gcVyei/AXW7TXrQw6ugv7K6a7lkYjyGVzyFOck9q+uD8Efhtt/48X/7/wA3/wAXUT/BT4cn5BZO&#10;Mf8ATeb/AOLrH+y46WX4/Jfkel/r3nCcrxjdp/q3+bb9T5g1P9lmfUfDeqW7avaJqNze/aoJQw4R&#10;s7kbnv1r6K1zwEmp/AwfC6LUrcXYtkh8wuNuVPJ+la6fBP4bkf8AHi/T/nvN/wDF1I3wQ+GxG77C&#10;/wD3/n/+OVrDLVTvyx3Vt+hw4njPNMQ4OtZ8j5l6pL8NEeKXvwl8Y+JPhknw78RaxYIlh5ZtJI25&#10;LRnPz89K5s/s869q1jrF1rOs2a3+oW8dvGEYbAE75zX0cPgj8Nif+PF/+/8AN/8AF1FL8E/hwGGL&#10;J/8Av/N/8XUSy5O3Mu3X7jejxpmsOZUoxV3d2+V/vsrnzr/wzIlt4s0bXdO1a2jgtIlW6j3jDSKM&#10;Fl5xyKqWH7OfibT9YtZLfXLVLW0vTcDbJhmVm3FSM4z2r6UX4J/DguV+xP8A9/5v/i6sf8KO+G5/&#10;5cn/AO/8/wD8cqf7Mjvy2+Zp/r1nMlyy5Xp+F3/mcj8f/hy/xX03TbbRtRtY3sZRIwlcYYADivG0&#10;/Zx1U+Dr/Q21q0SW9uUmEaMPKQKckDmvo1/gl8NwOLF/+/8AP/8AF0v/AApH4b5H+hP/AN/5v/i6&#10;1q5dzydSUenc58LxdmuDoxwtNRUU7/qeBP8AArWrXx23i60vNNukaKKMJcN90xjBYY9aj8Q/s4v4&#10;lv8AXdUvtVtFn1BUNsysP3bqMHJ9DX0N/wAKP+G5/wCXJ/8Av/P/APHKqy/BP4cK/wDx5P8A9/5v&#10;/i6y/s+DvFx/E2XGmcRkppRTtb5Dfg34JsvAHwyj8Da/qEE7/OHaOQAYYnoc+hrtfCvh3wT4Msbi&#10;z0K8GJ8lvMm38n3JNcaPgn8OCcGxf/v/AD//AByhvgn8NwCwsn4Gf9fN/wDF1108NKMeVLY8bEZz&#10;jq051akVeTu9ep8xSfstSS2GovJqll9tudQF1FKWGVjByUz61b1/9mnV/EjaveX3iC3S4vFjWBVY&#10;bcR4+9n0r5Y/4KA69cfB7UtD8OfDsyab9rR5ZZkldmbB2hfnLAAZzXqfwI8K2+tfCjR9f8SXNzf3&#10;t/ALmSR5nX77EBQFYDAA/Wvls9xmHyimqmIg3fsz6zA8VZ5inam46f8AA0PtTxJ4QvvEnwRHw6vN&#10;Ttv7RNusTS7xt3Lxn8RXhll+zQumeM9C8R2erWqQWMQW6j3D5m2lSy8981H/AMIH4cyfkl/7/S//&#10;ABdP/wCEC8N/3Jf+/wDL/wDFV8xU4+wNTWVGWiOjCV87w0ZQoOCUm2/mtTlbD4Eaxb+Jk8Dy6jD/&#10;AGRDff2mLnIyT/c64zX0h8HPh0vw48Va9reo6lbyxapKHiCuMqPftmvGP+EF8ObM+XL/AN/5f/iq&#10;cPAXhvoY5f8Av/L/APFUqXHuBg+ZUpdzTG4rO8ZTdCfJyta/Lr6ux94DXtDGcXcP/fY/xr4i/a4v&#10;bO9uNKNrKsgAbO0g1mf8ID4cHOyX/v8Ay/8AxVJ/wr3wrISJIGfGPvySN+WWOK6n4hYWv+5VJ6+h&#10;8vi+HsfVhyS5V8z/2Q=="/>
  <p:tag name="ISPRING_COMPANY_LOGO" val="ISPRING_PRESENTER_PHOTO_1"/>
  <p:tag name="ISPRING_COMPANY_WEBSITE" val="http://mamnonthachcau.edu.vn"/>
  <p:tag name="ISPRING_CURRENT_PLAYER_ID" val="universal"/>
  <p:tag name="ISPRING_PRESENTATION_TITLE" val="Xep tuong ung 11"/>
  <p:tag name="ISPRING_FIRST_PUBLISH" val="1"/>
  <p:tag name="ISPRING_PRESENTATION_COURSE_TITLE" val="Xep tuong ung 11"/>
  <p:tag name="FLASHSPRING_ZOOM_TAG" val="42"/>
  <p:tag name="ISPRING_PRESENTATION_INFO_2" val="&lt;?xml version=&quot;1.0&quot; encoding=&quot;UTF-8&quot; standalone=&quot;no&quot; ?&gt;&#10;&lt;presentation2&gt;&#10;&#10;  &lt;slides&gt;&#10;    &lt;slide id=&quot;{58884A52-D17E-4C8D-9B30-F6BF2C0F5B7D}&quot; pptId=&quot;256&quot;/&gt;&#10;    &lt;slide id=&quot;{50603DC3-33BB-417B-8386-239300AFB060}&quot; pptId=&quot;290&quot;/&gt;&#10;    &lt;slide id=&quot;{4DE896D4-61AA-43BE-BF9B-7114E40E2A82}&quot; pptId=&quot;268&quot;/&gt;&#10;    &lt;slide id=&quot;{017D4D4F-AE82-42EB-A97D-DE0043B59192}&quot; pptId=&quot;273&quot;/&gt;&#10;    &lt;slide id=&quot;{4D9B9C6A-2B57-442A-94E7-40EBAF8E7415}&quot; pptId=&quot;287&quot;/&gt;&#10;    &lt;slide id=&quot;{60AA27CD-F03E-449C-87B2-482FFB921FFD}&quot; pptId=&quot;288&quot;/&gt;&#10;    &lt;slide id=&quot;{FA896789-BB9F-45D1-B377-1A3EA8251B1E}&quot; pptId=&quot;289&quot;/&gt;&#10;    &lt;slide id=&quot;{6C840A82-945C-426D-93BE-78528EBEB83F}&quot; pptId=&quot;278&quot;/&gt;&#10;    &lt;slide id=&quot;{2C5F4FA9-51F9-4A5A-8E76-F21BBD9CD6B9}&quot; pptId=&quot;275&quot;/&gt;&#10;    &lt;slide id=&quot;{92332649-70D3-4829-8B62-94EC8D9E96E4}&quot; pptId=&quot;279&quot;/&gt;&#10;    &lt;slide id=&quot;{2E2E50DC-E5E9-4BCC-B045-D972DF0655E5}&quot; pptId=&quot;291&quot;/&gt;&#10;    &lt;slide id=&quot;{3CE0DC8E-5F15-49B2-8B89-5DC77797328C}&quot; pptId=&quot;280&quot;/&gt;&#10;    &lt;slide id=&quot;{4D54D181-BF4B-4627-9BAA-8628F1BEFD1A}&quot; pptId=&quot;292&quot;/&gt;&#10;    &lt;slide id=&quot;{20EAE6F8-B4C6-48CF-A987-3C353A649907}&quot; pptId=&quot;281&quot;/&gt;&#10;    &lt;slide id=&quot;{BA007C6B-6821-4B09-B105-AD8A0E96C454}&quot; pptId=&quot;282&quot;/&gt;&#10;    &lt;slide id=&quot;{0C3F55C4-FD64-4AEA-92FE-E2A5CEB7A902}&quot; pptId=&quot;274&quot;/&gt;&#10;    &lt;slide id=&quot;{54476FFA-30C8-4BF8-B5D3-0472C042CC51}&quot; pptId=&quot;270&quot;/&gt;&#10;    &lt;slide id=&quot;{F4657D25-E67B-4DE4-8640-9E00DD463138}&quot; pptId=&quot;269&quot;/&gt;&#10;    &lt;slide id=&quot;{B7438367-E9C2-4D31-95C2-946D494CB30E}&quot; pptId=&quot;272&quot;/&gt;&#10;    &lt;slide id=&quot;{B8A9A353-8C77-4C4C-B2A0-E04796E14265}&quot; pptId=&quot;271&quot;/&gt;&#10;    &lt;slide id=&quot;{4A88622D-B752-4832-8675-243B7F518DE1}&quot; pptId=&quot;276&quot;/&gt;&#10;    &lt;slide id=&quot;{86730DD6-32CD-4E7C-9DA6-B2744983983E}&quot; pptId=&quot;262&quot;/&gt;&#10;    &lt;slide id=&quot;{DCF4E308-1908-46FE-A3B7-C60E47723532}&quot; pptId=&quot;264&quot;/&gt;&#10;    &lt;slide id=&quot;{AEC328FA-B5FD-4D90-868D-8A3BC2916AC3}&quot; pptId=&quot;265&quot;/&gt;&#10;    &lt;slide id=&quot;{FC8E2C65-EB1B-43CE-BADB-23A1355170F1}&quot; pptId=&quot;266&quot;/&gt;&#10;    &lt;slide id=&quot;{B5193E8F-C04A-4AE6-AC94-FA75D83DD2AE}&quot; pptId=&quot;277&quot;/&gt;&#10;    &lt;slide id=&quot;{4D5D7349-17EB-4FB2-A7A3-5022EFA7802E}&quot; pptId=&quot;283&quot;/&gt;&#10;    &lt;slide id=&quot;{CDF5561A-D043-48DF-ABD1-97A5E4F17DCB}&quot; pptId=&quot;284&quot;/&gt;&#10;  &lt;/slides&gt;&#10;&#10;  &lt;narration&gt;&#10;    &lt;audioTracks&gt;&#10;      &lt;audioTrack muted=&quot;false&quot; name=&quot;Audio 1&quot; resource=&quot;34433e97&quot; slideId=&quot;{58884A52-D17E-4C8D-9B30-F6BF2C0F5B7D}&quot; startTime=&quot;6063&quot; stepIndex=&quot;0&quot; volume=&quot;1&quot;&gt;&#10;        &lt;audio channels=&quot;1&quot; format=&quot;s16&quot; sampleRate=&quot;44100&quot;/&gt;&#10;      &lt;/audioTrack&gt;&#10;      &lt;audioTrack muted=&quot;false&quot; name=&quot;Audio 2&quot; resource=&quot;e9d43067&quot; slideId=&quot;{4DE896D4-61AA-43BE-BF9B-7114E40E2A82}&quot; startTime=&quot;199&quot; stepIndex=&quot;0&quot; volume=&quot;1&quot;&gt;&#10;        &lt;audio channels=&quot;1&quot; format=&quot;s16&quot; sampleRate=&quot;44100&quot;/&gt;&#10;      &lt;/audioTrack&gt;&#10;      &lt;audioTrack muted=&quot;false&quot; name=&quot;Audio 3&quot; resource=&quot;a290ccf1&quot; slideId=&quot;{017D4D4F-AE82-42EB-A97D-DE0043B59192}&quot; startTime=&quot;0&quot; volume=&quot;1&quot;&gt;&#10;        &lt;audio channels=&quot;1&quot; format=&quot;s16&quot; sampleRate=&quot;44100&quot;/&gt;&#10;      &lt;/audioTrack&gt;&#10;      &lt;audioTrack muted=&quot;false&quot; name=&quot;Audio 4&quot; resource=&quot;bbbdb3ca&quot; slideId=&quot;{6C840A82-945C-426D-93BE-78528EBEB83F}&quot; startTime=&quot;654&quot; stepIndex=&quot;0&quot; volume=&quot;1&quot;&gt;&#10;        &lt;audio channels=&quot;1&quot; format=&quot;s16&quot; sampleRate=&quot;44100&quot;/&gt;&#10;      &lt;/audioTrack&gt;&#10;      &lt;audioTrack muted=&quot;false&quot; name=&quot;Audio 5&quot; resource=&quot;0f877fe0&quot; slideId=&quot;{2C5F4FA9-51F9-4A5A-8E76-F21BBD9CD6B9}&quot; startTime=&quot;0&quot; volume=&quot;1&quot;&gt;&#10;        &lt;audio channels=&quot;1&quot; format=&quot;s16&quot; sampleRate=&quot;44100&quot;/&gt;&#10;      &lt;/audioTrack&gt;&#10;      &lt;audioTrack muted=&quot;false&quot; name=&quot;Audio 6&quot; resource=&quot;3fbde597&quot; slideId=&quot;{92332649-70D3-4829-8B62-94EC8D9E96E4}&quot; startTime=&quot;0&quot; volume=&quot;1&quot;&gt;&#10;        &lt;audio channels=&quot;1&quot; format=&quot;s16&quot; sampleRate=&quot;44100&quot;/&gt;&#10;      &lt;/audioTrack&gt;&#10;      &lt;audioTrack muted=&quot;false&quot; name=&quot;Audio 7&quot; resource=&quot;91ddd824&quot; slideId=&quot;{2E2E50DC-E5E9-4BCC-B045-D972DF0655E5}&quot; startTime=&quot;0&quot; volume=&quot;1&quot;&gt;&#10;        &lt;audio channels=&quot;1&quot; format=&quot;s16&quot; sampleRate=&quot;44100&quot;/&gt;&#10;      &lt;/audioTrack&gt;&#10;      &lt;audioTrack muted=&quot;false&quot; name=&quot;Audio 8&quot; resource=&quot;46fbf8cd&quot; slideId=&quot;{4D54D181-BF4B-4627-9BAA-8628F1BEFD1A}&quot; startTime=&quot;0&quot; volume=&quot;1&quot;&gt;&#10;        &lt;audio channels=&quot;1&quot; format=&quot;s16&quot; sampleRate=&quot;44100&quot;/&gt;&#10;      &lt;/audioTrack&gt;&#10;      &lt;audioTrack muted=&quot;false&quot; name=&quot;Audio 9&quot; resource=&quot;98139b16&quot; slideId=&quot;{20EAE6F8-B4C6-48CF-A987-3C353A649907}&quot; startTime=&quot;0&quot; volume=&quot;1&quot;&gt;&#10;        &lt;audio channels=&quot;1&quot; format=&quot;s16&quot; sampleRate=&quot;44100&quot;/&gt;&#10;      &lt;/audioTrack&gt;&#10;      &lt;audioTrack muted=&quot;false&quot; name=&quot;Audio 10&quot; resource=&quot;f30b177d&quot; slideId=&quot;{BA007C6B-6821-4B09-B105-AD8A0E96C454}&quot; startTime=&quot;0&quot; volume=&quot;1&quot;&gt;&#10;        &lt;audio channels=&quot;1&quot; format=&quot;s16&quot; sampleRate=&quot;44100&quot;/&gt;&#10;      &lt;/audioTrack&gt;&#10;      &lt;audioTrack muted=&quot;false&quot; name=&quot;Audio 11&quot; resource=&quot;bb070bcb&quot; slideId=&quot;{0C3F55C4-FD64-4AEA-92FE-E2A5CEB7A902}&quot; startTime=&quot;0&quot; volume=&quot;1&quot;&gt;&#10;        &lt;audio channels=&quot;1&quot; format=&quot;s16&quot; sampleRate=&quot;44100&quot;/&gt;&#10;      &lt;/audioTrack&gt;&#10;      &lt;audioTrack muted=&quot;false&quot; name=&quot;Audio 12&quot; resource=&quot;d8a074f4&quot; slideId=&quot;{54476FFA-30C8-4BF8-B5D3-0472C042CC51}&quot; startTime=&quot;0&quot; volume=&quot;1&quot;&gt;&#10;        &lt;audio channels=&quot;1&quot; format=&quot;s16&quot; sampleRate=&quot;44100&quot;/&gt;&#10;      &lt;/audioTrack&gt;&#10;      &lt;audioTrack muted=&quot;false&quot; name=&quot;Audio 13&quot; resource=&quot;8c11bb00&quot; slideId=&quot;{F4657D25-E67B-4DE4-8640-9E00DD463138}&quot; startTime=&quot;0&quot; volume=&quot;1&quot;&gt;&#10;        &lt;audio channels=&quot;1&quot; format=&quot;s16&quot; sampleRate=&quot;44100&quot;/&gt;&#10;      &lt;/audioTrack&gt;&#10;      &lt;audioTrack muted=&quot;false&quot; name=&quot;Audio 14&quot; resource=&quot;e31cf14f&quot; slideId=&quot;{B7438367-E9C2-4D31-95C2-946D494CB30E}&quot; startTime=&quot;0&quot; volume=&quot;1&quot;&gt;&#10;        &lt;audio channels=&quot;1&quot; format=&quot;s16&quot; sampleRate=&quot;44100&quot;/&gt;&#10;      &lt;/audioTrack&gt;&#10;      &lt;audioTrack muted=&quot;false&quot; name=&quot;Audio 15&quot; resource=&quot;5ed80dd1&quot; slideId=&quot;{B8A9A353-8C77-4C4C-B2A0-E04796E14265}&quot; startTime=&quot;0&quot; volume=&quot;1&quot;&gt;&#10;        &lt;audio channels=&quot;1&quot; format=&quot;s16&quot; sampleRate=&quot;44100&quot;/&gt;&#10;      &lt;/audioTrack&gt;&#10;      &lt;audioTrack muted=&quot;false&quot; name=&quot;Audio 16&quot; resource=&quot;62bbbea5&quot; slideId=&quot;{86730DD6-32CD-4E7C-9DA6-B2744983983E}&quot; startTime=&quot;0&quot; volume=&quot;1&quot;&gt;&#10;        &lt;audio channels=&quot;1&quot; format=&quot;s16&quot; sampleRate=&quot;44100&quot;/&gt;&#10;      &lt;/audioTrack&gt;&#10;      &lt;audioTrack muted=&quot;false&quot; name=&quot;Audio 17&quot; resource=&quot;679a99bc&quot; slideId=&quot;{DCF4E308-1908-46FE-A3B7-C60E47723532}&quot; startTime=&quot;0&quot; volume=&quot;1&quot;&gt;&#10;        &lt;audio channels=&quot;1&quot; format=&quot;s16&quot; sampleRate=&quot;44100&quot;/&gt;&#10;      &lt;/audioTrack&gt;&#10;      &lt;audioTrack muted=&quot;false&quot; name=&quot;Audio 18&quot; resource=&quot;6438745f&quot; slideId=&quot;{AEC328FA-B5FD-4D90-868D-8A3BC2916AC3}&quot; startTime=&quot;0&quot; volume=&quot;1&quot;&gt;&#10;        &lt;audio channels=&quot;1&quot; format=&quot;s16&quot; sampleRate=&quot;44100&quot;/&gt;&#10;      &lt;/audioTrack&gt;&#10;      &lt;audioTrack muted=&quot;false&quot; name=&quot;Audio 19&quot; resource=&quot;69f08832&quot; slideId=&quot;{FC8E2C65-EB1B-43CE-BADB-23A1355170F1}&quot; startTime=&quot;0&quot; volume=&quot;1&quot;&gt;&#10;        &lt;audio channels=&quot;1&quot; format=&quot;s16&quot; sampleRate=&quot;44100&quot;/&gt;&#10;      &lt;/audioTrack&gt;&#10;      &lt;audioTrack muted=&quot;false&quot; name=&quot;Audio 20&quot; resource=&quot;aa228fea&quot; slideId=&quot;{CDF5561A-D043-48DF-ABD1-97A5E4F17DCB}&quot; startTime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PLAYERS_CUSTOMIZATION_2" val="UEsDBBQAAgAIAOULIVE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AGUpdTbt0Mrn0HAABoGQAAHQAAAHVuaXZlcnNhbC9jb21tb25fbWVzc2FnZXMubG5ntVndb9NWFH9H4n+4slRpkxgUJBCaStCN4zZWHTvYN7Tdi+U6bnJVf4TECe2ehnhA0x6g2tOE0Mo6xmc1JnhZrG0Prvg/vL9k5147ISkVtgt7SFUnOb9z7vn4nXNulq7veC4aOf0BDfxrwsXziwJyfDtoU79zTWiR5a+uCmgQWn7bcgPfuSb4gYCuV86eWXItvzO0Og78f/YMQkueMxjA46DCnt4/I9q+JjSrJhZFyTDkqiKZuFWTNVPFuo6JrKmmgquSIlTwsE0D5Fv9vhWCMUsXMoR8wKaCNyTdNEQJQBm0Rkyj1WxqOpFqQoV0HTSg3tDluIgOkB+EaDDs9YJ+6LQR9VEIX7FsGzTQTerScBd5QdspYYKxKqsmqOfny96WFZlsmA2tJgkVybc2XTDD7juOj/qO1Xb6n6JD1fQGVjLwGh18JvSmLhmSSsCZzbpGNKHS7DsDxw8BrtcNwqAMniLXwE5TWzZFraUSoWK4tO2ghRstyeBxV1uNqqQvoGALLRCNwHEmHxkLJRTdBD0npNNNUHa6dFrD4IAG1ldTn4i6BG/UzDWZ1IWKCN5lSXObhl1EjV4fCgU5I8sdptmVlVKeuioWV02imbjZNKstQt7bTfpJ9DNyk/FjipLoOaC3k+iJ38lDFLVGE6sbpqKtaGZVXgFTA69n+btICTrBF5euXN25ePnKl6VgDMgxZR4IcaTLiwWAVKJriglokmKq0jpkAJGT8d9NRJLoV7GcvNYiiqxCrh89ePc6iR6BWzZp/MIvhwLpfVOo3GjhDaQk4305V7ql61AOWS7LBmcW5iFF4sxShSj56GgvPkDdIN5nPAJ/u8jvJuMnkAvxfoAGPOuP9pLoLgppMv6nh0IIqJ2nu6Y1MGQfFCTRZZFltlDRATZMUexzKIwf26gDDwepCaP4LerSJLo3RN34jYV2HA9twqdgVj9+BWZtxvu7aJREd0D0hY88+O4dH/nw7vl8a9ZURcM1nrANqBS8AsEgARpR5zYcG0i1l1JFWga8PEasBM+hdnDbdwOrjbaAnhDVDGT1ei61MzrOaqjpWru5Vuh4TVZXoHA0xQAqrE3eESqr4JOQ+X9swxHHf5WE0rEh6UJlHfx2CkmTlwkThtiyENng9nI4dXmlrsCLMDPqtNN14QW8Ww6lKUGWVONxWMgHGdNjw1jTdEhnFdL2sIc8+BuibXh4PswS98RUyoOXVVGD+hHJjIpLly9cXlxcbMyq2O7GbyEBIIfHfufoAcvPnSF3o5dEP4Ezu0n0PegcJNGhla8UzoR5vWRlC+6B7DUJZ6D6bJmG716/ewyaWSHl4Sq4pYp1s0qmRK1YQ9/uFpSDSj6xcmbrZDhw5qohtygzNLOqrQMzQQ1wR5aR0lYZoybRj6AyflRGckMymCgLWZ6Yim/KK2lvBgqdENp7/uTxRXb8BuLCWbI/3GUVBKkY9i0Wnxn64kzH0jHss0bw0GbvvDlfzgZDgklDJTJWJjb0IBUPKAe2Ga1+qBhGxIAb+Jzx9x8px4e8Pn7wu7kGQOsRpRqr1Bst+RtzGcsKnylmcjO1JKuGzBWM6n3kMroexa9YDU4aTva9EfPCQYhuDS140W8Rmx54z1lAWdtSa9L6QlkD5zrdSXZmHmN2HoLPfkmpYg/sollsDsJ5E2abYHqm0xjFuOSjFhX1yMQckPXSSauEOdNd438J5NEef7CRBy0djhXdhy+wY3yQlqcO8tyyVDzQxw36iF/5iU9rUakol/RSaQOzlUiCgQwIQ/Is6haXqjPFVRnoORk/462HZwX1i0PI6vLcKib7W0FxaVXLANL2kBFteSuMOkSCH6TOhszTHYUva7Nn4Wtacfk1qWrIBBromrM5oGHugstp44Q5YC6X5mb3GSqbthjGabCWPaJsZInu0xPaQ6EpemaYn2umRCYKnOnSRT4c1SwA9diOAK0xPmQaoMewST96CMYyywsoajWkid/SvnfC+VkqeEM4qj+3mpywNcD7L9lS+tTPmu/x89sMhgLin/BBSmnXP8XK1CNkRgNfifMgpyRSKuYjltDzbPvZY29IWIdBUMSqyKbHehI9BbfGrzy0zVzvFZSHamZuU4gxmUOzsuZQIRtKeLTu9QoCpptxTVrGAJp5ipQ267hNfBu7NWS76cwZvy6FxoZm6AXSFHUFQgEVMS6Nwk41vV95bw4EMeChtPKHWKNV5TlpmNryslDRtrbyJAiuzptf5xnFL3TGL/0i4tmtxwSgwYvTLXJ7QGQorM9+dxDyWyk2CUA5HO3B9+96xbKf+y7LNUwIFusNKHlYIWpJ9DtyU82jeH9uJ2OmMfrbjp95ZRRMklnUWjos5xmXiMGwDxsWoaHrIGnH8nquUwaV3QhCB+KLdoklexaCp0PxPJ4VnV6AERq/SBvUnTLyx6cJMm3eyO/wKzWKBkGR3sIcQOSmiWs1fksInnWpvY3CAFntNrKQnV0XukEnKAom1rEKzfAYntOmYVlAXZKmt37sxorfDimBxX7R+Pe73/Lk09vkrG8A2abP81TL2ubow7ll+jTgv4ksXZj5ieQ/UEsDBBQAAgAIAAZSl1O2svfIpQAAAIIBAAAuAAAAdW5pdmVyc2FsL3BsYXliYWNrX2FuZF9uYXZpZ2F0aW9uX3NldHRpbmdzLnhtbHWQwQqDMBBE736Ff1DoOQR6Lm2F+gMrjhKIiWRXwb9vImpLmx533swuO4ohYlzPuihLRZP4p1AQLWGCOr3nRJlmXJwZSIx3URbw5suRlLDej1UAw8mKdEeWo/9H349XlpZjEe/2DMkHajNAn3OBlaSQo9n0q1YvI3QXEA98ickHR43FFUvjKbT3w7B9/BenbPxsGnDzLTSn9h4zgjp9qEWsbO/9BVBLAwQUAAIACAAGUpdTLbHZslUGAAChIAAAJwAAAHVuaXZlcnNhbC9mbGFzaF9wdWJsaXNoaW5nX3NldHRpbmdzLnhtbOVaT1PbRhS/8yl21Mmx2CaQP4xNBmy5eOJ/sUUTTsxaXqwt0kqRVhBy6kwPmU4PKdNjJlMoTZs0yTSd5FJ72h7E5Huon6RvJWNsMGZVQiZtDhi8er/3fvve7nv7VmRv3LNMtElcj9osp2Sm0woiTLfblHVyyopW/PSagjyOWRubNiM5hdkKurEwlXX8lkk9o0k4B1EPgRrmzTs8pxicO/Op1NbW1jT1HFc8tU2fg35vWretlOMSjzBO3JRj4m34xbcd4il9DRIK4MeyWR+2MDWFUDbWVLHbvkkQbQNzRsWksFk0sWcoqVishfWNjmv7rJ23TdtFbqeVUz4pZtRC5uqhTKyqQC3ChE+8BRgUw3wet9tUsMBmk94nyCC0YwDdzMysgrZomxs55XJ6RugB+dRJPZH2ePJY6Mnb4AXG+wYswnEbcxx/jS26ZJ24EA7iLXDXJ6B0ZGxIkpN7fDAQD7W3GbaorsETJHyVUwraWkMtqg21mlfXVhrlmKo0QitpZVUK0yyXCupataapzbVlrVJODNLUO1oCUFJm0urrDbWpVjW1sbZUqiVEyJM6wqiVxVI5Iea2utQsaUktVRcrSSH15VpVDpOvVeqL1dVE1PK1lUYzSSiXV+tqo1yq3lzTarWyVqofoaKNMrQlsqnR3ZWFXWj77sgeOsxKdcPm9rGt5BEOWdHEbododpHCpl/HpkcU9IVDOrd8bFK+DYkgDclzgxBn0XOIzhtik+cUsXGVI3WxQqAGxo5SSHpukEKuz47MPhWbH5rZeKJZyIoOZttlu/Pe2c9dGbCfuXJlMv1xNLObtE3sKnbdKC+epH+m+4ZScObyWRROsZbFnGPdgHzND9Pt8MihFBW+xzqnm1AMyDGu675pNn3HsV1+lLGHBwckTlGTXbfZSCIX31HLNtuDqBGrRdpVbJGhKtfcoKwIkhkFrcNOMSGeNYcw1MQMKivlEGN9oMDzWx6nPKqoxb70okuxiUAflH6CKs0TMdcN7IIXveHxfnxENdMXPjMo0o2gG/s7HjtNVgteWGiDht2/LMRdm3XgE7OODPQmgCAJgCEdbYbdP2QwS0GXSwsvw5oyxboiroz4neA1lpVDPOw+4UgPu/syENXC1JQRvE1aHuVEyhVhd48hPXiNLD/s7TDERRQcYNZ7oqMWMIMhN3jBDNQKdrfF+HNkht2fGbpHrDhMIwK6UAORD36HBxtG8IZ1bsgTcQywSJFhB7tMBHUX1OrBDz462AG1YOjtq7D3SAfFFLlh7zGFv8LeQzqGCIOP6cSWN4WBfY7u+hh+6H0U9r5HngkZ4hKKzwqlakG9cyki9JUI4J4FMs9YJ7ktDtRfDk9PzCqe4j4fb04EhyEz+IUlMBdHITI3ogJtBi9EiEHkYCfYP5STdYEUg+XhSPK3r97uCSbBnn6+NbFJw94DHVnBG/G49zCK/ftcG8OWhX9O2JgQv3+7Uo7bnLAsk9o5xxI52Im+6EldkoBdZHok/gz88kSw27VjNwxPvJ+9EqQ/YP11lAT7DnD9bZGVXzpj1k5EJs59/QUHI6+Tx1So0GEjjDHBDWJHVJ6JmfwWz5ZHU/yGGVKm0pmZy7NzV65euz4/nfr7y58+nQjqn6frJqbs8ECdn9jqSSOPtZVn4E5p3+RQx5q4M0CntnLSuKQ0J7R10sgxHZQ09niLJw080eidgZzQ7l0gcny7eAZsQtN4Alu0XQs6ANI+sfTGX1JIwEvCv4t5rfR5SVsdoyDatSeP2tmUaAPGdwVRh/ahNgXxaf2uDxkQTgGDQ/+81Em/X6MEjIuMGJ1GHzgJsCLFR92eDKYSHYFN2VKyHFUDMNIOu8+ZDOLWyuIqKofd3ZJUj1QKu3/WkRb2fszLyB98G3QlW6jIOXI6w953MMXgsRTjoZIGLcMelQHNZFJz6XS6gAFpRRGAJvKlUAPFD3Xg3PcIzoKikL63MnieoiSVGd5xPbuwPP/fSIDnvhaJM+jFJMChm44LW78fR526yCj9j93+YV8afkS3ecviCiNqaKNTDZWqZ2H3aVJIIez9ikxhzBf98sgljGhdRW3dCJ5a79zV72wTje6CplopLdXKhY+gWHygHoy/DV6ljbw7G7yPGn2jLZ5YlFEL3CquawavwRfmZtPZ1PhHU1OgbfTfCham/gFQSwMEFAACAAgABlKXU3OCwHutAwAACQwAACEAAAB1bml2ZXJzYWwvZmxhc2hfc2tpbl9zZXR0aW5ncy54bWyNV9Fu6jgQfb79CsS+Qyjb3q2UIlHaSFfb21bbqu9OMgGrjo1sh14+Z/9gv+J+1844cXAgFIiQ4plz7PHM8Rhi88HlYAPacCVvh5fD2cW3OKu0BmnfoFwLZmGQMgNPrITb4U9WDX4xuRrI3//9/jcbpBzkcOw4Sij9CtZyuTRoaCwDnt8OM1Wumdw+qqUapSz7WGpVyXw4+yNJkuv7STx20D3SarsGLbj8QFwUXS+u/uzHCW7sDwvlqGAZjBRuBQmTZPHXfHoOYa3BGKBgrh/oOcERLAXhV4nc5yzGbpkkiu7OJG244daRcJn5/L6fhKlFbCev0WT+kBxZY63W1boLf5gmN8n8CFyrJcXeZSwW0VWSnGAIxXJUA8LvI3pOwFFrW1oE8fMJPf14C7/siYyklbVKjjIlLcp4JJUumUBOMS3YzfQsTlPhy+gmnV59yXAqapeANGIRO01o5s+nEE2yY3VdQjfrxQTyyfcjaMwe6C7+sii+H5NarZommcCKSZ73A43gOcahdO4ihoieHbR5C05+TDnUSrzQCp2OQHpOBcysriAe+xF5zEp9PlcWjzvMCiYMukOTh7zgJl9YZfwUXZtH/QOfXOYBpDF4/7sSVQmLOsoA1rV79GJx5+oWxtXa2sA0bBpTENnO6HFPmO8DXGD0uFdK+rMU2wPwvocY/gjdMVe8LxL9LQbJ8N1nx4+ci6Z/pMZjgvUagwOUKoeZ08MbL4EqE4+djYIY70URS7bhS2bxXvlJmHTrQjfxeM9Ra6hXMrHlVsChkDJVaYNBoPO9s9UeB+Hrk2fm9hEK20C7Np94uqPC3dPwa+k289QZqgcDi3fX7bBk+gP0m1LCDAcNBfsXzuCuzH04XRHYekD/kIUKCE53vQypLJizkKo+SGdhmbUsW5UYSn/Ybepc5XorFDfrHVZOVmUK+gGrzcHLrGsj1IovVwK/9p3DJ+Rd+BEn8ewKp5KMo2Cb0xpYXImB6WzlC1wPyF5WwnIBG/D9IDDQLo/sJzao6MNNknI6WgsMp4TWNI6dEroNJbAfoN8xmF547fhaxpalxu1k1wt8993NGPTjpp+RAsNW5sZOJOGE6OxJFFYjSBqrrHq1TPuc7cZuo2wDc8lL1zbQHCzb4yGGUGrdZMC5vCIO7H5xukjaiVoB9Xj6CdQSZ5d9BOfpdsQ3PGmzQgOE3dAZL9oe/TdsU8V0/tQCOk27x01c3BleYq6xGsreM/7QiMeB1VWjTTy+4x+A2cXF/1BLAwQUAAIACAAGUpdTi+hf/1AGAAArIAAAJgAAAHVuaXZlcnNhbC9odG1sX3B1Ymxpc2hpbmdfc2V0dGluZ3MueG1s5VlLb9tGEL77VyxY5FhLduI8DMmBLdGVEL0i0U18MlbUWtyaXDLk0o5zKtBDUPSQGj0GQe26aZMmQVMkl0poe6CR/8H+ks6SsixZsrxsbAdpD35oNd/MtzM7Mztk5uZ9y0SbxPWozbLKzHRaQYTpdouydlZZ0ZY/va4gj2PWwqbNSFZhtoJuLkxlHL9pUs9oEM5B1EOghnnzDs8qBufOfCq1tbU1TT3HFd/aps9Bvzet21bKcYlHGCduyjHxNvzh2w7xlJ4GCQXwY9msB1uYmkIoE2sq2y3fJIi2gDmjYlPYLHDLVFKxVBPrG23X9lkrZ5u2i9x2M6t8sjyj5meuHcrEmvLUIky4xFuARbHM53GrRQUJbDboA4IMQtsGsJ2ZvaKgLdriRla5nJ4VekA+Naon0h7vHQs9ORucwHjPgEU4bmGO44+xRZesExeiQbwF7voElA6tDUhycp/3F+Kl1jbDFtU1+AYJV2WVvLZWV5fVulrJqWsr9VJMVRqhFbWSKoVplIp5da1S1dTGWkErlxKDNPWulgCUlJm0+lpdbagVTa2vLRWrCRHypI4wanmxWEqIuaMuNYpaUkuVxXJSSK1QrchhctVybbGymoharrpSbyQJZWG1ptZLxcqtNa1aLWnF2hEqSpSBlMikhrMrA1lo++5QDh0WpZphc/tYKnmEQ1E0sdsmmr1MIenXsekRBX3hkPZtH5uUb0MhSEPt3CDEWfQcovO6SPKsIhJXOVIXKwRqYOyohKTn+iXkxpWh3adi8wM7G080A0XRwWy7ZLcvnP3c1T772atXJ9MfRzOzSVvErmDXjeriKP1T3TdQgmcun0bhBGsZzDnWDajX/LDcDq4cSlHhe6xzugnNgBzjuu6bZsN3HNvlRxV7cLFP4gQ1mXWbDRVy8Rk1bbPVjxqxmqRVwRZkQW2ZKWgdUsOEAFYdwlADM+iklENQ9T7C85sepzzqoMs96UWXYhNBl4RWT1C5MRJk3cAuuM0bXO8FRLQvfeEzgyLdCDqxg+O1k2S14KWFNmjY+ctC3LVZG35j1paB3gIQZD0Y0tFm2PlDBrMUdLi0cAEOkSkOEnFlxO8Gb7CsHOJh5ylHetjZl4GoFqamjOAd0vQoJ1KuCDt7DOnBG2T5YXeHIS6i4ACz7lMdNYEZLLnBS2agZrC7LdZfIDPs/MzQfWLFYRoS0IUaiHzwO3yxYQRvWfumPBHHAIsUGXawy0RQd0GtHvzgo4MdUAuG3r0Ou491UEyRG3afUPgv7D6iY4gw+DWd2PKmMLDP0T0fww99gMLu98gzoSRcQvHloFjJq3cvRYS+EgHcs0DmOWsnt8WB+qvB7YldxVvc5+PNieAwZAa/sATm4ihE5oZUoM3gpQgxiBzsBPuHcrIukGJQGIwkf/f63Z5gEuzp73cmNmnYfagjK3grvu4+imJ/kWdj0LLwz4iNCfH7tyfluM0JxzKpnfc4Igc70Qc9qUsSsItMD8WfgV+eCna7duyGwY33qleC8gesv46KYM8Brr8tqvIrZ8zZicjEta934GDlTfKYChU6JMIYE9wgdkTludjJb/FuebTFb5ghZSo9M3v5ytzVa9dvzE+n/v7yp08ngnoX6JqJKTu8QecmznbSyGNz5Cm4E+Y1OdSxqe0U0ImzmzQuKc0Jc5w0cszIJI09PtNJA0cmu1OQE+a7c0SOnw9PgU2YEkewy7ZrwZWftEaO3vinEhLwovDvYk4rfl7UVscoiLJ29KqdSYl7//gxIBrJjk0BzQ83BsT383s+1Dzo+/1r/rzU3b7XlQSMixoY3T8fOgmwoqhHA50Mphxdek3Z5lGI6j8YaYWdF0wGcXtlcRWVws5uUWoqKoadP2tIC7s/5mTkD74NOpJDU+QcOZ1h9zvYYvBEivFAE4MhYY/KgGZnUnPpdDqPAWlFEYCx8ZVQA+0OteGm9xhuf6J1Xljje582JFULzriDnVtl/zhK3tgnH3RizYur5PmUvIGnGed2Yj/iXvThAvMf9vTYFPDG9X3UIBYVoAu9APwvHtAVxFOJaEaNri1UqmGFnWdJIfmw+ysyhTFfjMBDz1XENCqa50bwzDpzV59ZAg1nQEMtF5eqpfy5pgKVy4WPov6crfviT/13YUMvv/ovlIZfSU/B+vAL/oWpfwBQSwMEFAACAAgABlKXU+cjM3fUAQAAZAYAAB8AAAB1bml2ZXJzYWwvaHRtbF9za2luX3NldHRpbmdzLmpzjZTNbqMwFIX3fYqI2Y4iUybpZHZMEksjdTFSu6tmYeBCUIyvZTuZplXfvRiSxgYnCt7gw8e5P5bv+92kfaI8mvyavHfv3f6vv+80sJpRO/ju6/yC3lg90rwu4LlugNcCogGyP/36JX+ciZBxJDrT7PBkbbXjF6H9UjKuXVwGLFRA0wFtH9D+B7TXUOA3r7JjVX1FTpuznTEopjkKA8JMBaqGdUz0rUxKtkjcAgcw7kH16D1ZZMksgJYsB88UMsIIu0SeHYsESJy7XI6NZOLwiBVOM5ZvK4U7UfQ0pXS+il16c5Cg2gPf9gAh8+XshwvwWps/Bpph4Jguf6bJZVIq0BqOcedru4IwZxlwx5d0zxXUM6aE/L5K72tdmxPdGqfpyqUlq2DUpTKGIn7wMdF6DTkSp2tKxpyBV3M8RVbGReERnB1Ajazuy/LBr0Oi3MkRt07ogqYep7CyHRmhyyWZURpEObKiFlXPrYhdQc4ma217MI3tcsFuYkwzVMXp9IDY5TLnZhy7710zHFyzTeDWNpeGyw2TwXzdeC+sHoR9DPzKbwyLAU1eG1JeJmY4Z+z+pS2aqS2oZ0Tejs5JxIxh+aZpp0mb+j93KoTSzG8sZ5DS3ccnUEsDBBQAAgAIAAZSl1NPjS9SeQAAAH4AAAAcAAAAdW5pdmVyc2FsL2xvY2FsX3NldHRpbmdzLnhtbA3MPQ7CMAxA4b2nsLyXn42haTe2slAOYBIDkRwbNQGV43ADTtFzke0Nn143LEngzXOOpg73mx0Cq7cQ9e7wMh3bA0IupIHElB2qIQx904l5kjOXUmGGp9CH54lTjcInSlWO9IKF9AG6/tavh2tkhRbG+r5FDrjtmz9QSwMEFAACAAgAKbaWUwB9Av4MRAAAV2MAABcAAAB1bml2ZXJzYWwvdW5pdmVyc2FsLnBuZ+y8eVjS2fs3bmVj1kyWNpktYmlRk0tZauTCmKU5pmZK5kqNmamhhqm5AKU11lQuWZiKUpmaqFmK4AptM2qopIQmqNQkoiJSsgUI/LBmGvosv+u5nud7Xd9n+fzRRcB9zv26X/dy7nMOvi8f9HL7bvHqxVpaWt+57997SEtLG66lNZ+26Bv1JynMjcXql3nxh9z2aD3oWTuhfqMd4ezprKX1KHvJ7LGF6ve6cfsD4rW09M/M/Zs3cgJwVkvr5yn3vc5+Z0N5w6hqBDfE8OMaTjug+NzSHRM3DrpgTpTv2X901ZauvT9b79j3TttmfuTvpw+VXSv0yf2j4/Zp8zf3fbTXr/K9W3Zwdt5+5pajFjX4RRZ90ZE+i9GE/D13LISShfZXnx+nIrAjHEq8P1g+KMe0iQMisByRZygotVZU3VDSgEoTB/L59WLkyQFFKqu2DSaZlChvDnuwRBUP0gTUWS81cq0YH0r49V6zqgmV4yI48mM+uTJ4lfrjczyz+kjVg3QMVtkB3rJmvvqjh23H7fyde0rJypK6eXNDk9ysMZnwNoiNwdyAFlOjHheWuMMwf8fct4321986+HXPyb2ZXj469xq8yHmp+uXxxWX/8u2laB2QajwC2yCfkKAo04ZgYXZSi0oCnZfnYbHfcz/sftScO7hNh3MEFrGpY9O90GTPZGudLouG9TZ3ceu0tOI6WKhRvXzaeWCzWqZDJzS45PG8vVF7IfZqDMucl67lBDp7JfzxzcuqKB2AYF327J3hJSPihexWj3iseKHWiZtUwUCrPBYtIDxMyMkLK3LYRG/taAV8vFhrwSn+4yL/44KIAD66/2wIgmOPlV+QJ19F09AzR1xtYiPxD4QoYeBrhrtzj4t3SmcohfCYjRt5110Hg9g/eFcGloS3EFtVcuwby+97+akD/ohgVWEXilWa7XCyZXaZe5ELwMkDPFNC9o2JiLYbNNR6k4h/l2k320cMKc5xFQG2xcrYfNJuwkTFulT91huwNoELOLGBVE2Miu/wTMcQagdPMAfYj8KyAvqIwu3thQHlWBYxuj1Qwet4J9kBONudgThFG7hOWrd7rG0iPt4y+QBuAFKSUeTkOtjuIM59NznbLXSwTZ6t4okY0bcLia8ARKvimd2k79LXvrk96Thizjzc8O7Ili7p4y6dU78mKo2DLhFzSAS9/HIy2VwJkbvE1HXBGqsU87WQ7+J3tx+WFskp7zcI4NV07ytFmNYTIRYXOu5fjmprb3TPoYkbFmqB5lF1UwAp+DC0Gi7a4tuOOkpiAZqpcNon3iLZ0QZtD6wjuZTCsxAxM8H81KWuggdVq9fHdyGvHkdYXO0UvO5ZyHhHPkV+ha4Zs7iWjtmVWBR0ZGNHgJfONDleGySNW/09JW0b8Q+M3iXxvMJwtA6Q57LLuhYxTtB7bE7rp6O0RDQ5zI9x/hk8UEnIuDQUS0Pz6pU4vbaoNb1Kt8rhWEU3D09FElQXo3U2DxKFWykiZsgInzmdiomps9J6zDuC9OLUk9Zlj9YjWKd9E2b7jq/jHSnt5CDtjSeygXUlpOFHXrpwWSTom8lsKU7RLYTOvicjnwqrK3gSeJPy1n2waxdJLA+CWfVhlY3W7RE12YMxCVP9lFahnSKaC3VyKyjhRbw6qBRT3YNii/IJvI+NkYpoeaHtoCu5exOip9n6p02C+gP9LGO5OQtsVTDQX2BLdxo7fQoRWfubbS0vqKWtls9Dok4x0EGTA1ieSN7If22LiM32Pt7EVvSLMdqgx9cwph2dOs42jod+FLy9eZfhNHXInNnK1gmA3mLqHGSUvTyxbvDwtNt0RYiTlrXjwl00ZmZkEPVQUAS4hhWDspeJB0+I74jWy/udzqEpeESW2PmVVV6kYkb6MkaeA9tLPjDGSXSq7muf7VaY5+mNkmBB3ugJ4uk8xDytmPaZj3fA5Z2KLj4zOwtamEbg7CBh+50E8eZ9AJeGd9Uk3vb+xfC+CgJALrajMU5DaERebARCnrVcQASHVhMMQSNR7ZhcpsWu10lT/VX9LWkPrMmiekcor9GK6SHviobVAwoMm9YVDMREpKCpu+W8nQFuDLyct8ueNnNLWJuP50HzYCn1U7GypmCShd1kKqHo3aBt7XAsd0JUm4t3B8DBiqGkU0XhDOS92iaWZCOsKicKpk4I1/6l8EMfD92oSs79meF0dsPCuu8lUYPKDAvBoZNMRXWF7MeffJzGMho7W/ETFSImL9aNRVIdDewJ8vKGCuxkqi37oUxh1OC4ZD1Rrggdye7ndAWJwYBDyVfhLayxR/L5WkNZaSuJ7zLTSjixKqxzE4sIWEcWwh36sypniAuX8vYSGijbf0IdSKhuSMeMZ0e6yplcppjo1n6JgqghGFpMRUniU43MfiOxqyYoio5ZPIUnbLq4xhNw+B4MlTZUS4Z6m2eLCsNbyvrJUxFBEicISq7gEm8y5bISzl1waBaCmlReEZscLOP8fGaOgLAjw3xmSZ6JTmMucykcd/f1r/CGU9CHVeGCY7l6L9eew79yuAi+6MArYus41wbGkoeViULejlqWlx9gTGF9M+0lPuN+h467kzZzN9M5eMwCUMFWrHIsV5z/aSwkCap1jtmL8nIDNx8TSsmtbTfyOIl1w5m7A6D2YydlqnP2/YWm8KxhViiLQHbc7TqVnY2mWLC3vzgdkZUHt6e5tse0hYlNBTRLYr4isIcf60ZWrsQdDyxpZycWsXfXtR2IDlTJEvi+IiKLjAxS8MYHUCcdKRP0d8UTBf3R7QRKggW/AsYixqsXKbu6xBwD6eNhuxXbAZsQM8hivXEf525hNfA30D7UiiFzCJdHtP9hqmCgQiK/KitpNwU48W6b0OAH6UsfbqAQ2svJIcNqf0aFGhelPeQksmrDJAu1GtcpOGd2yK7yswNkzJu2KetRTHx1LdirpVLtPuSZ9jsKnggmZ5aGPQ+POwirdd98HRkeYjG+el2LKGswu8u7ZahHlo/o2R62xExG6K0FtyckI+uhyeaSdRwR96TKnUHkQeMLBsr9ce2NcyaWkqyw2a8laREpWXdoRGTBARaROmeklTzRErgQpOUB4e06/GuSah6N8sQZnFKuOuclXzm599cIqF/+QpuLTd9zZrt1IGMRw03DY2wkM7Tsh1eKxPgWKCkWSyIeNENzI+sOMMKReRM1tYOSk4As6bJJt/HRxP5cZgBh+MG0Gxc1xk5MtWS8eyXmbPoUzcr43TOgYSeB3jo7i2woGt6KDktX3rO/44yazYXh31Vyj6jr0KODKmxGppiYn8w7PRlLfPdgctX2bBiZP4gMitlCqbDq7bfZncgtAyuQe6cl7VFNLOMrwlo97z5L+ctpKwARiWJyN9IYyMN95esWlMNUq8JTVLsiRjZPRWefbsGKRBSJYp3IMTsCn/yIL42h5WcPj79ObHrAVoSzevblLKjG4dYN9P4SK2a0rt2Gj9zykJexgaHjNZqIistl8lws4S0NMG6UYGYejRqtCjoU8MCu7kDLsGSLRC6eSCUwxyQUkQwxzWQvwKm2dRHgYC4vv1PHfbrCkzAc4y8prQFT2M/I6w7sJbeZJw3P1T83lPmyAVBMoDHZnH3BXoAGflTAHzm47v5dvZ5HQd0QQdOxtWDbQGMgz9616x3jadH+FgQ3O/zltt2JQVHtQTAkgV7OjhXXoIbk7ya7+JzwdQoFElVfYvvTxvZ03SPWNQ2wvgGCUr029EAaBwD+YmaMrH0XcxqQSSKXkiJaKO8k1epK4EklBKHcPmfBXICkrz0KgfDezOD1xqKMtR6Dhsw6mjxBTwDXDjbpoU3D7i40V+wkbOyYdxhCX2qZbaKj1QhLcuzo3H8FubMbcQPRFe6KOHqzd4sEQba6ZqJzBAKxb3RQLIOoczxuIAMTIMzfz4aXXu2oZDxa57z0IQ6XqG4A16ev3ZX1WVjd4B3J/N/nv67IaQ5S3aQeDaQn913687OYQ41qkekFavxNuMSri9RbhXMBuvBz3ZCGsL05C7S0un7KWXDqAW6dafpa9dDD6Wt7JvdZzeYO81V3/aedRBNWLEfhvfzgTl4+gsqliLsqNUQPS3qIpNOSiBIJNZEs3WKVumzET3/Gj7IDq6HqyG+ZLHl51dGxJEfB9+En6733YKMQXWUa03jNjNk5tKaK80mTb8aLECUqeq3FACUYx9i+oUPdnZ/Y2PGWwRgvoqb9Lrn5tithVA7Hwbbla6jYxYiGKsL8S2NxP46tMKL7wrKT/f4279lBV9ZsTexHjvdHemXDxrU4QreDxtx3bmB1qNRf/J9QGDOK3RDALTc1bdogtaurtUEOOdCcF/l62HhhtxPy17QYCG/Vp+1Bvf5o3Pd3h/rVcOsU/di0CK/5ZWnAbCwQ66IxOu+nH2fmyImZrX/LebmnKM2KCg9Frt96zHt+SbD4Zk5Ek3fwAw07NtWNUX9h7SXYr1bk5ZSLRK+X72n6dmqON3/KieH5JRQ/etbyuX3Itq3OPdrwykNIo6grvXaDJwjDqudnY/xhBi/wtkYJvg2gw4Sic8DSrJmqIEtaM1PD2qYKBvWXWBvZpvUvxpdclSDuwMF3x4KhzRjSxuAZR4ckTeMlB9IvX1gBOXc6RjdUP2utwVWz47j+XBLR1shTrcKQ9ay+WAP89HltoK5rj006O+cCQNcJR+LlOflzX2z0MfLcGRXPnGkk8N82TSPhGI0xlkf2XAwjrzgL07XTN254yd4kFrWRzaKrPJ651vEVScq4Zk3hA66Vx493rCyNZRga1iZ0+swvirLXjV3aMBgIhl+iaQR0/Hrr+Wb5Er87T5sasN+B3eJyf7zHOCEvKT4VDy2qCd/bB0c1FmjO/KPr46HEW7k8NuWXoNtwSznpFojp9OpEdNPOapZhjEZ2YJbEFeX7bMSsUpz6yLDuuz/pJm5qcM+BqDG47hfJn2qmVXz7sOul3Jejr9UQMhHOENUSn+S1+tvC73nNv9ES1wQBR12i+WmKF+/oCBBcueKdyy8cHCDjEHl8qrvKYE8ZD6Z6SodlBTfzNR35ThyScsZX195LMfi+ocwKAn23SdEVhu510D1rncIJzi8fvrhsinQ/ql1dCrS0bt004czHpBj5oKmXbmqvpcv46Wl23nSJDcrohyce/cR+dgDd9h9JQfs5P12vu7VHVP82mrKoMApgnX4/ioxOszrY4rD1WN+j/AgR9PeuCU1UWrprcNvuXD/31hZpO7tWfC1n8GczH0LBslPQS2OGVf0QjQC+uD/u4MLFnq55QvLMmcv6P0LkBHatC29Jr/57P17TV1D2umb6nd/j+ib4j/GiFySrxJ79xTgFrCPcH4Kd/ZnerAnAJGmirzR+ULLOJmghUG5ZM3MFwsVpkJA+1SLcTN4PaSDvlUIqowDxE0foyiGx4xgk6GtHww2tHAODkMeqGO2v/9Cvm2y5PE17h/DX9NixaUaZGyen147udALvRVdicJRBNR6ZJp5tcpLwo9PFJVJRTRRA8FsPRB4/aLf7JAXa21z7lZyuoRgx8QEhFeEal0CnWvmGVYRVRmdYmgF1fob9O+RxHNb11yl5w33m7M8cRCn2HxX+KHf9dajC6u0wMdunQR14xw657oPwmjSrv6Ufyap8sdGMwhoi96jnp8L/ILg+//gbjumr6Z4XEry5yy8dVk4QntU+EgcoJ/Dt1ZLpmEnDp2qlmiU2/o7+WbXsmD5ZuIvlVs+PaM+P2dpRSUAUsXp35Glqfk16Y8riHWogR88s8ZOmj/WOF5Uxm/FbEFUE1JZsXlmlpqt4cuOCNJSaWMsOw4WcvsrJujIX/T+G+qnZfHkdm7n6u51FmnMPlaVNnJbFT5X5eujGwd1psFBrgppGyw91DR4HNS2jlLlD3sQZkoS77rQnWBVPsq9cFAyD6M1Uiyc+9AqcRUWVBoqn19Ry+dshFIwvoeA9e1O+1z7XVeE7u/pNoTisseQKhKPJmuPBi0tz+XcrGVgXy2KG3a/sVQFiy5Clh69tmPlHyZzl2ygv1/coytqNbPJ6d8hJFZycqwx3FnEVaOd1pZ9C9E8D3hxjSV5WK7Z68PoqEaXnlrqDBW0goojra/dIbec0w3A/C6ixQg0ZyC2jA7nw2xfWBAx4kht3QUmtdENDqL+le5X4rWWmd75mwKduWO/yvdNzT6uQF2W+ujYxKROv7lhZhj4Ar/dxlR1/7lUOdGD8UVeFADuGNoSv01RjKkdumWw2PdbnZHoSl7DO1DTJNf9MSJLC4k1nikHd8WHOLKRqsu6RAwES1O+jaVAd//rtsD2Xro6D2H2VLtBgjCjiXrfnAJkKml8SpX0oXe0KrmYBM3a/VPetSeGkPKRPecOjQv+FGWbQsAQv4q/ZcsaLco7zmk8clKw64QhJ/VpP3vu7izfon8LbSkVlvpbFL+raZ9N959+42ue+6Ho4YdEZdF+mcCPihZP5gpLJOtx7Ne+Qr4ffW7zB66aPvVFI/e9lHgFusoJtG5/4Ps1rsGoKZD4yTfmqbk7fKQr9oeFG3EZnjz35UfbRlHBPxeYSbYdoHqUSp6wr+Ur0gglk1elqtemtF69e6mTPSeL4nJdQ9O9fpZceu6+MG4q7kWtVamVJqmKEBzZNbVWA28MDdbNxsPqv5qwMc2Ovlf/2W/598gFuOZSAOThuee3A18WmXT/U7+1e+R9/BCz4Nbg8oSvfIqLQCkT6yqvxsL0/jRKO/kwWh1Ou5e4iVmh0bEfjNSS1ijTSRed1sEYH8XhMQ+s8W/+/Wf0fbkf/u1QNvbwS+tG0JQI1UfWpt2V+aoOlXRFp0EGxU4rSn5woaSmR/gofgXWKVf12s4IqplRe6Y2SZnA2UCkUEkfkfVLF8Fe9NmCYy1VzbaBxF3UGNtyeIlhjTEr5bvRRQE80c0okYEn77UJFFYUqOXn8pj+Cz2TZaeL4cT4G8xC4uUM30ex1wDc6ksF+Zy9jAVKue0z2pmyhPU/5qb2WJ5cw8KHlwG2RknrlhS26R2SJ8uOpuqi6awjnHnigFbOHiyvMJ8VKj7B+0WDjwRYgHbSFOn4lCpmnZQIUdlsvOwmU6y6D2zv/2L8OxrA+c5Jitm0yf4KJ5xFyKlkx/fnyiVTGXsbx0CWlgcxNzJOwlIDEFZb3oAGJTcUnpB931pAz0VRCldI2gKTnXZflgzK4d88TbEGJaAnwHxNlJ4At9M3K+IO/wx0LSnIqsP0UW2syVHVoT8lkcqOVZoyWa5vJXb12gtbHmu64G1JHw94HmnUI+zeZpvVt4sbQ+soB7Dy57uLA8Ryygh2s+y2jdT+TVNsEUCQamBxv6pDJnQiRUma5DUxBmfCU0WOB8n6d5QUsWWHioFcMEXYN7b3sprj0qCl3AlAkTFgxezyU0EvAtrdBnRCeKIZi6EGozqCXjOntAXbLhjAAKZ5lnrKD3S16X2FcaeknKMTckAAVjxw+QL9ZrrsUXWpddwCgZZ7vzjzAtNu9+e3eMaI8YMB62/4jveIIo8Tjew8ATgjrukhxG7hHLPMVHgevMwczhVWsASQzE+1Nlilwo488WhLBPIMLo9t7eIlkaHmNHdMLJVOyE9GeLFOYTOqJDiI5MZRi7jRzFHlcFdgyND2ATTgu5ykRmguGDQQ46QFaTr2cBK4p7pLA0IL6aSTD2jzA0oCiHB0Fc39adf1lOXQTLF8xmQ/9ZnPT8NObZeGsFIqTDe90pGmU7PYGZhRlbaCTIPC+b2X6bfMikSVx0DhbuIV7oJFmTAwHBN66wRZfjJDLRqJLLzLCisLrRpCjvv29tUBBX0WiiqS5mhcyLiNtaiPPu4AtJHKDD2z35DHOBRIWbSBFBiZsYOnoSIt81kxAXfPN3R7c49VBFTO5bIPV+De3VyfoU0giNPdUHYmgED5qoIwXEIa77PGzJ5m6btaxg3zzIpNyLFqE55ntn3DzKbOaoMELDqwJ+QNfy/dIjmE4+VH8ajOVTa2xX4fXQlAByzBu757z4VovoatXUPJmwjIw7MT6ngvzLc5OuL08XqxIrHuw8p6QJlu2/phri3nkiiMW8n4KHLFZfyJJ1ve08OrJSMVlW8elFliYRE7H5+6ix+dNDFYgA/tpYkdukGW+kzmg6MKuCcmMFIbO5jhF0ubfIYwglTOil67bRbBpzc4oxuTOj+YuuZvOP5157qAmaJbtLp157tinZihctu1u8RBxmRlR7oGs60baBwzUUSlv1nN/Oghp4KkheQDQ538Cz98YeCQPJkRkuVAiCqb8wagVf+xF8xc0znou6icUJyMWoaUB0NRWgyE8W7AqfNApLQqdHWHODC9SiOHklGkZZzdM4jgicdYoqnY5eVLt5SDptAj4vgCbp8CkcfjwC+4MiST7O7i1xTyXcqtnmadKWScYYman0MXZqwjNlkd6wIY9YAqY9qF+uoy554YtmLfDUd4bIxFILLDkSFb2r5FM6KSkxjEiwL9/GAxMXststSUvdLEYmsxAXzAvYE3bBSRKz5bDmPkdiejaTKSc/u6mmBL+FV1eOQZybcNuOHL+OYQgZgNQJi0ymK2u11tZ2F8RNfIIXZrp1Ssm623UDzS7Me6GO46cf5UdBrEA6IajS0uyevv9HZ14p4ftVCsU0cdAeyoiqSHmnI37GcQhhGanuDDSuQe08YAaxpPOQmvGPYD7K7MOkO2P7vcfrd0YDw3fS0UYXzPQqNbBOfHfgIwWXvfZpevbv/pavXeL+RZmJHzCx3XQjydxvxSPdavcOUiN/yY6SZNnw3vNoycseH1Y5mJXhrjQyLX/IfT/jmX0f0JVVZAe3Dilz+OBecUCCYskQWmOqfk0McY1Z8HQ6jnpx5H/8kPbJfAfNK81/54gwI//4cQg4QteovGolvkXWyannHuskOOAfGCMVu7qL01kVf1ft70qJY+82fvNuaYy23uufhrDvNKY9kjWNAIgBbIvr91W8erCq19wJ9Z+ti9BTd/jwi8YfvvCjqHbXxQGr/2L57jT/6WCVUG68NDZngh+qOoJf7hN2puZRH7PR667FRzlHLUnygWyY+nnwbtTcwTpRNX0MDVNGMLuXLuN+OqXV5e++LzYsSP547PaLd5vtDbMXWH/yV+EHhxnYHcu9P/ZcP2/SNXbF0Ejkt5hAflDTQs1dUwvRPq8ojVN8jIvFF5xz7sGNREtC+YtydfcCTyYn+uN+r2K8n7U0gN7ESTRPP6cIo2CYjdnXPfIIfnLn4drNAOZ9slG9Ed9kijsUqnM0PGQV8QaDbgHvzHLv8eoyL2wyy4gS6A5LHuJq6Vng7ccv4zTTDkdqjHm/YWD9/Khv8imAWneTV2wFPYaFoqej8v2sfCdcMFwzdulGlQ9M3h6LZSe6AEBlEa14L89nRWSxdTYMC4FGMbthDAtIIirOFjt4tNZAVmaJyNLwzuW//VtvdXzyzhHpsYmNdN69BKOh8Y5udJtXdd7+VEeXtPw2GaXrPuMmMrJMD+Y3sVdPhbttpon0d+C7ka1lOGyH51KOnDJgMJ+7aXB5o31bn4wop9ou8y2/ZddvVbthH81tHcMCnx+GTl8qkrDSS9yTHGEIJxsVUHS8DIgmhthr8n2L2t9GoYP0dsb3S8Z0G1fu/4LnR9W/Dd+sf1TGFUADsEyYBqbYhcj+N5PPjQVxOiPmQ9QE/8NH3ZdEwPd/5osYpPXLdq/YVLthFO36oOzeP9KZ2lU6oFbvv/GfT4N11yOeTV8+2/CgmB0EQRJJfj864iKhd7ybQhf868cdJ9hCTnmRc/SZOFZ+8K13XMJGy63SFNcMd4iXwWRv7DuqmR8FXdn9zSevoxDMCr04nHSU6UasVGy7Nfgu1FY18Bbvt1hmmofpk7SoB9Ov+0o28+qQuw2O+ZlU/yV5mkQ9EO5tVmT9kRqg3cwWkPb6zY2AtDW4QOaiJeF8gzyNS97Hpgtk6ZbIRFGt4b2TVQt4yjv/6e2/6mKNlcL61J7/FsrMV9FVpMWS5HBH/x0ApGs9sojeWuE8uX0EtJHUYs/6YMiXN7yM0+58Vyn0l8wlyyNM2gJQjh5WtZLRN07ZUiVF2JbU76tStZ0PGbJy3TMkNeu63JduNOHLVaAb1YGeahwE3b0PYU/mLwgKEc8UMrJRGMse7bEhDOtuZObL3T2ou25dvVQp2LW834eWfeHwFu5iVTV78RQT26FXQ3CbNFExh08TFCXVV0FtYQZ4PC2Ctv4iUOygbEGtquik7dJwCCJrCdPJAf4yYYzXRXiuzW1NTtQ+c5erBNNtb1gLwh5l6dmf2yy/pl1x+UDlNYhr225Oetp+ol4n61Y5VV/aEjWjWTdH2UeeXWnxojnNjDgum6MZmtHnkzLlHmlut6C6bpoH7oqHeODYuCrgdwYeX/QL7aPvk2Stf/A3S/vz8ZTZp06QPjagPLuK+IjRCnmq0uAgwtBuitlP5q+3bPkEAN/YXmTdtVw9lDs+n39ub1AxeymeR4oXd8YyR0PQj6bqTh552CMP8LpFda8KFy/WghD12FrPF17jheQahWJ9Uqn0cvCej24q7ywfQeX6zaOh4mzbSq+YhavXsVM7uoBcD4bCvrL7RAt2pt1980Q9X5giGXsDTRZQkVIC6u8IcHfueeOEi9XWN/U3m+x9yeW/NwWGW9MXIdVJC7lRbMIA5Kiry7E5uEOHt/yZM/31fjHdwaIlA70hQ26LoHbHlkNnRQwm6t4DbYQrJ6oYpifXynM94eYxnyebdBVlsvMFNuggpih5Np/oObiBg/dlejz++YXhnc88nYdNevq3I2jXEbjeKK3rnSOi2JiwQ0XBhtCoXTeZcXEWFnRJ58VuMgLl4ObVkSDEFLH3Zjyr27WaCZAicEZYf5REZpmUIc32ciNzreCZH0Hl+WwD6IeGIzeq9X1xeWUoaqtf65QhZasPNJgAlSzKR50ZXGGepBX0y0fVHwV4Xtyo0J9F27N7d0cYCswJQa1DMXecTV7ePLtXqVYUPU+rKntADfjljkNHe3ccR88oAuvI5kHIQLiy4nMyHyn46y6tlnPk3nMmu47CNgTz/IGKQx1RPOG1GD/eM5DM5mPmZEFrZy4rSyfABvxTL9CmJ3pq0AoQPlIMBpRyZhiDrhw3/ynU/2Pqv9fVQliE053tlNwSePn3wH/KdNjPNr6sZg6opiqRdx3OL9gDM3I+Xpn+uGpG+mkBA1VTMzsXXrL96tNXbNa4VHPv1C9+eML9Cumf9lnmfUXssZd/6WC9JqFINV7jmp0OgEwOzJcBEB8fGE12wLFejElZ39LJR2TqIHfT6t+8K7M6uPVYW6JvLIFK5sFgt8rgY6Xb7by6pX1OtnRxhz+xxGqJVYnJv/PabVBunG4oxlQluPsW8BQ2xseuSVtyFV/8+wQDelh5BQXGqtsw7amPlkDrk0LbVz3ZaMaqpyutVjwLdLlKWbyEZPTonwSMT2iGPXe7PJNTOa2iKAvgiMzVeCQXwwdfFwtINmsQ65/LDo9/csFED3+uVT3r81w5Z4lUVLjO5Pbp6RLMS1sOXma9oJzWaD/17n9eqn+6OT2U3B3yPebHhanefuIgk+H/lWa7E8IPQ7rgbmV4bceE0iiBqyvExST/dcykJXMk6uOSXeNXUmoWnaeoYOUV6RNiYGovtghp7xZ82QR5rTTl5nGalRiDqV9O+u3QxcXpbW6oWap4Pdb+R8LhzOVUzsoidGnk+k8gz9RmTtwto7gP7cPXKhwP0hl6wdNSfMnj37MgM7YJ2aTxihJACkhIl9AtWBmIRk65Dc7Hjwtym6d8p5yEg5RUU9b4zslhhbYHT2fDxomvdRL5MHP5zUZNwAIuZtx1xXkSGEgoERiAw7oIX9HwW6gJj30e/tkO1I0QJb+9PRaWDnUbQ+m2tQUCtf1pY8NMZBCmtNsA5kfFej6bugwa0axTxH/e/JnqocHTTgeJYJfgF2pSjuS6EnrOKdmwlIblD3L0MG+X6V8DJXVUt6/WWUxvsumQ/qY48SLGqVkkicC9MrDX1Fm6sps94wNsTxoeMXZbbw88MQPHZFM6iWMtpfeGLazBTur6322Z5fV52SyNxpN+8M3FFmGlUxQz4ro+PAc35DF9PK2mWt81DZeC+q9o//bA1alaYzZE0ajx9sK0AkEW1ggubs6ukl5qr6b/AA1u0TFyWjfxnpy6KJO+2vD1+YVwPcfG2+PfYiUFlFu9Cl/aJSOejfLih6bqfsJYGS8qG1ntlWRCLg/+aX40QRM0TvG7qteOb8BJuYVAk9JHtnCwIxZbS8YkqYDahdzN804uiqisYI/szvP2UvOTL+VGABxnRiNNc+PfOIBrlm4hUKpKyS28kv10AGWzP58chN2osazqD+2Xq+gkCzpw6K2qXaPiG4lJtOT0vgR+XeePAp8eXpzh/utXLkuKLDIluc/orJzsuV/oNzQb8aziy7Y5TItTJoKlR/r2lZWj8aOQUPmi14nMmcGvb6vFj7pPhRNIzAptoxFxWGyBN+57Js9XYvqcfkzQr4BGSn6lCdSXEn4o/cumlHCXZ29gqDlEYHzMUi8V2wTKSwd0197AQRTVFz9/XJiMgTJaF78XVbDt1vRWbpw46s5nUndDuUWRZEBSuddM1m10sbH92Lzz22SMG1n7CQ7ft0kEdhJ5D7ObYS0sQgE4qHgdojsiIXgCAquuoUs3gA2IKfpPXT64mIzbffN1ymV1oq5BlrPsuHF7BHLHYvhaIkbmmu/qSNgBEqhsBQNwJDD31vg9x/JvX03kpatCw9cpB+JjdSFMfBOQ5E0V240Tb9jFCkvKZ7tVgT/TkdPhIcKj3VnRGaz+FY1LxIZHUUEvXYhd4VlbfOfJSjJtsP9bB7TCJSn9oht0zpKuGxZuNGQOT/bfGBgT+GBWBj6SfeMMlBJpyp/NFoZ7LZkd+DR+ljZ5jcn1+/Hm0QYpeBFDfJ27U1GbbR09AEKq4py2xhwp/6G9FEsgy5rptTDdY+0sMRvP1sNbdM78mfJLP4OzmD7wQLlP78dymJbIy5dz3Uo6E8vWrlYBPVqpW539mrxq2qIJN9vmC2rsWlVbfHesiAjbOPtS2sWgrKzb0Wu77jZ7sYyi4ukMTb6KDYXhy3Iu0pyH7+e3GvZjcO/rNBLgYPhLYGomIjAMV60r6f9PqQlKcXqofGfpK8ZHU09AW+JhB4YmiaGMwxNOH1V2lstjl9eOYo/eL/hcoWT4nu9/t6gb0CwwQ6CtSN3gimElmN4ESn98V2LbrsgJ0DULc/S5xC5OHupEDuMOq/HhSUHHKKRfDetPzBm8ez6/ae5bPxKLTZSnUA4YcTgQDmiEx7NQrpvtSaHFN5ERiCZoaOJDHxkKbL4B7AhtM3wSPYXcuDka/ci8yH7lhxgKIJT6Ok3O05itLc0DffnLbt/rS9S3YOiKSeCeJRrQUXjKJ+qBqbk4ouBDyX5JPy3S7Lo6VfVoFwZ+HOb9H8Z9cfAWy6aeM6/tXJmJ8W2/ZtNCtui6pbW1qje9iqsOWoWaUNeuLtpWJZ0iuz1gUCVUV9I5nP/TGdf5x7PBujl3Ssw9zx9uwGgE02nyA3Rppf64ybZkIHtq5fX33i4EUZ5yV7UtGLrEw9mqJLgY2txNuBFmX+m7PVYtiVtN3H2VJoIefTPiJNs6Lh8AWjkaRD9y+Y2gtLlfA/Dq6110vKnl9cfn5AugVh0dJaFKoQeedhrtSN61X8m7Ig2iDdQA3f3tUF9x9N/YGNZ0Jzla1XbXAXf4runqAxRetrSHWlLSgE/XPrZv6kGo0NJxORkOiwq39kGUuQhClG92UGRaFf8tfAEX4KmjPjfODYvaeAZNSVKWvLmzJc2/cMV1cy18COPh8XpdshQKenNzi9fzZAqwG3fLmlsIam4TjVp0LjVX65m1MsaW1pJRcG/HnAlNjXVaGUcEcGNBlekxcbFf/lKQKGedVV/ldQ23YQNJNk1gr4cpHNHZseftQyg3qcmWSE59ZTm0393a11zx+Ethq2KpHzNZm/yrR65vPr/lN6yITlHQNBDHZeYghWxiWBhXuygIg/1IeyxY67kzAgzOdufr/j7CN9W3SqJ3sUyFEIrUqrkgR7irGScrJL8W+EZsITubhIHHnUMbZOkaoKL2Dinfi7Rdm39dDOTMncFM7ewa/Wr28Wen+YMnKsScYfnrDsnWgSPeUJGyplJ/LPU1BfJcfltnF63JJaoLp9HmqkiTZ6vVVJQyRJEbQpkkPTJtiPUtm/h8LvSjFoUAsQvh88P8qwdHZXsQ6n40IW7QG8Va1jvv/On4Qhx/hvT0vrrSxrkT61mn/ZhZ2mo5uAY908ISq58B1eKiWkeyXAjI+e4Kfex7cgpIPLn2Jw8pDnxpskW2owdRSx4o292tit6F7/iwnXEsoJzwFpel8f+QSv/T/ZWc/5wGx3V3gG8oV7tvNUtRoPrE7NVPx317aa4w1CDfgSm7Dr76vO3+htbjRbaIF7Gb65e8ee4DAxm79hMNluIuUQ4txFWeCD7AHU2EXXGurBXRzccbg98GMl6Wjg0nYFBroEV2CpuOD2GyUqhsjJ/fpXPsoIB7vZS+Jw3tLhNH02A8zpm6ioumIOenALe0f25bxMQE4nNe3UV04m/iu9k/fBtVJ8TsAa2Yo/96ZAYIKq+5JQVTGbw1leuRdxSy23dVJXcFsb47KL4D85e869rmyrwaU/iVG02up53h73lFzbB/DzXBLwck+g/xydbXIoUoJmdsySrgAewd3PI7Dfdvqw5g7owb3Q3ettHopUv3K6gbuQ8r1f1FJmT+cd3ChiLipyeX0baN+39gdm5uYhAIvTMAalBqDzX+BzujHaEyQZO7/vTR3pwXF639gaLne4/9mVfuLyyES83WlfPP46/huncLeu17Y0Fcj2KDni8r59FYnxlWkSL2vZW1/y34XmS4CWpjPt1iD9JGleT5I6K9M3Lo4gXPget53m75rOiDXRDZQfL8pN1o+tISvvYn5uKw1/SMAyd1+pOX99LXEtvRRocOBF6LwSM+itqlsKtJ8NBP98uPk6Qq4mQ1HfBzxyYX7iywzw8tKU4oeHhiabiU6XknT8ACbxR8SunxytnZN3RxIW2pqXb3L7Mof+HcJ77KBIwbbZtYsH1Li4nYsTab9DOyvQc4z6GnWhtAayPxP4IRBmIj49sQZyrCb93JJTmGdqSrOC0xR24Zfo5DfbpgJJ8npa8tts9b/qK9k3ErTymRevUl1yLqb4Iku/BfPr71Wq1bszNuaJx1FG9h6v+TMvy/9F8LenOwABkncQppMyQFVKiNT/fgs9rba+SIGu/lKkiHVCs/L1bokr4FpUsIosfK65LEkfe0VPJf1/0dmesPfe/88692cC5x95YcXPYAyqaHGYpW1BJkgHSNDcR9dZKue/NHrYjRgIfoSXH+vOlZV9mh6k37Ow2Ml4eD5XebLGS11ktmC5oJQqMa0fkbZpSaZQr0GA1exKXf+al9PQbJCW1NYUv0azhvsUf50k8RCN8TfSYkP/lD+I3QaXtqo/TtcpalQcodmINaVQPTRu4jrwHpjs0fvcVuCu6cGUfQGHagvoQqWL3vu0AI36P4I3M4r2T0w9QWUXawEGkDQJ7qhRWTw6RdqBmDoIQxwexyHWUZLvhiCNfoZ/ckI65sEw1RlRyWpKUhti4MyaPrFobJ8ZvXNhPFyJk78dejmOKtEEUpVDejAF2HIv+GsoiuLKHr8LWKkOBOa8HbE0TAu9fZ+oGhIrtwRLnj7nJTQCYdADZX8EbkWOV7f7cLmtYiGfDASXBBCiQs0kiyay3HoOTCBjFK3fS99/GgWFBMEQTq5wdqzoy+0z1VgCoJqdcPQr7R62F4Sbb62phYEciU3HBQneX9QxQYiqhWRJpD6De8V3WCp62je4xfa9wmXWH++0bceU1VYwYMqkc2g6/4M04UTDUs7v+2lC2kL3J9Mab3TjNvJHs7nB/fJ3cmx0cye3g2TKA+rjjBYlkdzk+xCs7DD0RC9zfeamQBFsSai1TF5fwzQYQlLo91R+aKtLhHNJcfguRe3vqPNccy/PZyqsrx7szSSH8l2poie6+QbaB768n8q5XhrIIDUFeYNuOzlbkcK+lTUZ8pWaQ6sLF1VY0A5zZaAcPX8MQiS1oLK9L9bMlxU4dla4Sc4iiySvn3aEfYoK+8urdDMxVZGeZJ6LoxCChkHQq71zpxbVSJnLjVnS+mU1peJ3yAD+2ghpJQ1Nbnc52ttru2cStcqX4KQLU/f/xg0J5AaXZOv1+dzTtLeYrcgy/Hz1u5gE45Xfetf5UkCeU0Mm7YOypCrFtKo6k9O6UozuF/QTyOmloST8StAcIYxJ+bmo7MYgdihHov8Kz48GwupEhr12vasnQpT1lmsmV4KPuQQq+UqYujFP/5R+oyyJqeiu5zuHDgunMfy6ZrJk/DPOBqMeKHMlZTUqjBCYcC75iYyn8TcmLVHv+h8k21pciSB9z9pr9SCXFSxJYHz3Zl03iCmZKelJbUqhWf/vES10ch/57TlCb9sUms9ySatPeySnJN7l41dwlPQhhMeEm8+3O8P0bY48OSFevRPB9LAMxsgM1/sIw7QM3CSwTZ9+AperaMqxzE/x4Mb5cX5vaPiIYP+XineKuri3SXWLukR4Kgbpu5fbaL2aE7M0RbKQmP8vo3dJUvK0iiml24eOnXzNIQmUC/7fPBsjjufbL96xdHIaWiTNdOUNmHQFOWYowvLrMqKPuS1xwMjBlYU9z8HP3bj49V7QdPt2mXc+p8PTWEs7GpnHpQm0ji8YOYb+T7EdTU4R+nVAQT+6O5UaLRY7rPaNp/Sx+9Jik9Fe0/KWOupCZuw3snf/oQkgAKiiWeTgIOk2MlDL5SWSo4kzj5b/RB+fk5bx9eQmjbaS7Rd/WnLNxmVQY0Sp7srl4KMZ5757L2mubABY5keddyzf+2NksT1ZYN60ryJfDFLDQJa4pExGsByJ7YpBcmUgovo0DnH6lA0pO0+/BJ0CYUwMDQu6RrPfuTPM8ZkDEkua7KIc3mzQTwcsVLTz/dH/6RW2grpH+S/ztOxcta0LWQK4zI5nldrpIdGlqXdZKwj2wrh+jtbploZmuvX6dnyAlMs8kAtQWy2L1EIKOvMK/KXN0pbeG0vPnflb57hU1o+jLVS/9N22Q7mZ9k2C7bR1wXcfAg9dfricKiJHHKI/OuwGUx0NZFSTFyZFDTwuEW996t6zAqSedJrLwpIoQ4wo8TwQLamEL1dN2cQfWlfL5513+hr9cDZ9mNjruRgx2Q8c+2bsnE6ntaQVD5y/a6BeQhe4M91BcwqyM2wvIMSdCLgI91KA3PdnPIpGLl1WoSJiT8vxEivIwjiR864my77Ol4JMp7bpef5+326sXi2XAJ+7pFzbRDOr83nqVS0z39pWHGN9kKpKm7oUs2WgNjwD1baxTrOy4B+unu3YL57mNJi7Zj2a+aM5/6368uEZP7SXwJ98MQ6dvJiPeX0+GqepJUfgD6IDQDQ3fwhlOrmSsoiy8t/yZ59fZ4aK/wbxh+VbKtruBm479BDhhdmGcI7njtudXW0dup7CLz5SUnrK2LocmxUhKw+Et0BjQ9U1obiwLRauNbhqprmqAZr10ZyLBOJhrNG2Mk1g0AHZtwtoGxMZYASqQII0IHJaa6DSq/nO78x9V/1H1H1X/UfUfVf9R9R9V/1H1/6yq608XqmcvHWh9t5D95fki/+tPLVma/GQNOFbC4DjCJL5Y1egw1ZFHnBpR3QMOJ09EyIqQFSo6cp7W0CsP6HujFjvViDfp/jtTcXR7VrKXYOgwVfoIPiVt5iAn6bK7DOMk39Semdli+NL1n576kpUbi+Bxpj79xmPJcNl+VT2ArpynFfzpDiq564kil9OYMq0nzeIrpq6AE8fCZhzGpNUlHBe1zTi1zXDoUr8Y2bFvtV5SLockVD9RxOflfbw6Xtn/W/gLQYAjNXMR/BxETe8oaTZ7j7iUAdY6x+0IZ9IffSPxLuFO2mw7VJNJOfy33L0fTuTjPkktG+1yyXHxowrWf36IzarKXwfLcGK9xnXRqEiZJ/llMPicLxtxuE2vCTUT7F97PjfKMZgwmey09/Pjf0wh21v81LZwkqatPKnN2dI98QqtfpOOgkyTzPt/G3Do+3oPCA8QhyR+KJtoT7vThNSK/jeq+X5Wae2A120T+eRUydzzBuFI9ndkIcyfIqKFyuKhiQ0lc08FrJ19bJXGMxirL+GnceIBDv1SJtiQJXlQm/J+7WxHqrJnemGsPB1onnqgJWzgkV+bZd1U9IjCDlBdiwq5B0NHCuqgirp2AsW2jypswZLK47OcIuuuRTEdP8Nvb1sCd5Lm/flDFCWD5U+t8PtHAsm+oxc+Rji9Lxy2BwvDUr3v5ut/PF7AFmJuA7s63RP6RSQ3QNPhXc8/zKSxH/W8w7Q7rncrB74/SQ03G618es1nDhmen5AbXp9FIOE7ba2tFF4deROD2FNJTbN3EgP8+7Gick/yUCFO8g7kx5yGUDAuDbzQhi71m2+8gGqUZTogwOx11unvh57rOEkiW/RQtPrEbOVHLHnxGZz4FY4jXfb5iUFX/X6bOgSRJ/2KWcHhn9z5/JCr09odjLHd3NGzyT36wUIa8sMzlezJ/RvKpolnN7WNLcZXNazpXjMoae6oQ9zOt40sUpazEMwp/1TPTVovuJyDLbOeRVNFJhGOdEIq3Zos47KCZS/jweRTqKtRzMcT2iBB46gJ8El3basqdspppg58+vuRRXExD1JK9NSZXoWLat8P6bKENKCiG73G+/ZkRIValW6SGZzt91m4kietKmm/evUFy8HQQmv1nziOWDIlO1DyZAVp45T7/vj7wycZc7wcUg68nzwqsIEi372/y0isDRxbi4NJcOH9S0/fZdjGNTdkYF61iUlUHu475hwibBVAVk9NiwMTd9TExgOGfpdXfAXJq3cxLH6q1cZPTvxlcrTtuo8+z7ok92rzkazVx9ZBjvbqmFI4jxYfc+VlhbjFCpsbI3Noa5kPCgnlk4rXo6hvBeQLilRV+cC0/5y71tbVWpWuhsBa/C1ofNWWbOfaOUg2GRhMMFGCcPVOe0NE/TQYYybaAHzYhvslOOSw4HVr+P40SCYA+gCLZH/g+13OTmPWY7fxM9Rlh/xo6Od7buKtNLnJnQE0hVAl1fuWAHhGqj3KNalwjJDjOXXDsdkRqkZzCLcHdW/UxkAemjF4mFxSVm3Fi5nZ7fH4FQHgf56WW5rZx2pNYshPsqKnV9AFaX89pQn3c+Kvh48XhXFq7jDINn5A/k3ldTTC+vrPyX90p+Ae39VzRVPfwbRBpQO/tenBje33y28mpXVnSNJi/HVQoM2U1qqJjAUtUcy2qII2Y3Dya/8rrja4OaeUO37TTdcdvmOAWYCDLagI2trRmdqKYrGO459bL+KHhPxEIyJay9l7m7AlP5Zb0LyzXw3bWqGB0ppfiHkft2bTqQhekS2Y+WDMLpMAnpSvJiyFM+IJ3qmWTIX4rDib0ncngSOokFV3E3Biz/6BWsnrgcEZ0DQvVWHObhNcYHvNzgbjvipHvsJ9tlnFxF+iVP0Hi1utGqye1IzZGBXk8veCxvq2xmw63wnH07azcmlrGuwT13XfGfjNk2xaASIMH3b2Qi1rcnjDZaMWyxk5qps1S/vUEYfmSTqfnFCRUxWtiShQm/8nnxNuIqKJknUHAFWfQjEd43TBvbiKcVUI7Ndt9W3ZQAQc4Kd/4JYcdasiwwbZJzOVZq30qgu7m6DXbkcyrAcTbcggvMKHNTD3bFVqs7iVMOBhPGBbs3Adb3sHfojKQgbW1rQ4lvtzU9P2HggqT5muqyFkiQNuOjVE8uKlu2vrq+s9PeSEBw5UCltvIvt79Pqxyq+Lwoqax7btPUEu6kTctakjEviG3npyvVc/TQh8Xw184pp6yuAkfvnWAvTBsoWRvIESuP15j5JSF56r4IfMUMMClo43z+Y6s2BkT6mwVlVSLLShLW2IJiyCyzJUvU+QwoQ7RIeOKsIwl2kJ4caieTLyzU/RUV1bHCfK7qY/Gf/uGWauXvSrh+SNFf1CsIh7sOe2DpCRXexHjBwAPclSmrVcM36xCEPydDjm1xMmP02ffkS65uqLF51g0md3nZDLZSR0TQZmhMSxYoS9NKaGGedHIejc8r5QMqSF29rDEHspsq9szbZgjRjQxd4+X1XxipO/NYASR1bjFEEuXs/1LlqC7sQC+29e0PUoNUiLsaS6PL3m8LuUmbla1x3XDqbJcy3kjHWFxDPjCct1jzFkgbdWTCT1s8ZEtU+GYt923w/JE4m5oUEi5ClVfGLCQaddZ4OW5vc4By7twRlcUFseLg8lXyuzJcuCKgnDVegJ1YADvO86om23UcosClT7KUx8MzDKC7aMTkmCkHvfshPnVVgbn74Odtx7ya+MSznhnoHfCKSp42bNDQCefDuTNSBpGMo0AfKKlPXlgdBUJS7uYX543/Qrk4qFVoMxLHG5DLY31cEL8rXZ41ei19rHfje3cvu3AZjyWV1W1cGTOje7TzaemVtiDtBiwyq7a5WHPxXTH0ABTZGXDOiE87Ti1aP4HzcsLd7Gp2EfHgZW0d0FCRmYfmriDMuyADeZuOamAQgE3tl8t2Fd8UlAvQKBgFLUAnP9zw1uwDPPDEwooBUvYjdReIlgtKrpIf5wDm3aX37Glwf+9eczXXHr6PGIr+rRkc/1CPxmFicJS8UCdp+lzLIb5JCW+3MURjKat8KQIuKhuYSLr+4tW+zxF8zcTadtJqdX87nl4C0xQL587FNATVtF/xR3Pdw4+Jv6xtYtMh9Q5mQKngBhvXvN80dAaWqsfJkONuBBxHfyEvLJbOdUB3n7RmKREqwje1PeyX20eBLdl4knRzt7hdrBbnibk30nynEc2Vcp9fDPlHoshfDbxU7gsXPb+6YPwv4F4KuY58HFQgvXiak1Db6wNbuGK529MA5Rbz7w716eNGu8uA8xfrrYYMrpFM4voaKbIkML0EsbHBPlENbAmWETIE5U/bbcuacORuvPp6Lx5EBxB7/SHVA3pZ5mTUICLTfSA4aIfrDjH3O+8U+ApiqJHqpnOltZU8EvEdG9U9MPUFqjjN68U+NOvO2voMaUrcNc8zr7KQoKSWJzC6YItfXTkp8p1HmMuJVHbiKfAswxXrN8tPrDb9UW3zbjdBX3S6rljxiFySB31Evlh+UWlN2M9BmSMZHtW0UjloOl/IHlBcb+5x//PNJ3h9AeQ16s07/TJce3hp9jnqfuhtit6rwNZL6WYPXboxDNDFcnw+xvy7L+MXUXEj6nbpXZPfejgnaSrKDFnzTdkgj+0A9ApPOT6axhxZ3a2aEq2/nrdlWngEMjViFVF9tLj/V9suCm8ug2WTJPCU+p/dQ4rFKEoTNeDcUC0yHyuZp0WBduXD9rLeGWdBBMiPQLGD+3Jc5oYL0iHAjqjOExxUzJ3eNtMEadN2yE3twy0Ytu8sqpv6EMjpCnY7Ijs52/HzVvCHfl2t9DeJ1YR0luJ/WgYQJiA4wnF2UJawvuk7Rm/3H1JXX8/kjQf5DH6rObrVLFSC5S5a+qHp4Q8v3BstwqdRsWjkuYB/BtA5QWn3pOWtC59qpIJ7lUdaxqLrQGgTpPYC30WZ9ruLm3oMOAMSGO8Mk534/uBW94G6X9zMZt+ejeXRSR6HZNtFF6cAPqVCCdRO4SPem4/GooZrCc/ju7Ex40UOnck0Cw6pDeEq8aumgCzEoudjzZwrEZyh4ySplypFlBr620h4gcABv+3N/gbhXftXp5+nPjJMxUMVANcq7V7Ez7u8JnKhI7O40zLSVP7GuxU7rZN+Yj35NRvtLQpqxJxSrQy2id0dwFj9autVUk7X9+509bjF48eVuS8UpYUWj8yVkDvUtvp0JaPq0V38IPRZQsizIENrd3XE7FH93c0LAY/sCB0N3vBN8QQnjntRBkyCmsrefieQ1v+JMJ2PecR7zDPC+ff2rgRwRQBSs0xDphGEWVw1DhEtVsJn+zd/pbp/sjVgM+bYAihMpggKLrvnQKx079BIRz8HOlCf9I94NVzTUzNh0BQfPH26Mnm7yiYoOeVl6Y5KyKPH3JhLOzae1u6jAd9Wvw++hH/9T4tqVdPk0yiJDy32YCRtpmbta2XmdSUOBZmB5fOYl6X8zW3TakQ5ezd6u7XAOHxLj8jDYlqozpvl9ZwXutKvjEEijz03IaNrXk9N0o6Fz9KF4KN84L7HW1faAIWR90snRH7O7AiRXpGBoeCvBoPNJN/oeIq8QpuIoSlYI4PSJXJjkaU9OmWEyWUjxMRMmJYOdykWpE0qM3XSIoUv6cPP9bibMIOee2s0s1yVg6F2PDIhMOyf0Wqut+V/yyUcx4HjgxmZ5gebP5yj9tQwbkAKxgS7bbDvKHWKM/dlJQKmasDPzC4GijHk5CSWiVd2IPkoADN2DqTc+EzsNvnHsctEF7vwq3EFyUKiV97X0IP5979mOAtwUrL/qFrbpOCRccyTCJME5fe/efGZ/sw6UBe6yfByC9szyqGvlzytK40WBOdenBuulTpYxEb/A5m0XwsfUd6/8ZNMU72x+aONs80DbtfClP7StpXRjYuQchCsMKt7Ll7GbSu1Rw6qfTg5m25F+rd3AfEAJ69d74pWOSF8Ev/dOmWaR8KlHZtYDFdGqaQwlICUV31tF3zzsn35ezQ8956Vy0Bm/tSBaU6n15DERu/FIV2XMwO0qFVr7BqmAtc0UO4XAXNGsFqz/QYKn1RilV1srxM0cy5EBqgmj1KmlThQINDwkud8CqHd+h7kENyYLBFqyiQe8mMO7x0KE1h0znThjWQF8kr8lS/EElK99zQhH+PUTyLBeQHTWJIst6s4Mb3JnmvjVLtBpRM+v85s4VqJ6k2CnSWnvBdjvFh3PRC//NX/+AJPn/34rutb2u+5jeNLMm/tz/r2fjd/3u3P7vxeOLZ/P/VN+d/e/l1achmcpHGBt+7gGth5UrLqh/Yrlu3m/nd4c3GssX3y3uuLe1WaZh69zX3pb5hzXj//x8vu+5cfn5X6+Wx/7VqdS/bLQ+io1hhvM++6Ocv/9Ofv5F7X7v5d1PktPtnl2R5xcg6hKF9n1vJ+rrpYM4BeUqhytfXH3/V/upD4j/ri/Fgn/v++v3ws6xgK9l8Gj7fOHdRmA+PX0/xAykIqH6ZN6n91onTu43r3nQmuoMEts2+cyyv9UCT57cV97/6/Du6fte+0/lBt3wUFANujfiZ2/97rv/+U8sEFnyn+d2FEiHp6ufyzqnhCYAUEsDBBQAAgAIACm2llNuLWP9UAAAAGsAAAAbAAAAdW5pdmVyc2FsL3VuaXZlcnNhbC5wbmcueG1ss7GvyM1RKEstKs7Mz7NVMtQzULK34+WyKShKLctMLVeosFUysrDUM4AAJYVKWyUTIwS3PDOlJMNWycLYDCGWkZqZnlFiq2RmZA4X1AeaCQBQSwECAAAUAAIACADlCyFRNmFYAkcDAADhCQAAFAAAAAAAAAABAAAAAAAAAAAAdW5pdmVyc2FsL3BsYXllci54bWxQSwECAAAUAAIACAAGUpdTbt0Mrn0HAABoGQAAHQAAAAAAAAABAAAAAAB5AwAAdW5pdmVyc2FsL2NvbW1vbl9tZXNzYWdlcy5sbmdQSwECAAAUAAIACAAGUpdTtrL3yKUAAACCAQAALgAAAAAAAAABAAAAAAAxCwAAdW5pdmVyc2FsL3BsYXliYWNrX2FuZF9uYXZpZ2F0aW9uX3NldHRpbmdzLnhtbFBLAQIAABQAAgAIAAZSl1MtsdmyVQYAAKEgAAAnAAAAAAAAAAEAAAAAACIMAAB1bml2ZXJzYWwvZmxhc2hfcHVibGlzaGluZ19zZXR0aW5ncy54bWxQSwECAAAUAAIACAAGUpdTc4LAe60DAAAJDAAAIQAAAAAAAAABAAAAAAC8EgAAdW5pdmVyc2FsL2ZsYXNoX3NraW5fc2V0dGluZ3MueG1sUEsBAgAAFAACAAgABlKXU4voX/9QBgAAKyAAACYAAAAAAAAAAQAAAAAAqBYAAHVuaXZlcnNhbC9odG1sX3B1Ymxpc2hpbmdfc2V0dGluZ3MueG1sUEsBAgAAFAACAAgABlKXU+cjM3fUAQAAZAYAAB8AAAAAAAAAAQAAAAAAPB0AAHVuaXZlcnNhbC9odG1sX3NraW5fc2V0dGluZ3MuanNQSwECAAAUAAIACAAGUpdTT40vUnkAAAB+AAAAHAAAAAAAAAABAAAAAABNHwAAdW5pdmVyc2FsL2xvY2FsX3NldHRpbmdzLnhtbFBLAQIAABQAAgAIACm2llMAfQL+DEQAAFdjAAAXAAAAAAAAAAAAAAAAAAAgAAB1bml2ZXJzYWwvdW5pdmVyc2FsLnBuZ1BLAQIAABQAAgAIACm2llNuLWP9UAAAAGsAAAAbAAAAAAAAAAEAAAAAAEFkAAB1bml2ZXJzYWwvdW5pdmVyc2FsLnBuZy54bWxQSwUGAAAAAAoACgAGAwAAymQAAAAA"/>
  <p:tag name="ISPRING_LMS_API_VERSION" val="SCORM 2004 (2nd edition)"/>
  <p:tag name="ISPRING_ULTRA_SCORM_COURSE_ID" val="DB5D9511-4774-4545-A28A-4D7A5C34450F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X]p\uFFFD{2AFEAAAD-E035-4C2F-AFD9-77CFD7DE8149}&quot;,&quot;C:\\Users\\This PC\\Desktop\\baigiangelearningxep11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SCORM_RATE_SLIDES" val="0"/>
  <p:tag name="ISPRING_SCORM_PASSING_SCORE" val="80.0000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ang bìa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NoSidebar"/>
  <p:tag name="ISPRING_SLIDE_ID_2" val="{58884A52-D17E-4C8D-9B30-F6BF2C0F5B7D}"/>
  <p:tag name="GENSWF_ADVANCE_TIME" val="49.282"/>
  <p:tag name="TIMING" val="|7.06|4.45|3.862|3.007|4.375|4.148|3.712|5.216|4.592|4.4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ò chơi: Thử tài bé yêu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ISPRING_SLIDE_ID_2" val="{86730DD6-32CD-4E7C-9DA6-B2744983983E}"/>
  <p:tag name="GENSWF_ADVANCE_TIME" val="12.545"/>
  <p:tag name="TIMING" val="|1.735|3.42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ò chơi: Thử tài bé yêu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ISPRING_SLIDE_ID_2" val="{86730DD6-32CD-4E7C-9DA6-B2744983983E}"/>
  <p:tag name="GENSWF_ADVANCE_TIME" val="12.545"/>
  <p:tag name="TIMING" val="|1.735|3.42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ặng giỏ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ISPRING_SLIDE_ID_2" val="{54476FFA-30C8-4BF8-B5D3-0472C042CC51}"/>
  <p:tag name="GENSWF_ADVANCE_TIME" val="52.753"/>
  <p:tag name="TIMING" val="|11.208|0.874|0.902|1.772|0.935|0.925|2.672|2.252|1.854|3.06|0.861|1.478|1.709|1.486|1.25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ặng cà rốt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ISPRING_SLIDE_ID_2" val="{F4657D25-E67B-4DE4-8640-9E00DD463138}"/>
  <p:tag name="GENSWF_ADVANCE_TIME" val="56.186"/>
  <p:tag name="TIMING" val="|5.266|1.358|1.038|3.964|1.564|1.19|7.337|2.087|2.15|8.202|1.093|1.405|1.332|1.638|0.89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ò chơi: Thử tài bé yêu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ISPRING_SLIDE_ID_2" val="{86730DD6-32CD-4E7C-9DA6-B2744983983E}"/>
  <p:tag name="GENSWF_ADVANCE_TIME" val="12.545"/>
  <p:tag name="TIMING" val="|1.735|3.42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2440</TotalTime>
  <Words>80</Words>
  <Application>Microsoft Office PowerPoint</Application>
  <PresentationFormat>Widescreen</PresentationFormat>
  <Paragraphs>23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Phan Danh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Xep tuong ung 11</dc:title>
  <dc:creator>Tommy_Phan</dc:creator>
  <cp:lastModifiedBy>DELL</cp:lastModifiedBy>
  <cp:revision>208</cp:revision>
  <dcterms:created xsi:type="dcterms:W3CDTF">2021-09-17T06:46:56Z</dcterms:created>
  <dcterms:modified xsi:type="dcterms:W3CDTF">2022-10-24T13:48:33Z</dcterms:modified>
</cp:coreProperties>
</file>