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8" r:id="rId4"/>
    <p:sldId id="259" r:id="rId5"/>
    <p:sldId id="261" r:id="rId6"/>
    <p:sldId id="262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0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3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3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8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6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7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3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7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6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146EA-9D73-469E-925C-8BC9D852C481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9928D-A9CA-4132-8F3F-EF8E049C12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85" y="965915"/>
            <a:ext cx="833465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 Sự Tích Hoa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Mào Gà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93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Bài giảng, giáo án - Trường MN Hồng Thái Tây &amp;lt; Trung tâm Thông tin - Thư  viện điện t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58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ruyện Hoa Mào Gà - Đầy Đủ Chi Tiết Cho Bé Kèm Giáo Án Cho Thầy C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18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ruyện: Sự Tích Hoa Mào Gà - WEBSITE _ UNMX_TK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0"/>
            <a:ext cx="12101689" cy="685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20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ruyện: Sự Tích Hoa Mào Gà - WEBSITE _ UNMX_TK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54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Phạm Hoan: Flash cho mầm non : Hoa mào gà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60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883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1.48148E-6 L 0 -0.07222 " pathEditMode="relative" rAng="0" ptsTypes="AA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</Words>
  <Application>Microsoft Office PowerPoint</Application>
  <PresentationFormat>Widescreen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2021-10-23T18:55:14Z</dcterms:created>
  <dcterms:modified xsi:type="dcterms:W3CDTF">2021-10-23T23:52:39Z</dcterms:modified>
</cp:coreProperties>
</file>