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07/06/2022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37503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0"/>
            <a:ext cx="72728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GD$ĐT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MN THẠCH CẦU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Đề: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GV:Nguyễn Thị Phương Dung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487560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: 2021 - 2022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31488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121</Words>
  <Application>Microsoft Office PowerPoint</Application>
  <PresentationFormat>On-screen Show (16:9)</PresentationFormat>
  <Paragraphs>23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Windows 10</cp:lastModifiedBy>
  <cp:revision>32</cp:revision>
  <dcterms:created xsi:type="dcterms:W3CDTF">2016-10-02T20:57:27Z</dcterms:created>
  <dcterms:modified xsi:type="dcterms:W3CDTF">2022-06-07T02:32:25Z</dcterms:modified>
</cp:coreProperties>
</file>