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2" r:id="rId3"/>
    <p:sldLayoutId id="2147483650" r:id="rId4"/>
    <p:sldLayoutId id="2147483675" r:id="rId5"/>
    <p:sldLayoutId id="214748367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1524000" y="838200"/>
            <a:ext cx="7467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6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2"/>
          <p:cNvSpPr>
            <a:spLocks noChangeArrowheads="1" noChangeShapeType="1"/>
          </p:cNvSpPr>
          <p:nvPr/>
        </p:nvSpPr>
        <p:spPr bwMode="auto">
          <a:xfrm>
            <a:off x="1295400" y="2895600"/>
            <a:ext cx="7086600" cy="17526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tài:Nhận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endParaRPr lang="vi-VN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22"/>
          <p:cNvSpPr>
            <a:spLocks noChangeArrowheads="1" noChangeShapeType="1"/>
          </p:cNvSpPr>
          <p:nvPr/>
        </p:nvSpPr>
        <p:spPr bwMode="auto">
          <a:xfrm>
            <a:off x="2209800" y="4724400"/>
            <a:ext cx="5105400" cy="5334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180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: Nguyễn Thị Phương Dung</a:t>
            </a:r>
            <a:endParaRPr lang="en-US" sz="180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3"/>
          <p:cNvSpPr>
            <a:spLocks noChangeArrowheads="1" noChangeShapeType="1"/>
          </p:cNvSpPr>
          <p:nvPr/>
        </p:nvSpPr>
        <p:spPr bwMode="auto">
          <a:xfrm>
            <a:off x="3771900" y="5334000"/>
            <a:ext cx="2019300" cy="3429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-742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D1</a:t>
            </a:r>
            <a:endParaRPr lang="en-US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11"/>
          <p:cNvSpPr>
            <a:spLocks noChangeArrowheads="1" noChangeShapeType="1"/>
          </p:cNvSpPr>
          <p:nvPr/>
        </p:nvSpPr>
        <p:spPr bwMode="auto">
          <a:xfrm>
            <a:off x="2400300" y="1524000"/>
            <a:ext cx="4343400" cy="11430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PHÁT TRIỂN NHẬN THỨC</a:t>
            </a:r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0" y="609600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PHÒNG GD$ĐT QUẬN LONG BIÊN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TRƯỜNG </a:t>
            </a:r>
            <a:r>
              <a:rPr lang="en-US" sz="2400" b="1" smtClean="0">
                <a:solidFill>
                  <a:srgbClr val="0070C0"/>
                </a:solidFill>
              </a:rPr>
              <a:t>MN </a:t>
            </a:r>
            <a:r>
              <a:rPr lang="en-US" sz="2400" b="1" smtClean="0">
                <a:solidFill>
                  <a:srgbClr val="0070C0"/>
                </a:solidFill>
              </a:rPr>
              <a:t>THẠCH CẦU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57894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Năm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: 2021 - 2022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981200"/>
            <a:ext cx="2971800" cy="3048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3204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743200"/>
            <a:ext cx="2819400" cy="2971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819400"/>
            <a:ext cx="2819400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505200"/>
            <a:ext cx="2820554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868362"/>
            <a:ext cx="2970646" cy="3132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2820554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4" y="868362"/>
            <a:ext cx="3123045" cy="3132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590800"/>
            <a:ext cx="2971800" cy="3086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95600" y="1417638"/>
            <a:ext cx="3886200" cy="4068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133600"/>
            <a:ext cx="2819400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1981200"/>
            <a:ext cx="3124200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26554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420</Words>
  <Application>Microsoft Office PowerPoint</Application>
  <PresentationFormat>On-screen Show (4:3)</PresentationFormat>
  <Paragraphs>43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10</cp:lastModifiedBy>
  <cp:revision>18</cp:revision>
  <dcterms:created xsi:type="dcterms:W3CDTF">2017-11-03T07:56:43Z</dcterms:created>
  <dcterms:modified xsi:type="dcterms:W3CDTF">2022-06-07T02:24:31Z</dcterms:modified>
</cp:coreProperties>
</file>