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5" r:id="rId4"/>
    <p:sldId id="257" r:id="rId5"/>
    <p:sldId id="258" r:id="rId6"/>
    <p:sldId id="261" r:id="rId7"/>
    <p:sldId id="264" r:id="rId8"/>
    <p:sldId id="266" r:id="rId9"/>
    <p:sldId id="272" r:id="rId10"/>
    <p:sldId id="273" r:id="rId11"/>
    <p:sldId id="274" r:id="rId12"/>
    <p:sldId id="275" r:id="rId13"/>
    <p:sldId id="262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E7BE-1472-4C9A-8074-506D37EB52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22491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0437-9F2C-468C-9B31-BAD84E2DE5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1991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FBBC-AD0E-43F7-B63C-9FD83CE0FF4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92656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BD8A-DF7B-43CF-8028-5EE97562814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28040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B6AB-3BD8-4206-B1F7-F38B3B6BE7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73300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3CE8-0244-4E56-B81D-3F8DB6BBE53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18328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10B91-F54A-41BF-8BF4-19410220D1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2068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199F-FF1E-4165-AE78-593C08C3CB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95553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F7CD-E85F-4661-A645-C7DBD5CA00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04656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95D5-1E1B-433F-A651-DFE146944F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06849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41B2-650F-4E8A-B6C4-AF60A38A30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10410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B14810-05D7-400E-84ED-5290CD60BE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Local%20Settings\Temporary%20Internet%20Files\Content.IE5\WZRVYK9D\MS900441696%5b2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New%20Folder\Super%20Junior%20-%20Bonaman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Local%20Settings\Temporary%20Internet%20Files\Content.IE5\WZRVYK9D\MS900441696%5b2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ownloads\Music\Rua%20mat%20nhu%20meo%20-%20Xuan%20Mai%20%5bNCT%2038634125632872500000%5d.mp3" TargetMode="Externa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1981200" y="2837598"/>
            <a:ext cx="4572000" cy="12082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Hoạt động văn học</a:t>
            </a:r>
          </a:p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Kể chuyện:Quả Thị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1981200" y="4045804"/>
            <a:ext cx="4419600" cy="16691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89"/>
              </a:avLst>
            </a:prstTxWarp>
          </a:bodyPr>
          <a:lstStyle/>
          <a:p>
            <a:pPr algn="ctr"/>
            <a:r>
              <a:rPr lang="vi-VN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</a:t>
            </a:r>
            <a:r>
              <a:rPr lang="en-US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trẻ</a:t>
            </a:r>
            <a:endParaRPr lang="en-US" sz="1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12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Phương Dung</a:t>
            </a:r>
            <a:endParaRPr lang="vi-VN" sz="1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33" name="MS900441696[2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ECC801-2EDC-44FB-A719-5DEA958215CF}"/>
              </a:ext>
            </a:extLst>
          </p:cNvPr>
          <p:cNvSpPr txBox="1"/>
          <p:nvPr/>
        </p:nvSpPr>
        <p:spPr>
          <a:xfrm>
            <a:off x="1981200" y="1981200"/>
            <a:ext cx="52578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</p:childTnLst>
        </p:cTn>
      </p:par>
    </p:tnLst>
    <p:bldLst>
      <p:bldP spid="13330" grpId="0" animBg="1"/>
      <p:bldP spid="133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14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4114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 vịt lạch bạch đến gọi :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-"Quả Thị áo xanh,quả Thị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áo xanh Thị ơi dậy nhanh,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 chơi Thị nhé!."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30726" name="Duck40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Duck40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666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6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1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3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335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Bạn Mèo đến cào cào vào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cây Thị và gọi: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-Quả Thị áo xanh ,quả Thị 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áo xanh,Thị ơi dậy nhanh,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 chơi Thị nhé.!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31751" name="CAT40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CAT405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6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5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373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 cụ bà đi ngang qua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nhìn thấy quả thị đã mặc 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chiếc áo màu vàng, bà bèn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giơ bị ra và nói: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-"Thị ơi,Thị hỡi!Thị rụng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 Bà,Thị thơm Bà ngửi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chứ Bà không ăn."Thế là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 Thị liền rơi vào bị Bà.</a:t>
            </a:r>
          </a:p>
        </p:txBody>
      </p:sp>
      <p:pic>
        <p:nvPicPr>
          <p:cNvPr id="32775" name="MS9040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97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9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8645 0.5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6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477000" cy="4495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Câu chuyện đến đây là hết rồi.</a:t>
            </a:r>
          </a:p>
        </p:txBody>
      </p:sp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2209800" y="3962400"/>
            <a:ext cx="40147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biệt.</a:t>
            </a:r>
          </a:p>
        </p:txBody>
      </p:sp>
      <p:pic>
        <p:nvPicPr>
          <p:cNvPr id="9229" name="Super Junior - Bonaman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2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70919120155_104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655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-</a:t>
            </a:r>
            <a:r>
              <a:rPr lang="vi-VN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 </a:t>
            </a:r>
            <a:r>
              <a:rPr lang="vi-VN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chuyện,một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cảm,hiểu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chuyện,biết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chuyện,hứng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trẻ:Cây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mát,cho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cây,nhặt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hơn,các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-Chuẩn bị :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74612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88925" y="4992688"/>
            <a:ext cx="76979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tính,que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chỉ,chiếu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505" name="Group 25"/>
          <p:cNvGraphicFramePr>
            <a:graphicFrameLocks noGrp="1"/>
          </p:cNvGraphicFramePr>
          <p:nvPr/>
        </p:nvGraphicFramePr>
        <p:xfrm>
          <a:off x="7010400" y="3810000"/>
          <a:ext cx="76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228600" y="2286000"/>
            <a:ext cx="69342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chuyện :Quả Thị.</a:t>
            </a:r>
          </a:p>
        </p:txBody>
      </p:sp>
      <p:pic>
        <p:nvPicPr>
          <p:cNvPr id="13333" name="MS900441696[2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</p:childTnLst>
        </p:cTn>
      </p:par>
    </p:tnLst>
    <p:bldLst>
      <p:bldP spid="133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8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3276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 một quả Thị áo 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xanh đang ngủ im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lìm trên cành cây Thị.</a:t>
            </a:r>
          </a:p>
        </p:txBody>
      </p:sp>
      <p:pic>
        <p:nvPicPr>
          <p:cNvPr id="3081" name="MS9038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388596[2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lum bright="14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10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4114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 vịt lạch bạch đến gọi :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-"Quả Thị áo xanh,quả Thị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áo xanh Thị ơi dậy nhanh,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 chơi Thị nhé!."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4108" name="Duck38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Duck38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666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6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lum bright="3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11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335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Bạn Mèo đến cào cào vào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cây Thị và gọi: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-Quả Thị áo xanh ,quả Thị 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áo xanh,Thị ơi dậy nhanh,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 chơi Thị nhé.!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8204" name="CAT39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CAT39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6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3.86963E-6 L 0.475 3.869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5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373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 cụ bà đi ngang qua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nhìn thấy quả thị đã mặc 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chiếc áo màu vàng, bà bèn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giơ bị ra và nói: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-"Thị ơi,Thị hỡi!Thị rụng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 Bà,Thị thơm Bà ngửi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chứ Bà không ăn."Thế là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 Thị liền rơi vào bị Bà.</a:t>
            </a:r>
          </a:p>
        </p:txBody>
      </p:sp>
      <p:pic>
        <p:nvPicPr>
          <p:cNvPr id="12296" name="MS9039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97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9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8645 0.5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6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1100138" y="2667000"/>
            <a:ext cx="705008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con vừa nghe câu chuyện gì?</a:t>
            </a:r>
          </a:p>
        </p:txBody>
      </p:sp>
      <p:pic>
        <p:nvPicPr>
          <p:cNvPr id="19466" name="Rua mat nhu meo - Xuan Mai [NCT 3863412563287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22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486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51463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4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912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3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3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0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3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436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40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41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2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43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37238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44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4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150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4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4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4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36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4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9650"/>
            <a:ext cx="987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0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1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3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4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68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3276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 một quả Thị áo 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xanh đang ngủ im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lìm trên cành cây Thị.</a:t>
            </a:r>
          </a:p>
        </p:txBody>
      </p:sp>
      <p:pic>
        <p:nvPicPr>
          <p:cNvPr id="29700" name="MS90400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388596[2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212567&quot;&gt;&lt;object type=&quot;3&quot; unique_id=&quot;212569&quot;&gt;&lt;property id=&quot;20148&quot; value=&quot;5&quot;/&gt;&lt;property id=&quot;20300&quot; value=&quot;Slide 4&quot;/&gt;&lt;property id=&quot;20307&quot; value=&quot;257&quot;/&gt;&lt;/object&gt;&lt;object type=&quot;3&quot; unique_id=&quot;212570&quot;&gt;&lt;property id=&quot;20148&quot; value=&quot;5&quot;/&gt;&lt;property id=&quot;20300&quot; value=&quot;Slide 5&quot;/&gt;&lt;property id=&quot;20307&quot; value=&quot;258&quot;/&gt;&lt;/object&gt;&lt;object type=&quot;3&quot; unique_id=&quot;212571&quot;&gt;&lt;property id=&quot;20148&quot; value=&quot;5&quot;/&gt;&lt;property id=&quot;20300&quot; value=&quot;Slide 6&quot;/&gt;&lt;property id=&quot;20307&quot; value=&quot;261&quot;/&gt;&lt;/object&gt;&lt;object type=&quot;3&quot; unique_id=&quot;212572&quot;&gt;&lt;property id=&quot;20148&quot; value=&quot;5&quot;/&gt;&lt;property id=&quot;20300&quot; value=&quot;Slide 7&quot;/&gt;&lt;property id=&quot;20307&quot; value=&quot;264&quot;/&gt;&lt;/object&gt;&lt;object type=&quot;3&quot; unique_id=&quot;212573&quot;&gt;&lt;property id=&quot;20148&quot; value=&quot;5&quot;/&gt;&lt;property id=&quot;20300&quot; value=&quot;Slide 8&quot;/&gt;&lt;property id=&quot;20307&quot; value=&quot;266&quot;/&gt;&lt;/object&gt;&lt;object type=&quot;3&quot; unique_id=&quot;212574&quot;&gt;&lt;property id=&quot;20148&quot; value=&quot;5&quot;/&gt;&lt;property id=&quot;20300&quot; value=&quot;Slide 9&quot;/&gt;&lt;property id=&quot;20307&quot; value=&quot;272&quot;/&gt;&lt;/object&gt;&lt;object type=&quot;3&quot; unique_id=&quot;212575&quot;&gt;&lt;property id=&quot;20148&quot; value=&quot;5&quot;/&gt;&lt;property id=&quot;20300&quot; value=&quot;Slide 10&quot;/&gt;&lt;property id=&quot;20307&quot; value=&quot;273&quot;/&gt;&lt;/object&gt;&lt;object type=&quot;3&quot; unique_id=&quot;212576&quot;&gt;&lt;property id=&quot;20148&quot; value=&quot;5&quot;/&gt;&lt;property id=&quot;20300&quot; value=&quot;Slide 11&quot;/&gt;&lt;property id=&quot;20307&quot; value=&quot;274&quot;/&gt;&lt;/object&gt;&lt;object type=&quot;3&quot; unique_id=&quot;212577&quot;&gt;&lt;property id=&quot;20148&quot; value=&quot;5&quot;/&gt;&lt;property id=&quot;20300&quot; value=&quot;Slide 12&quot;/&gt;&lt;property id=&quot;20307&quot; value=&quot;275&quot;/&gt;&lt;/object&gt;&lt;object type=&quot;3&quot; unique_id=&quot;212578&quot;&gt;&lt;property id=&quot;20148&quot; value=&quot;5&quot;/&gt;&lt;property id=&quot;20300&quot; value=&quot;Slide 13&quot;/&gt;&lt;property id=&quot;20307&quot; value=&quot;262&quot;/&gt;&lt;/object&gt;&lt;object type=&quot;3&quot; unique_id=&quot;212634&quot;&gt;&lt;property id=&quot;20148&quot; value=&quot;5&quot;/&gt;&lt;property id=&quot;20300&quot; value=&quot;Slide 1&quot;/&gt;&lt;property id=&quot;20307&quot; value=&quot;284&quot;/&gt;&lt;/object&gt;&lt;object type=&quot;3&quot; unique_id=&quot;212635&quot;&gt;&lt;property id=&quot;20148&quot; value=&quot;5&quot;/&gt;&lt;property id=&quot;20300&quot; value=&quot;Slide 2&quot;/&gt;&lt;property id=&quot;20307&quot; value=&quot;283&quot;/&gt;&lt;/object&gt;&lt;object type=&quot;3&quot; unique_id=&quot;212636&quot;&gt;&lt;property id=&quot;20148&quot; value=&quot;5&quot;/&gt;&lt;property id=&quot;20300&quot; value=&quot;Slide 3&quot;/&gt;&lt;property id=&quot;20307&quot; value=&quot;285&quot;/&gt;&lt;/object&gt;&lt;/object&gt;&lt;object type=&quot;8&quot; unique_id=&quot;21259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493</Words>
  <Application>Microsoft Office PowerPoint</Application>
  <PresentationFormat>On-screen Show (4:3)</PresentationFormat>
  <Paragraphs>70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123ome</dc:creator>
  <cp:lastModifiedBy>Windows 10</cp:lastModifiedBy>
  <cp:revision>41</cp:revision>
  <dcterms:created xsi:type="dcterms:W3CDTF">2010-07-05T10:14:19Z</dcterms:created>
  <dcterms:modified xsi:type="dcterms:W3CDTF">2022-06-07T01:31:46Z</dcterms:modified>
</cp:coreProperties>
</file>