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9" r:id="rId2"/>
    <p:sldId id="288" r:id="rId3"/>
    <p:sldId id="292" r:id="rId4"/>
    <p:sldId id="290" r:id="rId5"/>
    <p:sldId id="294" r:id="rId6"/>
    <p:sldId id="295" r:id="rId7"/>
    <p:sldId id="293" r:id="rId8"/>
    <p:sldId id="296" r:id="rId9"/>
    <p:sldId id="256" r:id="rId10"/>
    <p:sldId id="257" r:id="rId11"/>
    <p:sldId id="258" r:id="rId12"/>
    <p:sldId id="259" r:id="rId13"/>
    <p:sldId id="272" r:id="rId14"/>
    <p:sldId id="297" r:id="rId15"/>
    <p:sldId id="298" r:id="rId16"/>
    <p:sldId id="286" r:id="rId17"/>
    <p:sldId id="285" r:id="rId18"/>
    <p:sldId id="270" r:id="rId19"/>
    <p:sldId id="271" r:id="rId20"/>
    <p:sldId id="274" r:id="rId21"/>
    <p:sldId id="280" r:id="rId22"/>
    <p:sldId id="279" r:id="rId23"/>
    <p:sldId id="278" r:id="rId24"/>
    <p:sldId id="284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A55343-E598-4F50-8ACC-A24806B214CB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5256F-55B3-44E6-BBAD-4DDE65D69F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4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42AFC-BF68-4381-AD91-894327CCC52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144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42AFC-BF68-4381-AD91-894327CCC52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8146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F5256F-55B3-44E6-BBAD-4DDE65D69F6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86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42AFC-BF68-4381-AD91-894327CCC52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627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11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2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6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676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7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1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43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20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96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11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D0AB4-B2C2-45F8-B2FC-D0DBBC5B2C61}" type="datetimeFigureOut">
              <a:rPr lang="en-US" smtClean="0"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0E2A2-B39C-4EBA-AF77-D4075EA14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1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dungbinh8488@gmail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92202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28600" y="228600"/>
            <a:ext cx="8610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Trương Mầm Non Thạch Cầu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2700" y="1390170"/>
            <a:ext cx="396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 Giảng E - learning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2071316"/>
            <a:ext cx="7315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Phát Triển Nhận Thức 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2818053"/>
            <a:ext cx="8001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Chủ Điểm : Phương Tiện Gia Thông </a:t>
            </a:r>
          </a:p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Đề Tài : Nhận Biết Tập Nói Xe Đạp</a:t>
            </a:r>
          </a:p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Giáo Viên : Nguyễn Thị Phương Dung</a:t>
            </a:r>
          </a:p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 :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dungbinh8488@gmail.com</a:t>
            </a:r>
            <a:endParaRPr lang="en-US" sz="24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Điện thoại : 096682609</a:t>
            </a:r>
          </a:p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 chỉ : Thôn Cam – X.Cổ Bi – H.Gia Lâm – TP Hà Nội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90800" y="5807522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2021 - 2022</a:t>
            </a:r>
            <a:endParaRPr lang="en-US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175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3048" cy="6858000"/>
          </a:xfrm>
        </p:spPr>
      </p:pic>
    </p:spTree>
    <p:extLst>
      <p:ext uri="{BB962C8B-B14F-4D97-AF65-F5344CB8AC3E}">
        <p14:creationId xmlns:p14="http://schemas.microsoft.com/office/powerpoint/2010/main" val="155333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Yên</a:t>
            </a:r>
            <a:r>
              <a:rPr lang="en-US" dirty="0" smtClean="0"/>
              <a:t> </a:t>
            </a:r>
            <a:r>
              <a:rPr lang="en-US" dirty="0" err="1" smtClean="0"/>
              <a:t>xe</a:t>
            </a:r>
            <a:r>
              <a:rPr lang="en-US" dirty="0" smtClean="0"/>
              <a:t> </a:t>
            </a:r>
            <a:r>
              <a:rPr lang="en-US" dirty="0" err="1" smtClean="0"/>
              <a:t>đạp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5400"/>
            <a:ext cx="9144000" cy="5562600"/>
          </a:xfrm>
        </p:spPr>
      </p:pic>
    </p:spTree>
    <p:extLst>
      <p:ext uri="{BB962C8B-B14F-4D97-AF65-F5344CB8AC3E}">
        <p14:creationId xmlns:p14="http://schemas.microsoft.com/office/powerpoint/2010/main" val="245719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Bánh</a:t>
            </a:r>
            <a:r>
              <a:rPr lang="en-US" dirty="0" smtClean="0"/>
              <a:t> </a:t>
            </a:r>
            <a:r>
              <a:rPr lang="en-US" dirty="0" err="1" smtClean="0"/>
              <a:t>xe</a:t>
            </a:r>
            <a:r>
              <a:rPr lang="en-US" dirty="0" smtClean="0"/>
              <a:t> </a:t>
            </a:r>
            <a:r>
              <a:rPr lang="en-US" dirty="0" err="1" smtClean="0"/>
              <a:t>đạp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7819"/>
            <a:ext cx="9144000" cy="5421726"/>
          </a:xfrm>
        </p:spPr>
      </p:pic>
      <p:sp>
        <p:nvSpPr>
          <p:cNvPr id="5" name="Right Arrow 4">
            <a:hlinkClick r:id="rId3" action="ppaction://hlinksldjump"/>
          </p:cNvPr>
          <p:cNvSpPr/>
          <p:nvPr/>
        </p:nvSpPr>
        <p:spPr>
          <a:xfrm>
            <a:off x="7924800" y="6477000"/>
            <a:ext cx="8382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372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đạp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9200"/>
            <a:ext cx="9144000" cy="5638800"/>
          </a:xfrm>
        </p:spPr>
      </p:pic>
    </p:spTree>
    <p:extLst>
      <p:ext uri="{BB962C8B-B14F-4D97-AF65-F5344CB8AC3E}">
        <p14:creationId xmlns:p14="http://schemas.microsoft.com/office/powerpoint/2010/main" val="417023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9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553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71800" y="36576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  <a:endParaRPr kumimoji="0" lang="en-US" sz="4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7128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9144000" cy="65532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971800" y="3657600"/>
            <a:ext cx="419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MỞ RỘNG</a:t>
            </a:r>
            <a:endParaRPr lang="en-US" sz="4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95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447800"/>
            <a:ext cx="5486598" cy="40448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286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Phương tiện GT đường bộ khác </a:t>
            </a:r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24200" y="56388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 MÁY 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29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295400"/>
            <a:ext cx="7620000" cy="4572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4600" y="6172200"/>
            <a:ext cx="426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 XÍCH LÔ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67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tiện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GT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02" y="1447801"/>
            <a:ext cx="7407497" cy="4419599"/>
          </a:xfrm>
        </p:spPr>
      </p:pic>
      <p:sp>
        <p:nvSpPr>
          <p:cNvPr id="3" name="TextBox 2"/>
          <p:cNvSpPr txBox="1"/>
          <p:nvPr/>
        </p:nvSpPr>
        <p:spPr>
          <a:xfrm>
            <a:off x="3238500" y="57150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 Ô TÔ</a:t>
            </a:r>
            <a:endParaRPr lang="en-US" sz="3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10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0"/>
            <a:ext cx="9047018" cy="6816436"/>
          </a:xfrm>
        </p:spPr>
      </p:pic>
      <p:sp>
        <p:nvSpPr>
          <p:cNvPr id="2" name="TextBox 1"/>
          <p:cNvSpPr txBox="1"/>
          <p:nvPr/>
        </p:nvSpPr>
        <p:spPr>
          <a:xfrm>
            <a:off x="838200" y="762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I .M</a:t>
            </a:r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ỤC ĐÍCH – YÊU CẦU</a:t>
            </a:r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14400" y="1016491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990600" y="1303956"/>
            <a:ext cx="670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biết, gọi tên được xe đạp.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biết một số bộ phận của xe đạp: tay lái, yên xe, bánh xe,bàn đạp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006764" y="1893332"/>
            <a:ext cx="678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biết công dụng của xe đạp: dùng để đi, chở người, chở ít hàng hóa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biết được xe đạp là PTGT đường bộ.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006764" y="2590800"/>
            <a:ext cx="1736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Kỹ năng:</a:t>
            </a:r>
            <a:b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28255" y="2842178"/>
            <a:ext cx="693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Rèn kỹ năng quan sát, chú ý, ghi nhớ có chủ định ở trẻ.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Rèn kỹ năng phát âm, phát triển vốn từ cho trẻ.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70527" y="3431554"/>
            <a:ext cx="5867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Trẻ phân biệt xe đạp với các loại xe khác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Trẻ gọi tên chính xác “ xe đạp” và các bộ phận của xe.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39800" y="4026787"/>
            <a:ext cx="182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  <a:t>3. Giáo dục:</a:t>
            </a:r>
            <a:br>
              <a:rPr lang="vi-VN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21328" y="4349952"/>
            <a:ext cx="6774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- GD trẻ biết ngồi ngoan khi đi xe đạp và các PTGT khác.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  <a:t>- Trẻ tích cực hoạt động.</a:t>
            </a:r>
            <a:br>
              <a:rPr lang="vi-VN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154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rgbClr val="00B0F0"/>
                </a:solidFill>
              </a:rPr>
              <a:t>Cái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gì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biến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mất</a:t>
            </a:r>
            <a:endParaRPr lang="en-US" sz="6000" b="1" dirty="0">
              <a:solidFill>
                <a:srgbClr val="00B0F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1361060"/>
            <a:ext cx="4572000" cy="2497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082" y="1600200"/>
            <a:ext cx="3905250" cy="2590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210"/>
            <a:ext cx="3733800" cy="2994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24072"/>
            <a:ext cx="4038600" cy="30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59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rgbClr val="00B0F0"/>
                </a:solidFill>
              </a:rPr>
              <a:t>Cái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gì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biến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mất</a:t>
            </a:r>
            <a:endParaRPr lang="en-US" sz="6000" b="1" dirty="0">
              <a:solidFill>
                <a:srgbClr val="00B0F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1361060"/>
            <a:ext cx="4572000" cy="2497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082" y="1600200"/>
            <a:ext cx="3905250" cy="2590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210"/>
            <a:ext cx="3733800" cy="2994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24072"/>
            <a:ext cx="4038600" cy="30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2" name="chimes.wav"/>
          </p:stSnd>
        </p:sndAc>
      </p:transition>
    </mc:Choice>
    <mc:Fallback xmlns="">
      <p:transition spd="slow">
        <p:dissolv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rgbClr val="00B0F0"/>
                </a:solidFill>
              </a:rPr>
              <a:t>Cái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gì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biến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mất</a:t>
            </a:r>
            <a:endParaRPr lang="en-US" sz="6000" b="1" dirty="0">
              <a:solidFill>
                <a:srgbClr val="00B0F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1361060"/>
            <a:ext cx="4572000" cy="2497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082" y="1600200"/>
            <a:ext cx="3905250" cy="2590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210"/>
            <a:ext cx="3733800" cy="2994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24072"/>
            <a:ext cx="4038600" cy="30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2" name="chimes.wav"/>
          </p:stSnd>
        </p:sndAc>
      </p:transition>
    </mc:Choice>
    <mc:Fallback xmlns="">
      <p:transition spd="slow">
        <p:dissolv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dirty="0" err="1" smtClean="0">
                <a:solidFill>
                  <a:srgbClr val="00B0F0"/>
                </a:solidFill>
              </a:rPr>
              <a:t>Cái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gì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biến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en-US" sz="6000" b="1" dirty="0" err="1" smtClean="0">
                <a:solidFill>
                  <a:srgbClr val="00B0F0"/>
                </a:solidFill>
              </a:rPr>
              <a:t>mất</a:t>
            </a:r>
            <a:endParaRPr lang="en-US" sz="6000" b="1" dirty="0">
              <a:solidFill>
                <a:srgbClr val="00B0F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1361060"/>
            <a:ext cx="4572000" cy="24977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082" y="1600200"/>
            <a:ext cx="3905250" cy="25907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1210"/>
            <a:ext cx="3733800" cy="2994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24072"/>
            <a:ext cx="4038600" cy="300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7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  <p:sndAc>
          <p:stSnd>
            <p:snd r:embed="rId2" name="chimes.wav"/>
          </p:stSnd>
        </p:sndAc>
      </p:transition>
    </mc:Choice>
    <mc:Fallback xmlns="">
      <p:transition spd="slow">
        <p:dissolv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t="11458" r="7031" b="17708"/>
          <a:stretch>
            <a:fillRect/>
          </a:stretch>
        </p:blipFill>
        <p:spPr bwMode="auto">
          <a:xfrm>
            <a:off x="0" y="-53975"/>
            <a:ext cx="9144000" cy="691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6" descr="729747d8za2kbusq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191000"/>
            <a:ext cx="22066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>
            <a:off x="1295400" y="2057400"/>
            <a:ext cx="6629400" cy="642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vi-V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Xin trân trọng cảm ơn!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FF0066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8677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01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6" y="94893"/>
            <a:ext cx="9035474" cy="66682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Round Single Corner Rectangle 5"/>
          <p:cNvSpPr/>
          <p:nvPr/>
        </p:nvSpPr>
        <p:spPr>
          <a:xfrm>
            <a:off x="1905000" y="3124200"/>
            <a:ext cx="1676400" cy="3001963"/>
          </a:xfrm>
          <a:prstGeom prst="round1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nip Single Corner Rectangle 6"/>
          <p:cNvSpPr/>
          <p:nvPr/>
        </p:nvSpPr>
        <p:spPr>
          <a:xfrm>
            <a:off x="4229100" y="3091873"/>
            <a:ext cx="1600200" cy="3001963"/>
          </a:xfrm>
          <a:prstGeom prst="snip1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nip Single Corner Rectangle 7"/>
          <p:cNvSpPr/>
          <p:nvPr/>
        </p:nvSpPr>
        <p:spPr>
          <a:xfrm>
            <a:off x="6477000" y="3053772"/>
            <a:ext cx="1676400" cy="3078163"/>
          </a:xfrm>
          <a:prstGeom prst="snip1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981200" y="3276600"/>
            <a:ext cx="152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 : Ổn định tổ chức gây hứng thú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67200" y="3429000"/>
            <a:ext cx="15621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Hoạt 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 2  :Phương pháp hình thức tổ chức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3200" y="3352800"/>
            <a:ext cx="167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</a:t>
            </a:r>
            <a:r>
              <a:rPr lang="en-US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: Kết thúc </a:t>
            </a:r>
            <a:endParaRPr 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95700" y="337877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 TRÌNH HOẠT ĐỘNG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4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800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447800" y="609600"/>
            <a:ext cx="701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GV GIỚI THIỆU </a:t>
            </a:r>
          </a:p>
        </p:txBody>
      </p:sp>
    </p:spTree>
    <p:extLst>
      <p:ext uri="{BB962C8B-B14F-4D97-AF65-F5344CB8AC3E}">
        <p14:creationId xmlns:p14="http://schemas.microsoft.com/office/powerpoint/2010/main" val="257608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16580" y="1964754"/>
            <a:ext cx="6809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VIDEO BÀI HÁT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XE ĐẠP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828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154403">
        <p:circle/>
      </p:transition>
    </mc:Choice>
    <mc:Fallback xmlns="">
      <p:transition advTm="154403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8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28701" y="1810533"/>
            <a:ext cx="67992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VỀ NỘI DUNG BÀI HÁT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106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21352">
        <p:pull/>
      </p:transition>
    </mc:Choice>
    <mc:Fallback xmlns="">
      <p:transition advTm="21352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865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0"/>
            <a:ext cx="9144001" cy="6858000"/>
          </a:xfrm>
        </p:spPr>
      </p:pic>
      <p:sp>
        <p:nvSpPr>
          <p:cNvPr id="7" name="TextBox 6"/>
          <p:cNvSpPr txBox="1"/>
          <p:nvPr/>
        </p:nvSpPr>
        <p:spPr>
          <a:xfrm>
            <a:off x="1583162" y="2280108"/>
            <a:ext cx="62309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TRÒ CHUYỆN DẪN DẮT VÀO </a:t>
            </a:r>
            <a:r>
              <a:rPr lang="en-US" sz="2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endParaRPr 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1362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1" advTm="43538">
        <p14:reveal/>
      </p:transition>
    </mc:Choice>
    <mc:Fallback xmlns="">
      <p:transition advTm="435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154087"/>
            <a:ext cx="8229600" cy="53229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0" y="381000"/>
            <a:ext cx="3429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 ĐẠP </a:t>
            </a:r>
            <a:endParaRPr lang="en-US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26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45B12D8-783B-4830-BFEF-36E21FD4859F}"/>
  <p:tag name="ISPRING_PROJECT_VERSION" val="9.3"/>
  <p:tag name="ISPRING_PROJECT_FOLDER_UPDATED" val="1"/>
  <p:tag name="ISPRING_SCREEN_RECS_UPDATED" val="D:\bÀI GIẢNG E LEARING XE ĐẠP\pp xe đạp- xe máy.pptx tuyết minh"/>
  <p:tag name="ISPRING_RESOURCE_FOLDER" val="D:\bÀI GIẢNG E LEARING XE ĐẠP\pp xe đạp- xe máy.pptx tuyết minh"/>
  <p:tag name="ISPRING_PRESENTATION_PATH" val="D:\bÀI GIẢNG E LEARING XE ĐẠP\pp xe đạp- xe máy.pptx tuyết minh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3C8CB22-7556-425D-A685-79834BA7BE5D}"/>
  <p:tag name="GENSWF_SLIDE_TITLE" val="Video bài hát cả nhà thương nhau"/>
  <p:tag name="GENSWF_ADVANCE_TIME" val="154.403"/>
  <p:tag name="ISPRING_PLAYER_LAYOUT_TYPE" val="Video"/>
  <p:tag name="TIMING" val="|2.143"/>
  <p:tag name="ISPRING_SLIDE_ID_2" val="{26B11E92-A86A-47C5-8B41-3F1CF3CB800B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3C8CB22-7556-425D-A685-79834BA7BE5D}"/>
  <p:tag name="GENSWF_SLIDE_TITLE" val="Trò chuyện về nội dung bài hát"/>
  <p:tag name="ISPRING_PLAYER_LAYOUT_TYPE" val="Video"/>
  <p:tag name="ISPRING_PLAYER_PLAYLIST_ID" val="a60781872f09ec4c3e2513f34556c92c4813fc92"/>
  <p:tag name="GENSWF_ADVANCE_TIME" val="21.352"/>
  <p:tag name="TIMING" val="|0.668"/>
  <p:tag name="ISPRING_SLIDE_ID_2" val="{C2916525-A5D9-4BA3-BECE-FDA672915F48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B3C8CB22-7556-425D-A685-79834BA7BE5D}"/>
  <p:tag name="GENSWF_SLIDE_TITLE" val="Trò chuyện dẫn dắt vào bài thơ"/>
  <p:tag name="ISPRING_PLAYER_LAYOUT_TYPE" val="Video"/>
  <p:tag name="ISPRING_PLAYER_PLAYLIST_ID" val="1c028580129d8b2352767c3a7bd68590d65957e3"/>
  <p:tag name="TIMING" val="|1.355"/>
  <p:tag name="ISPRING_SLIDE_ID_2" val="{B3D7C875-25EA-4AB2-927B-2C10CF58B753}"/>
  <p:tag name="GENSWF_ADVANCE_TIME" val="43.53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297</Words>
  <Application>Microsoft Office PowerPoint</Application>
  <PresentationFormat>On-screen Show (4:3)</PresentationFormat>
  <Paragraphs>49</Paragraphs>
  <Slides>24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Yên xe đạp</vt:lpstr>
      <vt:lpstr> Bánh xe đạp</vt:lpstr>
      <vt:lpstr>Bàn đạp</vt:lpstr>
      <vt:lpstr>PowerPoint Presentation</vt:lpstr>
      <vt:lpstr>PowerPoint Presentation</vt:lpstr>
      <vt:lpstr>PowerPoint Presentation</vt:lpstr>
      <vt:lpstr>PowerPoint Presentation</vt:lpstr>
      <vt:lpstr>Một số phương tiện GT đường bộ khác</vt:lpstr>
      <vt:lpstr>Một số phương tiện GT đường bộ khác</vt:lpstr>
      <vt:lpstr>Cái gì biến mất</vt:lpstr>
      <vt:lpstr>Cái gì biến mất</vt:lpstr>
      <vt:lpstr>Cái gì biến mất</vt:lpstr>
      <vt:lpstr>Cái gì biến mất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10</cp:lastModifiedBy>
  <cp:revision>51</cp:revision>
  <dcterms:created xsi:type="dcterms:W3CDTF">2018-03-13T05:07:12Z</dcterms:created>
  <dcterms:modified xsi:type="dcterms:W3CDTF">2022-06-06T03:32:32Z</dcterms:modified>
</cp:coreProperties>
</file>