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288" r:id="rId3"/>
    <p:sldId id="292" r:id="rId4"/>
    <p:sldId id="290" r:id="rId5"/>
    <p:sldId id="294" r:id="rId6"/>
    <p:sldId id="295" r:id="rId7"/>
    <p:sldId id="293" r:id="rId8"/>
    <p:sldId id="296" r:id="rId9"/>
    <p:sldId id="256" r:id="rId10"/>
    <p:sldId id="257" r:id="rId11"/>
    <p:sldId id="258" r:id="rId12"/>
    <p:sldId id="259" r:id="rId13"/>
    <p:sldId id="272" r:id="rId14"/>
    <p:sldId id="297" r:id="rId15"/>
    <p:sldId id="298" r:id="rId16"/>
    <p:sldId id="286" r:id="rId17"/>
    <p:sldId id="285" r:id="rId18"/>
    <p:sldId id="270" r:id="rId19"/>
    <p:sldId id="271" r:id="rId20"/>
    <p:sldId id="274" r:id="rId21"/>
    <p:sldId id="280" r:id="rId22"/>
    <p:sldId id="279" r:id="rId23"/>
    <p:sldId id="278" r:id="rId24"/>
    <p:sldId id="284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55343-E598-4F50-8ACC-A24806B214CB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5256F-55B3-44E6-BBAD-4DDE65D6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1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5256F-55B3-44E6-BBAD-4DDE65D69F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8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AFC-BF68-4381-AD91-894327CCC5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2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1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1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D0AB4-B2C2-45F8-B2FC-D0DBBC5B2C61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E2A2-B39C-4EBA-AF77-D4075EA14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ungbinh8488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 Mầm Non Thạch Cầu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139017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E - learning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07131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 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818053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Phương Tiện Gia Thông 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Nhận Biết Tập Nói Xe Đạp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Phương Dung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dungbinh8488@gmail.com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 : 096682609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: Thôn Cam – X.Cổ Bi – H.Gia Lâm – TP Hà Nội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80752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2021 - 2022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7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048" cy="6858000"/>
          </a:xfrm>
        </p:spPr>
      </p:pic>
    </p:spTree>
    <p:extLst>
      <p:ext uri="{BB962C8B-B14F-4D97-AF65-F5344CB8AC3E}">
        <p14:creationId xmlns:p14="http://schemas.microsoft.com/office/powerpoint/2010/main" val="15533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Yên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đạp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  <p:extLst>
      <p:ext uri="{BB962C8B-B14F-4D97-AF65-F5344CB8AC3E}">
        <p14:creationId xmlns:p14="http://schemas.microsoft.com/office/powerpoint/2010/main" val="24571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đạp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19"/>
            <a:ext cx="9144000" cy="5421726"/>
          </a:xfr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924800" y="64770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đạp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41702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3657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2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55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3657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5486598" cy="4044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Phương tiện GT đường bộ khác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MÁY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620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172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XÍCH LÔ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7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2" y="1447801"/>
            <a:ext cx="7407497" cy="4419599"/>
          </a:xfrm>
        </p:spPr>
      </p:pic>
      <p:sp>
        <p:nvSpPr>
          <p:cNvPr id="3" name="TextBox 2"/>
          <p:cNvSpPr txBox="1"/>
          <p:nvPr/>
        </p:nvSpPr>
        <p:spPr>
          <a:xfrm>
            <a:off x="3238500" y="57150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Ô TÔ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0"/>
            <a:ext cx="9047018" cy="6816436"/>
          </a:xfrm>
        </p:spPr>
      </p:pic>
      <p:sp>
        <p:nvSpPr>
          <p:cNvPr id="2" name="TextBox 1"/>
          <p:cNvSpPr txBox="1"/>
          <p:nvPr/>
        </p:nvSpPr>
        <p:spPr>
          <a:xfrm>
            <a:off x="838200" y="762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I .M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ỤC ĐÍCH – YÊU CẦU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01649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303956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biết, gọi tên được xe đạp.</a:t>
            </a:r>
            <a:b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biết một số bộ phận của xe đạp: tay lái, yên xe, bánh xe,bàn đạp</a:t>
            </a:r>
            <a:b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6764" y="1893332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biết công dụng của xe đạp: dùng để đi, chở người, chở ít hàng hóa</a:t>
            </a:r>
            <a:b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xe đạp là PTGT đường bộ.</a:t>
            </a:r>
            <a:b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6764" y="2590800"/>
            <a:ext cx="173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Kỹ năng:</a:t>
            </a:r>
            <a:b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8255" y="2842178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Rèn kỹ năng quan sát, chú ý, ghi nhớ có chủ định ở trẻ.</a:t>
            </a:r>
            <a:b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Rèn kỹ năng phát âm, phát triển vốn từ cho trẻ.</a:t>
            </a:r>
            <a:b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0527" y="3431554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Trẻ phân biệt xe đạp với các loại xe khác</a:t>
            </a:r>
            <a:b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Trẻ gọi tên chính xác “ xe đạp” và các bộ phận của xe.</a:t>
            </a:r>
            <a:b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9800" y="402678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3. Giáo dục:</a:t>
            </a:r>
            <a:b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21328" y="4349952"/>
            <a:ext cx="677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 GD trẻ biết ngồi ngoan khi đi xe đạp và các PTGT khác.</a:t>
            </a:r>
            <a:b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- Trẻ tích cực hoạt động.</a:t>
            </a:r>
            <a:b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1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Cái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gì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biến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mất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361060"/>
            <a:ext cx="4572000" cy="2497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2" y="1600200"/>
            <a:ext cx="3905250" cy="2590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10"/>
            <a:ext cx="3733800" cy="299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24072"/>
            <a:ext cx="4038600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Cái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gì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biến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mất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361060"/>
            <a:ext cx="4572000" cy="2497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2" y="1600200"/>
            <a:ext cx="3905250" cy="2590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10"/>
            <a:ext cx="3733800" cy="299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24072"/>
            <a:ext cx="4038600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Cái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gì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biến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mất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361060"/>
            <a:ext cx="4572000" cy="2497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2" y="1600200"/>
            <a:ext cx="3905250" cy="2590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10"/>
            <a:ext cx="3733800" cy="299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24072"/>
            <a:ext cx="4038600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Cái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gì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biến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mất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1361060"/>
            <a:ext cx="4572000" cy="2497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2" y="1600200"/>
            <a:ext cx="3905250" cy="2590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10"/>
            <a:ext cx="3733800" cy="299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24072"/>
            <a:ext cx="4038600" cy="3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6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2066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1295400" y="2057400"/>
            <a:ext cx="6629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trân trọng cảm ơn!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6" y="94893"/>
            <a:ext cx="9035474" cy="6668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ound Single Corner Rectangle 5"/>
          <p:cNvSpPr/>
          <p:nvPr/>
        </p:nvSpPr>
        <p:spPr>
          <a:xfrm>
            <a:off x="1905000" y="3124200"/>
            <a:ext cx="1676400" cy="3001963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4229100" y="3091873"/>
            <a:ext cx="1600200" cy="3001963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nip Single Corner Rectangle 7"/>
          <p:cNvSpPr/>
          <p:nvPr/>
        </p:nvSpPr>
        <p:spPr>
          <a:xfrm>
            <a:off x="6477000" y="3053772"/>
            <a:ext cx="1676400" cy="3078163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3276600"/>
            <a:ext cx="152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 Ổn định tổ chức gây hứng thú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3429000"/>
            <a:ext cx="156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 2  :Phương pháp hình thức tổ chức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352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Kết thúc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337877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TRÌNH HOẠT ĐỘNG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609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GV GIỚI THIỆU </a:t>
            </a:r>
          </a:p>
        </p:txBody>
      </p:sp>
    </p:spTree>
    <p:extLst>
      <p:ext uri="{BB962C8B-B14F-4D97-AF65-F5344CB8AC3E}">
        <p14:creationId xmlns:p14="http://schemas.microsoft.com/office/powerpoint/2010/main" val="25760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6580" y="1964754"/>
            <a:ext cx="680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BÀI HÁT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XE ĐẠP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2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Tm="154403">
        <p:circle/>
      </p:transition>
    </mc:Choice>
    <mc:Fallback xmlns="">
      <p:transition advTm="15440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8701" y="1810533"/>
            <a:ext cx="6799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VỀ NỘI DUNG BÀI HÁT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0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Tm="21352">
        <p:pull/>
      </p:transition>
    </mc:Choice>
    <mc:Fallback xmlns="">
      <p:transition advTm="21352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6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1" cy="6858000"/>
          </a:xfrm>
        </p:spPr>
      </p:pic>
      <p:sp>
        <p:nvSpPr>
          <p:cNvPr id="7" name="TextBox 6"/>
          <p:cNvSpPr txBox="1"/>
          <p:nvPr/>
        </p:nvSpPr>
        <p:spPr>
          <a:xfrm>
            <a:off x="1583162" y="2280108"/>
            <a:ext cx="623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DẪN DẮT VÀO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36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 advTm="43538">
        <p14:reveal/>
      </p:transition>
    </mc:Choice>
    <mc:Fallback xmlns="">
      <p:transition advTm="435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54087"/>
            <a:ext cx="8305800" cy="5464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3810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ĐẠP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45B12D8-783B-4830-BFEF-36E21FD4859F}"/>
  <p:tag name="ISPRING_RESOURCE_FOLDER" val="C:\Users\Administrator\Desktop\pp xe đạp- xe máy.pptx tuyết minh\"/>
  <p:tag name="ISPRING_PRESENTATION_PATH" val="C:\Users\Administrator\Desktop\pp xe đạp- xe máy.pptx tuyết minh.pptx"/>
  <p:tag name="ISPRING_PROJECT_VERSION" val="9.3"/>
  <p:tag name="ISPRING_PROJECT_FOLDER_UPDATED" val="1"/>
  <p:tag name="ISPRING_SCREEN_RECS_UPDATED" val="C:\Users\Administrator\Desktop\pp xe đạp- xe máy.pptx tuyết minh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Video bài hát cả nhà thương nhau"/>
  <p:tag name="GENSWF_ADVANCE_TIME" val="154.403"/>
  <p:tag name="ISPRING_PLAYER_LAYOUT_TYPE" val="Video"/>
  <p:tag name="TIMING" val="|2.143"/>
  <p:tag name="ISPRING_SLIDE_ID_2" val="{26B11E92-A86A-47C5-8B41-3F1CF3CB800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Trò chuyện về nội dung bài hát"/>
  <p:tag name="ISPRING_PLAYER_LAYOUT_TYPE" val="Video"/>
  <p:tag name="ISPRING_PLAYER_PLAYLIST_ID" val="a60781872f09ec4c3e2513f34556c92c4813fc92"/>
  <p:tag name="GENSWF_ADVANCE_TIME" val="21.352"/>
  <p:tag name="TIMING" val="|0.668"/>
  <p:tag name="ISPRING_SLIDE_ID_2" val="{C2916525-A5D9-4BA3-BECE-FDA672915F4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B3C8CB22-7556-425D-A685-79834BA7BE5D}"/>
  <p:tag name="GENSWF_SLIDE_TITLE" val="Trò chuyện dẫn dắt vào bài thơ"/>
  <p:tag name="ISPRING_PLAYER_LAYOUT_TYPE" val="Video"/>
  <p:tag name="ISPRING_PLAYER_PLAYLIST_ID" val="1c028580129d8b2352767c3a7bd68590d65957e3"/>
  <p:tag name="TIMING" val="|1.355"/>
  <p:tag name="ISPRING_SLIDE_ID_2" val="{B3D7C875-25EA-4AB2-927B-2C10CF58B753}"/>
  <p:tag name="GENSWF_ADVANCE_TIME" val="43.5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297</Words>
  <Application>Microsoft Office PowerPoint</Application>
  <PresentationFormat>On-screen Show (4:3)</PresentationFormat>
  <Paragraphs>49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Yên xe đạp</vt:lpstr>
      <vt:lpstr> Bánh xe đạp</vt:lpstr>
      <vt:lpstr>Bàn đạp</vt:lpstr>
      <vt:lpstr>PowerPoint Presentation</vt:lpstr>
      <vt:lpstr>PowerPoint Presentation</vt:lpstr>
      <vt:lpstr>PowerPoint Presentation</vt:lpstr>
      <vt:lpstr>PowerPoint Presentation</vt:lpstr>
      <vt:lpstr>Một số phương tiện GT đường bộ khác</vt:lpstr>
      <vt:lpstr>Một số phương tiện GT đường bộ khác</vt:lpstr>
      <vt:lpstr>Cái gì biến mất</vt:lpstr>
      <vt:lpstr>Cái gì biến mất</vt:lpstr>
      <vt:lpstr>Cái gì biến mất</vt:lpstr>
      <vt:lpstr>Cái gì biến mất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49</cp:revision>
  <dcterms:created xsi:type="dcterms:W3CDTF">2018-03-13T05:07:12Z</dcterms:created>
  <dcterms:modified xsi:type="dcterms:W3CDTF">2022-04-25T05:58:58Z</dcterms:modified>
</cp:coreProperties>
</file>