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8733-1F0F-4C1F-9558-50E9A343F52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398B-2E84-4A9D-9007-09B0E3884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2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0AB4-B2C2-45F8-B2FC-D0DBBC5B2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E2A2-B39C-4EBA-AF77-D4075EA14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ngbinh8488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41"/>
            <a:ext cx="121310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228601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Mầm Non Thạch Cầu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700" y="13901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E - learning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0713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3823" y="2838993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Nhận Biết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Hoa Đào – Hoa Mai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: Nguyễn Thị Phương Dung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dungbinh8488@gmail.com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: 096682609</a:t>
            </a: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: Thôn Cam – X.Cổ Bi – H.Gia Lâm – TP Hà Nội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80752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3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85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51863" y="2708366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 HOA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85165" y="5643154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 HOA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– HOA MAI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" y="2177779"/>
            <a:ext cx="5556069" cy="38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a Mai ý nghĩa của loài hoa mang hương vị tết Việt Nam | rauxan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7779"/>
            <a:ext cx="5836479" cy="37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1" y="726395"/>
            <a:ext cx="5059398" cy="28459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50" y="726395"/>
            <a:ext cx="5080370" cy="2781484"/>
          </a:xfrm>
          <a:prstGeom prst="rect">
            <a:avLst/>
          </a:prstGeom>
        </p:spPr>
      </p:pic>
      <p:pic>
        <p:nvPicPr>
          <p:cNvPr id="1026" name="Picture 2" descr="Hoa hồng đẹp nhất Việt Nam và kỹ thuật chăm sóc đơn giản hiệu quả - Bách  th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6" y="3641013"/>
            <a:ext cx="5225142" cy="2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4023" y="174171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074" y="3641013"/>
            <a:ext cx="227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TIỀN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7942" y="3671791"/>
            <a:ext cx="247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MAI TRẮNG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9302" y="6328390"/>
            <a:ext cx="345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0" y="-53975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191001"/>
            <a:ext cx="2206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2819400" y="20574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trân trọng cảm ơn!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0377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09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CẢ NHÀ THƯƠNG NHAU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ài cả nhà thương nhau 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777" y="1454332"/>
            <a:ext cx="9866812" cy="4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107163" y="2280109"/>
            <a:ext cx="623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DẪN DẮT VÀO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2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Tm="43538">
        <p14:reveal/>
      </p:transition>
    </mc:Choice>
    <mc:Fallback xmlns="">
      <p:transition advTm="4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43109" y="6211669"/>
            <a:ext cx="30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0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24549" y="1550126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78583" y="2847703"/>
            <a:ext cx="241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 HOA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052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5233" y="4432663"/>
            <a:ext cx="296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 HOA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Hoa Mai ý nghĩa của loài hoa mang hương vị tết Việt Nam | rau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6891" y="426720"/>
            <a:ext cx="261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968343" y="1692276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dẫn dắt vào bài thơ"/>
  <p:tag name="ISPRING_PLAYER_LAYOUT_TYPE" val="Video"/>
  <p:tag name="ISPRING_PLAYER_PLAYLIST_ID" val="1c028580129d8b2352767c3a7bd68590d65957e3"/>
  <p:tag name="TIMING" val="|1.355"/>
  <p:tag name="ISPRING_SLIDE_ID_2" val="{B3D7C875-25EA-4AB2-927B-2C10CF58B753}"/>
  <p:tag name="GENSWF_ADVANCE_TIME" val="43.53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128</Words>
  <Application>Microsoft Office PowerPoint</Application>
  <PresentationFormat>Widescreen</PresentationFormat>
  <Paragraphs>28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ĐÀO – HOA MAI</vt:lpstr>
      <vt:lpstr>PowerPoint Presentation</vt:lpstr>
      <vt:lpstr>PowerPoint Presentation</vt:lpstr>
    </vt:vector>
  </TitlesOfParts>
  <Company>21AK22.COM &amp; HIENPC.COM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13</cp:revision>
  <dcterms:created xsi:type="dcterms:W3CDTF">2022-05-21T21:03:08Z</dcterms:created>
  <dcterms:modified xsi:type="dcterms:W3CDTF">2022-05-21T22:30:20Z</dcterms:modified>
</cp:coreProperties>
</file>