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5" r:id="rId8"/>
    <p:sldId id="264" r:id="rId9"/>
    <p:sldId id="263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FFBC-7AE7-43E4-BD56-33580F02D33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399D-882E-49E6-920A-9D053CA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ngbinh8488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41"/>
            <a:ext cx="121310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52600" y="228601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Mầm Non Thạch Cầu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700" y="13901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E -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20713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3823" y="2838993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: Nhận Biết Tập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Su Hào – Củ Cà Rốt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: Nguyễn Thị Phương Dung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dungbinh8488@gmail.com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 : 096682609</a:t>
            </a:r>
          </a:p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: Thôn Cam – X.Cổ Bi – H.Gia Lâm – TP Hà Nội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580752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</p:spTree>
    <p:extLst>
      <p:ext uri="{BB962C8B-B14F-4D97-AF65-F5344CB8AC3E}">
        <p14:creationId xmlns:p14="http://schemas.microsoft.com/office/powerpoint/2010/main" val="130411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ách làm su hào xào cà rốt đơn giản mà lại ngon miệ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7" y="738052"/>
            <a:ext cx="4679677" cy="2636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128" name="Picture 8" descr="cách nấu canh xương su hào chuẩn ngon. - YouTub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1" y="738052"/>
            <a:ext cx="4512290" cy="2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ách làm nộm su hào , cà rốt chống ngán - Tối nay ăn g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24" y="3622765"/>
            <a:ext cx="4194349" cy="27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97" y="29030"/>
            <a:ext cx="1077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TỪ SU HÀO VÀ CÀ RỐT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524000" y="-53975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191001"/>
            <a:ext cx="22066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2819400" y="2057400"/>
            <a:ext cx="6629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trân trọng cảm ơn!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41"/>
            <a:ext cx="121310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1030288"/>
            <a:ext cx="860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DẪN DẮT VÀO BÀI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2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31"/>
            <a:ext cx="12192000" cy="6924431"/>
          </a:xfrm>
        </p:spPr>
      </p:pic>
    </p:spTree>
    <p:extLst>
      <p:ext uri="{BB962C8B-B14F-4D97-AF65-F5344CB8AC3E}">
        <p14:creationId xmlns:p14="http://schemas.microsoft.com/office/powerpoint/2010/main" val="27734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ủ Cà Rốt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ác dụng của cà rốt, củ cà rốt - Bài Thuốc Qu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6985"/>
            <a:ext cx="11282240" cy="62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52677" y="1344246"/>
            <a:ext cx="330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CÀ RỐT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5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ất ngờ với 6 công dụng tuyệt vời từ nước ép cà r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8" y="738552"/>
            <a:ext cx="7401170" cy="56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15246" y="1959429"/>
            <a:ext cx="2151017" cy="8795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8274" y="2214545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LÁ 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737" y="121123"/>
            <a:ext cx="56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CÀ RỐT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6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ất ngờ với 6 công dụng tuyệt vời từ nước ép cà r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8" y="738552"/>
            <a:ext cx="7401170" cy="56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15246" y="1959429"/>
            <a:ext cx="2151017" cy="8795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8274" y="2214545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 LÁ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7737" y="121123"/>
            <a:ext cx="56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 CÀ RỐT </a:t>
            </a:r>
          </a:p>
        </p:txBody>
      </p:sp>
      <p:sp>
        <p:nvSpPr>
          <p:cNvPr id="3" name="Left Arrow 2"/>
          <p:cNvSpPr/>
          <p:nvPr/>
        </p:nvSpPr>
        <p:spPr>
          <a:xfrm>
            <a:off x="4953837" y="4754880"/>
            <a:ext cx="2307771" cy="91455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12229" y="5085913"/>
            <a:ext cx="171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CỦ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0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ủ su hào có tác dụng gì? Su hào làm món gì ngon? - META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5646" y="4528458"/>
            <a:ext cx="528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SU HÀO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7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1297577"/>
            <a:ext cx="8413730" cy="4879386"/>
          </a:xfrm>
        </p:spPr>
      </p:pic>
      <p:sp>
        <p:nvSpPr>
          <p:cNvPr id="6" name="TextBox 5"/>
          <p:cNvSpPr txBox="1"/>
          <p:nvPr/>
        </p:nvSpPr>
        <p:spPr>
          <a:xfrm>
            <a:off x="2760617" y="304800"/>
            <a:ext cx="46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SU HÀO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04" y="1593668"/>
            <a:ext cx="9598499" cy="4661672"/>
          </a:xfrm>
        </p:spPr>
      </p:pic>
      <p:sp>
        <p:nvSpPr>
          <p:cNvPr id="7" name="TextBox 6"/>
          <p:cNvSpPr txBox="1"/>
          <p:nvPr/>
        </p:nvSpPr>
        <p:spPr>
          <a:xfrm>
            <a:off x="3518263" y="444137"/>
            <a:ext cx="516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SU HÀO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123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 &amp; HIENPC.COM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11</cp:revision>
  <dcterms:created xsi:type="dcterms:W3CDTF">2022-05-21T22:56:45Z</dcterms:created>
  <dcterms:modified xsi:type="dcterms:W3CDTF">2022-05-21T23:29:35Z</dcterms:modified>
</cp:coreProperties>
</file>