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08" r:id="rId3"/>
    <p:sldId id="307" r:id="rId4"/>
    <p:sldId id="257" r:id="rId5"/>
    <p:sldId id="297" r:id="rId6"/>
    <p:sldId id="298" r:id="rId7"/>
    <p:sldId id="284" r:id="rId8"/>
    <p:sldId id="266" r:id="rId9"/>
    <p:sldId id="309" r:id="rId10"/>
    <p:sldId id="310" r:id="rId11"/>
    <p:sldId id="313" r:id="rId12"/>
    <p:sldId id="312" r:id="rId13"/>
    <p:sldId id="311" r:id="rId14"/>
    <p:sldId id="314" r:id="rId15"/>
    <p:sldId id="315" r:id="rId16"/>
    <p:sldId id="316" r:id="rId17"/>
    <p:sldId id="285" r:id="rId18"/>
    <p:sldId id="304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CBB"/>
    <a:srgbClr val="F226E8"/>
    <a:srgbClr val="4CE329"/>
    <a:srgbClr val="FEF762"/>
    <a:srgbClr val="FEF76E"/>
    <a:srgbClr val="FFF681"/>
    <a:srgbClr val="FFFFA3"/>
    <a:srgbClr val="FFFF8B"/>
    <a:srgbClr val="FFFFC5"/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2183-3E51-4B75-B0EA-7C7A4988B5FB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0F337-0BCD-4C44-BAEB-8C4F70E53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7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C56C0-FDC2-43CA-BCC7-26CF8FE585C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2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15BC-07E8-44A8-BEE0-00BA74FEBF4C}" type="datetimeFigureOut">
              <a:rPr lang="en-US" smtClean="0"/>
              <a:pPr/>
              <a:t>09/09/2022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28600"/>
            <a:ext cx="54561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PHÒNG GIÁO DỤC VÀ ĐÀO TẠO QUẬN LONG BIÊN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609600"/>
            <a:ext cx="468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TRƯỜNG MẦM NON 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THẠCH CẦU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9709" y="1596479"/>
            <a:ext cx="50983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 QUEN VĂN HỌC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0949" y="2365920"/>
            <a:ext cx="6811738" cy="13388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THƠ: BÉ TẬP ĐI XE ĐẠP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2124" y="6457890"/>
            <a:ext cx="24577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Năm học: </a:t>
            </a:r>
            <a:r>
              <a:rPr lang="vi-VN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</a:t>
            </a:r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vi-VN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-202</a:t>
            </a:r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1684" y="3997135"/>
            <a:ext cx="52870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Lứa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tuổi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Mẫu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giáo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(5 – 6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</a:p>
          <a:p>
            <a:pPr algn="ctr"/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Giáo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viên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Nguyễn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cap="none" spc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Thị</a:t>
            </a:r>
            <a:r>
              <a:rPr lang="en-US" sz="28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Phượng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81000"/>
            <a:ext cx="80186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trẻ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đọc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thuộc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lòng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diễn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cảm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thơ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667000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(</a:t>
            </a:r>
            <a:r>
              <a:rPr lang="en-US" sz="4000" b="1" dirty="0" err="1" smtClean="0">
                <a:solidFill>
                  <a:srgbClr val="002060"/>
                </a:solidFill>
              </a:rPr>
              <a:t>Trẻ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đọc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theo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thức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khác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nhau</a:t>
            </a:r>
            <a:r>
              <a:rPr lang="en-US" sz="4000" b="1" dirty="0" smtClean="0">
                <a:solidFill>
                  <a:srgbClr val="002060"/>
                </a:solidFill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</a:rPr>
              <a:t>Tổ</a:t>
            </a:r>
            <a:r>
              <a:rPr lang="en-US" sz="4000" b="1" dirty="0" smtClean="0">
                <a:solidFill>
                  <a:srgbClr val="002060"/>
                </a:solidFill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</a:rPr>
              <a:t>nhóm</a:t>
            </a:r>
            <a:r>
              <a:rPr lang="en-US" sz="4000" b="1" dirty="0" smtClean="0">
                <a:solidFill>
                  <a:srgbClr val="002060"/>
                </a:solidFill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</a:rPr>
              <a:t>cá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nhân</a:t>
            </a:r>
            <a:r>
              <a:rPr lang="en-US" sz="4000" b="1" dirty="0" smtClean="0">
                <a:solidFill>
                  <a:srgbClr val="002060"/>
                </a:solidFill>
              </a:rPr>
              <a:t>,…)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600200"/>
            <a:ext cx="74719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Mời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bé</a:t>
            </a:r>
            <a:endParaRPr lang="en-US" sz="5400" b="1" cap="none" spc="0" dirty="0" smtClean="0">
              <a:ln>
                <a:prstDash val="solid"/>
              </a:ln>
              <a:solidFill>
                <a:srgbClr val="C40CBB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cùng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đọc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lại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bài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thơ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nào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C40CBB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!</a:t>
            </a:r>
            <a:endParaRPr lang="en-US" sz="5400" b="1" cap="none" spc="0" dirty="0">
              <a:ln>
                <a:prstDash val="solid"/>
              </a:ln>
              <a:solidFill>
                <a:srgbClr val="C40CBB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37338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(</a:t>
            </a:r>
            <a:r>
              <a:rPr lang="en-US" sz="4000" dirty="0" err="1" smtClean="0"/>
              <a:t>Trẻ</a:t>
            </a:r>
            <a:r>
              <a:rPr lang="en-US" sz="4000" dirty="0" smtClean="0"/>
              <a:t> </a:t>
            </a:r>
            <a:r>
              <a:rPr lang="en-US" sz="4000" dirty="0" err="1" smtClean="0"/>
              <a:t>đọc</a:t>
            </a:r>
            <a:r>
              <a:rPr lang="en-US" sz="4000" dirty="0" smtClean="0"/>
              <a:t> </a:t>
            </a:r>
            <a:r>
              <a:rPr lang="en-US" sz="4000" dirty="0" err="1" smtClean="0"/>
              <a:t>cùng</a:t>
            </a:r>
            <a:r>
              <a:rPr lang="en-US" sz="4000" dirty="0" smtClean="0"/>
              <a:t> video)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tập đi xe đạp - Thơ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181634" cy="1164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0"/>
            <a:ext cx="78486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và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trẻ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cùng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nhau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vẽ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những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chiếc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xe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đạp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thật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đẹp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để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trang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trí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cho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lớp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học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thêm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đẹp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nào</a:t>
            </a:r>
            <a:r>
              <a:rPr lang="en-US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</a:t>
            </a:r>
            <a:endParaRPr lang="en-US" sz="6600" b="1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ản Nhạc Không Lời Nhẹ Nhàng Thư Thái Hay Nhất Mp3 -Nhac.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524000"/>
            <a:ext cx="8153400" cy="4114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– hạnh phúc</a:t>
            </a:r>
          </a:p>
        </p:txBody>
      </p:sp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76200"/>
            <a:ext cx="35159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I.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Mục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đích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cầu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33400"/>
            <a:ext cx="8229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nhớ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thơ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tên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tác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giả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hiểu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nội</a:t>
            </a:r>
            <a:r>
              <a:rPr lang="en-US" sz="2800" dirty="0" smtClean="0">
                <a:solidFill>
                  <a:srgbClr val="002060"/>
                </a:solidFill>
              </a:rPr>
              <a:t> dung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thơ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Nói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về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bố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mua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chiếc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xe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đạp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đã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mẹ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dạy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đi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rất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thích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thú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đạp</a:t>
            </a:r>
            <a:r>
              <a:rPr lang="en-US" sz="2800" dirty="0" smtClean="0">
                <a:solidFill>
                  <a:srgbClr val="002060"/>
                </a:solidFill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</a:rPr>
              <a:t>Và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cũng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quên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tham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giao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đúng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</a:rPr>
              <a:t>.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</a:rPr>
              <a:t>Kỹ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thuộc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lời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thơ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ngọng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thơ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diễn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âm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điệu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thiết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thơ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</a:rPr>
              <a:t>Thái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tham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giao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đúng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pPr>
              <a:buFontTx/>
              <a:buChar char="-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24050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Chuẩn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bị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990600"/>
            <a:ext cx="7086600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* </a:t>
            </a:r>
            <a:r>
              <a:rPr lang="fr-FR" sz="3600" b="1" dirty="0" err="1" smtClean="0">
                <a:solidFill>
                  <a:srgbClr val="FF0000"/>
                </a:solidFill>
              </a:rPr>
              <a:t>Đồ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dùng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của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cô</a:t>
            </a:r>
            <a:r>
              <a:rPr lang="fr-FR" sz="3600" b="1" dirty="0" smtClean="0">
                <a:solidFill>
                  <a:srgbClr val="FF0000"/>
                </a:solidFill>
              </a:rPr>
              <a:t>: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fr-FR" sz="3600" dirty="0" smtClean="0">
                <a:solidFill>
                  <a:srgbClr val="002060"/>
                </a:solidFill>
              </a:rPr>
              <a:t>- </a:t>
            </a:r>
            <a:r>
              <a:rPr lang="fr-FR" sz="3600" dirty="0" err="1" smtClean="0">
                <a:solidFill>
                  <a:srgbClr val="002060"/>
                </a:solidFill>
              </a:rPr>
              <a:t>Tranh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minh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họa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cho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bài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thơ</a:t>
            </a:r>
            <a:r>
              <a:rPr lang="fr-FR" sz="3600" dirty="0" smtClean="0">
                <a:solidFill>
                  <a:srgbClr val="002060"/>
                </a:solidFill>
              </a:rPr>
              <a:t> : Bé </a:t>
            </a:r>
            <a:r>
              <a:rPr lang="fr-FR" sz="3600" dirty="0" err="1" smtClean="0">
                <a:solidFill>
                  <a:srgbClr val="002060"/>
                </a:solidFill>
              </a:rPr>
              <a:t>tập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đi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xe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đạp</a:t>
            </a:r>
            <a:endParaRPr lang="en-US" sz="3600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Video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bài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thơ</a:t>
            </a:r>
            <a:r>
              <a:rPr lang="fr-FR" sz="3600" dirty="0" smtClean="0">
                <a:solidFill>
                  <a:srgbClr val="002060"/>
                </a:solidFill>
              </a:rPr>
              <a:t>: Bé </a:t>
            </a:r>
            <a:r>
              <a:rPr lang="fr-FR" sz="3600" dirty="0" err="1" smtClean="0">
                <a:solidFill>
                  <a:srgbClr val="002060"/>
                </a:solidFill>
              </a:rPr>
              <a:t>tập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đi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xe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đạp</a:t>
            </a:r>
            <a:endParaRPr lang="fr-FR" sz="3600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Nhạc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bài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hát</a:t>
            </a:r>
            <a:r>
              <a:rPr lang="fr-FR" sz="3600" dirty="0" smtClean="0">
                <a:solidFill>
                  <a:srgbClr val="002060"/>
                </a:solidFill>
              </a:rPr>
              <a:t>: </a:t>
            </a:r>
            <a:r>
              <a:rPr lang="fr-FR" sz="3600" dirty="0" err="1" smtClean="0">
                <a:solidFill>
                  <a:srgbClr val="002060"/>
                </a:solidFill>
              </a:rPr>
              <a:t>Bác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đưa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thư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vui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tính</a:t>
            </a:r>
            <a:r>
              <a:rPr lang="fr-FR" sz="3600" dirty="0" smtClean="0">
                <a:solidFill>
                  <a:srgbClr val="00206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Bảng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tương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tác</a:t>
            </a:r>
            <a:r>
              <a:rPr lang="fr-FR" sz="3600" dirty="0" smtClean="0">
                <a:solidFill>
                  <a:srgbClr val="002060"/>
                </a:solidFill>
              </a:rPr>
              <a:t>, que </a:t>
            </a:r>
            <a:r>
              <a:rPr lang="fr-FR" sz="3600" dirty="0" err="1" smtClean="0">
                <a:solidFill>
                  <a:srgbClr val="002060"/>
                </a:solidFill>
              </a:rPr>
              <a:t>chỉ</a:t>
            </a:r>
            <a:r>
              <a:rPr lang="fr-FR" sz="3600" dirty="0" smtClean="0">
                <a:solidFill>
                  <a:srgbClr val="002060"/>
                </a:solidFill>
              </a:rPr>
              <a:t>.</a:t>
            </a:r>
            <a:r>
              <a:rPr lang="fr-FR" sz="3600" b="1" dirty="0" smtClean="0"/>
              <a:t> </a:t>
            </a:r>
            <a:endParaRPr lang="en-US" sz="3600" dirty="0" smtClean="0"/>
          </a:p>
          <a:p>
            <a:r>
              <a:rPr lang="fr-FR" sz="3600" dirty="0" smtClean="0">
                <a:solidFill>
                  <a:srgbClr val="FF0000"/>
                </a:solidFill>
              </a:rPr>
              <a:t>* 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Đồ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dùng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của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trẻ</a:t>
            </a:r>
            <a:r>
              <a:rPr lang="fr-FR" sz="3600" b="1" dirty="0" smtClean="0">
                <a:solidFill>
                  <a:srgbClr val="FF0000"/>
                </a:solidFill>
              </a:rPr>
              <a:t>: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fr-FR" sz="3600" dirty="0" smtClean="0">
                <a:solidFill>
                  <a:srgbClr val="002060"/>
                </a:solidFill>
              </a:rPr>
              <a:t>- </a:t>
            </a:r>
            <a:r>
              <a:rPr lang="fr-FR" sz="3600" dirty="0" err="1" smtClean="0">
                <a:solidFill>
                  <a:srgbClr val="002060"/>
                </a:solidFill>
              </a:rPr>
              <a:t>Tranh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vẽ</a:t>
            </a:r>
            <a:r>
              <a:rPr lang="fr-FR" sz="3600" dirty="0" smtClean="0">
                <a:solidFill>
                  <a:srgbClr val="002060"/>
                </a:solidFill>
              </a:rPr>
              <a:t>, </a:t>
            </a:r>
            <a:r>
              <a:rPr lang="fr-FR" sz="3600" dirty="0" err="1" smtClean="0">
                <a:solidFill>
                  <a:srgbClr val="002060"/>
                </a:solidFill>
              </a:rPr>
              <a:t>bút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sáp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màu</a:t>
            </a:r>
            <a:r>
              <a:rPr lang="fr-FR" sz="3600" dirty="0" smtClean="0">
                <a:solidFill>
                  <a:srgbClr val="002060"/>
                </a:solidFill>
              </a:rPr>
              <a:t>, </a:t>
            </a:r>
            <a:r>
              <a:rPr lang="fr-FR" sz="3600" dirty="0" err="1" smtClean="0">
                <a:solidFill>
                  <a:srgbClr val="002060"/>
                </a:solidFill>
              </a:rPr>
              <a:t>màu</a:t>
            </a:r>
            <a:r>
              <a:rPr lang="fr-FR" sz="3600" dirty="0" smtClean="0">
                <a:solidFill>
                  <a:srgbClr val="002060"/>
                </a:solidFill>
              </a:rPr>
              <a:t> </a:t>
            </a:r>
            <a:r>
              <a:rPr lang="fr-FR" sz="3600" dirty="0" err="1" smtClean="0">
                <a:solidFill>
                  <a:srgbClr val="002060"/>
                </a:solidFill>
              </a:rPr>
              <a:t>nước</a:t>
            </a:r>
            <a:r>
              <a:rPr lang="fr-FR" sz="3600" dirty="0" smtClean="0">
                <a:solidFill>
                  <a:srgbClr val="002060"/>
                </a:solidFill>
              </a:rPr>
              <a:t>, </a:t>
            </a:r>
            <a:r>
              <a:rPr lang="fr-FR" sz="3600" dirty="0" err="1" smtClean="0">
                <a:solidFill>
                  <a:srgbClr val="002060"/>
                </a:solidFill>
              </a:rPr>
              <a:t>giấy</a:t>
            </a:r>
            <a:r>
              <a:rPr lang="fr-FR" sz="3600" dirty="0" smtClean="0">
                <a:solidFill>
                  <a:srgbClr val="002060"/>
                </a:solidFill>
              </a:rPr>
              <a:t>.</a:t>
            </a:r>
            <a:endParaRPr lang="en-US" sz="3600" dirty="0" smtClean="0">
              <a:solidFill>
                <a:srgbClr val="002060"/>
              </a:solidFill>
            </a:endParaRP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883920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</a:t>
            </a:r>
            <a:r>
              <a:rPr lang="en-US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Ổn</a:t>
            </a:r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định</a:t>
            </a:r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tổ</a:t>
            </a:r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chức</a:t>
            </a:r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trẻ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cùng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endParaRPr lang="en-US" sz="4800" b="1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vận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theo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nhạc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4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en-US" sz="6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Bác</a:t>
            </a:r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đưa</a:t>
            </a:r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thư</a:t>
            </a:r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vui</a:t>
            </a:r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Bác Đưa Thư Vui Tí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28600"/>
            <a:ext cx="82534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Phương</a:t>
            </a:r>
            <a:r>
              <a:rPr lang="en-US" sz="4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pháp</a:t>
            </a:r>
            <a:r>
              <a:rPr lang="en-US" sz="4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thức</a:t>
            </a:r>
            <a:r>
              <a:rPr lang="en-US" sz="4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tổ</a:t>
            </a:r>
            <a:r>
              <a:rPr lang="en-US" sz="4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chức</a:t>
            </a:r>
            <a:endParaRPr lang="en-US" sz="44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295400"/>
            <a:ext cx="8991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Cô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giới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thiệu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tên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bài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thơ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và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tên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tác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giả</a:t>
            </a:r>
            <a:r>
              <a:rPr lang="en-US" sz="44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4400" dirty="0" err="1" smtClean="0">
                <a:solidFill>
                  <a:srgbClr val="FF0000"/>
                </a:solidFill>
              </a:rPr>
              <a:t>Bài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thơ</a:t>
            </a:r>
            <a:r>
              <a:rPr lang="en-US" sz="4400" dirty="0" smtClean="0">
                <a:solidFill>
                  <a:srgbClr val="FF0000"/>
                </a:solidFill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</a:rPr>
              <a:t>Bé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tập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xe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đạp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r>
              <a:rPr lang="en-US" sz="4400" dirty="0" err="1" smtClean="0">
                <a:solidFill>
                  <a:srgbClr val="7030A0"/>
                </a:solidFill>
              </a:rPr>
              <a:t>Tác</a:t>
            </a:r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</a:rPr>
              <a:t>giả</a:t>
            </a:r>
            <a:r>
              <a:rPr lang="en-US" sz="4400" dirty="0" smtClean="0">
                <a:solidFill>
                  <a:srgbClr val="7030A0"/>
                </a:solidFill>
              </a:rPr>
              <a:t>: </a:t>
            </a:r>
            <a:r>
              <a:rPr lang="en-US" sz="4400" b="1" dirty="0" smtClean="0">
                <a:solidFill>
                  <a:srgbClr val="002060"/>
                </a:solidFill>
              </a:rPr>
              <a:t>Cao </a:t>
            </a:r>
            <a:r>
              <a:rPr lang="en-US" sz="4400" b="1" dirty="0" err="1" smtClean="0">
                <a:solidFill>
                  <a:srgbClr val="002060"/>
                </a:solidFill>
              </a:rPr>
              <a:t>Thúy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Hưng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1905000"/>
            <a:ext cx="72927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Mời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bé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lắng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đọc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lần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 </a:t>
            </a:r>
            <a:r>
              <a:rPr lang="en-US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nhé</a:t>
            </a:r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38400"/>
            <a:ext cx="9144000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Cô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đọc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lần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2</a:t>
            </a:r>
          </a:p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kèm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tranh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minh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họa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đàm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thoại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</a:p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ISPRING_SLIDE_ID_2" val="{AA3DF37E-DFAB-4EEA-AF09-C5C2D8C1BAD7}"/>
  <p:tag name="GENSWF_ADVANCE_TIME" val="60.00"/>
  <p:tag name="ISPRING_PRESENTER_ID" val="{066F62F8-C8F1-492F-BAB7-17AEDC8AFDB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352</Words>
  <Application>Microsoft Office PowerPoint</Application>
  <PresentationFormat>On-screen Show (4:3)</PresentationFormat>
  <Paragraphs>54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LA080522</cp:lastModifiedBy>
  <cp:revision>100</cp:revision>
  <dcterms:created xsi:type="dcterms:W3CDTF">2018-01-10T11:15:30Z</dcterms:created>
  <dcterms:modified xsi:type="dcterms:W3CDTF">2022-09-09T06:35:24Z</dcterms:modified>
</cp:coreProperties>
</file>