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07" r:id="rId4"/>
    <p:sldId id="257" r:id="rId5"/>
    <p:sldId id="310" r:id="rId6"/>
    <p:sldId id="311" r:id="rId7"/>
    <p:sldId id="312" r:id="rId8"/>
    <p:sldId id="313" r:id="rId9"/>
    <p:sldId id="314" r:id="rId10"/>
    <p:sldId id="298" r:id="rId11"/>
    <p:sldId id="316" r:id="rId12"/>
    <p:sldId id="317" r:id="rId13"/>
    <p:sldId id="318" r:id="rId14"/>
    <p:sldId id="319" r:id="rId15"/>
    <p:sldId id="320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20/07/2022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THẠCH CẦU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002" y="1706085"/>
            <a:ext cx="5912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 HÌNH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1" y="2783211"/>
            <a:ext cx="9829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DÁN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NGHỀ TRONG HỌA BÁO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8769" y="6457890"/>
            <a:ext cx="2624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vi-VN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2021 - 2022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078319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viên: Nguyễn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Phượng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1" y="381000"/>
            <a:ext cx="910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r>
              <a:rPr lang="vi-V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Phương pháp, hình thức tổ chức: 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7030A0"/>
                </a:solidFill>
              </a:rPr>
              <a:t>*  </a:t>
            </a:r>
            <a:r>
              <a:rPr lang="vi-VN" sz="4000" b="1" i="1" dirty="0" smtClean="0">
                <a:solidFill>
                  <a:srgbClr val="7030A0"/>
                </a:solidFill>
              </a:rPr>
              <a:t>Hướng dẫn tập thể:</a:t>
            </a:r>
            <a:endParaRPr lang="vi-VN" sz="3600" b="1" i="1" dirty="0" smtClean="0">
              <a:solidFill>
                <a:srgbClr val="7030A0"/>
              </a:solidFill>
            </a:endParaRPr>
          </a:p>
          <a:p>
            <a:r>
              <a:rPr lang="vi-VN" sz="3600" dirty="0" smtClean="0">
                <a:solidFill>
                  <a:srgbClr val="002060"/>
                </a:solidFill>
              </a:rPr>
              <a:t>Cô cho trẻ quan sát một số bức tranh </a:t>
            </a:r>
            <a:r>
              <a:rPr lang="en-US" sz="3600" dirty="0" err="1" smtClean="0">
                <a:solidFill>
                  <a:srgbClr val="002060"/>
                </a:solidFill>
              </a:rPr>
              <a:t>cắt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ảnh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nghề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báo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8521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78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-vung-tieng-anh-theo-chu-de-nghe-nghi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 smtClean="0">
                <a:solidFill>
                  <a:srgbClr val="7030A0"/>
                </a:solidFill>
              </a:rPr>
              <a:t>* Hướng dẫn cá nhân:</a:t>
            </a:r>
          </a:p>
          <a:p>
            <a:pPr algn="ctr"/>
            <a:r>
              <a:rPr lang="vi-VN" sz="4000" dirty="0" smtClean="0">
                <a:solidFill>
                  <a:srgbClr val="002060"/>
                </a:solidFill>
              </a:rPr>
              <a:t>Cô hỏi trẻ ý tưởng của mình và khuyến khích trẻ sử dụng các nguyên vật liệu mở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00200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thực 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( Cô bao quát và hướng dẫn trẻ thực hiện ý tưởng của mình)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VA - 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4287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36" y="1752600"/>
            <a:ext cx="8392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Trưng bày và nhận xét</a:t>
            </a:r>
          </a:p>
          <a:p>
            <a:pPr algn="ctr"/>
            <a:r>
              <a:rPr lang="vi-VN" sz="60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sản phẩm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1.Kiến </a:t>
            </a:r>
            <a:r>
              <a:rPr lang="en-US" sz="3200" dirty="0" err="1" smtClean="0">
                <a:solidFill>
                  <a:srgbClr val="FF0000"/>
                </a:solidFill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 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nghề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hội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2.Kỹ </a:t>
            </a:r>
            <a:r>
              <a:rPr lang="en-US" sz="3200" dirty="0" err="1" smtClean="0">
                <a:solidFill>
                  <a:srgbClr val="FF0000"/>
                </a:solidFill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họa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đẹp</a:t>
            </a:r>
            <a:r>
              <a:rPr lang="en-US" sz="2800" dirty="0" smtClean="0">
                <a:solidFill>
                  <a:srgbClr val="0070C0"/>
                </a:solidFill>
              </a:rPr>
              <a:t> 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3.Thái </a:t>
            </a:r>
            <a:r>
              <a:rPr lang="en-US" sz="3200" dirty="0" err="1" smtClean="0">
                <a:solidFill>
                  <a:srgbClr val="FF0000"/>
                </a:solidFill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yêu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quý</a:t>
            </a:r>
            <a:r>
              <a:rPr lang="en-US" sz="2800" dirty="0" smtClean="0">
                <a:solidFill>
                  <a:srgbClr val="0070C0"/>
                </a:solidFill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</a:rPr>
              <a:t>kính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hội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733246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1.Đồ </a:t>
            </a:r>
            <a:r>
              <a:rPr lang="en-US" sz="3600" dirty="0" err="1" smtClean="0">
                <a:solidFill>
                  <a:srgbClr val="FF0000"/>
                </a:solidFill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7030A0"/>
                </a:solidFill>
              </a:rPr>
              <a:t>Bài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giảng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điện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tử</a:t>
            </a:r>
            <a:r>
              <a:rPr lang="en-US" sz="3200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</a:rPr>
              <a:t> 4 </a:t>
            </a:r>
            <a:r>
              <a:rPr lang="en-US" sz="3200" dirty="0" err="1" smtClean="0">
                <a:solidFill>
                  <a:srgbClr val="7030A0"/>
                </a:solidFill>
              </a:rPr>
              <a:t>tranh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gợi</a:t>
            </a:r>
            <a:r>
              <a:rPr lang="en-US" sz="3200" dirty="0" smtClean="0">
                <a:solidFill>
                  <a:srgbClr val="7030A0"/>
                </a:solidFill>
              </a:rPr>
              <a:t> ý </a:t>
            </a:r>
            <a:r>
              <a:rPr lang="en-US" sz="3200" dirty="0" err="1" smtClean="0">
                <a:solidFill>
                  <a:srgbClr val="7030A0"/>
                </a:solidFill>
              </a:rPr>
              <a:t>về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công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việc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nghề</a:t>
            </a:r>
            <a:r>
              <a:rPr lang="en-US" sz="32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Nghề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giáo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viên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Nghề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bộ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đội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Nghề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nông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Nghề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bán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hàng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2.Đồ </a:t>
            </a:r>
            <a:r>
              <a:rPr lang="en-US" sz="3600" dirty="0" err="1" smtClean="0">
                <a:solidFill>
                  <a:srgbClr val="FF0000"/>
                </a:solidFill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Vở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thủ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công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kéo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hồ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dán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tranh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đồ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dùng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trong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họa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báo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Bảng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tương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tác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que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chỉ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Cháu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yêu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Nhạc Thiếu Nhi - Cháu Yêu Cô Chú Công Nhâ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6153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chuyện về </a:t>
            </a:r>
          </a:p>
          <a:p>
            <a:pPr algn="ctr"/>
            <a:r>
              <a:rPr lang="vi-V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NGHỀ TRONG XÃ HỘI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410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70C0"/>
                </a:solidFill>
                <a:latin typeface=".VnAvant" pitchFamily="34" charset="0"/>
              </a:rPr>
              <a:t>NghÒ gi¸o viªn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1_266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"/>
            <a:ext cx="7848600" cy="4855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86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0070C0"/>
                </a:solidFill>
                <a:latin typeface=".VnAvant" pitchFamily="34" charset="0"/>
              </a:rPr>
              <a:t>NghÒ bé ®éi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co-hoi-viec-lam-cho-bo-d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5257800"/>
            <a:ext cx="57486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b="1" dirty="0" smtClean="0">
                <a:solidFill>
                  <a:srgbClr val="0070C0"/>
                </a:solidFill>
                <a:latin typeface=".VnAvant" pitchFamily="34" charset="0"/>
              </a:rPr>
              <a:t>NghÒ n«ng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5" name="Picture 4" descr="Thơ viết về Nghề Nông hay, chùm thơ ca ngợi người nông dân cần c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11301"/>
            <a:ext cx="7239000" cy="4669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864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70C0"/>
                </a:solidFill>
                <a:latin typeface=".VnAvant" pitchFamily="34" charset="0"/>
              </a:rPr>
              <a:t>NghÒ b¸n hµng</a:t>
            </a:r>
            <a:endParaRPr lang="en-US" sz="6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nhung-nghe-nhat-bac-le-nhung-thu-lai-tien-trieu-moi-ngay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04800"/>
            <a:ext cx="7086601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338</Words>
  <Application>Microsoft Office PowerPoint</Application>
  <PresentationFormat>On-screen Show (4:3)</PresentationFormat>
  <Paragraphs>48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LA080522</cp:lastModifiedBy>
  <cp:revision>106</cp:revision>
  <dcterms:created xsi:type="dcterms:W3CDTF">2018-01-10T11:15:30Z</dcterms:created>
  <dcterms:modified xsi:type="dcterms:W3CDTF">2022-07-20T07:53:02Z</dcterms:modified>
</cp:coreProperties>
</file>