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29.xml" ContentType="application/vnd.openxmlformats-officedocument.presentationml.notesSlide+xml"/>
  <Override PartName="/ppt/tags/tag40.xml" ContentType="application/vnd.openxmlformats-officedocument.presentationml.tags+xml"/>
  <Override PartName="/ppt/notesSlides/notesSlide30.xml" ContentType="application/vnd.openxmlformats-officedocument.presentationml.notesSlide+xml"/>
  <Override PartName="/ppt/tags/tag41.xml" ContentType="application/vnd.openxmlformats-officedocument.presentationml.tags+xml"/>
  <Override PartName="/ppt/notesSlides/notesSlide31.xml" ContentType="application/vnd.openxmlformats-officedocument.presentationml.notesSlide+xml"/>
  <Override PartName="/ppt/tags/tag42.xml" ContentType="application/vnd.openxmlformats-officedocument.presentationml.tags+xml"/>
  <Override PartName="/ppt/notesSlides/notesSlide32.xml" ContentType="application/vnd.openxmlformats-officedocument.presentationml.notesSlide+xml"/>
  <Override PartName="/ppt/tags/tag43.xml" ContentType="application/vnd.openxmlformats-officedocument.presentationml.tags+xml"/>
  <Override PartName="/ppt/notesSlides/notesSlide33.xml" ContentType="application/vnd.openxmlformats-officedocument.presentationml.notesSlide+xml"/>
  <Override PartName="/ppt/tags/tag44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2" r:id="rId2"/>
    <p:sldMasterId id="2147483694" r:id="rId3"/>
    <p:sldMasterId id="2147483706" r:id="rId4"/>
    <p:sldMasterId id="2147483718" r:id="rId5"/>
    <p:sldMasterId id="2147483730" r:id="rId6"/>
    <p:sldMasterId id="2147483742" r:id="rId7"/>
    <p:sldMasterId id="2147483754" r:id="rId8"/>
    <p:sldMasterId id="2147483766" r:id="rId9"/>
    <p:sldMasterId id="2147483778" r:id="rId10"/>
    <p:sldMasterId id="2147483790" r:id="rId11"/>
  </p:sldMasterIdLst>
  <p:notesMasterIdLst>
    <p:notesMasterId r:id="rId46"/>
  </p:notesMasterIdLst>
  <p:sldIdLst>
    <p:sldId id="259" r:id="rId12"/>
    <p:sldId id="264" r:id="rId13"/>
    <p:sldId id="275" r:id="rId14"/>
    <p:sldId id="282" r:id="rId15"/>
    <p:sldId id="284" r:id="rId16"/>
    <p:sldId id="286" r:id="rId17"/>
    <p:sldId id="289" r:id="rId18"/>
    <p:sldId id="285" r:id="rId19"/>
    <p:sldId id="277" r:id="rId20"/>
    <p:sldId id="280" r:id="rId21"/>
    <p:sldId id="311" r:id="rId22"/>
    <p:sldId id="313" r:id="rId23"/>
    <p:sldId id="314" r:id="rId24"/>
    <p:sldId id="315" r:id="rId25"/>
    <p:sldId id="265" r:id="rId26"/>
    <p:sldId id="297" r:id="rId27"/>
    <p:sldId id="296" r:id="rId28"/>
    <p:sldId id="293" r:id="rId29"/>
    <p:sldId id="294" r:id="rId30"/>
    <p:sldId id="295" r:id="rId31"/>
    <p:sldId id="298" r:id="rId32"/>
    <p:sldId id="299" r:id="rId33"/>
    <p:sldId id="309" r:id="rId34"/>
    <p:sldId id="301" r:id="rId35"/>
    <p:sldId id="317" r:id="rId36"/>
    <p:sldId id="319" r:id="rId37"/>
    <p:sldId id="318" r:id="rId38"/>
    <p:sldId id="267" r:id="rId39"/>
    <p:sldId id="270" r:id="rId40"/>
    <p:sldId id="271" r:id="rId41"/>
    <p:sldId id="292" r:id="rId42"/>
    <p:sldId id="291" r:id="rId43"/>
    <p:sldId id="290" r:id="rId44"/>
    <p:sldId id="302" r:id="rId45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marL="0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10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15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356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829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238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648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120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580" algn="l" defTabSz="9129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CC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613E7-77DD-4564-9EC7-AA31814C9F4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C164-32E0-4681-AE06-4AE0D8EB4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78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10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15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356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829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238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648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120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580" algn="l" defTabSz="9129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 bìa</a:t>
            </a:r>
            <a:r>
              <a:rPr lang="en-US" sz="1400" b="1" baseline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giới thiệu</a:t>
            </a:r>
            <a:endParaRPr lang="en-US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4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200" b="1" baseline="0" dirty="0" smtClean="0">
                <a:latin typeface="Times New Roman" pitchFamily="18" charset="0"/>
                <a:cs typeface="Times New Roman" pitchFamily="18" charset="0"/>
              </a:rPr>
              <a:t> chơi: hái quả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6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37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thiệu tranh “ Quả quýt”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10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8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thiệu chữ mới</a:t>
            </a:r>
            <a:endParaRPr lang="vi-V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55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thiệu chữ q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40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hỏi Quiz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thiệu cấu tạo chữ q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27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thiệu các kiểu chữ q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1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chơi: Hái quả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3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hát: Những chữ cái vui nhộn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7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200" b="1" baseline="0" dirty="0" smtClean="0">
                <a:latin typeface="Times New Roman" pitchFamily="18" charset="0"/>
                <a:cs typeface="Times New Roman" pitchFamily="18" charset="0"/>
              </a:rPr>
              <a:t> chơi: Hái quả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2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hỏi Quiz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48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thiệu điểm giống nhau của 2 chữ p-q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90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hỏi Quiz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6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khác nhau của 2 chữ cái p-q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85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dẫn dắt vào phần thi Thử tài của bé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6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chơi: Hộp quà bí mật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40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chơi: Hộp quà bí mật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40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43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="1" baseline="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hộp quà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84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="1" baseline="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2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="1" baseline="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311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="1" baseline="0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52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="1" baseline="0" dirty="0" smtClean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939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911D-5D68-4818-B5C4-9420AF5CE89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2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chữ P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9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dẫn trẻ đọc chữ p</a:t>
            </a:r>
            <a:endParaRPr lang="vi-V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7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hỏi Quiz</a:t>
            </a:r>
            <a:endParaRPr lang="vi-V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7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thiệu chữ P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8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thiệu các kiểu chữ P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38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b="1" baseline="0" dirty="0" smtClean="0">
                <a:latin typeface="Times New Roman" pitchFamily="18" charset="0"/>
                <a:cs typeface="Times New Roman" pitchFamily="18" charset="0"/>
              </a:rPr>
              <a:t> chơi: hái quả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3C164-32E0-4681-AE06-4AE0D8EB4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34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9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7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817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4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975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23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63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1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8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5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2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9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6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432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04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5" indent="0">
              <a:buNone/>
              <a:defRPr sz="1500" b="1"/>
            </a:lvl2pPr>
            <a:lvl3pPr marL="685409" indent="0">
              <a:buNone/>
              <a:defRPr sz="1400" b="1"/>
            </a:lvl3pPr>
            <a:lvl4pPr marL="1028114" indent="0">
              <a:buNone/>
              <a:defRPr sz="1200" b="1"/>
            </a:lvl4pPr>
            <a:lvl5pPr marL="1370818" indent="0">
              <a:buNone/>
              <a:defRPr sz="1200" b="1"/>
            </a:lvl5pPr>
            <a:lvl6pPr marL="1713533" indent="0">
              <a:buNone/>
              <a:defRPr sz="1200" b="1"/>
            </a:lvl6pPr>
            <a:lvl7pPr marL="205622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1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5" indent="0">
              <a:buNone/>
              <a:defRPr sz="1500" b="1"/>
            </a:lvl2pPr>
            <a:lvl3pPr marL="685409" indent="0">
              <a:buNone/>
              <a:defRPr sz="1400" b="1"/>
            </a:lvl3pPr>
            <a:lvl4pPr marL="1028114" indent="0">
              <a:buNone/>
              <a:defRPr sz="1200" b="1"/>
            </a:lvl4pPr>
            <a:lvl5pPr marL="1370818" indent="0">
              <a:buNone/>
              <a:defRPr sz="1200" b="1"/>
            </a:lvl5pPr>
            <a:lvl6pPr marL="1713533" indent="0">
              <a:buNone/>
              <a:defRPr sz="1200" b="1"/>
            </a:lvl6pPr>
            <a:lvl7pPr marL="205622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1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94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629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878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6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04915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695" indent="0">
              <a:buNone/>
              <a:defRPr sz="900"/>
            </a:lvl2pPr>
            <a:lvl3pPr marL="685409" indent="0">
              <a:buNone/>
              <a:defRPr sz="800"/>
            </a:lvl3pPr>
            <a:lvl4pPr marL="1028114" indent="0">
              <a:buNone/>
              <a:defRPr sz="700"/>
            </a:lvl4pPr>
            <a:lvl5pPr marL="1370818" indent="0">
              <a:buNone/>
              <a:defRPr sz="700"/>
            </a:lvl5pPr>
            <a:lvl6pPr marL="1713533" indent="0">
              <a:buNone/>
              <a:defRPr sz="700"/>
            </a:lvl6pPr>
            <a:lvl7pPr marL="2056226" indent="0">
              <a:buNone/>
              <a:defRPr sz="700"/>
            </a:lvl7pPr>
            <a:lvl8pPr marL="2398920" indent="0">
              <a:buNone/>
              <a:defRPr sz="700"/>
            </a:lvl8pPr>
            <a:lvl9pPr marL="274161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13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28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95" indent="0">
              <a:buNone/>
              <a:defRPr sz="2100"/>
            </a:lvl2pPr>
            <a:lvl3pPr marL="685409" indent="0">
              <a:buNone/>
              <a:defRPr sz="1800"/>
            </a:lvl3pPr>
            <a:lvl4pPr marL="1028114" indent="0">
              <a:buNone/>
              <a:defRPr sz="1500"/>
            </a:lvl4pPr>
            <a:lvl5pPr marL="1370818" indent="0">
              <a:buNone/>
              <a:defRPr sz="1500"/>
            </a:lvl5pPr>
            <a:lvl6pPr marL="1713533" indent="0">
              <a:buNone/>
              <a:defRPr sz="1500"/>
            </a:lvl6pPr>
            <a:lvl7pPr marL="2056226" indent="0">
              <a:buNone/>
              <a:defRPr sz="1500"/>
            </a:lvl7pPr>
            <a:lvl8pPr marL="2398920" indent="0">
              <a:buNone/>
              <a:defRPr sz="1500"/>
            </a:lvl8pPr>
            <a:lvl9pPr marL="274161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695" indent="0">
              <a:buNone/>
              <a:defRPr sz="900"/>
            </a:lvl2pPr>
            <a:lvl3pPr marL="685409" indent="0">
              <a:buNone/>
              <a:defRPr sz="800"/>
            </a:lvl3pPr>
            <a:lvl4pPr marL="1028114" indent="0">
              <a:buNone/>
              <a:defRPr sz="700"/>
            </a:lvl4pPr>
            <a:lvl5pPr marL="1370818" indent="0">
              <a:buNone/>
              <a:defRPr sz="700"/>
            </a:lvl5pPr>
            <a:lvl6pPr marL="1713533" indent="0">
              <a:buNone/>
              <a:defRPr sz="700"/>
            </a:lvl6pPr>
            <a:lvl7pPr marL="2056226" indent="0">
              <a:buNone/>
              <a:defRPr sz="700"/>
            </a:lvl7pPr>
            <a:lvl8pPr marL="2398920" indent="0">
              <a:buNone/>
              <a:defRPr sz="700"/>
            </a:lvl8pPr>
            <a:lvl9pPr marL="274161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51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5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368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616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5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6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584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37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563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779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37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63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04904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94" indent="0">
              <a:buNone/>
              <a:defRPr sz="900"/>
            </a:lvl2pPr>
            <a:lvl3pPr marL="685596" indent="0">
              <a:buNone/>
              <a:defRPr sz="800"/>
            </a:lvl3pPr>
            <a:lvl4pPr marL="1028394" indent="0">
              <a:buNone/>
              <a:defRPr sz="700"/>
            </a:lvl4pPr>
            <a:lvl5pPr marL="1371192" indent="0">
              <a:buNone/>
              <a:defRPr sz="700"/>
            </a:lvl5pPr>
            <a:lvl6pPr marL="1713995" indent="0">
              <a:buNone/>
              <a:defRPr sz="700"/>
            </a:lvl6pPr>
            <a:lvl7pPr marL="2056787" indent="0">
              <a:buNone/>
              <a:defRPr sz="700"/>
            </a:lvl7pPr>
            <a:lvl8pPr marL="2399580" indent="0">
              <a:buNone/>
              <a:defRPr sz="700"/>
            </a:lvl8pPr>
            <a:lvl9pPr marL="27423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366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27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6" indent="0">
              <a:buNone/>
              <a:defRPr sz="1800"/>
            </a:lvl3pPr>
            <a:lvl4pPr marL="1028394" indent="0">
              <a:buNone/>
              <a:defRPr sz="1500"/>
            </a:lvl4pPr>
            <a:lvl5pPr marL="1371192" indent="0">
              <a:buNone/>
              <a:defRPr sz="1500"/>
            </a:lvl5pPr>
            <a:lvl6pPr marL="1713995" indent="0">
              <a:buNone/>
              <a:defRPr sz="1500"/>
            </a:lvl6pPr>
            <a:lvl7pPr marL="2056787" indent="0">
              <a:buNone/>
              <a:defRPr sz="1500"/>
            </a:lvl7pPr>
            <a:lvl8pPr marL="2399580" indent="0">
              <a:buNone/>
              <a:defRPr sz="1500"/>
            </a:lvl8pPr>
            <a:lvl9pPr marL="274237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0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94" indent="0">
              <a:buNone/>
              <a:defRPr sz="900"/>
            </a:lvl2pPr>
            <a:lvl3pPr marL="685596" indent="0">
              <a:buNone/>
              <a:defRPr sz="800"/>
            </a:lvl3pPr>
            <a:lvl4pPr marL="1028394" indent="0">
              <a:buNone/>
              <a:defRPr sz="700"/>
            </a:lvl4pPr>
            <a:lvl5pPr marL="1371192" indent="0">
              <a:buNone/>
              <a:defRPr sz="700"/>
            </a:lvl5pPr>
            <a:lvl6pPr marL="1713995" indent="0">
              <a:buNone/>
              <a:defRPr sz="700"/>
            </a:lvl6pPr>
            <a:lvl7pPr marL="2056787" indent="0">
              <a:buNone/>
              <a:defRPr sz="700"/>
            </a:lvl7pPr>
            <a:lvl8pPr marL="2399580" indent="0">
              <a:buNone/>
              <a:defRPr sz="700"/>
            </a:lvl8pPr>
            <a:lvl9pPr marL="27423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4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9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245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357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5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5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10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2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63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2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5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67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901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130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35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57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79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6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13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18" indent="0">
              <a:buNone/>
              <a:defRPr sz="1500" b="1"/>
            </a:lvl2pPr>
            <a:lvl3pPr marL="684508" indent="0">
              <a:buNone/>
              <a:defRPr sz="1400" b="1"/>
            </a:lvl3pPr>
            <a:lvl4pPr marL="1026762" indent="0">
              <a:buNone/>
              <a:defRPr sz="1200" b="1"/>
            </a:lvl4pPr>
            <a:lvl5pPr marL="1369016" indent="0">
              <a:buNone/>
              <a:defRPr sz="1200" b="1"/>
            </a:lvl5pPr>
            <a:lvl6pPr marL="1711307" indent="0">
              <a:buNone/>
              <a:defRPr sz="1200" b="1"/>
            </a:lvl6pPr>
            <a:lvl7pPr marL="2053523" indent="0">
              <a:buNone/>
              <a:defRPr sz="1200" b="1"/>
            </a:lvl7pPr>
            <a:lvl8pPr marL="2395740" indent="0">
              <a:buNone/>
              <a:defRPr sz="1200" b="1"/>
            </a:lvl8pPr>
            <a:lvl9pPr marL="2737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90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18" indent="0">
              <a:buNone/>
              <a:defRPr sz="1500" b="1"/>
            </a:lvl2pPr>
            <a:lvl3pPr marL="684508" indent="0">
              <a:buNone/>
              <a:defRPr sz="1400" b="1"/>
            </a:lvl3pPr>
            <a:lvl4pPr marL="1026762" indent="0">
              <a:buNone/>
              <a:defRPr sz="1200" b="1"/>
            </a:lvl4pPr>
            <a:lvl5pPr marL="1369016" indent="0">
              <a:buNone/>
              <a:defRPr sz="1200" b="1"/>
            </a:lvl5pPr>
            <a:lvl6pPr marL="1711307" indent="0">
              <a:buNone/>
              <a:defRPr sz="1200" b="1"/>
            </a:lvl6pPr>
            <a:lvl7pPr marL="2053523" indent="0">
              <a:buNone/>
              <a:defRPr sz="1200" b="1"/>
            </a:lvl7pPr>
            <a:lvl8pPr marL="2395740" indent="0">
              <a:buNone/>
              <a:defRPr sz="1200" b="1"/>
            </a:lvl8pPr>
            <a:lvl9pPr marL="273795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9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20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39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82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6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04968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218" indent="0">
              <a:buNone/>
              <a:defRPr sz="900"/>
            </a:lvl2pPr>
            <a:lvl3pPr marL="684508" indent="0">
              <a:buNone/>
              <a:defRPr sz="800"/>
            </a:lvl3pPr>
            <a:lvl4pPr marL="1026762" indent="0">
              <a:buNone/>
              <a:defRPr sz="700"/>
            </a:lvl4pPr>
            <a:lvl5pPr marL="1369016" indent="0">
              <a:buNone/>
              <a:defRPr sz="700"/>
            </a:lvl5pPr>
            <a:lvl6pPr marL="1711307" indent="0">
              <a:buNone/>
              <a:defRPr sz="700"/>
            </a:lvl6pPr>
            <a:lvl7pPr marL="2053523" indent="0">
              <a:buNone/>
              <a:defRPr sz="700"/>
            </a:lvl7pPr>
            <a:lvl8pPr marL="2395740" indent="0">
              <a:buNone/>
              <a:defRPr sz="700"/>
            </a:lvl8pPr>
            <a:lvl9pPr marL="273795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1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28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218" indent="0">
              <a:buNone/>
              <a:defRPr sz="2100"/>
            </a:lvl2pPr>
            <a:lvl3pPr marL="684508" indent="0">
              <a:buNone/>
              <a:defRPr sz="1800"/>
            </a:lvl3pPr>
            <a:lvl4pPr marL="1026762" indent="0">
              <a:buNone/>
              <a:defRPr sz="1500"/>
            </a:lvl4pPr>
            <a:lvl5pPr marL="1369016" indent="0">
              <a:buNone/>
              <a:defRPr sz="1500"/>
            </a:lvl5pPr>
            <a:lvl6pPr marL="1711307" indent="0">
              <a:buNone/>
              <a:defRPr sz="1500"/>
            </a:lvl6pPr>
            <a:lvl7pPr marL="2053523" indent="0">
              <a:buNone/>
              <a:defRPr sz="1500"/>
            </a:lvl7pPr>
            <a:lvl8pPr marL="2395740" indent="0">
              <a:buNone/>
              <a:defRPr sz="1500"/>
            </a:lvl8pPr>
            <a:lvl9pPr marL="273795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7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218" indent="0">
              <a:buNone/>
              <a:defRPr sz="900"/>
            </a:lvl2pPr>
            <a:lvl3pPr marL="684508" indent="0">
              <a:buNone/>
              <a:defRPr sz="800"/>
            </a:lvl3pPr>
            <a:lvl4pPr marL="1026762" indent="0">
              <a:buNone/>
              <a:defRPr sz="700"/>
            </a:lvl4pPr>
            <a:lvl5pPr marL="1369016" indent="0">
              <a:buNone/>
              <a:defRPr sz="700"/>
            </a:lvl5pPr>
            <a:lvl6pPr marL="1711307" indent="0">
              <a:buNone/>
              <a:defRPr sz="700"/>
            </a:lvl6pPr>
            <a:lvl7pPr marL="2053523" indent="0">
              <a:buNone/>
              <a:defRPr sz="700"/>
            </a:lvl7pPr>
            <a:lvl8pPr marL="2395740" indent="0">
              <a:buNone/>
              <a:defRPr sz="700"/>
            </a:lvl8pPr>
            <a:lvl9pPr marL="273795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32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17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94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44" indent="0" algn="ctr">
              <a:buNone/>
              <a:defRPr sz="1500"/>
            </a:lvl2pPr>
            <a:lvl3pPr marL="684746" indent="0" algn="ctr">
              <a:buNone/>
              <a:defRPr sz="1400"/>
            </a:lvl3pPr>
            <a:lvl4pPr marL="1027119" indent="0" algn="ctr">
              <a:buNone/>
              <a:defRPr sz="1200"/>
            </a:lvl4pPr>
            <a:lvl5pPr marL="1369492" indent="0" algn="ctr">
              <a:buNone/>
              <a:defRPr sz="1200"/>
            </a:lvl5pPr>
            <a:lvl6pPr marL="1711895" indent="0" algn="ctr">
              <a:buNone/>
              <a:defRPr sz="1200"/>
            </a:lvl6pPr>
            <a:lvl7pPr marL="2054237" indent="0" algn="ctr">
              <a:buNone/>
              <a:defRPr sz="1200"/>
            </a:lvl7pPr>
            <a:lvl8pPr marL="2396580" indent="0" algn="ctr">
              <a:buNone/>
              <a:defRPr sz="1200"/>
            </a:lvl8pPr>
            <a:lvl9pPr marL="273892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50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6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74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09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46" indent="0">
              <a:buNone/>
              <a:defRPr sz="1400" b="1"/>
            </a:lvl3pPr>
            <a:lvl4pPr marL="1027119" indent="0">
              <a:buNone/>
              <a:defRPr sz="1200" b="1"/>
            </a:lvl4pPr>
            <a:lvl5pPr marL="1369492" indent="0">
              <a:buNone/>
              <a:defRPr sz="1200" b="1"/>
            </a:lvl5pPr>
            <a:lvl6pPr marL="1711895" indent="0">
              <a:buNone/>
              <a:defRPr sz="1200" b="1"/>
            </a:lvl6pPr>
            <a:lvl7pPr marL="2054237" indent="0">
              <a:buNone/>
              <a:defRPr sz="1200" b="1"/>
            </a:lvl7pPr>
            <a:lvl8pPr marL="2396580" indent="0">
              <a:buNone/>
              <a:defRPr sz="1200" b="1"/>
            </a:lvl8pPr>
            <a:lvl9pPr marL="273892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46" indent="0">
              <a:buNone/>
              <a:defRPr sz="1400" b="1"/>
            </a:lvl3pPr>
            <a:lvl4pPr marL="1027119" indent="0">
              <a:buNone/>
              <a:defRPr sz="1200" b="1"/>
            </a:lvl4pPr>
            <a:lvl5pPr marL="1369492" indent="0">
              <a:buNone/>
              <a:defRPr sz="1200" b="1"/>
            </a:lvl5pPr>
            <a:lvl6pPr marL="1711895" indent="0">
              <a:buNone/>
              <a:defRPr sz="1200" b="1"/>
            </a:lvl6pPr>
            <a:lvl7pPr marL="2054237" indent="0">
              <a:buNone/>
              <a:defRPr sz="1200" b="1"/>
            </a:lvl7pPr>
            <a:lvl8pPr marL="2396580" indent="0">
              <a:buNone/>
              <a:defRPr sz="1200" b="1"/>
            </a:lvl8pPr>
            <a:lvl9pPr marL="273892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8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09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63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4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67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89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12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34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56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7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54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3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46" indent="0">
              <a:buNone/>
              <a:defRPr sz="900"/>
            </a:lvl3pPr>
            <a:lvl4pPr marL="1027119" indent="0">
              <a:buNone/>
              <a:defRPr sz="800"/>
            </a:lvl4pPr>
            <a:lvl5pPr marL="1369492" indent="0">
              <a:buNone/>
              <a:defRPr sz="800"/>
            </a:lvl5pPr>
            <a:lvl6pPr marL="1711895" indent="0">
              <a:buNone/>
              <a:defRPr sz="800"/>
            </a:lvl6pPr>
            <a:lvl7pPr marL="2054237" indent="0">
              <a:buNone/>
              <a:defRPr sz="800"/>
            </a:lvl7pPr>
            <a:lvl8pPr marL="2396580" indent="0">
              <a:buNone/>
              <a:defRPr sz="800"/>
            </a:lvl8pPr>
            <a:lvl9pPr marL="273892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10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3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44" indent="0">
              <a:buNone/>
              <a:defRPr sz="2100"/>
            </a:lvl2pPr>
            <a:lvl3pPr marL="684746" indent="0">
              <a:buNone/>
              <a:defRPr sz="1800"/>
            </a:lvl3pPr>
            <a:lvl4pPr marL="1027119" indent="0">
              <a:buNone/>
              <a:defRPr sz="1500"/>
            </a:lvl4pPr>
            <a:lvl5pPr marL="1369492" indent="0">
              <a:buNone/>
              <a:defRPr sz="1500"/>
            </a:lvl5pPr>
            <a:lvl6pPr marL="1711895" indent="0">
              <a:buNone/>
              <a:defRPr sz="1500"/>
            </a:lvl6pPr>
            <a:lvl7pPr marL="2054237" indent="0">
              <a:buNone/>
              <a:defRPr sz="1500"/>
            </a:lvl7pPr>
            <a:lvl8pPr marL="2396580" indent="0">
              <a:buNone/>
              <a:defRPr sz="1500"/>
            </a:lvl8pPr>
            <a:lvl9pPr marL="273892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46" indent="0">
              <a:buNone/>
              <a:defRPr sz="900"/>
            </a:lvl3pPr>
            <a:lvl4pPr marL="1027119" indent="0">
              <a:buNone/>
              <a:defRPr sz="800"/>
            </a:lvl4pPr>
            <a:lvl5pPr marL="1369492" indent="0">
              <a:buNone/>
              <a:defRPr sz="800"/>
            </a:lvl5pPr>
            <a:lvl6pPr marL="1711895" indent="0">
              <a:buNone/>
              <a:defRPr sz="800"/>
            </a:lvl6pPr>
            <a:lvl7pPr marL="2054237" indent="0">
              <a:buNone/>
              <a:defRPr sz="800"/>
            </a:lvl7pPr>
            <a:lvl8pPr marL="2396580" indent="0">
              <a:buNone/>
              <a:defRPr sz="800"/>
            </a:lvl8pPr>
            <a:lvl9pPr marL="273892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84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23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0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0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24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9C1-96EE-41E5-84FA-0BDC9784F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F71C9-D487-4C0F-B906-3B0297F52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80" indent="0" algn="ctr">
              <a:buNone/>
              <a:defRPr sz="1500"/>
            </a:lvl2pPr>
            <a:lvl3pPr marL="684814" indent="0" algn="ctr">
              <a:buNone/>
              <a:defRPr sz="1400"/>
            </a:lvl3pPr>
            <a:lvl4pPr marL="1027221" indent="0" algn="ctr">
              <a:buNone/>
              <a:defRPr sz="1200"/>
            </a:lvl4pPr>
            <a:lvl5pPr marL="1369628" indent="0" algn="ctr">
              <a:buNone/>
              <a:defRPr sz="1200"/>
            </a:lvl5pPr>
            <a:lvl6pPr marL="1712063" indent="0" algn="ctr">
              <a:buNone/>
              <a:defRPr sz="1200"/>
            </a:lvl6pPr>
            <a:lvl7pPr marL="2054441" indent="0" algn="ctr">
              <a:buNone/>
              <a:defRPr sz="1200"/>
            </a:lvl7pPr>
            <a:lvl8pPr marL="2396820" indent="0" algn="ctr">
              <a:buNone/>
              <a:defRPr sz="1200"/>
            </a:lvl8pPr>
            <a:lvl9pPr marL="2739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99B2-5A41-470F-A995-81DB6395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30C0-5B59-46C1-A4F1-DB954951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6C58-0C7D-489F-8662-CADA3EE9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56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ED83-89F5-4302-9E8D-13A00B5D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F19B-791E-4461-827A-72013780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1039A-6009-447B-B083-AF3C563E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B244-8758-4AE8-888C-3F7B907B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73D6-06D2-47F0-BBD4-43F047AD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52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393-D5A8-4411-95DE-D5C7DDFC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6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BAE5-2893-4C73-A9B0-23A612F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2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6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4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2530-9784-47DB-8867-847B25FE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9745-53C8-4EBF-9163-E61654D1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C42B-0FA2-4D56-83D3-EE38693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6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EB6D-FC47-4ECE-B336-20FEB05A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9A58-4ADA-467E-B783-348A95460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AA10-6AE5-4482-A732-4FD1F92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DE187-EC54-4397-9D15-61D24F51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3F9DB-2C36-46A9-960B-6601A6C9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C113-7C0F-4690-A0C4-D81DC969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41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D206-85E4-4981-995D-3A9C80D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AAF-06DD-4EEA-A78A-31083E6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80" indent="0">
              <a:buNone/>
              <a:defRPr sz="1500" b="1"/>
            </a:lvl2pPr>
            <a:lvl3pPr marL="684814" indent="0">
              <a:buNone/>
              <a:defRPr sz="1400" b="1"/>
            </a:lvl3pPr>
            <a:lvl4pPr marL="1027221" indent="0">
              <a:buNone/>
              <a:defRPr sz="1200" b="1"/>
            </a:lvl4pPr>
            <a:lvl5pPr marL="1369628" indent="0">
              <a:buNone/>
              <a:defRPr sz="1200" b="1"/>
            </a:lvl5pPr>
            <a:lvl6pPr marL="1712063" indent="0">
              <a:buNone/>
              <a:defRPr sz="1200" b="1"/>
            </a:lvl6pPr>
            <a:lvl7pPr marL="2054441" indent="0">
              <a:buNone/>
              <a:defRPr sz="1200" b="1"/>
            </a:lvl7pPr>
            <a:lvl8pPr marL="2396820" indent="0">
              <a:buNone/>
              <a:defRPr sz="1200" b="1"/>
            </a:lvl8pPr>
            <a:lvl9pPr marL="2739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152DC-BEFB-4988-8AEE-599291E7F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28B7-B43C-44BB-97BC-53A1F8D90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80" indent="0">
              <a:buNone/>
              <a:defRPr sz="1500" b="1"/>
            </a:lvl2pPr>
            <a:lvl3pPr marL="684814" indent="0">
              <a:buNone/>
              <a:defRPr sz="1400" b="1"/>
            </a:lvl3pPr>
            <a:lvl4pPr marL="1027221" indent="0">
              <a:buNone/>
              <a:defRPr sz="1200" b="1"/>
            </a:lvl4pPr>
            <a:lvl5pPr marL="1369628" indent="0">
              <a:buNone/>
              <a:defRPr sz="1200" b="1"/>
            </a:lvl5pPr>
            <a:lvl6pPr marL="1712063" indent="0">
              <a:buNone/>
              <a:defRPr sz="1200" b="1"/>
            </a:lvl6pPr>
            <a:lvl7pPr marL="2054441" indent="0">
              <a:buNone/>
              <a:defRPr sz="1200" b="1"/>
            </a:lvl7pPr>
            <a:lvl8pPr marL="2396820" indent="0">
              <a:buNone/>
              <a:defRPr sz="1200" b="1"/>
            </a:lvl8pPr>
            <a:lvl9pPr marL="2739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9A5C7-0C3F-4B04-BB58-E93E85718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61FCD-D879-4A7B-8969-849DD3F9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92EDB-AACE-4C45-B0D4-F9DDF875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B11B1-EE46-4DBC-8239-D179643B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60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FAD-BAA1-439F-A6FE-A595D721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A17EB-E427-49A0-ADA3-BC8D2F63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00ACB-1FB8-4C48-82C7-1CB2286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0097-4D1D-4185-8F3C-0C3C6A68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68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D7232-28FE-4E92-A9EC-F3ECAB7C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D7066-E79B-4E14-8D0C-7843CEFD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29A3-E1A2-450A-9FF4-F31F383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69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268-0C2D-4E12-80C3-BF1B8FE8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CF186-387E-4F5E-9FB8-16CA48DB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2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A98C-25FE-4A34-8881-F54EEF416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80" indent="0">
              <a:buNone/>
              <a:defRPr sz="1100"/>
            </a:lvl2pPr>
            <a:lvl3pPr marL="684814" indent="0">
              <a:buNone/>
              <a:defRPr sz="900"/>
            </a:lvl3pPr>
            <a:lvl4pPr marL="1027221" indent="0">
              <a:buNone/>
              <a:defRPr sz="800"/>
            </a:lvl4pPr>
            <a:lvl5pPr marL="1369628" indent="0">
              <a:buNone/>
              <a:defRPr sz="800"/>
            </a:lvl5pPr>
            <a:lvl6pPr marL="1712063" indent="0">
              <a:buNone/>
              <a:defRPr sz="800"/>
            </a:lvl6pPr>
            <a:lvl7pPr marL="2054441" indent="0">
              <a:buNone/>
              <a:defRPr sz="800"/>
            </a:lvl7pPr>
            <a:lvl8pPr marL="2396820" indent="0">
              <a:buNone/>
              <a:defRPr sz="800"/>
            </a:lvl8pPr>
            <a:lvl9pPr marL="2739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48885-85B8-444F-A45A-745596FC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0B58-0582-4A24-9E82-6669F751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CB33D-17ED-4DF2-8CFD-6A202BBE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88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474A-1377-4B61-963E-344AEC93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04DC7-7ACE-4CF8-99BD-BA463696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2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80" indent="0">
              <a:buNone/>
              <a:defRPr sz="2100"/>
            </a:lvl2pPr>
            <a:lvl3pPr marL="684814" indent="0">
              <a:buNone/>
              <a:defRPr sz="1800"/>
            </a:lvl3pPr>
            <a:lvl4pPr marL="1027221" indent="0">
              <a:buNone/>
              <a:defRPr sz="1500"/>
            </a:lvl4pPr>
            <a:lvl5pPr marL="1369628" indent="0">
              <a:buNone/>
              <a:defRPr sz="1500"/>
            </a:lvl5pPr>
            <a:lvl6pPr marL="1712063" indent="0">
              <a:buNone/>
              <a:defRPr sz="1500"/>
            </a:lvl6pPr>
            <a:lvl7pPr marL="2054441" indent="0">
              <a:buNone/>
              <a:defRPr sz="1500"/>
            </a:lvl7pPr>
            <a:lvl8pPr marL="2396820" indent="0">
              <a:buNone/>
              <a:defRPr sz="1500"/>
            </a:lvl8pPr>
            <a:lvl9pPr marL="2739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DEA68-6640-43B2-BE04-6A732F5F4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80" indent="0">
              <a:buNone/>
              <a:defRPr sz="1100"/>
            </a:lvl2pPr>
            <a:lvl3pPr marL="684814" indent="0">
              <a:buNone/>
              <a:defRPr sz="900"/>
            </a:lvl3pPr>
            <a:lvl4pPr marL="1027221" indent="0">
              <a:buNone/>
              <a:defRPr sz="800"/>
            </a:lvl4pPr>
            <a:lvl5pPr marL="1369628" indent="0">
              <a:buNone/>
              <a:defRPr sz="800"/>
            </a:lvl5pPr>
            <a:lvl6pPr marL="1712063" indent="0">
              <a:buNone/>
              <a:defRPr sz="800"/>
            </a:lvl6pPr>
            <a:lvl7pPr marL="2054441" indent="0">
              <a:buNone/>
              <a:defRPr sz="800"/>
            </a:lvl7pPr>
            <a:lvl8pPr marL="2396820" indent="0">
              <a:buNone/>
              <a:defRPr sz="800"/>
            </a:lvl8pPr>
            <a:lvl9pPr marL="2739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6B83-FAD2-4553-B51F-8ECFD8C0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60E1-CACA-484F-8415-D94FE16E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6F5AD-2CA5-48EE-9F62-1D65EF54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23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8EA8-F2AA-42EF-ABF4-1F868D3B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CB0A-B664-429C-9A62-DFB8C0C9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B65C-87FC-49E8-B09B-0FF874F6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D2D5-AD1A-4CA9-B9E5-40A694D8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2EE2-E25B-4417-B1F2-E02E9706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54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31B27-F987-4631-AA9A-C6DEB8F72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0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DE50F-9F1F-4D28-B774-FAC9AF4D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0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F916-7F50-47EA-A536-C3433C8C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085-B4A0-4A24-9F13-2B8DBC94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22370-D91A-441F-B344-29628738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4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9C1-96EE-41E5-84FA-0BDC9784F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F71C9-D487-4C0F-B906-3B0297F52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25" indent="0" algn="ctr">
              <a:buNone/>
              <a:defRPr sz="1500"/>
            </a:lvl2pPr>
            <a:lvl3pPr marL="684899" indent="0" algn="ctr">
              <a:buNone/>
              <a:defRPr sz="1400"/>
            </a:lvl3pPr>
            <a:lvl4pPr marL="1027349" indent="0" algn="ctr">
              <a:buNone/>
              <a:defRPr sz="1200"/>
            </a:lvl4pPr>
            <a:lvl5pPr marL="1369798" indent="0" algn="ctr">
              <a:buNone/>
              <a:defRPr sz="1200"/>
            </a:lvl5pPr>
            <a:lvl6pPr marL="1712273" indent="0" algn="ctr">
              <a:buNone/>
              <a:defRPr sz="1200"/>
            </a:lvl6pPr>
            <a:lvl7pPr marL="2054696" indent="0" algn="ctr">
              <a:buNone/>
              <a:defRPr sz="1200"/>
            </a:lvl7pPr>
            <a:lvl8pPr marL="2397120" indent="0" algn="ctr">
              <a:buNone/>
              <a:defRPr sz="1200"/>
            </a:lvl8pPr>
            <a:lvl9pPr marL="273954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99B2-5A41-470F-A995-81DB6395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30C0-5B59-46C1-A4F1-DB954951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6C58-0C7D-489F-8662-CADA3EE9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50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ED83-89F5-4302-9E8D-13A00B5D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F19B-791E-4461-827A-72013780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1039A-6009-447B-B083-AF3C563E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B244-8758-4AE8-888C-3F7B907B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73D6-06D2-47F0-BBD4-43F047AD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8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393-D5A8-4411-95DE-D5C7DDFC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BAE5-2893-4C73-A9B0-23A612F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7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2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5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2530-9784-47DB-8867-847B25FE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9745-53C8-4EBF-9163-E61654D1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C42B-0FA2-4D56-83D3-EE38693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31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EB6D-FC47-4ECE-B336-20FEB05A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9A58-4ADA-467E-B783-348A95460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AA10-6AE5-4482-A732-4FD1F92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DE187-EC54-4397-9D15-61D24F51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3F9DB-2C36-46A9-960B-6601A6C9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C113-7C0F-4690-A0C4-D81DC969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85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D206-85E4-4981-995D-3A9C80D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AAF-06DD-4EEA-A78A-31083E6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25" indent="0">
              <a:buNone/>
              <a:defRPr sz="1500" b="1"/>
            </a:lvl2pPr>
            <a:lvl3pPr marL="684899" indent="0">
              <a:buNone/>
              <a:defRPr sz="1400" b="1"/>
            </a:lvl3pPr>
            <a:lvl4pPr marL="1027349" indent="0">
              <a:buNone/>
              <a:defRPr sz="1200" b="1"/>
            </a:lvl4pPr>
            <a:lvl5pPr marL="1369798" indent="0">
              <a:buNone/>
              <a:defRPr sz="1200" b="1"/>
            </a:lvl5pPr>
            <a:lvl6pPr marL="1712273" indent="0">
              <a:buNone/>
              <a:defRPr sz="1200" b="1"/>
            </a:lvl6pPr>
            <a:lvl7pPr marL="2054696" indent="0">
              <a:buNone/>
              <a:defRPr sz="1200" b="1"/>
            </a:lvl7pPr>
            <a:lvl8pPr marL="2397120" indent="0">
              <a:buNone/>
              <a:defRPr sz="1200" b="1"/>
            </a:lvl8pPr>
            <a:lvl9pPr marL="27395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152DC-BEFB-4988-8AEE-599291E7F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28B7-B43C-44BB-97BC-53A1F8D90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25" indent="0">
              <a:buNone/>
              <a:defRPr sz="1500" b="1"/>
            </a:lvl2pPr>
            <a:lvl3pPr marL="684899" indent="0">
              <a:buNone/>
              <a:defRPr sz="1400" b="1"/>
            </a:lvl3pPr>
            <a:lvl4pPr marL="1027349" indent="0">
              <a:buNone/>
              <a:defRPr sz="1200" b="1"/>
            </a:lvl4pPr>
            <a:lvl5pPr marL="1369798" indent="0">
              <a:buNone/>
              <a:defRPr sz="1200" b="1"/>
            </a:lvl5pPr>
            <a:lvl6pPr marL="1712273" indent="0">
              <a:buNone/>
              <a:defRPr sz="1200" b="1"/>
            </a:lvl6pPr>
            <a:lvl7pPr marL="2054696" indent="0">
              <a:buNone/>
              <a:defRPr sz="1200" b="1"/>
            </a:lvl7pPr>
            <a:lvl8pPr marL="2397120" indent="0">
              <a:buNone/>
              <a:defRPr sz="1200" b="1"/>
            </a:lvl8pPr>
            <a:lvl9pPr marL="27395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9A5C7-0C3F-4B04-BB58-E93E85718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61FCD-D879-4A7B-8969-849DD3F9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92EDB-AACE-4C45-B0D4-F9DDF875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B11B1-EE46-4DBC-8239-D179643B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74" indent="0">
              <a:buNone/>
              <a:defRPr sz="1400" b="1"/>
            </a:lvl3pPr>
            <a:lvl4pPr marL="1026711" indent="0">
              <a:buNone/>
              <a:defRPr sz="1200" b="1"/>
            </a:lvl4pPr>
            <a:lvl5pPr marL="1368948" indent="0">
              <a:buNone/>
              <a:defRPr sz="1200" b="1"/>
            </a:lvl5pPr>
            <a:lvl6pPr marL="1711223" indent="0">
              <a:buNone/>
              <a:defRPr sz="1200" b="1"/>
            </a:lvl6pPr>
            <a:lvl7pPr marL="2053421" indent="0">
              <a:buNone/>
              <a:defRPr sz="1200" b="1"/>
            </a:lvl7pPr>
            <a:lvl8pPr marL="2395620" indent="0">
              <a:buNone/>
              <a:defRPr sz="1200" b="1"/>
            </a:lvl8pPr>
            <a:lvl9pPr marL="273782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9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74" indent="0">
              <a:buNone/>
              <a:defRPr sz="1400" b="1"/>
            </a:lvl3pPr>
            <a:lvl4pPr marL="1026711" indent="0">
              <a:buNone/>
              <a:defRPr sz="1200" b="1"/>
            </a:lvl4pPr>
            <a:lvl5pPr marL="1368948" indent="0">
              <a:buNone/>
              <a:defRPr sz="1200" b="1"/>
            </a:lvl5pPr>
            <a:lvl6pPr marL="1711223" indent="0">
              <a:buNone/>
              <a:defRPr sz="1200" b="1"/>
            </a:lvl6pPr>
            <a:lvl7pPr marL="2053421" indent="0">
              <a:buNone/>
              <a:defRPr sz="1200" b="1"/>
            </a:lvl7pPr>
            <a:lvl8pPr marL="2395620" indent="0">
              <a:buNone/>
              <a:defRPr sz="1200" b="1"/>
            </a:lvl8pPr>
            <a:lvl9pPr marL="273782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9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1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FAD-BAA1-439F-A6FE-A595D721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A17EB-E427-49A0-ADA3-BC8D2F63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00ACB-1FB8-4C48-82C7-1CB2286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0097-4D1D-4185-8F3C-0C3C6A68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82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D7232-28FE-4E92-A9EC-F3ECAB7C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D7066-E79B-4E14-8D0C-7843CEFD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29A3-E1A2-450A-9FF4-F31F383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68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268-0C2D-4E12-80C3-BF1B8FE8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CF186-387E-4F5E-9FB8-16CA48DB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2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A98C-25FE-4A34-8881-F54EEF416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25" indent="0">
              <a:buNone/>
              <a:defRPr sz="1100"/>
            </a:lvl2pPr>
            <a:lvl3pPr marL="684899" indent="0">
              <a:buNone/>
              <a:defRPr sz="900"/>
            </a:lvl3pPr>
            <a:lvl4pPr marL="1027349" indent="0">
              <a:buNone/>
              <a:defRPr sz="800"/>
            </a:lvl4pPr>
            <a:lvl5pPr marL="1369798" indent="0">
              <a:buNone/>
              <a:defRPr sz="800"/>
            </a:lvl5pPr>
            <a:lvl6pPr marL="1712273" indent="0">
              <a:buNone/>
              <a:defRPr sz="800"/>
            </a:lvl6pPr>
            <a:lvl7pPr marL="2054696" indent="0">
              <a:buNone/>
              <a:defRPr sz="800"/>
            </a:lvl7pPr>
            <a:lvl8pPr marL="2397120" indent="0">
              <a:buNone/>
              <a:defRPr sz="800"/>
            </a:lvl8pPr>
            <a:lvl9pPr marL="27395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48885-85B8-444F-A45A-745596FC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0B58-0582-4A24-9E82-6669F751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CB33D-17ED-4DF2-8CFD-6A202BBE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6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474A-1377-4B61-963E-344AEC93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04DC7-7ACE-4CF8-99BD-BA463696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2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25" indent="0">
              <a:buNone/>
              <a:defRPr sz="2100"/>
            </a:lvl2pPr>
            <a:lvl3pPr marL="684899" indent="0">
              <a:buNone/>
              <a:defRPr sz="1800"/>
            </a:lvl3pPr>
            <a:lvl4pPr marL="1027349" indent="0">
              <a:buNone/>
              <a:defRPr sz="1500"/>
            </a:lvl4pPr>
            <a:lvl5pPr marL="1369798" indent="0">
              <a:buNone/>
              <a:defRPr sz="1500"/>
            </a:lvl5pPr>
            <a:lvl6pPr marL="1712273" indent="0">
              <a:buNone/>
              <a:defRPr sz="1500"/>
            </a:lvl6pPr>
            <a:lvl7pPr marL="2054696" indent="0">
              <a:buNone/>
              <a:defRPr sz="1500"/>
            </a:lvl7pPr>
            <a:lvl8pPr marL="2397120" indent="0">
              <a:buNone/>
              <a:defRPr sz="1500"/>
            </a:lvl8pPr>
            <a:lvl9pPr marL="273954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DEA68-6640-43B2-BE04-6A732F5F4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25" indent="0">
              <a:buNone/>
              <a:defRPr sz="1100"/>
            </a:lvl2pPr>
            <a:lvl3pPr marL="684899" indent="0">
              <a:buNone/>
              <a:defRPr sz="900"/>
            </a:lvl3pPr>
            <a:lvl4pPr marL="1027349" indent="0">
              <a:buNone/>
              <a:defRPr sz="800"/>
            </a:lvl4pPr>
            <a:lvl5pPr marL="1369798" indent="0">
              <a:buNone/>
              <a:defRPr sz="800"/>
            </a:lvl5pPr>
            <a:lvl6pPr marL="1712273" indent="0">
              <a:buNone/>
              <a:defRPr sz="800"/>
            </a:lvl6pPr>
            <a:lvl7pPr marL="2054696" indent="0">
              <a:buNone/>
              <a:defRPr sz="800"/>
            </a:lvl7pPr>
            <a:lvl8pPr marL="2397120" indent="0">
              <a:buNone/>
              <a:defRPr sz="800"/>
            </a:lvl8pPr>
            <a:lvl9pPr marL="27395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6B83-FAD2-4553-B51F-8ECFD8C0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60E1-CACA-484F-8415-D94FE16E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6F5AD-2CA5-48EE-9F62-1D65EF54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7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8EA8-F2AA-42EF-ABF4-1F868D3B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CB0A-B664-429C-9A62-DFB8C0C9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B65C-87FC-49E8-B09B-0FF874F6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D2D5-AD1A-4CA9-B9E5-40A694D8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2EE2-E25B-4417-B1F2-E02E9706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70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31B27-F987-4631-AA9A-C6DEB8F72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9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DE50F-9F1F-4D28-B774-FAC9AF4D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9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F916-7F50-47EA-A536-C3433C8C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085-B4A0-4A24-9F13-2B8DBC94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22370-D91A-441F-B344-29628738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27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70" indent="0" algn="ctr">
              <a:buNone/>
              <a:defRPr sz="1500"/>
            </a:lvl2pPr>
            <a:lvl3pPr marL="684984" indent="0" algn="ctr">
              <a:buNone/>
              <a:defRPr sz="1400"/>
            </a:lvl3pPr>
            <a:lvl4pPr marL="1027476" indent="0" algn="ctr">
              <a:buNone/>
              <a:defRPr sz="1200"/>
            </a:lvl4pPr>
            <a:lvl5pPr marL="1369968" indent="0" algn="ctr">
              <a:buNone/>
              <a:defRPr sz="1200"/>
            </a:lvl5pPr>
            <a:lvl6pPr marL="1712483" indent="0" algn="ctr">
              <a:buNone/>
              <a:defRPr sz="1200"/>
            </a:lvl6pPr>
            <a:lvl7pPr marL="2054951" indent="0" algn="ctr">
              <a:buNone/>
              <a:defRPr sz="1200"/>
            </a:lvl7pPr>
            <a:lvl8pPr marL="2397420" indent="0" algn="ctr">
              <a:buNone/>
              <a:defRPr sz="1200"/>
            </a:lvl8pPr>
            <a:lvl9pPr marL="273989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3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5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9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9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38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4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3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70" indent="0">
              <a:buNone/>
              <a:defRPr sz="1500" b="1"/>
            </a:lvl2pPr>
            <a:lvl3pPr marL="684984" indent="0">
              <a:buNone/>
              <a:defRPr sz="1400" b="1"/>
            </a:lvl3pPr>
            <a:lvl4pPr marL="1027476" indent="0">
              <a:buNone/>
              <a:defRPr sz="1200" b="1"/>
            </a:lvl4pPr>
            <a:lvl5pPr marL="1369968" indent="0">
              <a:buNone/>
              <a:defRPr sz="1200" b="1"/>
            </a:lvl5pPr>
            <a:lvl6pPr marL="1712483" indent="0">
              <a:buNone/>
              <a:defRPr sz="1200" b="1"/>
            </a:lvl6pPr>
            <a:lvl7pPr marL="2054951" indent="0">
              <a:buNone/>
              <a:defRPr sz="1200" b="1"/>
            </a:lvl7pPr>
            <a:lvl8pPr marL="2397420" indent="0">
              <a:buNone/>
              <a:defRPr sz="1200" b="1"/>
            </a:lvl8pPr>
            <a:lvl9pPr marL="273989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70" indent="0">
              <a:buNone/>
              <a:defRPr sz="1500" b="1"/>
            </a:lvl2pPr>
            <a:lvl3pPr marL="684984" indent="0">
              <a:buNone/>
              <a:defRPr sz="1400" b="1"/>
            </a:lvl3pPr>
            <a:lvl4pPr marL="1027476" indent="0">
              <a:buNone/>
              <a:defRPr sz="1200" b="1"/>
            </a:lvl4pPr>
            <a:lvl5pPr marL="1369968" indent="0">
              <a:buNone/>
              <a:defRPr sz="1200" b="1"/>
            </a:lvl5pPr>
            <a:lvl6pPr marL="1712483" indent="0">
              <a:buNone/>
              <a:defRPr sz="1200" b="1"/>
            </a:lvl6pPr>
            <a:lvl7pPr marL="2054951" indent="0">
              <a:buNone/>
              <a:defRPr sz="1200" b="1"/>
            </a:lvl7pPr>
            <a:lvl8pPr marL="2397420" indent="0">
              <a:buNone/>
              <a:defRPr sz="1200" b="1"/>
            </a:lvl8pPr>
            <a:lvl9pPr marL="273989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11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99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39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70" indent="0">
              <a:buNone/>
              <a:defRPr sz="1100"/>
            </a:lvl2pPr>
            <a:lvl3pPr marL="684984" indent="0">
              <a:buNone/>
              <a:defRPr sz="900"/>
            </a:lvl3pPr>
            <a:lvl4pPr marL="1027476" indent="0">
              <a:buNone/>
              <a:defRPr sz="800"/>
            </a:lvl4pPr>
            <a:lvl5pPr marL="1369968" indent="0">
              <a:buNone/>
              <a:defRPr sz="800"/>
            </a:lvl5pPr>
            <a:lvl6pPr marL="1712483" indent="0">
              <a:buNone/>
              <a:defRPr sz="800"/>
            </a:lvl6pPr>
            <a:lvl7pPr marL="2054951" indent="0">
              <a:buNone/>
              <a:defRPr sz="800"/>
            </a:lvl7pPr>
            <a:lvl8pPr marL="2397420" indent="0">
              <a:buNone/>
              <a:defRPr sz="800"/>
            </a:lvl8pPr>
            <a:lvl9pPr marL="273989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18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70" indent="0">
              <a:buNone/>
              <a:defRPr sz="2100"/>
            </a:lvl2pPr>
            <a:lvl3pPr marL="684984" indent="0">
              <a:buNone/>
              <a:defRPr sz="1800"/>
            </a:lvl3pPr>
            <a:lvl4pPr marL="1027476" indent="0">
              <a:buNone/>
              <a:defRPr sz="1500"/>
            </a:lvl4pPr>
            <a:lvl5pPr marL="1369968" indent="0">
              <a:buNone/>
              <a:defRPr sz="1500"/>
            </a:lvl5pPr>
            <a:lvl6pPr marL="1712483" indent="0">
              <a:buNone/>
              <a:defRPr sz="1500"/>
            </a:lvl6pPr>
            <a:lvl7pPr marL="2054951" indent="0">
              <a:buNone/>
              <a:defRPr sz="1500"/>
            </a:lvl7pPr>
            <a:lvl8pPr marL="2397420" indent="0">
              <a:buNone/>
              <a:defRPr sz="1500"/>
            </a:lvl8pPr>
            <a:lvl9pPr marL="273989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70" indent="0">
              <a:buNone/>
              <a:defRPr sz="1100"/>
            </a:lvl2pPr>
            <a:lvl3pPr marL="684984" indent="0">
              <a:buNone/>
              <a:defRPr sz="900"/>
            </a:lvl3pPr>
            <a:lvl4pPr marL="1027476" indent="0">
              <a:buNone/>
              <a:defRPr sz="800"/>
            </a:lvl4pPr>
            <a:lvl5pPr marL="1369968" indent="0">
              <a:buNone/>
              <a:defRPr sz="800"/>
            </a:lvl5pPr>
            <a:lvl6pPr marL="1712483" indent="0">
              <a:buNone/>
              <a:defRPr sz="800"/>
            </a:lvl6pPr>
            <a:lvl7pPr marL="2054951" indent="0">
              <a:buNone/>
              <a:defRPr sz="800"/>
            </a:lvl7pPr>
            <a:lvl8pPr marL="2397420" indent="0">
              <a:buNone/>
              <a:defRPr sz="800"/>
            </a:lvl8pPr>
            <a:lvl9pPr marL="273989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5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2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9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33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9C1-96EE-41E5-84FA-0BDC9784F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F71C9-D487-4C0F-B906-3B0297F52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78" indent="0" algn="ctr">
              <a:buNone/>
              <a:defRPr sz="1500"/>
            </a:lvl2pPr>
            <a:lvl3pPr marL="685188" indent="0" algn="ctr">
              <a:buNone/>
              <a:defRPr sz="1400"/>
            </a:lvl3pPr>
            <a:lvl4pPr marL="1027782" indent="0" algn="ctr">
              <a:buNone/>
              <a:defRPr sz="1200"/>
            </a:lvl4pPr>
            <a:lvl5pPr marL="1370376" indent="0" algn="ctr">
              <a:buNone/>
              <a:defRPr sz="1200"/>
            </a:lvl5pPr>
            <a:lvl6pPr marL="1712987" indent="0" algn="ctr">
              <a:buNone/>
              <a:defRPr sz="1200"/>
            </a:lvl6pPr>
            <a:lvl7pPr marL="2055563" indent="0" algn="ctr">
              <a:buNone/>
              <a:defRPr sz="1200"/>
            </a:lvl7pPr>
            <a:lvl8pPr marL="2398140" indent="0" algn="ctr">
              <a:buNone/>
              <a:defRPr sz="1200"/>
            </a:lvl8pPr>
            <a:lvl9pPr marL="274071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99B2-5A41-470F-A995-81DB6395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30C0-5B59-46C1-A4F1-DB954951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6C58-0C7D-489F-8662-CADA3EE9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ED83-89F5-4302-9E8D-13A00B5D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F19B-791E-4461-827A-72013780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1039A-6009-447B-B083-AF3C563E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B244-8758-4AE8-888C-3F7B907B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73D6-06D2-47F0-BBD4-43F047AD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36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393-D5A8-4411-95DE-D5C7DDFC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BAE5-2893-4C73-A9B0-23A612F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1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7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2530-9784-47DB-8867-847B25FE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9745-53C8-4EBF-9163-E61654D1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C42B-0FA2-4D56-83D3-EE38693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9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023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EB6D-FC47-4ECE-B336-20FEB05A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9A58-4ADA-467E-B783-348A95460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AA10-6AE5-4482-A732-4FD1F92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DE187-EC54-4397-9D15-61D24F51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3F9DB-2C36-46A9-960B-6601A6C9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C113-7C0F-4690-A0C4-D81DC969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94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D206-85E4-4981-995D-3A9C80D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AAF-06DD-4EEA-A78A-31083E6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78" indent="0">
              <a:buNone/>
              <a:defRPr sz="1500" b="1"/>
            </a:lvl2pPr>
            <a:lvl3pPr marL="685188" indent="0">
              <a:buNone/>
              <a:defRPr sz="1400" b="1"/>
            </a:lvl3pPr>
            <a:lvl4pPr marL="1027782" indent="0">
              <a:buNone/>
              <a:defRPr sz="1200" b="1"/>
            </a:lvl4pPr>
            <a:lvl5pPr marL="1370376" indent="0">
              <a:buNone/>
              <a:defRPr sz="1200" b="1"/>
            </a:lvl5pPr>
            <a:lvl6pPr marL="1712987" indent="0">
              <a:buNone/>
              <a:defRPr sz="1200" b="1"/>
            </a:lvl6pPr>
            <a:lvl7pPr marL="2055563" indent="0">
              <a:buNone/>
              <a:defRPr sz="1200" b="1"/>
            </a:lvl7pPr>
            <a:lvl8pPr marL="2398140" indent="0">
              <a:buNone/>
              <a:defRPr sz="1200" b="1"/>
            </a:lvl8pPr>
            <a:lvl9pPr marL="274071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152DC-BEFB-4988-8AEE-599291E7F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28B7-B43C-44BB-97BC-53A1F8D90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78" indent="0">
              <a:buNone/>
              <a:defRPr sz="1500" b="1"/>
            </a:lvl2pPr>
            <a:lvl3pPr marL="685188" indent="0">
              <a:buNone/>
              <a:defRPr sz="1400" b="1"/>
            </a:lvl3pPr>
            <a:lvl4pPr marL="1027782" indent="0">
              <a:buNone/>
              <a:defRPr sz="1200" b="1"/>
            </a:lvl4pPr>
            <a:lvl5pPr marL="1370376" indent="0">
              <a:buNone/>
              <a:defRPr sz="1200" b="1"/>
            </a:lvl5pPr>
            <a:lvl6pPr marL="1712987" indent="0">
              <a:buNone/>
              <a:defRPr sz="1200" b="1"/>
            </a:lvl6pPr>
            <a:lvl7pPr marL="2055563" indent="0">
              <a:buNone/>
              <a:defRPr sz="1200" b="1"/>
            </a:lvl7pPr>
            <a:lvl8pPr marL="2398140" indent="0">
              <a:buNone/>
              <a:defRPr sz="1200" b="1"/>
            </a:lvl8pPr>
            <a:lvl9pPr marL="274071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9A5C7-0C3F-4B04-BB58-E93E85718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61FCD-D879-4A7B-8969-849DD3F9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92EDB-AACE-4C45-B0D4-F9DDF875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B11B1-EE46-4DBC-8239-D179643B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90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FAD-BAA1-439F-A6FE-A595D721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A17EB-E427-49A0-ADA3-BC8D2F63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00ACB-1FB8-4C48-82C7-1CB2286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0097-4D1D-4185-8F3C-0C3C6A68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520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D7232-28FE-4E92-A9EC-F3ECAB7C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D7066-E79B-4E14-8D0C-7843CEFD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29A3-E1A2-450A-9FF4-F31F383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42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268-0C2D-4E12-80C3-BF1B8FE8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CF186-387E-4F5E-9FB8-16CA48DB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A98C-25FE-4A34-8881-F54EEF416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78" indent="0">
              <a:buNone/>
              <a:defRPr sz="1100"/>
            </a:lvl2pPr>
            <a:lvl3pPr marL="685188" indent="0">
              <a:buNone/>
              <a:defRPr sz="900"/>
            </a:lvl3pPr>
            <a:lvl4pPr marL="1027782" indent="0">
              <a:buNone/>
              <a:defRPr sz="800"/>
            </a:lvl4pPr>
            <a:lvl5pPr marL="1370376" indent="0">
              <a:buNone/>
              <a:defRPr sz="800"/>
            </a:lvl5pPr>
            <a:lvl6pPr marL="1712987" indent="0">
              <a:buNone/>
              <a:defRPr sz="800"/>
            </a:lvl6pPr>
            <a:lvl7pPr marL="2055563" indent="0">
              <a:buNone/>
              <a:defRPr sz="800"/>
            </a:lvl7pPr>
            <a:lvl8pPr marL="2398140" indent="0">
              <a:buNone/>
              <a:defRPr sz="800"/>
            </a:lvl8pPr>
            <a:lvl9pPr marL="27407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48885-85B8-444F-A45A-745596FC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0B58-0582-4A24-9E82-6669F751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CB33D-17ED-4DF2-8CFD-6A202BBE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90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474A-1377-4B61-963E-344AEC93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04DC7-7ACE-4CF8-99BD-BA463696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78" indent="0">
              <a:buNone/>
              <a:defRPr sz="2100"/>
            </a:lvl2pPr>
            <a:lvl3pPr marL="685188" indent="0">
              <a:buNone/>
              <a:defRPr sz="1800"/>
            </a:lvl3pPr>
            <a:lvl4pPr marL="1027782" indent="0">
              <a:buNone/>
              <a:defRPr sz="1500"/>
            </a:lvl4pPr>
            <a:lvl5pPr marL="1370376" indent="0">
              <a:buNone/>
              <a:defRPr sz="1500"/>
            </a:lvl5pPr>
            <a:lvl6pPr marL="1712987" indent="0">
              <a:buNone/>
              <a:defRPr sz="1500"/>
            </a:lvl6pPr>
            <a:lvl7pPr marL="2055563" indent="0">
              <a:buNone/>
              <a:defRPr sz="1500"/>
            </a:lvl7pPr>
            <a:lvl8pPr marL="2398140" indent="0">
              <a:buNone/>
              <a:defRPr sz="1500"/>
            </a:lvl8pPr>
            <a:lvl9pPr marL="274071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DEA68-6640-43B2-BE04-6A732F5F4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78" indent="0">
              <a:buNone/>
              <a:defRPr sz="1100"/>
            </a:lvl2pPr>
            <a:lvl3pPr marL="685188" indent="0">
              <a:buNone/>
              <a:defRPr sz="900"/>
            </a:lvl3pPr>
            <a:lvl4pPr marL="1027782" indent="0">
              <a:buNone/>
              <a:defRPr sz="800"/>
            </a:lvl4pPr>
            <a:lvl5pPr marL="1370376" indent="0">
              <a:buNone/>
              <a:defRPr sz="800"/>
            </a:lvl5pPr>
            <a:lvl6pPr marL="1712987" indent="0">
              <a:buNone/>
              <a:defRPr sz="800"/>
            </a:lvl6pPr>
            <a:lvl7pPr marL="2055563" indent="0">
              <a:buNone/>
              <a:defRPr sz="800"/>
            </a:lvl7pPr>
            <a:lvl8pPr marL="2398140" indent="0">
              <a:buNone/>
              <a:defRPr sz="800"/>
            </a:lvl8pPr>
            <a:lvl9pPr marL="27407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6B83-FAD2-4553-B51F-8ECFD8C0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60E1-CACA-484F-8415-D94FE16E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6F5AD-2CA5-48EE-9F62-1D65EF54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20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8EA8-F2AA-42EF-ABF4-1F868D3B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CB0A-B664-429C-9A62-DFB8C0C9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B65C-87FC-49E8-B09B-0FF874F6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D2D5-AD1A-4CA9-B9E5-40A694D8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2EE2-E25B-4417-B1F2-E02E9706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48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31B27-F987-4631-AA9A-C6DEB8F72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DE50F-9F1F-4D28-B774-FAC9AF4D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8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F916-7F50-47EA-A536-C3433C8C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085-B4A0-4A24-9F13-2B8DBC94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22370-D91A-441F-B344-29628738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9994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9C1-96EE-41E5-84FA-0BDC9784F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F71C9-D487-4C0F-B906-3B0297F52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41" indent="0" algn="ctr">
              <a:buNone/>
              <a:defRPr sz="1500"/>
            </a:lvl2pPr>
            <a:lvl3pPr marL="685307" indent="0" algn="ctr">
              <a:buNone/>
              <a:defRPr sz="1400"/>
            </a:lvl3pPr>
            <a:lvl4pPr marL="1027961" indent="0" algn="ctr">
              <a:buNone/>
              <a:defRPr sz="1200"/>
            </a:lvl4pPr>
            <a:lvl5pPr marL="1370614" indent="0" algn="ctr">
              <a:buNone/>
              <a:defRPr sz="1200"/>
            </a:lvl5pPr>
            <a:lvl6pPr marL="1713281" indent="0" algn="ctr">
              <a:buNone/>
              <a:defRPr sz="1200"/>
            </a:lvl6pPr>
            <a:lvl7pPr marL="2055920" indent="0" algn="ctr">
              <a:buNone/>
              <a:defRPr sz="1200"/>
            </a:lvl7pPr>
            <a:lvl8pPr marL="2398560" indent="0" algn="ctr">
              <a:buNone/>
              <a:defRPr sz="1200"/>
            </a:lvl8pPr>
            <a:lvl9pPr marL="274120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99B2-5A41-470F-A995-81DB6395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30C0-5B59-46C1-A4F1-DB954951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6C58-0C7D-489F-8662-CADA3EE9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525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ED83-89F5-4302-9E8D-13A00B5D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F19B-791E-4461-827A-72013780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1039A-6009-447B-B083-AF3C563E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B244-8758-4AE8-888C-3F7B907B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73D6-06D2-47F0-BBD4-43F047AD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6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04970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200" indent="0">
              <a:buNone/>
              <a:defRPr sz="900"/>
            </a:lvl2pPr>
            <a:lvl3pPr marL="684474" indent="0">
              <a:buNone/>
              <a:defRPr sz="800"/>
            </a:lvl3pPr>
            <a:lvl4pPr marL="1026711" indent="0">
              <a:buNone/>
              <a:defRPr sz="700"/>
            </a:lvl4pPr>
            <a:lvl5pPr marL="1368948" indent="0">
              <a:buNone/>
              <a:defRPr sz="700"/>
            </a:lvl5pPr>
            <a:lvl6pPr marL="1711223" indent="0">
              <a:buNone/>
              <a:defRPr sz="700"/>
            </a:lvl6pPr>
            <a:lvl7pPr marL="2053421" indent="0">
              <a:buNone/>
              <a:defRPr sz="700"/>
            </a:lvl7pPr>
            <a:lvl8pPr marL="2395620" indent="0">
              <a:buNone/>
              <a:defRPr sz="700"/>
            </a:lvl8pPr>
            <a:lvl9pPr marL="27378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1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F393-D5A8-4411-95DE-D5C7DDFC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0BAE5-2893-4C73-A9B0-23A612F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2530-9784-47DB-8867-847B25FE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9745-53C8-4EBF-9163-E61654D1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C42B-0FA2-4D56-83D3-EE38693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45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EB6D-FC47-4ECE-B336-20FEB05A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9A58-4ADA-467E-B783-348A95460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AA10-6AE5-4482-A732-4FD1F92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DE187-EC54-4397-9D15-61D24F51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3F9DB-2C36-46A9-960B-6601A6C9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C113-7C0F-4690-A0C4-D81DC969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78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D206-85E4-4981-995D-3A9C80D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AAF-06DD-4EEA-A78A-31083E6A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152DC-BEFB-4988-8AEE-599291E7F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28B7-B43C-44BB-97BC-53A1F8D90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307" indent="0">
              <a:buNone/>
              <a:defRPr sz="1400" b="1"/>
            </a:lvl3pPr>
            <a:lvl4pPr marL="1027961" indent="0">
              <a:buNone/>
              <a:defRPr sz="1200" b="1"/>
            </a:lvl4pPr>
            <a:lvl5pPr marL="1370614" indent="0">
              <a:buNone/>
              <a:defRPr sz="1200" b="1"/>
            </a:lvl5pPr>
            <a:lvl6pPr marL="1713281" indent="0">
              <a:buNone/>
              <a:defRPr sz="1200" b="1"/>
            </a:lvl6pPr>
            <a:lvl7pPr marL="2055920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0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9A5C7-0C3F-4B04-BB58-E93E85718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61FCD-D879-4A7B-8969-849DD3F9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92EDB-AACE-4C45-B0D4-F9DDF875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B11B1-EE46-4DBC-8239-D179643B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13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FAD-BAA1-439F-A6FE-A595D721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A17EB-E427-49A0-ADA3-BC8D2F63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00ACB-1FB8-4C48-82C7-1CB2286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0097-4D1D-4185-8F3C-0C3C6A68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153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D7232-28FE-4E92-A9EC-F3ECAB7C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D7066-E79B-4E14-8D0C-7843CEFD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29A3-E1A2-450A-9FF4-F31F3839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41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268-0C2D-4E12-80C3-BF1B8FE8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CF186-387E-4F5E-9FB8-16CA48DB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3A98C-25FE-4A34-8881-F54EEF416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48885-85B8-444F-A45A-745596FC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A0B58-0582-4A24-9E82-6669F751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CB33D-17ED-4DF2-8CFD-6A202BBE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337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474A-1377-4B61-963E-344AEC93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04DC7-7ACE-4CF8-99BD-BA463696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41" indent="0">
              <a:buNone/>
              <a:defRPr sz="2100"/>
            </a:lvl2pPr>
            <a:lvl3pPr marL="685307" indent="0">
              <a:buNone/>
              <a:defRPr sz="1800"/>
            </a:lvl3pPr>
            <a:lvl4pPr marL="1027961" indent="0">
              <a:buNone/>
              <a:defRPr sz="1500"/>
            </a:lvl4pPr>
            <a:lvl5pPr marL="1370614" indent="0">
              <a:buNone/>
              <a:defRPr sz="1500"/>
            </a:lvl5pPr>
            <a:lvl6pPr marL="1713281" indent="0">
              <a:buNone/>
              <a:defRPr sz="1500"/>
            </a:lvl6pPr>
            <a:lvl7pPr marL="2055920" indent="0">
              <a:buNone/>
              <a:defRPr sz="1500"/>
            </a:lvl7pPr>
            <a:lvl8pPr marL="2398560" indent="0">
              <a:buNone/>
              <a:defRPr sz="1500"/>
            </a:lvl8pPr>
            <a:lvl9pPr marL="274120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DEA68-6640-43B2-BE04-6A732F5F4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100"/>
            </a:lvl2pPr>
            <a:lvl3pPr marL="685307" indent="0">
              <a:buNone/>
              <a:defRPr sz="900"/>
            </a:lvl3pPr>
            <a:lvl4pPr marL="1027961" indent="0">
              <a:buNone/>
              <a:defRPr sz="800"/>
            </a:lvl4pPr>
            <a:lvl5pPr marL="1370614" indent="0">
              <a:buNone/>
              <a:defRPr sz="800"/>
            </a:lvl5pPr>
            <a:lvl6pPr marL="1713281" indent="0">
              <a:buNone/>
              <a:defRPr sz="800"/>
            </a:lvl6pPr>
            <a:lvl7pPr marL="2055920" indent="0">
              <a:buNone/>
              <a:defRPr sz="800"/>
            </a:lvl7pPr>
            <a:lvl8pPr marL="2398560" indent="0">
              <a:buNone/>
              <a:defRPr sz="800"/>
            </a:lvl8pPr>
            <a:lvl9pPr marL="274120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16B83-FAD2-4553-B51F-8ECFD8C0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60E1-CACA-484F-8415-D94FE16E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6F5AD-2CA5-48EE-9F62-1D65EF54D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111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8EA8-F2AA-42EF-ABF4-1F868D3B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CB0A-B664-429C-9A62-DFB8C0C9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B65C-87FC-49E8-B09B-0FF874F6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D2D5-AD1A-4CA9-B9E5-40A694D8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2EE2-E25B-4417-B1F2-E02E9706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523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31B27-F987-4631-AA9A-C6DEB8F72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DE50F-9F1F-4D28-B774-FAC9AF4D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DF916-7F50-47EA-A536-C3433C8C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085-B4A0-4A24-9F13-2B8DBC94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22370-D91A-441F-B344-29628738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989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5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2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28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200" indent="0">
              <a:buNone/>
              <a:defRPr sz="2100"/>
            </a:lvl2pPr>
            <a:lvl3pPr marL="684474" indent="0">
              <a:buNone/>
              <a:defRPr sz="1800"/>
            </a:lvl3pPr>
            <a:lvl4pPr marL="1026711" indent="0">
              <a:buNone/>
              <a:defRPr sz="1500"/>
            </a:lvl4pPr>
            <a:lvl5pPr marL="1368948" indent="0">
              <a:buNone/>
              <a:defRPr sz="1500"/>
            </a:lvl5pPr>
            <a:lvl6pPr marL="1711223" indent="0">
              <a:buNone/>
              <a:defRPr sz="1500"/>
            </a:lvl6pPr>
            <a:lvl7pPr marL="2053421" indent="0">
              <a:buNone/>
              <a:defRPr sz="1500"/>
            </a:lvl7pPr>
            <a:lvl8pPr marL="2395620" indent="0">
              <a:buNone/>
              <a:defRPr sz="1500"/>
            </a:lvl8pPr>
            <a:lvl9pPr marL="273782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7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200" indent="0">
              <a:buNone/>
              <a:defRPr sz="900"/>
            </a:lvl2pPr>
            <a:lvl3pPr marL="684474" indent="0">
              <a:buNone/>
              <a:defRPr sz="800"/>
            </a:lvl3pPr>
            <a:lvl4pPr marL="1026711" indent="0">
              <a:buNone/>
              <a:defRPr sz="700"/>
            </a:lvl4pPr>
            <a:lvl5pPr marL="1368948" indent="0">
              <a:buNone/>
              <a:defRPr sz="700"/>
            </a:lvl5pPr>
            <a:lvl6pPr marL="1711223" indent="0">
              <a:buNone/>
              <a:defRPr sz="700"/>
            </a:lvl6pPr>
            <a:lvl7pPr marL="2053421" indent="0">
              <a:buNone/>
              <a:defRPr sz="700"/>
            </a:lvl7pPr>
            <a:lvl8pPr marL="2395620" indent="0">
              <a:buNone/>
              <a:defRPr sz="700"/>
            </a:lvl8pPr>
            <a:lvl9pPr marL="27378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573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1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63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2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5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1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7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3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9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632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540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14" indent="0">
              <a:buNone/>
              <a:defRPr sz="1500" b="1"/>
            </a:lvl2pPr>
            <a:lvl3pPr marL="685256" indent="0">
              <a:buNone/>
              <a:defRPr sz="1400" b="1"/>
            </a:lvl3pPr>
            <a:lvl4pPr marL="1027884" indent="0">
              <a:buNone/>
              <a:defRPr sz="1200" b="1"/>
            </a:lvl4pPr>
            <a:lvl5pPr marL="1370512" indent="0">
              <a:buNone/>
              <a:defRPr sz="1200" b="1"/>
            </a:lvl5pPr>
            <a:lvl6pPr marL="1713155" indent="0">
              <a:buNone/>
              <a:defRPr sz="1200" b="1"/>
            </a:lvl6pPr>
            <a:lvl7pPr marL="2055767" indent="0">
              <a:buNone/>
              <a:defRPr sz="1200" b="1"/>
            </a:lvl7pPr>
            <a:lvl8pPr marL="2398380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6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14" indent="0">
              <a:buNone/>
              <a:defRPr sz="1500" b="1"/>
            </a:lvl2pPr>
            <a:lvl3pPr marL="685256" indent="0">
              <a:buNone/>
              <a:defRPr sz="1400" b="1"/>
            </a:lvl3pPr>
            <a:lvl4pPr marL="1027884" indent="0">
              <a:buNone/>
              <a:defRPr sz="1200" b="1"/>
            </a:lvl4pPr>
            <a:lvl5pPr marL="1370512" indent="0">
              <a:buNone/>
              <a:defRPr sz="1200" b="1"/>
            </a:lvl5pPr>
            <a:lvl6pPr marL="1713155" indent="0">
              <a:buNone/>
              <a:defRPr sz="1200" b="1"/>
            </a:lvl6pPr>
            <a:lvl7pPr marL="2055767" indent="0">
              <a:buNone/>
              <a:defRPr sz="1200" b="1"/>
            </a:lvl7pPr>
            <a:lvl8pPr marL="2398380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531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743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439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6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04924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614" indent="0">
              <a:buNone/>
              <a:defRPr sz="900"/>
            </a:lvl2pPr>
            <a:lvl3pPr marL="685256" indent="0">
              <a:buNone/>
              <a:defRPr sz="800"/>
            </a:lvl3pPr>
            <a:lvl4pPr marL="1027884" indent="0">
              <a:buNone/>
              <a:defRPr sz="700"/>
            </a:lvl4pPr>
            <a:lvl5pPr marL="1370512" indent="0">
              <a:buNone/>
              <a:defRPr sz="700"/>
            </a:lvl5pPr>
            <a:lvl6pPr marL="1713155" indent="0">
              <a:buNone/>
              <a:defRPr sz="700"/>
            </a:lvl6pPr>
            <a:lvl7pPr marL="2055767" indent="0">
              <a:buNone/>
              <a:defRPr sz="700"/>
            </a:lvl7pPr>
            <a:lvl8pPr marL="2398380" indent="0">
              <a:buNone/>
              <a:defRPr sz="700"/>
            </a:lvl8pPr>
            <a:lvl9pPr marL="274099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330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28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14" indent="0">
              <a:buNone/>
              <a:defRPr sz="2100"/>
            </a:lvl2pPr>
            <a:lvl3pPr marL="685256" indent="0">
              <a:buNone/>
              <a:defRPr sz="1800"/>
            </a:lvl3pPr>
            <a:lvl4pPr marL="1027884" indent="0">
              <a:buNone/>
              <a:defRPr sz="1500"/>
            </a:lvl4pPr>
            <a:lvl5pPr marL="1370512" indent="0">
              <a:buNone/>
              <a:defRPr sz="1500"/>
            </a:lvl5pPr>
            <a:lvl6pPr marL="1713155" indent="0">
              <a:buNone/>
              <a:defRPr sz="1500"/>
            </a:lvl6pPr>
            <a:lvl7pPr marL="2055767" indent="0">
              <a:buNone/>
              <a:defRPr sz="1500"/>
            </a:lvl7pPr>
            <a:lvl8pPr marL="2398380" indent="0">
              <a:buNone/>
              <a:defRPr sz="1500"/>
            </a:lvl8pPr>
            <a:lvl9pPr marL="274099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29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614" indent="0">
              <a:buNone/>
              <a:defRPr sz="900"/>
            </a:lvl2pPr>
            <a:lvl3pPr marL="685256" indent="0">
              <a:buNone/>
              <a:defRPr sz="800"/>
            </a:lvl3pPr>
            <a:lvl4pPr marL="1027884" indent="0">
              <a:buNone/>
              <a:defRPr sz="700"/>
            </a:lvl4pPr>
            <a:lvl5pPr marL="1370512" indent="0">
              <a:buNone/>
              <a:defRPr sz="700"/>
            </a:lvl5pPr>
            <a:lvl6pPr marL="1713155" indent="0">
              <a:buNone/>
              <a:defRPr sz="700"/>
            </a:lvl6pPr>
            <a:lvl7pPr marL="2055767" indent="0">
              <a:buNone/>
              <a:defRPr sz="700"/>
            </a:lvl7pPr>
            <a:lvl8pPr marL="2398380" indent="0">
              <a:buNone/>
              <a:defRPr sz="700"/>
            </a:lvl8pPr>
            <a:lvl9pPr marL="274099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011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67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463" tIns="34289" rIns="6846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463" tIns="34289" rIns="6846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51"/>
            <a:ext cx="2133600" cy="273844"/>
          </a:xfrm>
          <a:prstGeom prst="rect">
            <a:avLst/>
          </a:prstGeom>
        </p:spPr>
        <p:txBody>
          <a:bodyPr vert="horz" lIns="68463" tIns="34289" rIns="6846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78"/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78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51"/>
            <a:ext cx="2895600" cy="273844"/>
          </a:xfrm>
          <a:prstGeom prst="rect">
            <a:avLst/>
          </a:prstGeom>
        </p:spPr>
        <p:txBody>
          <a:bodyPr vert="horz" lIns="68463" tIns="34289" rIns="6846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51"/>
            <a:ext cx="2133600" cy="273844"/>
          </a:xfrm>
          <a:prstGeom prst="rect">
            <a:avLst/>
          </a:prstGeom>
        </p:spPr>
        <p:txBody>
          <a:bodyPr vert="horz" lIns="68463" tIns="34289" rIns="6846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78"/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ctr" defTabSz="68447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706" indent="-256706" algn="l" defTabSz="68447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121" indent="-213923" algn="l" defTabSz="68447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11" indent="-171138" algn="l" defTabSz="68447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10" indent="-171138" algn="l" defTabSz="68447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10" indent="-171138" algn="l" defTabSz="68447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284" indent="-171138" algn="l" defTabSz="6844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22" indent="-171138" algn="l" defTabSz="6844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58" indent="-171138" algn="l" defTabSz="6844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33" indent="-171138" algn="l" defTabSz="6844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74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11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48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23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21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2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20" algn="l" defTabSz="6844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46" tIns="34289" rIns="6854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46" tIns="34289" rIns="6854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51"/>
            <a:ext cx="21336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51"/>
            <a:ext cx="28956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51"/>
            <a:ext cx="21336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8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iming>
    <p:tnLst>
      <p:par>
        <p:cTn id="1" dur="indefinite" restart="never" nodeType="tmRoot"/>
      </p:par>
    </p:tnLst>
  </p:timing>
  <p:txStyles>
    <p:titleStyle>
      <a:lvl1pPr algn="ctr" defTabSz="68540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6" indent="-257036" algn="l" defTabSz="685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1" indent="-214198" algn="l" defTabSz="68540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2" tIns="34289" rIns="68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62" tIns="34289" rIns="68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49"/>
            <a:ext cx="2133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49"/>
            <a:ext cx="2895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49"/>
            <a:ext cx="2133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7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iming>
    <p:tnLst>
      <p:par>
        <p:cTn id="1" dur="indefinite" restart="never" nodeType="tmRoot"/>
      </p:par>
    </p:tnLst>
  </p:timing>
  <p:txStyles>
    <p:titleStyle>
      <a:lvl1pPr algn="ctr" defTabSz="68559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02" indent="-257102" algn="l" defTabSz="6855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45" indent="-214253" algn="l" defTabSz="68559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2" algn="l" defTabSz="68559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4" indent="-171402" algn="l" defTabSz="68559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6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466" tIns="34289" rIns="6846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466" tIns="34289" rIns="6846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51"/>
            <a:ext cx="2133600" cy="273844"/>
          </a:xfrm>
          <a:prstGeom prst="rect">
            <a:avLst/>
          </a:prstGeom>
        </p:spPr>
        <p:txBody>
          <a:bodyPr vert="horz" lIns="68466" tIns="34289" rIns="6846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12"/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12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51"/>
            <a:ext cx="2895600" cy="273844"/>
          </a:xfrm>
          <a:prstGeom prst="rect">
            <a:avLst/>
          </a:prstGeom>
        </p:spPr>
        <p:txBody>
          <a:bodyPr vert="horz" lIns="68466" tIns="34289" rIns="6846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51"/>
            <a:ext cx="2133600" cy="273844"/>
          </a:xfrm>
          <a:prstGeom prst="rect">
            <a:avLst/>
          </a:prstGeom>
        </p:spPr>
        <p:txBody>
          <a:bodyPr vert="horz" lIns="68466" tIns="34289" rIns="6846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12"/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4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ctr" defTabSz="68450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718" indent="-256718" algn="l" defTabSz="6845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149" indent="-213933" algn="l" defTabSz="68450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53" indent="-171146" algn="l" defTabSz="68450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70" indent="-171146" algn="l" defTabSz="68450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88" indent="-171146" algn="l" defTabSz="68450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378" indent="-171146" algn="l" defTabSz="6845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633" indent="-171146" algn="l" defTabSz="6845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886" indent="-171146" algn="l" defTabSz="6845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77" indent="-171146" algn="l" defTabSz="68450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18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08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62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16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07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23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740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958" algn="l" defTabSz="6845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87" tIns="34289" rIns="6848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87" tIns="34289" rIns="6848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87" tIns="34289" rIns="6848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46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46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87" tIns="34289" rIns="6848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87" tIns="34289" rIns="6848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46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2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l" defTabSz="68474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2" indent="-171202" algn="l" defTabSz="68474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05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47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90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34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36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09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82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85" indent="-171202" algn="l" defTabSz="68474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44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46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9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92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95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37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80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24" algn="l" defTabSz="6847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BCC7C-3B1D-4F5C-B424-316C718C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93" tIns="34289" rIns="6849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7594-3B24-400D-99B5-14BEE396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93" tIns="34289" rIns="6849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6E67A-1CB5-4186-987C-E305646E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93" tIns="34289" rIns="6849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14"/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24AF6-3791-49EB-A8F0-91AC9A2D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93" tIns="34289" rIns="6849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D3AA-E57D-49DF-809B-713D08A2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93" tIns="34289" rIns="6849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14"/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0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iming>
    <p:tnLst>
      <p:par>
        <p:cTn id="1" dur="indefinite" restart="never" nodeType="tmRoot"/>
      </p:par>
    </p:tnLst>
  </p:timing>
  <p:txStyles>
    <p:titleStyle>
      <a:lvl1pPr algn="l" defTabSz="6848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18" indent="-171218" algn="l" defTabSz="6848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53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31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410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790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224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631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038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473" indent="-171218" algn="l" defTabSz="6848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80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14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221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628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063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441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820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200" algn="l" defTabSz="6848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BCC7C-3B1D-4F5C-B424-316C718C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1" tIns="34289" rIns="6850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7594-3B24-400D-99B5-14BEE396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1" tIns="34289" rIns="68501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6E67A-1CB5-4186-987C-E305646E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01" tIns="34289" rIns="6850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99"/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99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24AF6-3791-49EB-A8F0-91AC9A2D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01" tIns="34289" rIns="6850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D3AA-E57D-49DF-809B-713D08A2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01" tIns="34289" rIns="6850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99"/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iming>
    <p:tnLst>
      <p:par>
        <p:cTn id="1" dur="indefinite" restart="never" nodeType="tmRoot"/>
      </p:par>
    </p:tnLst>
  </p:timing>
  <p:txStyles>
    <p:titleStyle>
      <a:lvl1pPr algn="l" defTabSz="6848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38" indent="-171238" algn="l" defTabSz="6848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13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36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0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985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459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909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358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833" indent="-171238" algn="l" defTabSz="6848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25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99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49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798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273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696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120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545" algn="l" defTabSz="6848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8" tIns="34289" rIns="6850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8" tIns="34289" rIns="6850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08" tIns="34289" rIns="6850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84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08" tIns="34289" rIns="6850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08" tIns="34289" rIns="6850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84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l" defTabSz="68498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58" indent="-171258" algn="l" defTabSz="68498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73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241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10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180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694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186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678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93" indent="-171258" algn="l" defTabSz="6849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7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84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76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68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483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951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42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890" algn="l" defTabSz="6849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BCC7C-3B1D-4F5C-B424-316C718C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26" tIns="34289" rIns="6852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7594-3B24-400D-99B5-14BEE396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26" tIns="34289" rIns="6852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6E67A-1CB5-4186-987C-E305646E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88"/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88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24AF6-3791-49EB-A8F0-91AC9A2D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D3AA-E57D-49DF-809B-713D08A2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26" tIns="34289" rIns="6852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188"/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1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8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id="1" dur="indefinite" restart="never" nodeType="tmRoot"/>
      </p:par>
    </p:tnLst>
  </p:timing>
  <p:txStyles>
    <p:titleStyle>
      <a:lvl1pPr algn="l" defTabSz="68518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6" indent="-171306" algn="l" defTabSz="68518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17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93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70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48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58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52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446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057" indent="-171306" algn="l" defTabSz="68518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78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88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82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76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87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63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140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18" algn="l" defTabSz="68518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BCC7C-3B1D-4F5C-B424-316C718C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7" tIns="34289" rIns="6853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7594-3B24-400D-99B5-14BEE3968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7" tIns="34289" rIns="6853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6E67A-1CB5-4186-987C-E305646E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7"/>
            <a:fld id="{FA90619D-3642-42EB-B1A3-BAAE7335EA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07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24AF6-3791-49EB-A8F0-91AC9A2D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D3AA-E57D-49DF-809B-713D08A2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7" tIns="34289" rIns="6853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7"/>
            <a:fld id="{5503CAA3-88BD-4355-A25B-55E867D3E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3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txStyles>
    <p:titleStyle>
      <a:lvl1pPr algn="l" defTabSz="6853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4" indent="-171334" algn="l" defTabSz="6853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0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40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80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2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87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4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94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561" indent="-171334" algn="l" defTabSz="6853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07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6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14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8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2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60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01" algn="l" defTabSz="6853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32" tIns="34289" rIns="6853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32" tIns="34289" rIns="6853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51"/>
            <a:ext cx="2133600" cy="273844"/>
          </a:xfrm>
          <a:prstGeom prst="rect">
            <a:avLst/>
          </a:prstGeom>
        </p:spPr>
        <p:txBody>
          <a:bodyPr vert="horz" lIns="68532" tIns="34289" rIns="6853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fld id="{F1C26F53-737B-4A4B-84A0-747C8BB8D2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0"/>
              <a:t>5/22/2022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51"/>
            <a:ext cx="2895600" cy="273844"/>
          </a:xfrm>
          <a:prstGeom prst="rect">
            <a:avLst/>
          </a:prstGeom>
        </p:spPr>
        <p:txBody>
          <a:bodyPr vert="horz" lIns="68532" tIns="34289" rIns="6853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51"/>
            <a:ext cx="2133600" cy="273844"/>
          </a:xfrm>
          <a:prstGeom prst="rect">
            <a:avLst/>
          </a:prstGeom>
        </p:spPr>
        <p:txBody>
          <a:bodyPr vert="horz" lIns="68532" tIns="34289" rIns="6853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fld id="{7EB7763D-DFDD-4059-B505-284FA31315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iming>
    <p:tnLst>
      <p:par>
        <p:cTn id="1" dur="indefinite" restart="never" nodeType="tmRoot"/>
      </p:par>
    </p:tnLst>
  </p:timing>
  <p:txStyles>
    <p:titleStyle>
      <a:lvl1pPr algn="ctr" defTabSz="68525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82" indent="-256982" algn="l" defTabSz="6852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765" indent="-214153" algn="l" defTabSz="68525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77" indent="-171322" algn="l" defTabSz="6852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90" indent="-171322" algn="l" defTabSz="68525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04" indent="-171322" algn="l" defTabSz="68525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46" indent="-171322" algn="l" defTabSz="68525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74" indent="-171322" algn="l" defTabSz="68525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702" indent="-171322" algn="l" defTabSz="68525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45" indent="-171322" algn="l" defTabSz="68525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4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6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84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12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55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67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80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4" algn="l" defTabSz="6852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audio" Target="../media/audio2.wav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gif"/><Relationship Id="rId18" Type="http://schemas.microsoft.com/office/2007/relationships/hdphoto" Target="../media/hdphoto5.wdp"/><Relationship Id="rId3" Type="http://schemas.openxmlformats.org/officeDocument/2006/relationships/notesSlide" Target="../notesSlides/notesSlide11.xml"/><Relationship Id="rId21" Type="http://schemas.openxmlformats.org/officeDocument/2006/relationships/audio" Target="../media/audio3.wav"/><Relationship Id="rId7" Type="http://schemas.openxmlformats.org/officeDocument/2006/relationships/image" Target="../media/image36.gif"/><Relationship Id="rId12" Type="http://schemas.openxmlformats.org/officeDocument/2006/relationships/image" Target="../media/image41.gif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45.jpeg"/><Relationship Id="rId20" Type="http://schemas.microsoft.com/office/2007/relationships/hdphoto" Target="../media/hdphoto6.wdp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audio" Target="../media/audio1.wav"/><Relationship Id="rId15" Type="http://schemas.openxmlformats.org/officeDocument/2006/relationships/image" Target="../media/image44.gif"/><Relationship Id="rId10" Type="http://schemas.openxmlformats.org/officeDocument/2006/relationships/image" Target="../media/image39.gif"/><Relationship Id="rId19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19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4.xml"/><Relationship Id="rId7" Type="http://schemas.openxmlformats.org/officeDocument/2006/relationships/image" Target="../media/image5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7.png"/><Relationship Id="rId4" Type="http://schemas.openxmlformats.org/officeDocument/2006/relationships/tags" Target="../tags/tag25.xml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9.xml"/><Relationship Id="rId6" Type="http://schemas.openxmlformats.org/officeDocument/2006/relationships/image" Target="../media/image27.png"/><Relationship Id="rId5" Type="http://schemas.openxmlformats.org/officeDocument/2006/relationships/slide" Target="slide20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audio" Target="../media/media1.mp3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2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0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1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33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4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5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notesSlide" Target="../notesSlides/notesSlide26.xml"/><Relationship Id="rId21" Type="http://schemas.openxmlformats.org/officeDocument/2006/relationships/image" Target="../media/image78.gif"/><Relationship Id="rId7" Type="http://schemas.openxmlformats.org/officeDocument/2006/relationships/image" Target="../media/image20.png"/><Relationship Id="rId12" Type="http://schemas.openxmlformats.org/officeDocument/2006/relationships/slide" Target="slide1.xml"/><Relationship Id="rId17" Type="http://schemas.openxmlformats.org/officeDocument/2006/relationships/image" Target="../media/image74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tags" Target="../tags/tag36.xml"/><Relationship Id="rId6" Type="http://schemas.openxmlformats.org/officeDocument/2006/relationships/slide" Target="slide2.xml"/><Relationship Id="rId11" Type="http://schemas.openxmlformats.org/officeDocument/2006/relationships/image" Target="../media/image38.png"/><Relationship Id="rId5" Type="http://schemas.openxmlformats.org/officeDocument/2006/relationships/image" Target="../media/image69.jpeg"/><Relationship Id="rId15" Type="http://schemas.openxmlformats.org/officeDocument/2006/relationships/image" Target="../media/image72.png"/><Relationship Id="rId10" Type="http://schemas.openxmlformats.org/officeDocument/2006/relationships/image" Target="../media/image37.png"/><Relationship Id="rId19" Type="http://schemas.openxmlformats.org/officeDocument/2006/relationships/image" Target="../media/image76.png"/><Relationship Id="rId4" Type="http://schemas.openxmlformats.org/officeDocument/2006/relationships/image" Target="../media/image68.jpg"/><Relationship Id="rId9" Type="http://schemas.openxmlformats.org/officeDocument/2006/relationships/slide" Target="slide4.xml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38.png"/><Relationship Id="rId18" Type="http://schemas.openxmlformats.org/officeDocument/2006/relationships/image" Target="../media/image72.png"/><Relationship Id="rId26" Type="http://schemas.openxmlformats.org/officeDocument/2006/relationships/image" Target="../media/image77.png"/><Relationship Id="rId3" Type="http://schemas.openxmlformats.org/officeDocument/2006/relationships/notesSlide" Target="../notesSlides/notesSlide27.xml"/><Relationship Id="rId21" Type="http://schemas.openxmlformats.org/officeDocument/2006/relationships/image" Target="../media/image74.png"/><Relationship Id="rId7" Type="http://schemas.openxmlformats.org/officeDocument/2006/relationships/image" Target="../media/image20.png"/><Relationship Id="rId12" Type="http://schemas.openxmlformats.org/officeDocument/2006/relationships/slide" Target="slide29.xml"/><Relationship Id="rId17" Type="http://schemas.openxmlformats.org/officeDocument/2006/relationships/image" Target="../media/image71.png"/><Relationship Id="rId25" Type="http://schemas.openxmlformats.org/officeDocument/2006/relationships/slide" Target="slide33.xml"/><Relationship Id="rId2" Type="http://schemas.openxmlformats.org/officeDocument/2006/relationships/slideLayout" Target="../slideLayouts/slideLayout23.xml"/><Relationship Id="rId16" Type="http://schemas.openxmlformats.org/officeDocument/2006/relationships/slide" Target="slide30.xml"/><Relationship Id="rId20" Type="http://schemas.openxmlformats.org/officeDocument/2006/relationships/image" Target="../media/image73.png"/><Relationship Id="rId1" Type="http://schemas.openxmlformats.org/officeDocument/2006/relationships/tags" Target="../tags/tag37.xml"/><Relationship Id="rId6" Type="http://schemas.openxmlformats.org/officeDocument/2006/relationships/slide" Target="slide2.xml"/><Relationship Id="rId11" Type="http://schemas.openxmlformats.org/officeDocument/2006/relationships/image" Target="../media/image37.png"/><Relationship Id="rId24" Type="http://schemas.openxmlformats.org/officeDocument/2006/relationships/image" Target="../media/image76.png"/><Relationship Id="rId5" Type="http://schemas.openxmlformats.org/officeDocument/2006/relationships/image" Target="../media/image69.jpeg"/><Relationship Id="rId15" Type="http://schemas.openxmlformats.org/officeDocument/2006/relationships/image" Target="../media/image70.png"/><Relationship Id="rId23" Type="http://schemas.openxmlformats.org/officeDocument/2006/relationships/image" Target="../media/image75.png"/><Relationship Id="rId10" Type="http://schemas.openxmlformats.org/officeDocument/2006/relationships/slide" Target="slide4.xml"/><Relationship Id="rId19" Type="http://schemas.openxmlformats.org/officeDocument/2006/relationships/slide" Target="slide31.xml"/><Relationship Id="rId4" Type="http://schemas.openxmlformats.org/officeDocument/2006/relationships/image" Target="../media/image68.jpg"/><Relationship Id="rId9" Type="http://schemas.openxmlformats.org/officeDocument/2006/relationships/image" Target="../media/image21.png"/><Relationship Id="rId14" Type="http://schemas.openxmlformats.org/officeDocument/2006/relationships/slide" Target="slide1.xml"/><Relationship Id="rId22" Type="http://schemas.openxmlformats.org/officeDocument/2006/relationships/slide" Target="slide32.xml"/><Relationship Id="rId27" Type="http://schemas.openxmlformats.org/officeDocument/2006/relationships/image" Target="../media/image78.gi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79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4.png"/><Relationship Id="rId1" Type="http://schemas.openxmlformats.org/officeDocument/2006/relationships/tags" Target="../tags/tag38.xml"/><Relationship Id="rId6" Type="http://schemas.openxmlformats.org/officeDocument/2006/relationships/audio" Target="../media/audio6.wav"/><Relationship Id="rId11" Type="http://schemas.openxmlformats.org/officeDocument/2006/relationships/slide" Target="slide27.xml"/><Relationship Id="rId5" Type="http://schemas.openxmlformats.org/officeDocument/2006/relationships/audio" Target="../media/audio5.wav"/><Relationship Id="rId15" Type="http://schemas.openxmlformats.org/officeDocument/2006/relationships/image" Target="../media/image83.png"/><Relationship Id="rId10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openxmlformats.org/officeDocument/2006/relationships/image" Target="../media/image80.png"/><Relationship Id="rId1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9.xml"/><Relationship Id="rId6" Type="http://schemas.openxmlformats.org/officeDocument/2006/relationships/image" Target="../media/image50.png"/><Relationship Id="rId5" Type="http://schemas.openxmlformats.org/officeDocument/2006/relationships/audio" Target="../media/audio2.wav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tags" Target="../tags/tag6.xml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audio" Target="../media/audio1.wav"/><Relationship Id="rId10" Type="http://schemas.openxmlformats.org/officeDocument/2006/relationships/slide" Target="slide27.xml"/><Relationship Id="rId4" Type="http://schemas.openxmlformats.org/officeDocument/2006/relationships/audio" Target="../media/audio2.wav"/><Relationship Id="rId9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5.png"/><Relationship Id="rId12" Type="http://schemas.openxmlformats.org/officeDocument/2006/relationships/slide" Target="slide27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1.xml"/><Relationship Id="rId6" Type="http://schemas.openxmlformats.org/officeDocument/2006/relationships/audio" Target="../media/audio6.wav"/><Relationship Id="rId11" Type="http://schemas.openxmlformats.org/officeDocument/2006/relationships/image" Target="../media/image86.png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7.png"/><Relationship Id="rId12" Type="http://schemas.openxmlformats.org/officeDocument/2006/relationships/slide" Target="slide2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2.xml"/><Relationship Id="rId6" Type="http://schemas.openxmlformats.org/officeDocument/2006/relationships/audio" Target="../media/audio6.wav"/><Relationship Id="rId11" Type="http://schemas.openxmlformats.org/officeDocument/2006/relationships/image" Target="../media/image82.png"/><Relationship Id="rId5" Type="http://schemas.openxmlformats.org/officeDocument/2006/relationships/audio" Target="../media/audio5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3.xml"/><Relationship Id="rId6" Type="http://schemas.openxmlformats.org/officeDocument/2006/relationships/image" Target="../media/image50.png"/><Relationship Id="rId5" Type="http://schemas.openxmlformats.org/officeDocument/2006/relationships/audio" Target="../media/audio2.wav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44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2.xml"/><Relationship Id="rId7" Type="http://schemas.openxmlformats.org/officeDocument/2006/relationships/image" Target="../media/image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r="12459"/>
          <a:stretch/>
        </p:blipFill>
        <p:spPr bwMode="auto">
          <a:xfrm>
            <a:off x="0" y="-1"/>
            <a:ext cx="9144000" cy="518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7853" b="35395"/>
          <a:stretch/>
        </p:blipFill>
        <p:spPr>
          <a:xfrm>
            <a:off x="6025794" y="3763515"/>
            <a:ext cx="3195429" cy="1440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8390" y="53797"/>
            <a:ext cx="5870148" cy="646327"/>
          </a:xfrm>
          <a:prstGeom prst="rect">
            <a:avLst/>
          </a:prstGeom>
          <a:noFill/>
        </p:spPr>
        <p:txBody>
          <a:bodyPr wrap="none" lIns="91284" tIns="45652" rIns="91284" bIns="45652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VÀ ĐÀO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065169"/>
            <a:ext cx="7005228" cy="1569523"/>
          </a:xfrm>
          <a:prstGeom prst="rect">
            <a:avLst/>
          </a:prstGeom>
          <a:noFill/>
        </p:spPr>
        <p:txBody>
          <a:bodyPr wrap="square" lIns="91284" tIns="45652" rIns="91284" bIns="45652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       : Làm quen chữ cái p-q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   : Trẻ 5-6 tuổi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 : Nguyễn Thị Phượng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       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MGL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200" y="4715265"/>
            <a:ext cx="3004300" cy="461661"/>
          </a:xfrm>
          <a:prstGeom prst="rect">
            <a:avLst/>
          </a:prstGeom>
          <a:noFill/>
        </p:spPr>
        <p:txBody>
          <a:bodyPr wrap="none" lIns="91284" tIns="45652" rIns="91284" bIns="45652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Nội, tháng 12/2021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A2205-DF14-4923-A976-91D915278FB2}"/>
              </a:ext>
            </a:extLst>
          </p:cNvPr>
          <p:cNvSpPr txBox="1"/>
          <p:nvPr/>
        </p:nvSpPr>
        <p:spPr>
          <a:xfrm>
            <a:off x="1551750" y="1162446"/>
            <a:ext cx="6328581" cy="523087"/>
          </a:xfrm>
          <a:prstGeom prst="rect">
            <a:avLst/>
          </a:prstGeom>
          <a:noFill/>
        </p:spPr>
        <p:txBody>
          <a:bodyPr wrap="none" lIns="91308" tIns="45654" rIns="91308" bIns="4565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CHỮ VIẾT</a:t>
            </a:r>
          </a:p>
        </p:txBody>
      </p:sp>
      <p:pic>
        <p:nvPicPr>
          <p:cNvPr id="1030" name="Picture 6" descr="Shaikhakhsa (shaikhakhsa) - Profile | Pinteres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07" y="2134182"/>
            <a:ext cx="1845208" cy="17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ted Gif Letters - ClipArt Be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54" y="1997422"/>
            <a:ext cx="1954555" cy="173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0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815"/>
    </mc:Choice>
    <mc:Fallback xmlns="">
      <p:transition spd="slow" advClick="0" advTm="5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887785" y="2751196"/>
            <a:ext cx="3747652" cy="2392304"/>
            <a:chOff x="2887783" y="2751196"/>
            <a:chExt cx="3747652" cy="2392304"/>
          </a:xfrm>
        </p:grpSpPr>
        <p:pic>
          <p:nvPicPr>
            <p:cNvPr id="6" name="Picture 2" descr="Giỏ quà Tết 2020 đẹp và giá rẻ dành cho mọi nhà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5" b="9752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2" t="10999" r="10335" b="3348"/>
            <a:stretch/>
          </p:blipFill>
          <p:spPr bwMode="auto">
            <a:xfrm>
              <a:off x="2887783" y="2751196"/>
              <a:ext cx="3747652" cy="2387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19693" y="4374085"/>
              <a:ext cx="556510" cy="769415"/>
            </a:xfrm>
            <a:prstGeom prst="rect">
              <a:avLst/>
            </a:prstGeom>
            <a:noFill/>
          </p:spPr>
          <p:txBody>
            <a:bodyPr wrap="none" lIns="91414" tIns="45707" rIns="91414" bIns="45707" rtlCol="0">
              <a:spAutoFit/>
            </a:bodyPr>
            <a:lstStyle/>
            <a:p>
              <a:r>
                <a:rPr lang="en-US" sz="4400" b="1" dirty="0">
                  <a:solidFill>
                    <a:srgbClr val="FFFF00"/>
                  </a:solidFill>
                  <a:latin typeface=".VnAvant" pitchFamily="34" charset="0"/>
                </a:rPr>
                <a:t>p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73204" y="1808374"/>
            <a:ext cx="812473" cy="823112"/>
            <a:chOff x="4373189" y="1808372"/>
            <a:chExt cx="812473" cy="823112"/>
          </a:xfrm>
        </p:grpSpPr>
        <p:pic>
          <p:nvPicPr>
            <p:cNvPr id="12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189" y="1808372"/>
              <a:ext cx="812473" cy="823112"/>
            </a:xfrm>
            <a:prstGeom prst="rect">
              <a:avLst/>
            </a:prstGeom>
          </p:spPr>
        </p:pic>
        <p:pic>
          <p:nvPicPr>
            <p:cNvPr id="13" name="Picture 2" descr="Tập viết lớp 1 |Tập viết chữ p - YouTub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57416"/>
            <a:stretch/>
          </p:blipFill>
          <p:spPr bwMode="auto">
            <a:xfrm>
              <a:off x="4645301" y="2129824"/>
              <a:ext cx="232616" cy="34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979831" y="590551"/>
            <a:ext cx="812473" cy="823112"/>
            <a:chOff x="3574934" y="1306712"/>
            <a:chExt cx="812473" cy="823112"/>
          </a:xfrm>
        </p:grpSpPr>
        <p:pic>
          <p:nvPicPr>
            <p:cNvPr id="14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934" y="1306712"/>
              <a:ext cx="812473" cy="82311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786249" y="1510134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.VnAvant" pitchFamily="34" charset="0"/>
                </a:rPr>
                <a:t>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82748" y="364623"/>
            <a:ext cx="498481" cy="675064"/>
            <a:chOff x="1482719" y="364623"/>
            <a:chExt cx="498481" cy="675064"/>
          </a:xfrm>
        </p:grpSpPr>
        <p:pic>
          <p:nvPicPr>
            <p:cNvPr id="21" name="cam 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93930BDA-FA47-495C-BA76-7E03199F4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19" y="364623"/>
              <a:ext cx="498481" cy="675064"/>
            </a:xfrm>
            <a:prstGeom prst="rect">
              <a:avLst/>
            </a:prstGeom>
          </p:spPr>
        </p:pic>
        <p:pic>
          <p:nvPicPr>
            <p:cNvPr id="22" name="Picture 2" descr="Tập viết lớp 1 |Tập viết chữ p - YouTub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57416"/>
            <a:stretch/>
          </p:blipFill>
          <p:spPr bwMode="auto">
            <a:xfrm>
              <a:off x="1615651" y="644148"/>
              <a:ext cx="232616" cy="34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7088639" y="1960994"/>
            <a:ext cx="790231" cy="790231"/>
            <a:chOff x="7088610" y="1960965"/>
            <a:chExt cx="790231" cy="790231"/>
          </a:xfrm>
        </p:grpSpPr>
        <p:pic>
          <p:nvPicPr>
            <p:cNvPr id="24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88610" y="1960965"/>
              <a:ext cx="790231" cy="790231"/>
            </a:xfrm>
            <a:prstGeom prst="rect">
              <a:avLst/>
            </a:prstGeom>
          </p:spPr>
        </p:pic>
        <p:pic>
          <p:nvPicPr>
            <p:cNvPr id="25" name="Picture 2" descr="Tập viết lớp 1 |Tập viết chữ p - YouTub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57416"/>
            <a:stretch/>
          </p:blipFill>
          <p:spPr bwMode="auto">
            <a:xfrm>
              <a:off x="7338580" y="2132628"/>
              <a:ext cx="232616" cy="34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26242" y="933431"/>
            <a:ext cx="625892" cy="776805"/>
            <a:chOff x="626240" y="886173"/>
            <a:chExt cx="625892" cy="923600"/>
          </a:xfrm>
        </p:grpSpPr>
        <p:pic>
          <p:nvPicPr>
            <p:cNvPr id="27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28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>
                  <a:solidFill>
                    <a:srgbClr val="FFFF00"/>
                  </a:solidFill>
                </a:rPr>
                <a:t>P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209801" y="498785"/>
            <a:ext cx="625892" cy="776805"/>
            <a:chOff x="626240" y="886173"/>
            <a:chExt cx="625892" cy="923600"/>
          </a:xfrm>
        </p:grpSpPr>
        <p:pic>
          <p:nvPicPr>
            <p:cNvPr id="30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31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>
                  <a:solidFill>
                    <a:srgbClr val="0000CC"/>
                  </a:solidFill>
                </a:rPr>
                <a:t>P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33834" y="1466663"/>
            <a:ext cx="625892" cy="776805"/>
            <a:chOff x="626240" y="886173"/>
            <a:chExt cx="625892" cy="923600"/>
          </a:xfrm>
        </p:grpSpPr>
        <p:pic>
          <p:nvPicPr>
            <p:cNvPr id="33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34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>
                  <a:solidFill>
                    <a:srgbClr val="00B0F0"/>
                  </a:solidFill>
                </a:rPr>
                <a:t>P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06068" y="1651667"/>
            <a:ext cx="625892" cy="776805"/>
            <a:chOff x="626240" y="886173"/>
            <a:chExt cx="625892" cy="923600"/>
          </a:xfrm>
        </p:grpSpPr>
        <p:pic>
          <p:nvPicPr>
            <p:cNvPr id="36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37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>
                  <a:solidFill>
                    <a:srgbClr val="0000CC"/>
                  </a:solidFill>
                </a:rPr>
                <a:t>b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50808" y="1275619"/>
            <a:ext cx="790231" cy="790231"/>
            <a:chOff x="6450779" y="1275590"/>
            <a:chExt cx="790231" cy="790231"/>
          </a:xfrm>
        </p:grpSpPr>
        <p:pic>
          <p:nvPicPr>
            <p:cNvPr id="41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50779" y="1275590"/>
              <a:ext cx="790231" cy="79023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634939" y="1309036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.VnAvant" pitchFamily="34" charset="0"/>
                </a:rPr>
                <a:t>p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44767" y="1413664"/>
            <a:ext cx="812473" cy="823112"/>
            <a:chOff x="5144738" y="1413662"/>
            <a:chExt cx="812473" cy="823112"/>
          </a:xfrm>
        </p:grpSpPr>
        <p:pic>
          <p:nvPicPr>
            <p:cNvPr id="17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738" y="1413662"/>
              <a:ext cx="812473" cy="82311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340019" y="163594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.VnAvant" pitchFamily="34" charset="0"/>
                </a:rPr>
                <a:t>P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84481" y="1228465"/>
            <a:ext cx="812473" cy="823112"/>
            <a:chOff x="5029200" y="558319"/>
            <a:chExt cx="812473" cy="823112"/>
          </a:xfrm>
        </p:grpSpPr>
        <p:pic>
          <p:nvPicPr>
            <p:cNvPr id="16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558319"/>
              <a:ext cx="812473" cy="82311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176203" y="78448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.VnAvant" pitchFamily="34" charset="0"/>
                </a:rPr>
                <a:t>p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19977" y="361951"/>
            <a:ext cx="812473" cy="823112"/>
            <a:chOff x="4119948" y="361950"/>
            <a:chExt cx="812473" cy="823112"/>
          </a:xfrm>
        </p:grpSpPr>
        <p:pic>
          <p:nvPicPr>
            <p:cNvPr id="15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48" y="361950"/>
              <a:ext cx="812473" cy="82311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4306028" y="558319"/>
              <a:ext cx="381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.VnAvant" pitchFamily="34" charset="0"/>
                </a:rPr>
                <a:t>p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788554" y="635527"/>
            <a:ext cx="790231" cy="790231"/>
            <a:chOff x="7788525" y="635498"/>
            <a:chExt cx="790231" cy="790231"/>
          </a:xfrm>
        </p:grpSpPr>
        <p:pic>
          <p:nvPicPr>
            <p:cNvPr id="39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88525" y="635498"/>
              <a:ext cx="790231" cy="79023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972685" y="752370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.VnAvant" pitchFamily="34" charset="0"/>
                </a:rPr>
                <a:t>p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94995" y="1638268"/>
            <a:ext cx="790231" cy="790231"/>
            <a:chOff x="7894966" y="1638239"/>
            <a:chExt cx="790231" cy="790231"/>
          </a:xfrm>
        </p:grpSpPr>
        <p:pic>
          <p:nvPicPr>
            <p:cNvPr id="38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94966" y="1638239"/>
              <a:ext cx="790231" cy="79023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079126" y="1720247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.VnAvant" pitchFamily="34" charset="0"/>
                </a:rPr>
                <a:t>d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943493" y="469292"/>
            <a:ext cx="790231" cy="790231"/>
            <a:chOff x="6943464" y="469263"/>
            <a:chExt cx="790231" cy="790231"/>
          </a:xfrm>
        </p:grpSpPr>
        <p:pic>
          <p:nvPicPr>
            <p:cNvPr id="40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943464" y="469263"/>
              <a:ext cx="790231" cy="790231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088610" y="55831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.VnAvant" pitchFamily="34" charset="0"/>
                </a:rPr>
                <a:t>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29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5535E-6 L 0.33559 0.73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6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7478E-6 L 0.36407 0.598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4" y="299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26118E-6 L 0.32413 0.637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31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444 L 0.24653 0.50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8.0481E-7 L 0.33333 0.429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214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979 0.47333 L -0.00521 0.0144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29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6473E-6 L 0.0467 0.630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315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4536E-6 L 0.08333 0.532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66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12E-7 L 0.01788 0.4563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80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75162E-6 L 0.01892 0.4091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0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9599E-6 L 0.00261 0.64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2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61586 L -0.00573 0.0089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0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5785E-6 L -0.13333 0.503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251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0811E-7 L -0.14427 0.6133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306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51589E-7 L -0.28333 0.6069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303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1712E-6 L -0.20833 0.3255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6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7661E-6 L -0.31667 0.4291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1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6 0.4153 L 0.00173 0.0009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207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 Point đẹp 22 | Mầm non Gia Thượng">
            <a:extLst>
              <a:ext uri="{FF2B5EF4-FFF2-40B4-BE49-F238E27FC236}">
                <a16:creationId xmlns:a16="http://schemas.microsoft.com/office/drawing/2014/main" id="{C66A4CF3-DCCB-45D5-BF6C-16080124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87" y="-157148"/>
            <a:ext cx="1092054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83" y="3769772"/>
            <a:ext cx="1107663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87" y="3385592"/>
            <a:ext cx="1159103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062444" y="3108491"/>
            <a:ext cx="827246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defRPr/>
            </a:pPr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494460" y="149616"/>
            <a:ext cx="2946187" cy="137654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defRPr/>
            </a:pPr>
            <a:endParaRPr lang="en-US" sz="6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685647"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Quả gì đỏ, vàng xanh</a:t>
            </a:r>
          </a:p>
          <a:p>
            <a:pPr algn="ctr" defTabSz="685647"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 thì rất ngọt lành</a:t>
            </a:r>
          </a:p>
          <a:p>
            <a:pPr algn="ctr" defTabSz="685647"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Pha nước uống thơm mát</a:t>
            </a:r>
          </a:p>
          <a:p>
            <a:pPr algn="ctr" defTabSz="685647"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Còn ngon hơn cả chanh</a:t>
            </a:r>
          </a:p>
          <a:p>
            <a:pPr algn="r" defTabSz="685647"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 quả gì?</a:t>
            </a:r>
            <a:endParaRPr lang="en-US" sz="17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9" y="4324609"/>
            <a:ext cx="535781" cy="7643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9" y="3313108"/>
            <a:ext cx="654782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6" y="188236"/>
            <a:ext cx="437613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461" y="188236"/>
            <a:ext cx="49509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82" y="2939279"/>
            <a:ext cx="278606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70" y="2866624"/>
            <a:ext cx="401836" cy="892969"/>
          </a:xfrm>
          <a:prstGeom prst="rect">
            <a:avLst/>
          </a:prstGeom>
        </p:spPr>
      </p:pic>
      <p:pic>
        <p:nvPicPr>
          <p:cNvPr id="13314" name="Picture 2" descr="Hộp sáp màu CRAYONS 64 cây, Chất liệu cao cấp, không độc hại -Ngocba DC0002  | Lazada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22" y="3108491"/>
            <a:ext cx="819230" cy="10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13923" y="1763007"/>
            <a:ext cx="4945047" cy="2959756"/>
            <a:chOff x="1981200" y="1973244"/>
            <a:chExt cx="4051450" cy="1649413"/>
          </a:xfrm>
        </p:grpSpPr>
        <p:pic>
          <p:nvPicPr>
            <p:cNvPr id="24580" name="Picture 4" descr="Những lợi ích của quả quýt khiến bạn nên ăn mỗi ngày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613" b="90882" l="24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8" t="10821" r="4612" b="9845"/>
            <a:stretch/>
          </p:blipFill>
          <p:spPr bwMode="auto">
            <a:xfrm>
              <a:off x="1981200" y="1975103"/>
              <a:ext cx="2071331" cy="163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2" name="Picture 6" descr="Quýt đường 5 - 6 trái/k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306" y="1973244"/>
              <a:ext cx="2044344" cy="1649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194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1.25E-6 -0.224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926038" y="0"/>
            <a:ext cx="5291924" cy="2724150"/>
            <a:chOff x="1981200" y="1973244"/>
            <a:chExt cx="4051450" cy="1649413"/>
          </a:xfrm>
        </p:grpSpPr>
        <p:pic>
          <p:nvPicPr>
            <p:cNvPr id="8" name="Picture 4" descr="Những lợi ích của quả quýt khiến bạn nên ăn mỗi ngà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613" b="90882" l="24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8" t="10821" r="4612" b="9845"/>
            <a:stretch/>
          </p:blipFill>
          <p:spPr bwMode="auto">
            <a:xfrm>
              <a:off x="1981200" y="1975103"/>
              <a:ext cx="2071331" cy="163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Quýt đường 5 - 6 trái/k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306" y="1973244"/>
              <a:ext cx="2044344" cy="1649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699" name="Picture 3" descr="D:\GVDG cấp trường\Picture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40" y="2522220"/>
            <a:ext cx="3198520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6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529"/>
    </mc:Choice>
    <mc:Fallback xmlns="">
      <p:transition spd="slow" advClick="0" advTm="3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2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36529" y="3"/>
            <a:ext cx="5664397" cy="180524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>
              <a:defRPr/>
            </a:pPr>
            <a:endParaRPr lang="en-US" sz="2400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967">
              <a:lnSpc>
                <a:spcPct val="150000"/>
              </a:lnSpc>
              <a:defRPr/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</a:t>
            </a:r>
          </a:p>
          <a:p>
            <a:pPr defTabSz="684967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chữ cái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967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D:\GVDG cấp trường\Picture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03" y="221210"/>
            <a:ext cx="2541587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5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GVDG cấp trường\Picture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13138" r="9896" b="28930"/>
          <a:stretch/>
        </p:blipFill>
        <p:spPr bwMode="auto">
          <a:xfrm>
            <a:off x="2103120" y="363522"/>
            <a:ext cx="556260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6542" y="203383"/>
            <a:ext cx="101502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00" b="1" dirty="0" smtClean="0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9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6508" y="203383"/>
            <a:ext cx="101502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00" b="1" dirty="0" smtClean="0">
                <a:solidFill>
                  <a:srgbClr val="FF0000"/>
                </a:solidFill>
                <a:latin typeface=".VnAvant" pitchFamily="34" charset="0"/>
              </a:rPr>
              <a:t>q</a:t>
            </a:r>
            <a:endParaRPr lang="en-US" sz="9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6115" y="1803821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99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en-US" sz="4800" b="1" dirty="0">
              <a:solidFill>
                <a:srgbClr val="CC0099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1563" y="180382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99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CC0099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688" y="1803821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99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CC0099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9362" y="1803821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99"/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CC0099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9817" y="1820751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99"/>
                </a:solidFill>
                <a:latin typeface=".VnAvant" pitchFamily="34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CC0099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7096" y="1820751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99"/>
                </a:solidFill>
                <a:latin typeface=".VnAvant" pitchFamily="34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CC0099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6408" y="1820751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C0099"/>
                </a:solidFill>
                <a:latin typeface=".VnAvant" pitchFamily="34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CC0099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7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429"/>
    </mc:Choice>
    <mc:Fallback xmlns="">
      <p:transition spd="slow" advClick="0" advTm="23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10" grpId="0"/>
      <p:bldP spid="11" grpId="0"/>
      <p:bldP spid="11" grpId="1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PA_组合 11">
            <a:extLst>
              <a:ext uri="{FF2B5EF4-FFF2-40B4-BE49-F238E27FC236}">
                <a16:creationId xmlns:a16="http://schemas.microsoft.com/office/drawing/2014/main" id="{73B4ECC0-8EB8-45C0-8B1B-C263C1885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52400" y="1343757"/>
            <a:ext cx="1828800" cy="2523421"/>
            <a:chOff x="364554" y="813736"/>
            <a:chExt cx="2735943" cy="4797540"/>
          </a:xfrm>
        </p:grpSpPr>
        <p:pic>
          <p:nvPicPr>
            <p:cNvPr id="6" name="图片 11" descr="图片包含 餐桌, 室内, 事情&#10;&#10;已生成高可信度的说明">
              <a:extLst>
                <a:ext uri="{FF2B5EF4-FFF2-40B4-BE49-F238E27FC236}">
                  <a16:creationId xmlns:a16="http://schemas.microsoft.com/office/drawing/2014/main" id="{0A47C803-3739-4FB5-A97A-92BA70556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9"/>
            <a:stretch/>
          </p:blipFill>
          <p:spPr>
            <a:xfrm>
              <a:off x="414355" y="2824919"/>
              <a:ext cx="2613371" cy="2786357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AA03E08-73C6-4722-8B30-AC363135B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54" y="813736"/>
              <a:ext cx="2735943" cy="2735943"/>
            </a:xfrm>
            <a:prstGeom prst="rect">
              <a:avLst/>
            </a:prstGeom>
          </p:spPr>
        </p:pic>
      </p:grpSp>
      <p:grpSp>
        <p:nvGrpSpPr>
          <p:cNvPr id="8" name="PA_组合 12">
            <a:extLst>
              <a:ext uri="{FF2B5EF4-FFF2-40B4-BE49-F238E27FC236}">
                <a16:creationId xmlns:a16="http://schemas.microsoft.com/office/drawing/2014/main" id="{34CB9329-B17F-44DF-8CF4-7A158510665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271483" y="1657364"/>
            <a:ext cx="1920563" cy="2588401"/>
            <a:chOff x="9622484" y="813736"/>
            <a:chExt cx="2901812" cy="4865967"/>
          </a:xfrm>
        </p:grpSpPr>
        <p:pic>
          <p:nvPicPr>
            <p:cNvPr id="9" name="图片 14" descr="图片包含 餐桌, 室内, 事情&#10;&#10;已生成高可信度的说明">
              <a:extLst>
                <a:ext uri="{FF2B5EF4-FFF2-40B4-BE49-F238E27FC236}">
                  <a16:creationId xmlns:a16="http://schemas.microsoft.com/office/drawing/2014/main" id="{7F2EEA75-1FFE-4919-8D89-B9E3EBC5F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37" t="-4606" r="-3338" b="-306"/>
            <a:stretch/>
          </p:blipFill>
          <p:spPr>
            <a:xfrm>
              <a:off x="9622484" y="2756490"/>
              <a:ext cx="2613371" cy="2923213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F3E306AF-B1E3-4F4C-8DDE-5AD36E616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53" y="813736"/>
              <a:ext cx="2735943" cy="2735943"/>
            </a:xfrm>
            <a:prstGeom prst="rect">
              <a:avLst/>
            </a:prstGeom>
          </p:spPr>
        </p:pic>
      </p:grpSp>
      <p:pic>
        <p:nvPicPr>
          <p:cNvPr id="11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A67B5E07-430B-4988-AC9E-E7CA574BD6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75" y="3"/>
            <a:ext cx="2904346" cy="7083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62893" y="874910"/>
            <a:ext cx="2132262" cy="3631737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3000" b="1" dirty="0">
                <a:solidFill>
                  <a:srgbClr val="0000CC"/>
                </a:solidFill>
                <a:latin typeface=".VnAvant" pitchFamily="34" charset="0"/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8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73"/>
    </mc:Choice>
    <mc:Fallback xmlns="">
      <p:transition spd="slow" advClick="0" advTm="3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2" grpId="4"/>
      <p:bldP spid="12" grpId="5"/>
      <p:bldP spid="12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6" y="0"/>
            <a:ext cx="9135533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9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7333" b="70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3308" y="-781049"/>
            <a:ext cx="1877385" cy="3170072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0000" b="1" dirty="0">
                <a:solidFill>
                  <a:srgbClr val="FFCC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3633307" y="-777909"/>
            <a:ext cx="1676402" cy="3216239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0000" b="1" dirty="0">
                <a:solidFill>
                  <a:srgbClr val="CC0099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2757" y="-356620"/>
            <a:ext cx="832227" cy="3323961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1000" b="1" dirty="0">
                <a:solidFill>
                  <a:srgbClr val="00B0F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4" name="Oval 3"/>
          <p:cNvSpPr/>
          <p:nvPr/>
        </p:nvSpPr>
        <p:spPr>
          <a:xfrm>
            <a:off x="4203978" y="373380"/>
            <a:ext cx="178354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spcCol="0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3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975"/>
    </mc:Choice>
    <mc:Fallback xmlns="">
      <p:transition spd="slow" advClick="0" advTm="1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-0.00216 C -0.01215 -0.00216 -0.04444 0.05369 -0.04444 0.1228 C -0.04444 0.19191 -0.01215 0.24776 0.02778 0.24776 C 0.06754 0.24776 0.1 0.19191 0.1 0.1228 C 0.1 0.05369 0.06754 -0.00216 0.02778 -0.0021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4" grpId="1" animBg="1"/>
      <p:bldP spid="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ập viết lớp 1 |Tập viết chữ q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2174" r="62318" b="13168"/>
          <a:stretch/>
        </p:blipFill>
        <p:spPr bwMode="auto">
          <a:xfrm>
            <a:off x="6096029" y="1621537"/>
            <a:ext cx="1567543" cy="23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33802" y="819217"/>
            <a:ext cx="1877385" cy="3170072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0000" b="1" dirty="0">
                <a:solidFill>
                  <a:srgbClr val="0000CC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7759" y="1220758"/>
            <a:ext cx="2339049" cy="3170072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480"/>
    </mc:Choice>
    <mc:Fallback xmlns="">
      <p:transition spd="slow" advClick="0" advTm="3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058ABDE1-37E0-4FA8-8B8D-A594D3D13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" y="131651"/>
            <a:ext cx="8882108" cy="4880199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A634-45F4-4AD0-98C5-C3FED9D0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92" y="1415883"/>
            <a:ext cx="6880335" cy="1599785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TRÒ CH</a:t>
            </a:r>
            <a:r>
              <a:rPr lang="vi-VN" sz="66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Ơ</a:t>
            </a:r>
            <a:r>
              <a:rPr lang="en-US" sz="66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I HÁI QUẢ</a:t>
            </a:r>
          </a:p>
        </p:txBody>
      </p:sp>
      <p:pic>
        <p:nvPicPr>
          <p:cNvPr id="7" name="Picture 6" descr="A drawing of a cartoon character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E71B4FE9-F305-48EB-8330-A44CBB84A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6" y="3015633"/>
            <a:ext cx="1724238" cy="1012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5005" y="-95250"/>
            <a:ext cx="929893" cy="1446465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8800" b="1" dirty="0">
                <a:solidFill>
                  <a:srgbClr val="0000CC"/>
                </a:solidFill>
                <a:latin typeface=".VnAvant" pitchFamily="34" charset="0"/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4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2668191"/>
            <a:ext cx="457200" cy="4572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2"/>
            <a:ext cx="9144000" cy="51435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97" y="1565111"/>
            <a:ext cx="1101437" cy="100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56" y="1500202"/>
            <a:ext cx="883009" cy="8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15" y="3877043"/>
            <a:ext cx="106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08" y="3475359"/>
            <a:ext cx="1023505" cy="9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63" y="3941290"/>
            <a:ext cx="1143974" cy="114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91" y="3840661"/>
            <a:ext cx="1264444" cy="117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72" y="4028989"/>
            <a:ext cx="1172225" cy="10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90" y="598104"/>
            <a:ext cx="1202797" cy="90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55158" y="259951"/>
            <a:ext cx="6276594" cy="2819507"/>
          </a:xfrm>
          <a:prstGeom prst="rect">
            <a:avLst/>
          </a:prstGeom>
          <a:noFill/>
        </p:spPr>
        <p:txBody>
          <a:bodyPr spcFirstLastPara="1" wrap="none" lIns="68465" tIns="34289" rIns="68465" bIns="34289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4695"/>
            <a:r>
              <a:rPr lang="en-US" sz="33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3300" b="1" spc="38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31" y="683584"/>
            <a:ext cx="829325" cy="8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2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073"/>
    </mc:Choice>
    <mc:Fallback xmlns="">
      <p:transition spd="slow" advClick="0" advTm="7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887785" y="2751196"/>
            <a:ext cx="3747652" cy="2392304"/>
            <a:chOff x="2887783" y="2751196"/>
            <a:chExt cx="3747652" cy="2392304"/>
          </a:xfrm>
        </p:grpSpPr>
        <p:pic>
          <p:nvPicPr>
            <p:cNvPr id="6" name="Picture 2" descr="Giỏ quà Tết 2020 đẹp và giá rẻ dành cho mọi nhà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05" b="9752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2" t="10999" r="10335" b="3348"/>
            <a:stretch/>
          </p:blipFill>
          <p:spPr bwMode="auto">
            <a:xfrm>
              <a:off x="2887783" y="2751196"/>
              <a:ext cx="3747652" cy="2387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619693" y="4374085"/>
              <a:ext cx="556510" cy="769415"/>
            </a:xfrm>
            <a:prstGeom prst="rect">
              <a:avLst/>
            </a:prstGeom>
            <a:noFill/>
          </p:spPr>
          <p:txBody>
            <a:bodyPr wrap="none" lIns="91414" tIns="45707" rIns="91414" bIns="45707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.VnAvant" pitchFamily="34" charset="0"/>
                </a:rPr>
                <a:t>q</a:t>
              </a:r>
              <a:endParaRPr lang="en-US" sz="4400" b="1" dirty="0">
                <a:solidFill>
                  <a:srgbClr val="FFFF00"/>
                </a:solidFill>
                <a:latin typeface=".VnAvant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79831" y="590551"/>
            <a:ext cx="812473" cy="823112"/>
            <a:chOff x="3574934" y="1306712"/>
            <a:chExt cx="812473" cy="823112"/>
          </a:xfrm>
        </p:grpSpPr>
        <p:pic>
          <p:nvPicPr>
            <p:cNvPr id="14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934" y="1306712"/>
              <a:ext cx="812473" cy="82311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786249" y="1510134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.VnAvant" pitchFamily="34" charset="0"/>
                </a:rPr>
                <a:t>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6242" y="933431"/>
            <a:ext cx="625892" cy="776805"/>
            <a:chOff x="626240" y="886173"/>
            <a:chExt cx="625892" cy="923600"/>
          </a:xfrm>
        </p:grpSpPr>
        <p:pic>
          <p:nvPicPr>
            <p:cNvPr id="27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28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 smtClean="0">
                  <a:solidFill>
                    <a:srgbClr val="FFFF00"/>
                  </a:solidFill>
                </a:rPr>
                <a:t>q</a:t>
              </a:r>
              <a:endParaRPr lang="en-US" sz="30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209801" y="498785"/>
            <a:ext cx="625892" cy="776805"/>
            <a:chOff x="626240" y="886173"/>
            <a:chExt cx="625892" cy="923600"/>
          </a:xfrm>
        </p:grpSpPr>
        <p:pic>
          <p:nvPicPr>
            <p:cNvPr id="30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31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 smtClean="0">
                  <a:solidFill>
                    <a:srgbClr val="0000CC"/>
                  </a:solidFill>
                </a:rPr>
                <a:t>q</a:t>
              </a:r>
              <a:endParaRPr lang="en-US" sz="3000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33834" y="1466663"/>
            <a:ext cx="625892" cy="776805"/>
            <a:chOff x="626240" y="886173"/>
            <a:chExt cx="625892" cy="923600"/>
          </a:xfrm>
        </p:grpSpPr>
        <p:pic>
          <p:nvPicPr>
            <p:cNvPr id="33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34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 smtClean="0">
                  <a:solidFill>
                    <a:srgbClr val="00B0F0"/>
                  </a:solidFill>
                </a:rPr>
                <a:t>q</a:t>
              </a:r>
              <a:endParaRPr lang="en-US" sz="30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06068" y="1651667"/>
            <a:ext cx="625892" cy="776805"/>
            <a:chOff x="626240" y="886173"/>
            <a:chExt cx="625892" cy="923600"/>
          </a:xfrm>
        </p:grpSpPr>
        <p:pic>
          <p:nvPicPr>
            <p:cNvPr id="36" name="cam 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52843D26-4C86-49B3-97B7-D35BF70A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240" y="886173"/>
              <a:ext cx="625892" cy="869364"/>
            </a:xfrm>
            <a:prstGeom prst="rect">
              <a:avLst/>
            </a:prstGeom>
          </p:spPr>
        </p:pic>
        <p:sp>
          <p:nvSpPr>
            <p:cNvPr id="37" name="5">
              <a:extLst>
                <a:ext uri="{FF2B5EF4-FFF2-40B4-BE49-F238E27FC236}">
                  <a16:creationId xmlns:a16="http://schemas.microsoft.com/office/drawing/2014/main" id="{4F469AB1-E34B-404C-9F78-56EACC20E95B}"/>
                </a:ext>
              </a:extLst>
            </p:cNvPr>
            <p:cNvSpPr txBox="1"/>
            <p:nvPr/>
          </p:nvSpPr>
          <p:spPr>
            <a:xfrm>
              <a:off x="766063" y="1178532"/>
              <a:ext cx="427655" cy="63124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290"/>
              <a:r>
                <a:rPr lang="en-US" sz="3000" b="1" dirty="0">
                  <a:solidFill>
                    <a:srgbClr val="0000CC"/>
                  </a:solidFill>
                </a:rPr>
                <a:t>b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50808" y="1275619"/>
            <a:ext cx="790231" cy="790231"/>
            <a:chOff x="6450779" y="1275590"/>
            <a:chExt cx="790231" cy="790231"/>
          </a:xfrm>
        </p:grpSpPr>
        <p:pic>
          <p:nvPicPr>
            <p:cNvPr id="41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50779" y="1275590"/>
              <a:ext cx="790231" cy="79023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634939" y="1309036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.VnAvant" pitchFamily="34" charset="0"/>
                </a:rPr>
                <a:t>q</a:t>
              </a:r>
              <a:endParaRPr lang="en-US" sz="2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44767" y="1413664"/>
            <a:ext cx="812473" cy="823112"/>
            <a:chOff x="5144738" y="1413662"/>
            <a:chExt cx="812473" cy="823112"/>
          </a:xfrm>
        </p:grpSpPr>
        <p:pic>
          <p:nvPicPr>
            <p:cNvPr id="17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738" y="1413662"/>
              <a:ext cx="812473" cy="82311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340019" y="1635947"/>
              <a:ext cx="48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  <a:latin typeface=".VnAvant" pitchFamily="34" charset="0"/>
                </a:rPr>
                <a:t>Q</a:t>
              </a:r>
              <a:endParaRPr lang="en-US" sz="2800" b="1" dirty="0">
                <a:solidFill>
                  <a:srgbClr val="00B0F0"/>
                </a:solidFill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84481" y="1228465"/>
            <a:ext cx="812473" cy="823112"/>
            <a:chOff x="5029200" y="558319"/>
            <a:chExt cx="812473" cy="823112"/>
          </a:xfrm>
        </p:grpSpPr>
        <p:pic>
          <p:nvPicPr>
            <p:cNvPr id="16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558319"/>
              <a:ext cx="812473" cy="82311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176203" y="784483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.VnAvant" pitchFamily="34" charset="0"/>
                </a:rPr>
                <a:t>q</a:t>
              </a:r>
              <a:endParaRPr lang="en-US" sz="2800" b="1" dirty="0">
                <a:solidFill>
                  <a:srgbClr val="FFFF00"/>
                </a:solidFill>
                <a:latin typeface=".VnAvant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19977" y="361951"/>
            <a:ext cx="812473" cy="823112"/>
            <a:chOff x="4119948" y="361950"/>
            <a:chExt cx="812473" cy="823112"/>
          </a:xfrm>
        </p:grpSpPr>
        <p:pic>
          <p:nvPicPr>
            <p:cNvPr id="15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48" y="361950"/>
              <a:ext cx="812473" cy="82311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4306028" y="558319"/>
              <a:ext cx="381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CC"/>
                  </a:solidFill>
                  <a:latin typeface=".VnAvant" pitchFamily="34" charset="0"/>
                </a:rPr>
                <a:t>Q</a:t>
              </a:r>
              <a:endParaRPr lang="en-US" sz="2800" b="1" dirty="0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788554" y="635527"/>
            <a:ext cx="790231" cy="790231"/>
            <a:chOff x="7788525" y="635498"/>
            <a:chExt cx="790231" cy="790231"/>
          </a:xfrm>
        </p:grpSpPr>
        <p:pic>
          <p:nvPicPr>
            <p:cNvPr id="39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88525" y="635498"/>
              <a:ext cx="790231" cy="79023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972685" y="752370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  <a:latin typeface=".VnAvant" pitchFamily="34" charset="0"/>
                </a:rPr>
                <a:t>q</a:t>
              </a:r>
              <a:endParaRPr lang="en-US" sz="2800" b="1" dirty="0">
                <a:solidFill>
                  <a:srgbClr val="00B050"/>
                </a:solidFill>
                <a:latin typeface=".VnAvant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94995" y="1638268"/>
            <a:ext cx="790231" cy="790231"/>
            <a:chOff x="7894966" y="1638239"/>
            <a:chExt cx="790231" cy="790231"/>
          </a:xfrm>
        </p:grpSpPr>
        <p:pic>
          <p:nvPicPr>
            <p:cNvPr id="38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94966" y="1638239"/>
              <a:ext cx="790231" cy="79023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079126" y="1720247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.VnAvant" pitchFamily="34" charset="0"/>
                </a:rPr>
                <a:t>d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943493" y="469292"/>
            <a:ext cx="790231" cy="790231"/>
            <a:chOff x="6943464" y="469263"/>
            <a:chExt cx="790231" cy="790231"/>
          </a:xfrm>
        </p:grpSpPr>
        <p:pic>
          <p:nvPicPr>
            <p:cNvPr id="40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943464" y="469263"/>
              <a:ext cx="790231" cy="790231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088610" y="558319"/>
              <a:ext cx="48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70C0"/>
                  </a:solidFill>
                  <a:latin typeface=".VnAvant" pitchFamily="34" charset="0"/>
                </a:rPr>
                <a:t>Q</a:t>
              </a:r>
              <a:endParaRPr lang="en-US" sz="2800" b="1" dirty="0">
                <a:solidFill>
                  <a:srgbClr val="0070C0"/>
                </a:solidFill>
                <a:latin typeface=".VnAvant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88639" y="1960994"/>
            <a:ext cx="790231" cy="790231"/>
            <a:chOff x="7088639" y="1960994"/>
            <a:chExt cx="790231" cy="790231"/>
          </a:xfrm>
        </p:grpSpPr>
        <p:pic>
          <p:nvPicPr>
            <p:cNvPr id="24" name="xoài 4" descr="A picture containing black, lamp, computer, sitting&#10;&#10;Description automatically generated">
              <a:extLst>
                <a:ext uri="{FF2B5EF4-FFF2-40B4-BE49-F238E27FC236}">
                  <a16:creationId xmlns:a16="http://schemas.microsoft.com/office/drawing/2014/main" id="{C8561810-A565-4C42-93E9-0801572C1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88639" y="1960994"/>
              <a:ext cx="790231" cy="790231"/>
            </a:xfrm>
            <a:prstGeom prst="rect">
              <a:avLst/>
            </a:prstGeom>
          </p:spPr>
        </p:pic>
        <p:pic>
          <p:nvPicPr>
            <p:cNvPr id="53" name="Picture 52" descr="Tập viết lớp 1 |Tập viết chữ q - YouTub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7" t="12174" r="62318" b="13168"/>
            <a:stretch/>
          </p:blipFill>
          <p:spPr bwMode="auto">
            <a:xfrm>
              <a:off x="7346098" y="2183093"/>
              <a:ext cx="228571" cy="34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1482748" y="364623"/>
            <a:ext cx="574652" cy="778218"/>
            <a:chOff x="1482748" y="364623"/>
            <a:chExt cx="574652" cy="778218"/>
          </a:xfrm>
        </p:grpSpPr>
        <p:pic>
          <p:nvPicPr>
            <p:cNvPr id="21" name="cam 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93930BDA-FA47-495C-BA76-7E03199F4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748" y="364623"/>
              <a:ext cx="574652" cy="778218"/>
            </a:xfrm>
            <a:prstGeom prst="rect">
              <a:avLst/>
            </a:prstGeom>
          </p:spPr>
        </p:pic>
        <p:pic>
          <p:nvPicPr>
            <p:cNvPr id="54" name="Picture 53" descr="Tập viết lớp 1 |Tập viết chữ q - YouTub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7" t="12174" r="62318" b="13168"/>
            <a:stretch/>
          </p:blipFill>
          <p:spPr bwMode="auto">
            <a:xfrm>
              <a:off x="1652627" y="691363"/>
              <a:ext cx="228571" cy="34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4373204" y="1808374"/>
            <a:ext cx="812473" cy="823112"/>
            <a:chOff x="4373204" y="1808374"/>
            <a:chExt cx="812473" cy="823112"/>
          </a:xfrm>
        </p:grpSpPr>
        <p:pic>
          <p:nvPicPr>
            <p:cNvPr id="12" name="táo 4" descr="A close up of a logo&#10;&#10;Description automatically generated">
              <a:extLst>
                <a:ext uri="{FF2B5EF4-FFF2-40B4-BE49-F238E27FC236}">
                  <a16:creationId xmlns:a16="http://schemas.microsoft.com/office/drawing/2014/main" id="{5AAE0B0D-5A18-4E1D-9736-A1AE5CBF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8" b="90482" l="10000" r="90000">
                          <a14:foregroundMark x1="44048" y1="23032" x2="44048" y2="23032"/>
                          <a14:foregroundMark x1="42857" y1="15981" x2="42857" y2="15981"/>
                          <a14:foregroundMark x1="41905" y1="17391" x2="41905" y2="17391"/>
                          <a14:foregroundMark x1="38810" y1="22092" x2="38810" y2="22092"/>
                          <a14:foregroundMark x1="38095" y1="20212" x2="38095" y2="20212"/>
                          <a14:foregroundMark x1="58333" y1="11986" x2="58333" y2="11868"/>
                          <a14:foregroundMark x1="56071" y1="8931" x2="56071" y2="8931"/>
                          <a14:foregroundMark x1="67262" y1="5875" x2="67262" y2="5875"/>
                          <a14:foregroundMark x1="57024" y1="90129" x2="57024" y2="90129"/>
                          <a14:foregroundMark x1="35119" y1="90482" x2="35119" y2="904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204" y="1808374"/>
              <a:ext cx="812473" cy="823112"/>
            </a:xfrm>
            <a:prstGeom prst="rect">
              <a:avLst/>
            </a:prstGeom>
          </p:spPr>
        </p:pic>
        <p:pic>
          <p:nvPicPr>
            <p:cNvPr id="55" name="Picture 54" descr="Tập viết lớp 1 |Tập viết chữ q - YouTub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7" t="12174" r="62318" b="13168"/>
            <a:stretch/>
          </p:blipFill>
          <p:spPr bwMode="auto">
            <a:xfrm>
              <a:off x="4647325" y="2122374"/>
              <a:ext cx="228571" cy="34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38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7478E-6 L 0.36407 0.59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4" y="299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26118E-6 L 0.32413 0.637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31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444 L 0.24653 0.50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8.0481E-7 L 0.33333 0.429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214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979 0.47333 L -0.00521 0.014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29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6473E-6 L 0.0467 0.6309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315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4536E-6 L 0.08333 0.532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66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12E-7 L 0.01788 0.456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8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9599E-6 L 0.00261 0.6457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2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61586 L -0.00573 0.0089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0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5785E-6 L -0.13333 0.5032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251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0811E-7 L -0.14427 0.613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2" y="306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51589E-7 L -0.28333 0.6069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303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7661E-6 L -0.31667 0.4291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1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6 0.4153 L 0.00173 0.0009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207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76088E-6 L -0.23507 0.2937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146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05E-7 L 0.25642 0.6198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309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65073E-6 L 0.01059 0.3498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7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1001" y="2724151"/>
            <a:ext cx="1330814" cy="369332"/>
          </a:xfrm>
          <a:prstGeom prst="rect">
            <a:avLst/>
          </a:prstGeom>
          <a:noFill/>
        </p:spPr>
        <p:txBody>
          <a:bodyPr wrap="none" lIns="91382" tIns="45691" rIns="91382" bIns="45691" rtlCol="0">
            <a:spAutoFit/>
          </a:bodyPr>
          <a:lstStyle/>
          <a:p>
            <a:r>
              <a:rPr lang="en-US" dirty="0" smtClean="0"/>
              <a:t>Câu hỏi quiz</a:t>
            </a:r>
            <a:endParaRPr lang="en-US" dirty="0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54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4" descr="C:\Users\Administrator\Downloads\happy-cute-kid-boy-and-girl-character-wearing-beautiful-outfit-jumping-on-garden-background-celebrating-with-sky-vect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00200" y="2313"/>
            <a:ext cx="6324600" cy="646331"/>
          </a:xfrm>
          <a:prstGeom prst="rect">
            <a:avLst/>
          </a:prstGeom>
          <a:noFill/>
        </p:spPr>
        <p:txBody>
          <a:bodyPr wrap="square" lIns="91382" tIns="45691" rIns="91382" bIns="45691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giống nhau của chữ 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p-q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0226" y="141810"/>
            <a:ext cx="2300577" cy="3939514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0000CC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8877" y="133350"/>
            <a:ext cx="2300577" cy="3939514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1442" y="660048"/>
            <a:ext cx="986115" cy="4093402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6000" b="1" dirty="0">
                <a:solidFill>
                  <a:srgbClr val="CC0099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85168" y="648618"/>
            <a:ext cx="986115" cy="4093402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6000" b="1" dirty="0">
                <a:solidFill>
                  <a:srgbClr val="CC0099"/>
                </a:solidFill>
                <a:latin typeface=".VnAvant" pitchFamily="34" charset="0"/>
              </a:rPr>
              <a:t>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4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26"/>
    </mc:Choice>
    <mc:Fallback xmlns="">
      <p:transition spd="slow" advClick="0" advTm="1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3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border-template-design-happy-kids-classroom-illustration-1774726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6"/>
          <a:stretch/>
        </p:blipFill>
        <p:spPr bwMode="auto">
          <a:xfrm>
            <a:off x="30480" y="0"/>
            <a:ext cx="9113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2" y="895350"/>
            <a:ext cx="2300577" cy="3939514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0000CC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2" y="742950"/>
            <a:ext cx="2300577" cy="3939514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3959352" y="895350"/>
            <a:ext cx="2652994" cy="3939514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CC0099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2752" y="1455420"/>
            <a:ext cx="1317043" cy="3939514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00B0F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85801" y="742950"/>
            <a:ext cx="1676402" cy="3939514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0000CC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29" y="1309116"/>
            <a:ext cx="954055" cy="3939514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FFFF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1" name="Oval 10"/>
          <p:cNvSpPr/>
          <p:nvPr/>
        </p:nvSpPr>
        <p:spPr>
          <a:xfrm>
            <a:off x="5146086" y="2399199"/>
            <a:ext cx="178354" cy="1524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82" tIns="45691" rIns="91382" bIns="45691" spcCol="0" rtlCol="0" anchor="ctr"/>
          <a:lstStyle/>
          <a:p>
            <a:pPr algn="ctr" defTabSz="913748"/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1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976"/>
    </mc:Choice>
    <mc:Fallback xmlns="">
      <p:transition spd="slow" advClick="0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5 0.00401 C -0.06528 0.00401 -0.09757 0.06414 -0.09757 0.13845 C -0.09757 0.21276 -0.06528 0.27351 -0.02535 0.27351 C 0.01441 0.27351 0.04687 0.21276 0.04687 0.13845 C 0.04687 0.06414 0.01441 0.00401 -0.02535 0.00401 Z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7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1" grpId="1" animBg="1"/>
      <p:bldP spid="11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5984"/>
            <a:ext cx="9215164" cy="517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64" y="2005691"/>
            <a:ext cx="9144000" cy="8563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algn="ctr" defTabSz="68472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1" y="4181356"/>
            <a:ext cx="9144000" cy="8563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algn="ctr" defTabSz="684729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6" y="1226622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3" y="842509"/>
            <a:ext cx="1545470" cy="1267244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26622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07" y="842515"/>
            <a:ext cx="1545470" cy="1315772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56" y="1226621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3" y="842539"/>
            <a:ext cx="1545470" cy="1493826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3" y="3423869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0" y="3039723"/>
            <a:ext cx="1545470" cy="1215449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60" y="3464246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4" y="3080101"/>
            <a:ext cx="1545470" cy="1215448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3" y="3448417"/>
            <a:ext cx="1476884" cy="13077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70" y="3064272"/>
            <a:ext cx="1545470" cy="12673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4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" y="2534327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34" y="2534327"/>
            <a:ext cx="4571999" cy="251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0503" y="16764"/>
            <a:ext cx="521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Hộp quà bí mật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2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280"/>
    </mc:Choice>
    <mc:Fallback xmlns="">
      <p:transition spd="slow" advClick="0" advTm="2128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64" y="2005691"/>
            <a:ext cx="9144000" cy="8563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algn="ctr" defTabSz="68472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1" y="4181356"/>
            <a:ext cx="9144000" cy="8563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algn="ctr" defTabSz="684729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6" y="1226622"/>
            <a:ext cx="1476884" cy="130770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3" y="842509"/>
            <a:ext cx="1545470" cy="1267244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26622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07" y="842515"/>
            <a:ext cx="1545470" cy="1315772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56" y="1226621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3" y="842539"/>
            <a:ext cx="1545470" cy="1493826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3" y="3423869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0" y="3039723"/>
            <a:ext cx="1545470" cy="1215449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6" y="3464246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hlinkClick r:id="rId22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80101"/>
            <a:ext cx="1545470" cy="1215448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99" y="3448417"/>
            <a:ext cx="1476884" cy="1307705"/>
          </a:xfrm>
          <a:prstGeom prst="rect">
            <a:avLst/>
          </a:prstGeom>
        </p:spPr>
      </p:pic>
      <p:pic>
        <p:nvPicPr>
          <p:cNvPr id="19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3064272"/>
            <a:ext cx="1545470" cy="12673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4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" y="2534327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34" y="2534327"/>
            <a:ext cx="4571999" cy="251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0503" y="16764"/>
            <a:ext cx="521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Hộp quà bí mật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>
            <a:hlinkClick r:id="" action="ppaction://noaction"/>
          </p:cNvPr>
          <p:cNvSpPr/>
          <p:nvPr/>
        </p:nvSpPr>
        <p:spPr>
          <a:xfrm>
            <a:off x="7234816" y="3867150"/>
            <a:ext cx="1919002" cy="1101920"/>
          </a:xfrm>
          <a:prstGeom prst="cloudCallout">
            <a:avLst>
              <a:gd name="adj1" fmla="val 47600"/>
              <a:gd name="adj2" fmla="val 4917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mở xong các hộp quà ấn vào đây để đi tiếp</a:t>
            </a:r>
            <a:endParaRPr lang="vi-VN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7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E2D1-531F-4316-9CA4-66F6D018E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grass, large, flying, plane&#10;&#10;Description automatically generated">
            <a:extLst>
              <a:ext uri="{FF2B5EF4-FFF2-40B4-BE49-F238E27FC236}">
                <a16:creationId xmlns:a16="http://schemas.microsoft.com/office/drawing/2014/main" id="{24619F0D-3B2F-43AA-95E4-2BAAA6D6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4" y="150684"/>
            <a:ext cx="8878529" cy="4842132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9" name="CÂU HOI">
            <a:extLst>
              <a:ext uri="{FF2B5EF4-FFF2-40B4-BE49-F238E27FC236}">
                <a16:creationId xmlns:a16="http://schemas.microsoft.com/office/drawing/2014/main" id="{ACE4D89A-4894-4439-AAEA-24827C1F2066}"/>
              </a:ext>
            </a:extLst>
          </p:cNvPr>
          <p:cNvGrpSpPr/>
          <p:nvPr/>
        </p:nvGrpSpPr>
        <p:grpSpPr>
          <a:xfrm>
            <a:off x="1410663" y="79853"/>
            <a:ext cx="6840316" cy="2187099"/>
            <a:chOff x="2135057" y="1553457"/>
            <a:chExt cx="9120421" cy="2012544"/>
          </a:xfrm>
        </p:grpSpPr>
        <p:pic>
          <p:nvPicPr>
            <p:cNvPr id="15" name="Picture 14" descr="A picture containing wooden, sitting&#10;&#10;Description automatically generated">
              <a:extLst>
                <a:ext uri="{FF2B5EF4-FFF2-40B4-BE49-F238E27FC236}">
                  <a16:creationId xmlns:a16="http://schemas.microsoft.com/office/drawing/2014/main" id="{DFCB3551-4B72-4032-810F-5C9E6D500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50965" r="7566" b="27348"/>
            <a:stretch/>
          </p:blipFill>
          <p:spPr>
            <a:xfrm>
              <a:off x="2135057" y="1553457"/>
              <a:ext cx="9120421" cy="201254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4884D7-4199-4516-AEDB-95044C707DAB}"/>
                </a:ext>
              </a:extLst>
            </p:cNvPr>
            <p:cNvSpPr txBox="1"/>
            <p:nvPr/>
          </p:nvSpPr>
          <p:spPr>
            <a:xfrm>
              <a:off x="2999149" y="1813041"/>
              <a:ext cx="7952829" cy="1274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797"/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Câu 1: Chữ </a:t>
              </a:r>
              <a:r>
                <a:rPr lang="en-US" sz="4400" b="1" dirty="0">
                  <a:solidFill>
                    <a:srgbClr val="0000CC"/>
                  </a:solidFill>
                  <a:latin typeface=".VnAvant" pitchFamily="34" charset="0"/>
                  <a:cs typeface="Times New Roman" pitchFamily="18" charset="0"/>
                </a:rPr>
                <a:t>p</a:t>
              </a:r>
              <a:r>
                <a:rPr lang="en-US" sz="40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gồm những nét gì?</a:t>
              </a:r>
            </a:p>
          </p:txBody>
        </p:sp>
      </p:grpSp>
      <p:sp>
        <p:nvSpPr>
          <p:cNvPr id="17" name="ĐÁP ÁN A">
            <a:extLst>
              <a:ext uri="{FF2B5EF4-FFF2-40B4-BE49-F238E27FC236}">
                <a16:creationId xmlns:a16="http://schemas.microsoft.com/office/drawing/2014/main" id="{DD011AB6-EE7A-44DF-BA65-8BE6E759FE49}"/>
              </a:ext>
            </a:extLst>
          </p:cNvPr>
          <p:cNvSpPr/>
          <p:nvPr/>
        </p:nvSpPr>
        <p:spPr>
          <a:xfrm>
            <a:off x="1460150" y="3002805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1.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  </a:t>
            </a:r>
            <a:r>
              <a:rPr lang="en-US" sz="5400" b="1" dirty="0">
                <a:solidFill>
                  <a:srgbClr val="0000CC"/>
                </a:solidFill>
                <a:latin typeface=".VnAvant" pitchFamily="34" charset="0"/>
              </a:rPr>
              <a:t>l o</a:t>
            </a:r>
          </a:p>
        </p:txBody>
      </p:sp>
      <p:sp>
        <p:nvSpPr>
          <p:cNvPr id="20" name="ĐÁP ÁN B">
            <a:extLst>
              <a:ext uri="{FF2B5EF4-FFF2-40B4-BE49-F238E27FC236}">
                <a16:creationId xmlns:a16="http://schemas.microsoft.com/office/drawing/2014/main" id="{A9DA3F06-E9BE-4631-98D0-FDB5EFE60B93}"/>
              </a:ext>
            </a:extLst>
          </p:cNvPr>
          <p:cNvSpPr/>
          <p:nvPr/>
        </p:nvSpPr>
        <p:spPr>
          <a:xfrm>
            <a:off x="1460150" y="3999072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</a:rPr>
              <a:t> l  c</a:t>
            </a:r>
          </a:p>
        </p:txBody>
      </p:sp>
      <p:sp>
        <p:nvSpPr>
          <p:cNvPr id="21" name="ĐÁP ÁN C">
            <a:extLst>
              <a:ext uri="{FF2B5EF4-FFF2-40B4-BE49-F238E27FC236}">
                <a16:creationId xmlns:a16="http://schemas.microsoft.com/office/drawing/2014/main" id="{8DD2C41D-E668-40F9-BF84-B21D6F3C9C57}"/>
              </a:ext>
            </a:extLst>
          </p:cNvPr>
          <p:cNvSpPr/>
          <p:nvPr/>
        </p:nvSpPr>
        <p:spPr>
          <a:xfrm>
            <a:off x="4734263" y="2936025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</a:t>
            </a:r>
            <a:r>
              <a:rPr lang="en-US" sz="4800" b="1" dirty="0">
                <a:solidFill>
                  <a:srgbClr val="CC0099"/>
                </a:solidFill>
                <a:latin typeface=".VnAvant" pitchFamily="34" charset="0"/>
              </a:rPr>
              <a:t> l</a:t>
            </a:r>
          </a:p>
        </p:txBody>
      </p:sp>
      <p:sp>
        <p:nvSpPr>
          <p:cNvPr id="22" name="ĐÁP ÁN D">
            <a:extLst>
              <a:ext uri="{FF2B5EF4-FFF2-40B4-BE49-F238E27FC236}">
                <a16:creationId xmlns:a16="http://schemas.microsoft.com/office/drawing/2014/main" id="{0303E795-42BF-4DDB-8196-D6213DB17C2E}"/>
              </a:ext>
            </a:extLst>
          </p:cNvPr>
          <p:cNvSpPr/>
          <p:nvPr/>
        </p:nvSpPr>
        <p:spPr>
          <a:xfrm>
            <a:off x="4734263" y="4015956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4.</a:t>
            </a:r>
            <a:r>
              <a:rPr lang="en-US" sz="4800" b="1" dirty="0">
                <a:solidFill>
                  <a:srgbClr val="CC0099"/>
                </a:solidFill>
                <a:latin typeface=".VnAvant" pitchFamily="34" charset="0"/>
              </a:rPr>
              <a:t> o</a:t>
            </a:r>
            <a:r>
              <a:rPr lang="en-US" sz="2100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   </a:t>
            </a:r>
          </a:p>
        </p:txBody>
      </p:sp>
      <p:sp>
        <p:nvSpPr>
          <p:cNvPr id="23" name="Arrow: Left 22">
            <a:hlinkClick r:id="rId11" action="ppaction://hlinksldjump"/>
            <a:extLst>
              <a:ext uri="{FF2B5EF4-FFF2-40B4-BE49-F238E27FC236}">
                <a16:creationId xmlns:a16="http://schemas.microsoft.com/office/drawing/2014/main" id="{D9FC8667-908A-49AB-B4A6-BA7C43C38949}"/>
              </a:ext>
            </a:extLst>
          </p:cNvPr>
          <p:cNvSpPr/>
          <p:nvPr/>
        </p:nvSpPr>
        <p:spPr>
          <a:xfrm>
            <a:off x="8008373" y="4344375"/>
            <a:ext cx="803787" cy="604684"/>
          </a:xfrm>
          <a:prstGeom prst="leftArrow">
            <a:avLst/>
          </a:prstGeom>
          <a:solidFill>
            <a:srgbClr val="6640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3ECE44-27A7-45F3-971A-EAEB46D3AA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88" y="2457291"/>
            <a:ext cx="695004" cy="695004"/>
          </a:xfrm>
          <a:prstGeom prst="rect">
            <a:avLst/>
          </a:prstGeom>
        </p:spPr>
      </p:pic>
      <p:pic>
        <p:nvPicPr>
          <p:cNvPr id="27" name="Picture 26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86CE17F-9A56-4089-8970-8D2458321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1" y="3668453"/>
            <a:ext cx="695004" cy="695004"/>
          </a:xfrm>
          <a:prstGeom prst="rect">
            <a:avLst/>
          </a:prstGeom>
        </p:spPr>
      </p:pic>
      <p:pic>
        <p:nvPicPr>
          <p:cNvPr id="28" name="Picture 27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5D0F20EC-F7B9-4C25-975C-B0F97FEAE5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8" y="2512235"/>
            <a:ext cx="695004" cy="695004"/>
          </a:xfrm>
          <a:prstGeom prst="rect">
            <a:avLst/>
          </a:prstGeom>
        </p:spPr>
      </p:pic>
      <p:pic>
        <p:nvPicPr>
          <p:cNvPr id="29" name="Picture 2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29D8C81-F000-4DAC-91FB-9601EBEE56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49" y="3562050"/>
            <a:ext cx="695004" cy="695004"/>
          </a:xfrm>
          <a:prstGeom prst="rect">
            <a:avLst/>
          </a:prstGeom>
        </p:spPr>
      </p:pic>
      <p:pic>
        <p:nvPicPr>
          <p:cNvPr id="18" name="Picture 4" descr="C:\Users\Administrator\Pictures\gfh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6454872" y="2859737"/>
            <a:ext cx="318922" cy="66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istrator\Pictures\gfh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 flipV="1">
            <a:off x="6585783" y="4080609"/>
            <a:ext cx="303358" cy="6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183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2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436934" y="119646"/>
            <a:ext cx="4548751" cy="19038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 2: Bài thơ: </a:t>
            </a:r>
          </a:p>
          <a:p>
            <a:pPr algn="ctr" defTabSz="684967"/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Hì hà hì hụi</a:t>
            </a:r>
          </a:p>
          <a:p>
            <a:pPr algn="ctr" defTabSz="684967"/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Phát bụi phát bờ</a:t>
            </a:r>
          </a:p>
          <a:p>
            <a:pPr algn="ctr" defTabSz="684967"/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Cho lau phất cờ</a:t>
            </a:r>
          </a:p>
          <a:p>
            <a:pPr algn="ctr" defTabSz="684967"/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Cho trâu ra trận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6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Arrow: Left 22">
            <a:hlinkClick r:id="rId10" action="ppaction://hlinksldjump"/>
            <a:extLst>
              <a:ext uri="{FF2B5EF4-FFF2-40B4-BE49-F238E27FC236}">
                <a16:creationId xmlns:a16="http://schemas.microsoft.com/office/drawing/2014/main" id="{D9FC8667-908A-49AB-B4A6-BA7C43C38949}"/>
              </a:ext>
            </a:extLst>
          </p:cNvPr>
          <p:cNvSpPr/>
          <p:nvPr/>
        </p:nvSpPr>
        <p:spPr>
          <a:xfrm>
            <a:off x="8008373" y="4344375"/>
            <a:ext cx="803787" cy="604684"/>
          </a:xfrm>
          <a:prstGeom prst="leftArrow">
            <a:avLst/>
          </a:prstGeom>
          <a:solidFill>
            <a:srgbClr val="6640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endParaRPr lang="en-US" sz="1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4"/>
            <a:ext cx="9144000" cy="515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35F6D3DE-405C-4B08-9CD3-75672218D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7170375" y="1258281"/>
            <a:ext cx="1842916" cy="2508688"/>
          </a:xfrm>
          <a:prstGeom prst="rect">
            <a:avLst/>
          </a:prstGeom>
        </p:spPr>
      </p:pic>
      <p:pic>
        <p:nvPicPr>
          <p:cNvPr id="7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85" y="3028951"/>
            <a:ext cx="2251432" cy="2420894"/>
          </a:xfrm>
          <a:prstGeom prst="rect">
            <a:avLst/>
          </a:prstGeom>
        </p:spPr>
      </p:pic>
      <p:pic>
        <p:nvPicPr>
          <p:cNvPr id="8" name="PA_图片 10">
            <a:extLst>
              <a:ext uri="{FF2B5EF4-FFF2-40B4-BE49-F238E27FC236}">
                <a16:creationId xmlns:a16="http://schemas.microsoft.com/office/drawing/2014/main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39919"/>
            <a:ext cx="1427050" cy="14270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4343" y="1059058"/>
            <a:ext cx="3027513" cy="2945857"/>
            <a:chOff x="2854343" y="1059029"/>
            <a:chExt cx="3027513" cy="2945857"/>
          </a:xfrm>
        </p:grpSpPr>
        <p:pic>
          <p:nvPicPr>
            <p:cNvPr id="10" name="Picture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5D02D2-111C-48DA-B806-17EDA77B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599" y="1443144"/>
              <a:ext cx="2893157" cy="2561742"/>
            </a:xfrm>
            <a:prstGeom prst="rect">
              <a:avLst/>
            </a:prstGeom>
          </p:spPr>
        </p:pic>
        <p:pic>
          <p:nvPicPr>
            <p:cNvPr id="11" name="Picture 10">
              <a:hlinkClick r:id="rId12" action="ppaction://hlinksldjump"/>
              <a:extLst>
                <a:ext uri="{FF2B5EF4-FFF2-40B4-BE49-F238E27FC236}">
                  <a16:creationId xmlns:a16="http://schemas.microsoft.com/office/drawing/2014/main" id="{DE93B167-9DF8-4F7B-A15E-DCA0F198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343" y="1059029"/>
              <a:ext cx="3027513" cy="203327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257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325 0.85232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2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819429" y="3"/>
            <a:ext cx="4181497" cy="249554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>
              <a:defRPr/>
            </a:pPr>
            <a:r>
              <a:rPr 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Bài thơ:</a:t>
            </a:r>
          </a:p>
          <a:p>
            <a:pPr defTabSz="684967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Quặc quặc quạc quạc</a:t>
            </a:r>
          </a:p>
          <a:p>
            <a:pPr defTabSz="684967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Con vịt con vạc</a:t>
            </a:r>
          </a:p>
          <a:p>
            <a:pPr defTabSz="684967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Có thương em tao</a:t>
            </a:r>
          </a:p>
          <a:p>
            <a:pPr defTabSz="684967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Thì lội xuống ao</a:t>
            </a:r>
          </a:p>
          <a:p>
            <a:pPr defTabSz="684967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Bắt ba con ốc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1608788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057400" y="4301862"/>
            <a:ext cx="1752600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155315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020205" y="4310300"/>
            <a:ext cx="177994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>
              <a:defRPr/>
            </a:pPr>
            <a:r>
              <a:rPr 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49" y="2155315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960609" y="4342723"/>
            <a:ext cx="1748583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>
              <a:defRPr/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Arrow: Left 22">
            <a:hlinkClick r:id="rId10" action="ppaction://hlinksldjump"/>
            <a:extLst>
              <a:ext uri="{FF2B5EF4-FFF2-40B4-BE49-F238E27FC236}">
                <a16:creationId xmlns:a16="http://schemas.microsoft.com/office/drawing/2014/main" id="{D9FC8667-908A-49AB-B4A6-BA7C43C38949}"/>
              </a:ext>
            </a:extLst>
          </p:cNvPr>
          <p:cNvSpPr/>
          <p:nvPr/>
        </p:nvSpPr>
        <p:spPr>
          <a:xfrm>
            <a:off x="8157210" y="4356067"/>
            <a:ext cx="803787" cy="604684"/>
          </a:xfrm>
          <a:prstGeom prst="leftArrow">
            <a:avLst/>
          </a:prstGeom>
          <a:solidFill>
            <a:srgbClr val="6640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endParaRPr lang="en-US" sz="1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2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6" r="2533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ĐÁP ÁN A">
            <a:extLst>
              <a:ext uri="{FF2B5EF4-FFF2-40B4-BE49-F238E27FC236}">
                <a16:creationId xmlns:a16="http://schemas.microsoft.com/office/drawing/2014/main" id="{DD011AB6-EE7A-44DF-BA65-8BE6E759FE49}"/>
              </a:ext>
            </a:extLst>
          </p:cNvPr>
          <p:cNvSpPr/>
          <p:nvPr/>
        </p:nvSpPr>
        <p:spPr>
          <a:xfrm>
            <a:off x="664231" y="438150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4</a:t>
            </a:r>
          </a:p>
        </p:txBody>
      </p:sp>
      <p:sp>
        <p:nvSpPr>
          <p:cNvPr id="8" name="ĐÁP ÁN B">
            <a:extLst>
              <a:ext uri="{FF2B5EF4-FFF2-40B4-BE49-F238E27FC236}">
                <a16:creationId xmlns:a16="http://schemas.microsoft.com/office/drawing/2014/main" id="{A9DA3F06-E9BE-4631-98D0-FDB5EFE60B93}"/>
              </a:ext>
            </a:extLst>
          </p:cNvPr>
          <p:cNvSpPr/>
          <p:nvPr/>
        </p:nvSpPr>
        <p:spPr>
          <a:xfrm>
            <a:off x="629348" y="1504950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1 </a:t>
            </a:r>
          </a:p>
        </p:txBody>
      </p:sp>
      <p:sp>
        <p:nvSpPr>
          <p:cNvPr id="9" name="ĐÁP ÁN C">
            <a:extLst>
              <a:ext uri="{FF2B5EF4-FFF2-40B4-BE49-F238E27FC236}">
                <a16:creationId xmlns:a16="http://schemas.microsoft.com/office/drawing/2014/main" id="{8DD2C41D-E668-40F9-BF84-B21D6F3C9C57}"/>
              </a:ext>
            </a:extLst>
          </p:cNvPr>
          <p:cNvSpPr/>
          <p:nvPr/>
        </p:nvSpPr>
        <p:spPr>
          <a:xfrm>
            <a:off x="770651" y="4476370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2 </a:t>
            </a:r>
          </a:p>
        </p:txBody>
      </p:sp>
      <p:sp>
        <p:nvSpPr>
          <p:cNvPr id="10" name="ĐÁP ÁN D">
            <a:extLst>
              <a:ext uri="{FF2B5EF4-FFF2-40B4-BE49-F238E27FC236}">
                <a16:creationId xmlns:a16="http://schemas.microsoft.com/office/drawing/2014/main" id="{0303E795-42BF-4DDB-8196-D6213DB17C2E}"/>
              </a:ext>
            </a:extLst>
          </p:cNvPr>
          <p:cNvSpPr/>
          <p:nvPr/>
        </p:nvSpPr>
        <p:spPr>
          <a:xfrm>
            <a:off x="4495800" y="4454022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3ECE44-27A7-45F3-971A-EAEB46D3AA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8" y="134352"/>
            <a:ext cx="695004" cy="695004"/>
          </a:xfrm>
          <a:prstGeom prst="rect">
            <a:avLst/>
          </a:prstGeom>
        </p:spPr>
      </p:pic>
      <p:pic>
        <p:nvPicPr>
          <p:cNvPr id="12" name="Picture 1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86CE17F-9A56-4089-8970-8D24583213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6" y="1276350"/>
            <a:ext cx="695004" cy="695004"/>
          </a:xfrm>
          <a:prstGeom prst="rect">
            <a:avLst/>
          </a:prstGeom>
        </p:spPr>
      </p:pic>
      <p:pic>
        <p:nvPicPr>
          <p:cNvPr id="13" name="Picture 1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5D0F20EC-F7B9-4C25-975C-B0F97FEAE5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2" y="4128868"/>
            <a:ext cx="695004" cy="695004"/>
          </a:xfrm>
          <a:prstGeom prst="rect">
            <a:avLst/>
          </a:prstGeom>
        </p:spPr>
      </p:pic>
      <p:pic>
        <p:nvPicPr>
          <p:cNvPr id="14" name="Picture 1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29D8C81-F000-4DAC-91FB-9601EBEE56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58586"/>
            <a:ext cx="695004" cy="695004"/>
          </a:xfrm>
          <a:prstGeom prst="rect">
            <a:avLst/>
          </a:prstGeom>
        </p:spPr>
      </p:pic>
      <p:pic>
        <p:nvPicPr>
          <p:cNvPr id="10243" name="Picture 3" descr="D:\GVDG cấp trường\thu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14"/>
          <a:stretch/>
        </p:blipFill>
        <p:spPr bwMode="auto">
          <a:xfrm>
            <a:off x="3706055" y="895350"/>
            <a:ext cx="4456113" cy="27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Left 22">
            <a:hlinkClick r:id="rId12" action="ppaction://hlinksldjump"/>
            <a:extLst>
              <a:ext uri="{FF2B5EF4-FFF2-40B4-BE49-F238E27FC236}">
                <a16:creationId xmlns:a16="http://schemas.microsoft.com/office/drawing/2014/main" id="{D9FC8667-908A-49AB-B4A6-BA7C43C38949}"/>
              </a:ext>
            </a:extLst>
          </p:cNvPr>
          <p:cNvSpPr/>
          <p:nvPr/>
        </p:nvSpPr>
        <p:spPr>
          <a:xfrm>
            <a:off x="8008373" y="4344375"/>
            <a:ext cx="803787" cy="604684"/>
          </a:xfrm>
          <a:prstGeom prst="leftArrow">
            <a:avLst/>
          </a:prstGeom>
          <a:solidFill>
            <a:srgbClr val="6640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endParaRPr lang="en-US" sz="1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8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0"/>
          <a:stretch/>
        </p:blipFill>
        <p:spPr bwMode="auto">
          <a:xfrm>
            <a:off x="0" y="5334"/>
            <a:ext cx="9144000" cy="513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D:\GVDG cấp trường\Pictur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915">
            <a:off x="3547023" y="984015"/>
            <a:ext cx="3835847" cy="349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ĐÁP ÁN A">
            <a:extLst>
              <a:ext uri="{FF2B5EF4-FFF2-40B4-BE49-F238E27FC236}">
                <a16:creationId xmlns:a16="http://schemas.microsoft.com/office/drawing/2014/main" id="{DD011AB6-EE7A-44DF-BA65-8BE6E759FE49}"/>
              </a:ext>
            </a:extLst>
          </p:cNvPr>
          <p:cNvSpPr/>
          <p:nvPr/>
        </p:nvSpPr>
        <p:spPr>
          <a:xfrm>
            <a:off x="592702" y="91314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1 và số 4</a:t>
            </a:r>
          </a:p>
        </p:txBody>
      </p:sp>
      <p:sp>
        <p:nvSpPr>
          <p:cNvPr id="18" name="ĐÁP ÁN B">
            <a:extLst>
              <a:ext uri="{FF2B5EF4-FFF2-40B4-BE49-F238E27FC236}">
                <a16:creationId xmlns:a16="http://schemas.microsoft.com/office/drawing/2014/main" id="{A9DA3F06-E9BE-4631-98D0-FDB5EFE60B93}"/>
              </a:ext>
            </a:extLst>
          </p:cNvPr>
          <p:cNvSpPr/>
          <p:nvPr/>
        </p:nvSpPr>
        <p:spPr>
          <a:xfrm>
            <a:off x="592702" y="940190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1 và số 3</a:t>
            </a:r>
          </a:p>
        </p:txBody>
      </p:sp>
      <p:sp>
        <p:nvSpPr>
          <p:cNvPr id="19" name="ĐÁP ÁN C">
            <a:extLst>
              <a:ext uri="{FF2B5EF4-FFF2-40B4-BE49-F238E27FC236}">
                <a16:creationId xmlns:a16="http://schemas.microsoft.com/office/drawing/2014/main" id="{8DD2C41D-E668-40F9-BF84-B21D6F3C9C57}"/>
              </a:ext>
            </a:extLst>
          </p:cNvPr>
          <p:cNvSpPr/>
          <p:nvPr/>
        </p:nvSpPr>
        <p:spPr>
          <a:xfrm>
            <a:off x="560692" y="1698865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2 và số 3</a:t>
            </a:r>
          </a:p>
        </p:txBody>
      </p:sp>
      <p:sp>
        <p:nvSpPr>
          <p:cNvPr id="20" name="ĐÁP ÁN D">
            <a:extLst>
              <a:ext uri="{FF2B5EF4-FFF2-40B4-BE49-F238E27FC236}">
                <a16:creationId xmlns:a16="http://schemas.microsoft.com/office/drawing/2014/main" id="{0303E795-42BF-4DDB-8196-D6213DB17C2E}"/>
              </a:ext>
            </a:extLst>
          </p:cNvPr>
          <p:cNvSpPr/>
          <p:nvPr/>
        </p:nvSpPr>
        <p:spPr>
          <a:xfrm>
            <a:off x="560691" y="2574417"/>
            <a:ext cx="2551471" cy="604684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B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 1 và số 5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3ECE44-27A7-45F3-971A-EAEB46D3A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9000" l="2000" r="99375">
                        <a14:foregroundMark x1="21500" y1="12375" x2="21500" y2="12375"/>
                        <a14:foregroundMark x1="22125" y1="10375" x2="22125" y2="10375"/>
                        <a14:foregroundMark x1="26500" y1="7875" x2="26500" y2="7875"/>
                        <a14:foregroundMark x1="35250" y1="4500" x2="35250" y2="4500"/>
                        <a14:foregroundMark x1="44500" y1="1500" x2="44500" y2="1500"/>
                        <a14:foregroundMark x1="94875" y1="30750" x2="94875" y2="30750"/>
                        <a14:foregroundMark x1="5250" y1="34000" x2="5250" y2="34000"/>
                        <a14:foregroundMark x1="27250" y1="93500" x2="27250" y2="93500"/>
                        <a14:foregroundMark x1="30000" y1="94000" x2="30000" y2="94000"/>
                        <a14:foregroundMark x1="52625" y1="99000" x2="52625" y2="99000"/>
                        <a14:foregroundMark x1="99375" y1="49125" x2="99375" y2="49125"/>
                        <a14:foregroundMark x1="2000" y1="42375" x2="2000" y2="42375"/>
                        <a14:foregroundMark x1="44875" y1="69000" x2="44875" y2="690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50500" y1="72500" x2="50500" y2="72500"/>
                        <a14:foregroundMark x1="37750" y1="67500" x2="37750" y2="67500"/>
                        <a14:foregroundMark x1="33625" y1="65375" x2="33625" y2="65375"/>
                        <a14:foregroundMark x1="29375" y1="65375" x2="29375" y2="65375"/>
                        <a14:foregroundMark x1="26500" y1="68250" x2="26500" y2="68250"/>
                        <a14:foregroundMark x1="44125" y1="68250" x2="44125" y2="68250"/>
                        <a14:foregroundMark x1="54000" y1="74625" x2="54000" y2="74625"/>
                        <a14:foregroundMark x1="56875" y1="74625" x2="56875" y2="74625"/>
                        <a14:foregroundMark x1="61750" y1="71000" x2="61750" y2="71000"/>
                        <a14:foregroundMark x1="68750" y1="69000" x2="68750" y2="69000"/>
                        <a14:foregroundMark x1="62500" y1="78750" x2="62500" y2="78750"/>
                        <a14:foregroundMark x1="54000" y1="78750" x2="54000" y2="78750"/>
                        <a14:foregroundMark x1="54000" y1="78750" x2="54000" y2="78750"/>
                        <a14:foregroundMark x1="52625" y1="78125" x2="52625" y2="78125"/>
                        <a14:foregroundMark x1="52625" y1="74625" x2="52625" y2="74625"/>
                        <a14:foregroundMark x1="52625" y1="74625" x2="52625" y2="74625"/>
                        <a14:foregroundMark x1="52625" y1="74625" x2="52625" y2="74625"/>
                        <a14:foregroundMark x1="53250" y1="69625" x2="53250" y2="69625"/>
                        <a14:foregroundMark x1="53250" y1="69625" x2="53250" y2="69625"/>
                        <a14:foregroundMark x1="53250" y1="69625" x2="53250" y2="69625"/>
                        <a14:foregroundMark x1="54750" y1="65375" x2="54750" y2="65375"/>
                        <a14:foregroundMark x1="61750" y1="67500" x2="61750" y2="67500"/>
                        <a14:foregroundMark x1="65250" y1="66125" x2="65250" y2="66125"/>
                        <a14:foregroundMark x1="68750" y1="65375" x2="74375" y2="65375"/>
                        <a14:foregroundMark x1="82875" y1="64000" x2="82875" y2="64000"/>
                        <a14:foregroundMark x1="65250" y1="64750" x2="65250" y2="64750"/>
                        <a14:foregroundMark x1="64500" y1="68250" x2="64500" y2="68250"/>
                        <a14:foregroundMark x1="71625" y1="71000" x2="71625" y2="71000"/>
                        <a14:foregroundMark x1="71625" y1="67500" x2="71625" y2="67500"/>
                        <a14:foregroundMark x1="68125" y1="71000" x2="68125" y2="71000"/>
                        <a14:foregroundMark x1="67375" y1="75250" x2="67375" y2="75250"/>
                        <a14:foregroundMark x1="63125" y1="76750" x2="63125" y2="76750"/>
                        <a14:foregroundMark x1="61750" y1="78750" x2="61750" y2="78750"/>
                        <a14:foregroundMark x1="57500" y1="80250" x2="57500" y2="80250"/>
                        <a14:foregroundMark x1="51875" y1="84375" x2="51875" y2="84375"/>
                        <a14:foregroundMark x1="25125" y1="64000" x2="25125" y2="64000"/>
                        <a14:foregroundMark x1="25875" y1="65375" x2="25875" y2="65375"/>
                        <a14:foregroundMark x1="26500" y1="70375" x2="28000" y2="71750"/>
                        <a14:foregroundMark x1="28000" y1="69000" x2="28000" y2="69000"/>
                        <a14:foregroundMark x1="28625" y1="70375" x2="28625" y2="70375"/>
                        <a14:foregroundMark x1="30000" y1="67500" x2="30000" y2="67500"/>
                        <a14:foregroundMark x1="30000" y1="67500" x2="30000" y2="67500"/>
                        <a14:foregroundMark x1="31500" y1="64750" x2="31500" y2="64750"/>
                        <a14:foregroundMark x1="31500" y1="64750" x2="31500" y2="64750"/>
                        <a14:foregroundMark x1="34250" y1="66875" x2="34250" y2="66875"/>
                        <a14:foregroundMark x1="37750" y1="69000" x2="37750" y2="69000"/>
                        <a14:foregroundMark x1="38500" y1="69625" x2="38500" y2="69625"/>
                        <a14:foregroundMark x1="38500" y1="69625" x2="38500" y2="69625"/>
                        <a14:foregroundMark x1="38500" y1="70375" x2="38500" y2="70375"/>
                        <a14:foregroundMark x1="44875" y1="78125" x2="44875" y2="78125"/>
                        <a14:foregroundMark x1="39250" y1="73125" x2="39250" y2="73125"/>
                        <a14:foregroundMark x1="26500" y1="66875" x2="26500" y2="66875"/>
                        <a14:foregroundMark x1="32125" y1="65375" x2="32125" y2="65375"/>
                        <a14:foregroundMark x1="34250" y1="66125" x2="34250" y2="66125"/>
                        <a14:foregroundMark x1="34250" y1="69000" x2="34250" y2="69000"/>
                        <a14:foregroundMark x1="37125" y1="69625" x2="37125" y2="69625"/>
                        <a14:foregroundMark x1="37125" y1="69625" x2="37125" y2="69625"/>
                        <a14:foregroundMark x1="36375" y1="67500" x2="36375" y2="67500"/>
                        <a14:foregroundMark x1="36375" y1="67500" x2="36375" y2="67500"/>
                        <a14:foregroundMark x1="32125" y1="66125" x2="32125" y2="66125"/>
                        <a14:foregroundMark x1="37750" y1="74625" x2="37750" y2="74625"/>
                        <a14:foregroundMark x1="37750" y1="74625" x2="37750" y2="74625"/>
                        <a14:foregroundMark x1="37750" y1="74625" x2="37750" y2="74625"/>
                        <a14:foregroundMark x1="39250" y1="72500" x2="39250" y2="72500"/>
                        <a14:foregroundMark x1="42000" y1="69625" x2="42000" y2="69625"/>
                        <a14:foregroundMark x1="42750" y1="66875" x2="42750" y2="66875"/>
                        <a14:foregroundMark x1="43375" y1="71000" x2="43375" y2="71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5500" y1="69000" x2="45500" y2="69000"/>
                        <a14:foregroundMark x1="42750" y1="69000" x2="42750" y2="69000"/>
                        <a14:foregroundMark x1="42750" y1="69000" x2="42750" y2="69000"/>
                        <a14:foregroundMark x1="49750" y1="68250" x2="49750" y2="68250"/>
                        <a14:foregroundMark x1="50500" y1="68250" x2="50500" y2="68250"/>
                        <a14:foregroundMark x1="50500" y1="68250" x2="50500" y2="68250"/>
                        <a14:foregroundMark x1="51125" y1="68250" x2="51125" y2="68250"/>
                        <a14:foregroundMark x1="58250" y1="71000" x2="58250" y2="71000"/>
                        <a14:foregroundMark x1="61750" y1="71000" x2="61750" y2="71000"/>
                        <a14:foregroundMark x1="62500" y1="71000" x2="62500" y2="71000"/>
                        <a14:foregroundMark x1="62500" y1="71000" x2="62500" y2="71000"/>
                        <a14:foregroundMark x1="33625" y1="75250" x2="33625" y2="75250"/>
                        <a14:foregroundMark x1="33625" y1="75250" x2="33625" y2="75250"/>
                        <a14:foregroundMark x1="36375" y1="71750" x2="36375" y2="71750"/>
                        <a14:foregroundMark x1="36375" y1="71750" x2="36375" y2="71750"/>
                        <a14:foregroundMark x1="36375" y1="71750" x2="36375" y2="71750"/>
                        <a14:foregroundMark x1="42750" y1="78125" x2="42750" y2="78125"/>
                        <a14:foregroundMark x1="42750" y1="78125" x2="42750" y2="78125"/>
                        <a14:foregroundMark x1="42750" y1="77375" x2="42750" y2="77375"/>
                        <a14:foregroundMark x1="42750" y1="74625" x2="42750" y2="74625"/>
                        <a14:foregroundMark x1="42750" y1="74625" x2="42750" y2="74625"/>
                        <a14:foregroundMark x1="48375" y1="73125" x2="48375" y2="73125"/>
                        <a14:foregroundMark x1="49125" y1="73125" x2="49125" y2="73125"/>
                        <a14:foregroundMark x1="54750" y1="66875" x2="54750" y2="66875"/>
                        <a14:foregroundMark x1="54750" y1="66875" x2="54750" y2="66875"/>
                        <a14:foregroundMark x1="57500" y1="66875" x2="57500" y2="66875"/>
                        <a14:foregroundMark x1="58250" y1="68250" x2="58250" y2="68250"/>
                        <a14:foregroundMark x1="58250" y1="68250" x2="58250" y2="68250"/>
                        <a14:foregroundMark x1="58250" y1="68250" x2="58250" y2="68250"/>
                        <a14:foregroundMark x1="49125" y1="69625" x2="49125" y2="69625"/>
                        <a14:foregroundMark x1="49125" y1="69625" x2="49125" y2="69625"/>
                        <a14:foregroundMark x1="49125" y1="69625" x2="49125" y2="69625"/>
                        <a14:foregroundMark x1="43375" y1="76000" x2="43375" y2="76000"/>
                        <a14:foregroundMark x1="41375" y1="76750" x2="41375" y2="76750"/>
                        <a14:foregroundMark x1="39875" y1="76750" x2="39875" y2="76750"/>
                        <a14:foregroundMark x1="39250" y1="79500" x2="39250" y2="79500"/>
                        <a14:foregroundMark x1="39250" y1="80875" x2="39250" y2="80875"/>
                        <a14:foregroundMark x1="44875" y1="80250" x2="44875" y2="80250"/>
                        <a14:foregroundMark x1="44875" y1="80250" x2="44875" y2="80250"/>
                        <a14:foregroundMark x1="44875" y1="80250" x2="44875" y2="80250"/>
                        <a14:foregroundMark x1="50500" y1="80250" x2="50500" y2="80250"/>
                        <a14:foregroundMark x1="50500" y1="80250" x2="50500" y2="80250"/>
                        <a14:foregroundMark x1="50500" y1="80250" x2="50500" y2="80250"/>
                        <a14:foregroundMark x1="56875" y1="71750" x2="56875" y2="71750"/>
                        <a14:foregroundMark x1="57500" y1="70375" x2="57500" y2="70375"/>
                        <a14:foregroundMark x1="63875" y1="69000" x2="66000" y2="69625"/>
                        <a14:foregroundMark x1="66000" y1="69625" x2="66000" y2="6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9" y="46154"/>
            <a:ext cx="695004" cy="695004"/>
          </a:xfrm>
          <a:prstGeom prst="rect">
            <a:avLst/>
          </a:prstGeom>
        </p:spPr>
      </p:pic>
      <p:pic>
        <p:nvPicPr>
          <p:cNvPr id="22" name="Picture 2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86CE17F-9A56-4089-8970-8D2458321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8" y="895030"/>
            <a:ext cx="695004" cy="695004"/>
          </a:xfrm>
          <a:prstGeom prst="rect">
            <a:avLst/>
          </a:prstGeom>
        </p:spPr>
      </p:pic>
      <p:pic>
        <p:nvPicPr>
          <p:cNvPr id="23" name="Picture 2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5D0F20EC-F7B9-4C25-975C-B0F97FEAE5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8" y="1698865"/>
            <a:ext cx="695004" cy="695004"/>
          </a:xfrm>
          <a:prstGeom prst="rect">
            <a:avLst/>
          </a:prstGeom>
        </p:spPr>
      </p:pic>
      <p:pic>
        <p:nvPicPr>
          <p:cNvPr id="24" name="Picture 2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029D8C81-F000-4DAC-91FB-9601EBEE5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3" y="2579751"/>
            <a:ext cx="695004" cy="695004"/>
          </a:xfrm>
          <a:prstGeom prst="rect">
            <a:avLst/>
          </a:prstGeom>
        </p:spPr>
      </p:pic>
      <p:sp>
        <p:nvSpPr>
          <p:cNvPr id="15" name="Arrow: Left 22">
            <a:hlinkClick r:id="rId12" action="ppaction://hlinksldjump"/>
            <a:extLst>
              <a:ext uri="{FF2B5EF4-FFF2-40B4-BE49-F238E27FC236}">
                <a16:creationId xmlns:a16="http://schemas.microsoft.com/office/drawing/2014/main" id="{D9FC8667-908A-49AB-B4A6-BA7C43C38949}"/>
              </a:ext>
            </a:extLst>
          </p:cNvPr>
          <p:cNvSpPr/>
          <p:nvPr/>
        </p:nvSpPr>
        <p:spPr>
          <a:xfrm>
            <a:off x="8008373" y="4344375"/>
            <a:ext cx="803787" cy="604684"/>
          </a:xfrm>
          <a:prstGeom prst="leftArrow">
            <a:avLst/>
          </a:prstGeom>
          <a:solidFill>
            <a:srgbClr val="6640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endParaRPr lang="en-US" sz="1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E065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2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133600" y="167080"/>
            <a:ext cx="5156856" cy="146150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 6: Những chữ cái nào hôm nay các con đã được học</a:t>
            </a:r>
            <a:endParaRPr 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1684988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p-q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188464" y="4293048"/>
            <a:ext cx="1752600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i-t-c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48" y="2181227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343400" y="4293048"/>
            <a:ext cx="1641645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v-r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39" y="2160653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415000" y="4333959"/>
            <a:ext cx="1576952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7" tIns="34289" rIns="68507" bIns="34289" rtlCol="0" anchor="ctr"/>
          <a:lstStyle/>
          <a:p>
            <a:pPr defTabSz="684967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cs typeface="Times New Roman" panose="02020603050405020304" pitchFamily="18" charset="0"/>
              </a:rPr>
              <a:t>s-x</a:t>
            </a:r>
          </a:p>
        </p:txBody>
      </p:sp>
      <p:sp>
        <p:nvSpPr>
          <p:cNvPr id="14" name="Arrow: Left 22">
            <a:hlinkClick r:id="rId10" action="ppaction://hlinksldjump"/>
            <a:extLst>
              <a:ext uri="{FF2B5EF4-FFF2-40B4-BE49-F238E27FC236}">
                <a16:creationId xmlns:a16="http://schemas.microsoft.com/office/drawing/2014/main" id="{D9FC8667-908A-49AB-B4A6-BA7C43C38949}"/>
              </a:ext>
            </a:extLst>
          </p:cNvPr>
          <p:cNvSpPr/>
          <p:nvPr/>
        </p:nvSpPr>
        <p:spPr>
          <a:xfrm>
            <a:off x="8123343" y="4333959"/>
            <a:ext cx="803787" cy="604684"/>
          </a:xfrm>
          <a:prstGeom prst="leftArrow">
            <a:avLst/>
          </a:prstGeom>
          <a:solidFill>
            <a:srgbClr val="6640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2" tIns="34289" rIns="68492" bIns="34289" rtlCol="0" anchor="ctr"/>
          <a:lstStyle/>
          <a:p>
            <a:pPr algn="ctr" defTabSz="684797"/>
            <a:endParaRPr lang="en-US" sz="140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1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Downloads\border-template-with-kids-playing-hero_1308-30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" y="10435"/>
            <a:ext cx="9097592" cy="51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2027" y="524692"/>
            <a:ext cx="7270863" cy="3335528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ctr" defTabSz="685443"/>
            <a:r>
              <a:rPr lang="en-US" sz="15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 LIỆU THAM KHẢO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cắt ghép âm thanh cut cat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cắt ghép âm thanh forrmat factory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án, hình ảnh, video, nhạc trên trang Web: Google.com . Edumedia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các trò chơi trên youtube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ispring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powerpoint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proshow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mềm padlet,</a:t>
            </a:r>
            <a:r>
              <a:rPr lang="en-US" sz="1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google from, Livewordsheet </a:t>
            </a:r>
          </a:p>
          <a:p>
            <a:pPr marL="342713" indent="-342713" defTabSz="685443">
              <a:buFont typeface="+mj-lt"/>
              <a:buAutoNum type="arabicPeriod"/>
            </a:pPr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tài liệu tham khảo</a:t>
            </a:r>
          </a:p>
          <a:p>
            <a:pPr defTabSz="685443"/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Chương trình giáo dục mầm non</a:t>
            </a:r>
          </a:p>
          <a:p>
            <a:pPr defTabSz="685443"/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Hướng dẫn thực hiện chương trình</a:t>
            </a:r>
          </a:p>
          <a:p>
            <a:pPr defTabSz="685443"/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   Chương trình đổi mới phát triển ngôn ngữ……</a:t>
            </a:r>
            <a:r>
              <a:rPr 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685443"/>
            <a:endParaRPr lang="vi-VN" sz="1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1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500"/>
    </mc:Choice>
    <mc:Fallback xmlns="">
      <p:transition spd="slow" advClick="0" advTm="3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4"/>
            <a:ext cx="9144000" cy="515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35F6D3DE-405C-4B08-9CD3-75672218D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7170375" y="1258281"/>
            <a:ext cx="1842916" cy="2508688"/>
          </a:xfrm>
          <a:prstGeom prst="rect">
            <a:avLst/>
          </a:prstGeom>
        </p:spPr>
      </p:pic>
      <p:pic>
        <p:nvPicPr>
          <p:cNvPr id="7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85" y="3028951"/>
            <a:ext cx="2251432" cy="2420894"/>
          </a:xfrm>
          <a:prstGeom prst="rect">
            <a:avLst/>
          </a:prstGeom>
        </p:spPr>
      </p:pic>
      <p:pic>
        <p:nvPicPr>
          <p:cNvPr id="8" name="PA_图片 10">
            <a:extLst>
              <a:ext uri="{FF2B5EF4-FFF2-40B4-BE49-F238E27FC236}">
                <a16:creationId xmlns:a16="http://schemas.microsoft.com/office/drawing/2014/main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39919"/>
            <a:ext cx="1427050" cy="142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1687" y="209550"/>
            <a:ext cx="2300630" cy="3939540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5000" b="1" dirty="0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25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1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83"/>
    </mc:Choice>
    <mc:Fallback xmlns="">
      <p:transition spd="slow" advClick="0" advTm="2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325 0.85232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4"/>
            <a:ext cx="9144000" cy="515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35F6D3DE-405C-4B08-9CD3-75672218D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7170375" y="1258281"/>
            <a:ext cx="1842916" cy="2508688"/>
          </a:xfrm>
          <a:prstGeom prst="rect">
            <a:avLst/>
          </a:prstGeom>
        </p:spPr>
      </p:pic>
      <p:pic>
        <p:nvPicPr>
          <p:cNvPr id="7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85" y="3028951"/>
            <a:ext cx="2251432" cy="2420894"/>
          </a:xfrm>
          <a:prstGeom prst="rect">
            <a:avLst/>
          </a:prstGeom>
        </p:spPr>
      </p:pic>
      <p:pic>
        <p:nvPicPr>
          <p:cNvPr id="8" name="PA_图片 10">
            <a:extLst>
              <a:ext uri="{FF2B5EF4-FFF2-40B4-BE49-F238E27FC236}">
                <a16:creationId xmlns:a16="http://schemas.microsoft.com/office/drawing/2014/main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39919"/>
            <a:ext cx="1427050" cy="142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1687" y="209550"/>
            <a:ext cx="2300630" cy="3939540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8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83"/>
    </mc:Choice>
    <mc:Fallback xmlns="">
      <p:transition spd="slow" advClick="0" advTm="3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  <p:bldP spid="9" grpId="3"/>
      <p:bldP spid="9" grpId="4"/>
      <p:bldP spid="9" grpId="5"/>
      <p:bldP spid="9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1" y="3562351"/>
            <a:ext cx="1330814" cy="369332"/>
          </a:xfrm>
          <a:prstGeom prst="rect">
            <a:avLst/>
          </a:prstGeom>
          <a:noFill/>
        </p:spPr>
        <p:txBody>
          <a:bodyPr wrap="none" lIns="91382" tIns="45691" rIns="91382" bIns="45691" rtlCol="0">
            <a:spAutoFit/>
          </a:bodyPr>
          <a:lstStyle/>
          <a:p>
            <a:r>
              <a:rPr lang="en-US" dirty="0" smtClean="0"/>
              <a:t>Câu hỏi quiz</a:t>
            </a:r>
            <a:endParaRPr lang="en-US" dirty="0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1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7333" b="70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3308" y="-781049"/>
            <a:ext cx="1877385" cy="3170072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3709414" y="-781049"/>
            <a:ext cx="1676402" cy="3170072"/>
          </a:xfrm>
          <a:prstGeom prst="rect">
            <a:avLst/>
          </a:prstGeom>
          <a:noFill/>
        </p:spPr>
        <p:txBody>
          <a:bodyPr wrap="square" lIns="91356" tIns="45678" rIns="91356" bIns="45678" rtlCol="0">
            <a:spAutoFit/>
          </a:bodyPr>
          <a:lstStyle/>
          <a:p>
            <a:r>
              <a:rPr lang="en-US" sz="20000" b="1" dirty="0">
                <a:solidFill>
                  <a:srgbClr val="00B0F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0260" y="-323851"/>
            <a:ext cx="832227" cy="3323961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1000" b="1" dirty="0">
                <a:solidFill>
                  <a:srgbClr val="FFFF00"/>
                </a:solidFill>
                <a:latin typeface=".VnAvant" pitchFamily="34" charset="0"/>
              </a:rPr>
              <a:t>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1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95"/>
    </mc:Choice>
    <mc:Fallback xmlns="">
      <p:transition spd="slow" advClick="0" advTm="1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869" y="1115267"/>
            <a:ext cx="2132262" cy="3631737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30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1" y="1733549"/>
            <a:ext cx="1837310" cy="3631737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23000" b="1" dirty="0">
                <a:solidFill>
                  <a:srgbClr val="0000CC"/>
                </a:solidFill>
                <a:latin typeface=".VnAvant" pitchFamily="34" charset="0"/>
              </a:rPr>
              <a:t>P</a:t>
            </a:r>
          </a:p>
        </p:txBody>
      </p:sp>
      <p:pic>
        <p:nvPicPr>
          <p:cNvPr id="7" name="Picture 2" descr="Tập viết lớp 1 |Tập viết chữ p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57416"/>
          <a:stretch/>
        </p:blipFill>
        <p:spPr bwMode="auto">
          <a:xfrm>
            <a:off x="6324629" y="1890167"/>
            <a:ext cx="1940777" cy="285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1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679"/>
    </mc:Choice>
    <mc:Fallback xmlns="">
      <p:transition spd="slow" advClick="0" advTm="2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058ABDE1-37E0-4FA8-8B8D-A594D3D13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" y="131651"/>
            <a:ext cx="8882108" cy="4880199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EA634-45F4-4AD0-98C5-C3FED9D0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92" y="1415883"/>
            <a:ext cx="6880335" cy="1599785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TRÒ CH</a:t>
            </a:r>
            <a:r>
              <a:rPr lang="vi-VN" sz="66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Ơ</a:t>
            </a:r>
            <a:r>
              <a:rPr lang="en-US" sz="6600" b="1" dirty="0">
                <a:ln>
                  <a:solidFill>
                    <a:srgbClr val="993300"/>
                  </a:solidFill>
                </a:ln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I HÁI QUẢ</a:t>
            </a:r>
          </a:p>
        </p:txBody>
      </p:sp>
      <p:pic>
        <p:nvPicPr>
          <p:cNvPr id="7" name="Picture 6" descr="A drawing of a cartoon character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E71B4FE9-F305-48EB-8330-A44CBB84A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6" y="3015633"/>
            <a:ext cx="1724238" cy="1012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3156" y="-11289"/>
            <a:ext cx="929893" cy="1446465"/>
          </a:xfrm>
          <a:prstGeom prst="rect">
            <a:avLst/>
          </a:prstGeom>
          <a:noFill/>
        </p:spPr>
        <p:txBody>
          <a:bodyPr wrap="none" lIns="91356" tIns="45678" rIns="91356" bIns="45678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1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43F1F66-DA54-40A7-87B3-D6197A834882}"/>
  <p:tag name="ISPRING_PROJECT_VERSION" val="9.3"/>
  <p:tag name="ISPRING_PROJECT_FOLDER_UPDATED" val="1"/>
  <p:tag name="FLASHSPRING_ZOOM_TAG" val="50"/>
  <p:tag name="ISPRING_PRESENTATION_TITLE" val="LQchup-q"/>
  <p:tag name="ISPRING_FIRST_PUBLISH" val="1"/>
  <p:tag name="ISPRING_WEBLINKS_TARGET" val="_blank"/>
  <p:tag name="ISPRING_WEBLINKS_TARGETMJT" val="_self"/>
  <p:tag name="ISPRING_RESOURCE_FOLDER" val="D:\GVDG cấp trường\DuthiGVGcaptruong-NH2021-2022\thumucnguon_ p-q\LQchup-q"/>
  <p:tag name="ISPRING_PRESENTATION_PATH" val="D:\GVDG cấp trường\DuthiGVGcaptruong-NH2021-2022\thumucnguon_ p-q\LQchup-q.pptx"/>
  <p:tag name="ISPRING_SCREEN_RECS_UPDATED" val="D:\GVDG cấp trường\DuthiGVGcaptruong-NH2021-2022\thumucnguon_ p-q\LQchup-q"/>
  <p:tag name="ISPRING_CURRENT_PLAYER_ID" val="universal"/>
  <p:tag name="ISPRING_LMS_API_VERSION" val="SCORM 2004 (2nd edition)"/>
  <p:tag name="ISPRING_ULTRA_SCORM_COURSE_ID" val="CA680A23-273E-4684-9F61-9C18F5DD332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0005n{1E233FC6-5F4B-403F-AE88-19E14BBB6CE1}&quot;,&quot;D:\\GVDG cấp trường\\DuthiGVGcaptruong-NH2021-2022&quot;]]"/>
  <p:tag name="ISPRING_SCORM_RATE_SLIDES" val="0"/>
  <p:tag name="ISPRING_SCORM_PASSING_SCORE" val="80.000000"/>
  <p:tag name="ISPRING_PRESENTATION_INFO_2" val="&lt;?xml version=&quot;1.0&quot; encoding=&quot;UTF-8&quot; standalone=&quot;no&quot; ?&gt;&#10;&lt;presentation2&gt;&#10;&#10;  &lt;slides&gt;&#10;    &lt;slide id=&quot;{1A57B404-5C94-428C-8F07-1FCFAD6C3725}&quot; pptId=&quot;259&quot;/&gt;&#10;    &lt;slide id=&quot;{3EC45A75-415B-404A-B29B-6706138D9F35}&quot; pptId=&quot;262&quot;/&gt;&#10;    &lt;slide id=&quot;{FD4ADF82-9BAB-48EA-9F7B-426E38B120B0}&quot; pptId=&quot;260&quot;/&gt;&#10;    &lt;slide id=&quot;{09B14818-9D41-480A-B25F-94B04CEA7107}&quot; pptId=&quot;261&quot;/&gt;&#10;    &lt;slide id=&quot;{A9F896EE-7ADE-4E01-A9AD-36F50B2DBA79}&quot; pptId=&quot;263&quot;/&gt;&#10;    &lt;slide id=&quot;{AA749BF7-FEC5-415C-81EA-9AEA7CC72106}&quot; pptId=&quot;264&quot;/&gt;&#10;    &lt;slide id=&quot;{9BDE429F-421F-4089-AB08-B8463A8532E3}&quot; pptId=&quot;281&quot;/&gt;&#10;    &lt;slide id=&quot;{46BFE6EE-6BF9-48A9-A6FC-8E726D2BEA57}&quot; pptId=&quot;275&quot;/&gt;&#10;    &lt;slide id=&quot;{C5CCD253-395D-44B3-9D64-369B16EE93F0}&quot; pptId=&quot;282&quot;/&gt;&#10;    &lt;slide id=&quot;{E17117AB-582B-4F6C-9A17-F7E203C7CCDA}&quot; pptId=&quot;284&quot;/&gt;&#10;    &lt;slide id=&quot;{4A1BD9D4-687E-4491-8D85-459950C41E14}&quot; pptId=&quot;286&quot;/&gt;&#10;    &lt;slide id=&quot;{2C63B7A7-B0E1-45AA-80BD-FE677A305B4B}&quot; pptId=&quot;289&quot;/&gt;&#10;    &lt;slide id=&quot;{602FAD6B-4EFD-4ACF-BFB1-6919387C3AD2}&quot; pptId=&quot;285&quot;/&gt;&#10;    &lt;slide id=&quot;{711D3E0A-9CF9-43B8-A685-FADDCE7EDE2B}&quot; pptId=&quot;277&quot;/&gt;&#10;    &lt;slide id=&quot;{91882534-D685-4D63-97C1-00E2BF83F16C}&quot; pptId=&quot;280&quot;/&gt;&#10;    &lt;slide id=&quot;{A165BCA9-FC05-499C-BDAE-374F3C690FFE}&quot; pptId=&quot;311&quot;/&gt;&#10;    &lt;slide id=&quot;{C1846AB4-71BA-423E-B7A5-210E52A1DBF1}&quot; pptId=&quot;313&quot;/&gt;&#10;    &lt;slide id=&quot;{95F2C2BD-BCE6-4295-A8E6-5466D89E17AF}&quot; pptId=&quot;314&quot;/&gt;&#10;    &lt;slide id=&quot;{F1CD224D-59DC-445C-91EC-89B5E53DD5F8}&quot; pptId=&quot;315&quot;/&gt;&#10;    &lt;slide id=&quot;{81D24237-F0DE-4444-B92C-7EEC35AF9A01}&quot; pptId=&quot;265&quot;/&gt;&#10;    &lt;slide id=&quot;{E668152D-6614-40A9-B56A-80103FE19F4B}&quot; pptId=&quot;297&quot;/&gt;&#10;    &lt;slide id=&quot;{9EE91B88-5AC3-44CC-87F8-4F49B4A2EDD8}&quot; pptId=&quot;296&quot;/&gt;&#10;    &lt;slide id=&quot;{98B32BBD-B623-4B7E-84B1-C5DFB9A69B9D}&quot; pptId=&quot;293&quot;/&gt;&#10;    &lt;slide id=&quot;{97BEC6DB-E9C7-4DBC-AB95-6A7C68994AFC}&quot; pptId=&quot;294&quot;/&gt;&#10;    &lt;slide id=&quot;{496BFA06-3CF9-44BF-BFDE-ABA5A05649BF}&quot; pptId=&quot;295&quot;/&gt;&#10;    &lt;slide id=&quot;{C48D1123-8D7C-4B1C-91F1-7B9FBF3B03FC}&quot; pptId=&quot;298&quot;/&gt;&#10;    &lt;slide id=&quot;{778C5944-387E-49EB-98E7-09E48D434F93}&quot; pptId=&quot;299&quot;/&gt;&#10;    &lt;slide id=&quot;{5E6DE3D2-7C4A-4C44-B31D-77788FC5A408}&quot; pptId=&quot;309&quot;/&gt;&#10;    &lt;slide id=&quot;{77561129-055B-471C-89C0-AE78BA62B2F7}&quot; pptId=&quot;301&quot;/&gt;&#10;    &lt;slide id=&quot;{FC25A9BD-6962-4E1B-8D76-CD46C7951571}&quot; pptId=&quot;317&quot;/&gt;&#10;    &lt;slide id=&quot;{78B4E2E6-387A-4FC0-B80D-CBD0F97E9327}&quot; pptId=&quot;319&quot;/&gt;&#10;    &lt;slide id=&quot;{2240A384-F27B-49E3-A79F-D5428FCA257E}&quot; pptId=&quot;318&quot;/&gt;&#10;    &lt;slide id=&quot;{562DE61F-DF75-4017-ACC1-1E881525B376}&quot; pptId=&quot;267&quot;/&gt;&#10;    &lt;slide id=&quot;{89B2C46D-447E-492B-8AD1-F80FC061934F}&quot; pptId=&quot;270&quot;/&gt;&#10;    &lt;slide id=&quot;{0EDB9B3C-7EA9-4E6B-90EB-2217243C48C3}&quot; pptId=&quot;271&quot;/&gt;&#10;    &lt;slide id=&quot;{666BB67B-978A-407E-A612-5609DD97273E}&quot; pptId=&quot;292&quot;/&gt;&#10;    &lt;slide id=&quot;{D8A85CEC-59A7-4844-9C50-23302648A130}&quot; pptId=&quot;291&quot;/&gt;&#10;    &lt;slide id=&quot;{3447E07A-148B-475E-9EA0-F175029A660B}&quot; pptId=&quot;290&quot;/&gt;&#10;    &lt;slide id=&quot;{2646823A-A44A-4FB9-8756-F96D08ADA7C2}&quot; pptId=&quot;274&quot;/&gt;&#10;    &lt;slide id=&quot;{10408A70-3BBD-4B32-9537-4DE84B850A00}&quot; pptId=&quot;273&quot;/&gt;&#10;    &lt;slide id=&quot;{AA6B9103-760A-4FA5-9483-4A80F8C86C1F}&quot; pptId=&quot;303&quot;/&gt;&#10;    &lt;slide id=&quot;{6DD5BD65-867C-4433-9214-86C645F507EB}&quot; pptId=&quot;304&quot;/&gt;&#10;    &lt;slide id=&quot;{44E0AC16-044E-4AE8-8039-3AA53D7BB7F8}&quot; pptId=&quot;305&quot;/&gt;&#10;    &lt;slide id=&quot;{1F390459-71E3-4D8F-9F69-80AE6161A8EE}&quot; pptId=&quot;306&quot;/&gt;&#10;    &lt;slide id=&quot;{0A6E5278-A012-41A9-8231-7C77557BCDEE}&quot; pptId=&quot;316&quot;/&gt;&#10;    &lt;slide id=&quot;{D88FAE16-C686-4805-8853-D7A52C1CFB61}&quot; pptId=&quot;302&quot;/&gt;&#10;  &lt;/slides&gt;&#10;&#10;  &lt;narration&gt;&#10;    &lt;audioTracks&gt;&#10;      &lt;audioTrack muted=&quot;false&quot; name=&quot;Audio 1&quot; resource=&quot;ad59dc07&quot; slideId=&quot;{AA6B9103-760A-4FA5-9483-4A80F8C86C1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9af45b03&quot; slideId=&quot;{3EC45A75-415B-404A-B29B-6706138D9F3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280e06b8&quot; slideId=&quot;{FD4ADF82-9BAB-48EA-9F7B-426E38B120B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63fc8e2a&quot; slideId=&quot;{46BFE6EE-6BF9-48A9-A6FC-8E726D2BEA5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76417f14&quot; slideId=&quot;{C5CCD253-395D-44B3-9D64-369B16EE93F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dccdc3ed&quot; slideId=&quot;{E17117AB-582B-4F6C-9A17-F7E203C7CCD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15b598f8&quot; slideId=&quot;{2C63B7A7-B0E1-45AA-80BD-FE677A305B4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a7370803&quot; slideId=&quot;{602FAD6B-4EFD-4ACF-BFB1-6919387C3AD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1d300d29&quot; slideId=&quot;{711D3E0A-9CF9-43B8-A685-FADDCE7EDE2B}&quot; startTime=&quot;0&quot; volume=&quot;1&quot;&gt;&#10;        &lt;audio channels=&quot;1&quot; format=&quot;s16&quot; sampleRate=&quot;44100&quot;/&gt;&#10;      &lt;/audioTrack&gt;&#10;      &lt;audioTrack muted=&quot;false&quot; name=&quot;Audio 11&quot; resource=&quot;d1fcc4e7&quot; slideId=&quot;{91882534-D685-4D63-97C1-00E2BF83F16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2f96e61c&quot; slideId=&quot;{A165BCA9-FC05-499C-BDAE-374F3C690FF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cd9de8ea&quot; slideId=&quot;{C1846AB4-71BA-423E-B7A5-210E52A1DBF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ae3741c7&quot; slideId=&quot;{95F2C2BD-BCE6-4295-A8E6-5466D89E17A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aa319ec2&quot; slideId=&quot;{F1CD224D-59DC-445C-91EC-89B5E53DD5F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f923be59&quot; slideId=&quot;{9EE91B88-5AC3-44CC-87F8-4F49B4A2EDD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a6023f84&quot; slideId=&quot;{98B32BBD-B623-4B7E-84B1-C5DFB9A69B9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8&quot; resource=&quot;5df37b43&quot; slideId=&quot;{97BEC6DB-E9C7-4DBC-AB95-6A7C68994AFC}&quot; startTime=&quot;0&quot; volume=&quot;1&quot;&gt;&#10;        &lt;audio channels=&quot;1&quot; format=&quot;s16&quot; sampleRate=&quot;44100&quot;/&gt;&#10;      &lt;/audioTrack&gt;&#10;      &lt;audioTrack muted=&quot;false&quot; name=&quot;Audio 19&quot; resource=&quot;6fff72a3&quot; slideId=&quot;{496BFA06-3CF9-44BF-BFDE-ABA5A05649B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1872fc97&quot; slideId=&quot;{778C5944-387E-49EB-98E7-09E48D434F9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b590db08&quot; slideId=&quot;{77561129-055B-471C-89C0-AE78BA62B2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7cad44cc&quot; slideId=&quot;{562DE61F-DF75-4017-ACC1-1E881525B376}&quot; startTime=&quot;0&quot; volume=&quot;1&quot;&gt;&#10;        &lt;audio channels=&quot;1&quot; format=&quot;s16&quot; sampleRate=&quot;44100&quot;/&gt;&#10;      &lt;/audioTrack&gt;&#10;      &lt;audioTrack muted=&quot;false&quot; name=&quot;Audio 24&quot; resource=&quot;c5098cf9&quot; slideId=&quot;{89B2C46D-447E-492B-8AD1-F80FC061934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5&quot; resource=&quot;afa9ef85&quot; slideId=&quot;{0EDB9B3C-7EA9-4E6B-90EB-2217243C48C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6&quot; resource=&quot;60ac14cf&quot; slideId=&quot;{666BB67B-978A-407E-A612-5609DD97273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7&quot; resource=&quot;c8a93c11&quot; slideId=&quot;{D8A85CEC-59A7-4844-9C50-23302648A13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8&quot; resource=&quot;57a2f9b6&quot; slideId=&quot;{3447E07A-148B-475E-9EA0-F175029A660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9&quot; resource=&quot;d7866346&quot; slideId=&quot;{81D24237-F0DE-4444-B92C-7EEC35AF9A0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0&quot; resource=&quot;6d6ebf3b&quot; slideId=&quot;{2646823A-A44A-4FB9-8756-F96D08ADA7C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1&quot; resource=&quot;fa18445c&quot; slideId=&quot;{09B14818-9D41-480A-B25F-94B04CEA710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2&quot; resource=&quot;67437f36&quot; slideId=&quot;{78B4E2E6-387A-4FC0-B80D-CBD0F97E932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3&quot; resource=&quot;82afa93c&quot; slideId=&quot;{6DD5BD65-867C-4433-9214-86C645F507E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4&quot; resource=&quot;885f4233&quot; slideId=&quot;{44E0AC16-044E-4AE8-8039-3AA53D7BB7F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5&quot; resource=&quot;57a9ec75&quot; slideId=&quot;{1F390459-71E3-4D8F-9F69-80AE6161A8E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6&quot; resource=&quot;0995c569&quot; slideId=&quot;{1A57B404-5C94-428C-8F07-1FCFAD6C3725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COURSE_TITLE" val="Làm quen chữ cái p-q"/>
  <p:tag name="ISPRING_DEFAULT_PRESENTE_ID" val="{9B8FB601-8A2B-426B-9DFC-94C5499D5C41}"/>
  <p:tag name="ISPRING_PRESENTER_PHOTO_0" val="png|iVBORw0KGgoAAAANSUhEUgAAARgAAAFACAYAAABnU2MWAAAAAXNSR0IArs4c6QAAAARnQU1BAACx&#10;jwv8YQUAAAAJcEhZcwAADsMAAA7DAcdvqGQAAP+lSURBVHhedP11dBxbmu2L+o/zxn33ntHd91T3&#10;6e7q6qraVbWZvG1v0zYzMzODzMwkM6NsMUsWM6aYmVlKKTlTzGD2fPOLtKv7kT3WiEhQZMBav2/O&#10;b61YMcwxuBau4Wp4RmvgHauFf6IRgUkGvIxvhH+CBgGJGr6nxktVAwKTtQjPNCEsw4iQdD0iuIxM&#10;NyA22wRVrgWJ2UakF7Qis6QD+VU9KFUPoFY/BEPrW3T1Af1DHzE49B5v33zE+3cs7z8CH8AiSyl8&#10;8fE9ywd8/Pjxv5X3/z+LfPej8l3gPf/07TtgiL/RN/gRA0Pye0DPANDR9xFdg3z9Fuge+oCO/g9o&#10;H/iA5p43aO56C1PHK2haelBv7ESNoRulDe0oU3cjv6YT6aWtSCxsgSq/GQm5LYjnscZlmRGbaUZU&#10;mgmxWa183YaYzDaehw5EZrYgPMOCiMxmRKSbEZZiRghLULIJPio9XnIZkGpBQJIJvvE6eEQ3wDuu&#10;Ee6RdXAOrYF7VBPcIhrhEqZmaYB7hBrO4fWwD6mBQ0gd3KI0cOHnjqENcAprgitfO/E7TvyuS0QT&#10;t6eBV7QO/vF6RHOf4vM7kFbWh4TCDoSmaBGc1ISwVB3C0wxc6hGSrON7Oq4bEcH9Cktu5mvuo9SD&#10;ZAuLGcFp3H9+NzhVi1Be7xAeVyC/L5+FpLUglCUsvZnr/CyN287UIzJLj5hsM8L5fak3IemsN5mt&#10;iMxp5/lp5ufNrEf8rXQLP7MgOMXE7XA91cR1g1KCUvT8PSncbqr1vTD+tixlm1IPY7ItiMoy8FjN&#10;SMxrR1JeG5JYF9MKW5FT3omssjZkVbQgu7qVpQ3ZlW3IZSms7VKub04FPy9vRVZVO3L4OrumQ/lO&#10;QQ0/r+5EAUthdRcKqqzLoppuZZlX0YGi6l6+7uV3e7i9Xn6/GzmV3AZLFj/PKm9HJutPenEz94Pb&#10;L+tCRnELMkqaWcxIKdAhrciA1BITkgoNSCowIiHPyCWPJV/alBEphe38XjtUOSYkFzYjraSddZLX&#10;lMuUohble6ncZip/I6mA64VmpaRwXUpyvpHfbeHfmhGfo+M29YjL1SE+j+csS4NYvheV2cTzqGXd&#10;bUR0tgZJRWZ+x8jvs02zPScVtSK5pA0ppe2sT9wv7mNspobb5m/kG5CQo+H5NvKYLMjmucytbEde&#10;VYdyDof5xhvgGdXIi2ltBP6JegJGrzQSuZABSawcvLiBn5bhGWw0UllYIjJMrKisSIROQm4zUtkI&#10;0wp4MnkCciu7eNK7UWsYhKn9LXr6gYFXbPiv3+MN4fKOfJAiXBFA/B0msALmv6AjRV5/LlawSPnA&#10;dSnvSZd33OYbAmTw9Sew9H9USidLe98HdA5YIdNF+LT3vUNL91tYOl+jtfsDWnveo6WXoOl8BX3b&#10;KzRYBlFrHEKJuhdZlR3IKO9ASnErT6yZx8oLlMkTTMiEsQGE8RxFsAGGs2GEp5oRmmxUzlso4RPO&#10;IoAJ4nuBPLd+CUb4JOjhFa+FN+HiFaeBOwHjEaOGKwHjFFZHSBAUBL4bYeEa2QhXwsON18clUiBC&#10;0DAgOPNz10iNUmTdmd9xJZjkOy78jncMAwN/JyqrBZkVA2w8g6wcXawchCQbXlxeM5KLO1m6WJFa&#10;WcHMiOR1jZB9TjESRCZeax4T4SlwCU4zIojgCErVsJ5oEcASyGMM4neCWYIENHLs6YRUlgnRbODR&#10;DDZRPE/ByQxQhFowty0gUYpsU+pWoo71S0DC7SvnzcSl1DUdAuUzBjipdwFJGn6mRxDf/3xug1kX&#10;Q1j3IvmbkRl6xPI34witRAImkevJeRakMzCks3FllLEQMpkER2ZZq9LA04ssyGDJlHU2jDSWzAqB&#10;TBcBQTjwe5mlLazLhBMhlcvPcgmNXEIjnwDJY8mtIEz4OldeV3UpMMvg9zMEKiyp3H5KgUFp5Cls&#10;jOlFzQpw0tiAU5UGKUDQs/HrGcDY+PPY8AmABH43uZDHwP2P53HEs20l5rfw+IxKIBfQqHJNBAC3&#10;zfVEbl/AkUBoJPFvE/lZAgGRSBDIUr4Xmy3bNijrURkaxDAAxObw8wKLsh6ZrkEcX8fzb2OzDdyX&#10;Zq7zMwbU6Gw96w4BpRQGWEJJ9i+Nx5PM40gpIsSKeUzFJp7fFgUuUgTQw6IYfcN4wSIzLUoJ5YUL&#10;ZXQK4YWMZBSOYcSJYkULlQrECKNEKqlYrBQRhExsDistL2oKK242qZpTxotQQbiQ9KVsoA2mIVi6&#10;3qNHVIUA5s0HvKJyeU1WcBUiYpRCtHwgYD6IpPn/Asx/L58+/6RcBEoCmLdvuV0qo4FPgOkiVLpE&#10;uXwCiwCmrfcd4fJeKc2db2FutwKmiypHPm/pfgcD32s0D0Hb/h4NzW9R1jiAXJ6oDFa4bFawTEai&#10;JJ7oODagaDagcKqBCGlYAlwBDYs0gFA2SuVcsuEEsREFcumXaIC3imAhYDxim/6+9IilgiFkXCLr&#10;CQpZihqxgsOJ6kXA4UrI2FPhvAiqhkOowIjvEy5SnPl9+dw5op4KiIqI2xIFKgFA4JJbO4R0QjKT&#10;0E/jMo3HkMbrlMzrlVDQwkJ4sgJLRY7j9RTghFMdRFCBhHIbVtVCBZPGhk4VE8yGHUxFE8R6IvUg&#10;lMcsyiJUGjwbQRxBFs/txjIChvG9oBQCg+ciiBBWCmEbQfXin0hQJX0Gi0BGzpNAR0sYa1ialBIg&#10;YOHfC5D8VKKquT0FNgQ8tx/OfYsh8KUexlPRiMoUNZ30qaGlsCGk8fpJJE9jw0jMYYPJaEIyP8ss&#10;oXopJRi4FBUgkT6NS4FDGpVBijR0KopMUULyPW4rm5E8j+fSWh+s7ws8ktmgpaTw+9LQk0SN5BEe&#10;VAUClTRuU9RFMpVKMsGTxgaZTBUjYImhCpASS3Wh4ucq/m4cG380lUt0rllR0En5rQSEKBFRN2bW&#10;Px0VhoDAQMhQ9fD7AiBRHnG8dnGitvndGF4TUXkCixgJAKy3CdyWXOtovlblUQkViAJnoPl0LuO4&#10;Dfk7CRQCmLg8bkspAiutcl7kfCUSMKmlhAsVWVopIV1JBUM1mP8ZMAn5JH4hLwxJKQcRxx0MZ7SK&#10;YAOJYiUQ2R+T1c4fFulvlcJSoSKzW3kyWlk5Raq1k9qUm+Vt3HAnN9yhRP8aqgAN7VFLzwd0swGL&#10;RRp4zfL2I4ZoZxTIEBJvCA6+hXcCmE/lI6nz/7+IgOFS4ELgvKUUekVaDXKD8hs9tD+dAhhaIQHM&#10;Z7g0d72hWiFkuD8tnXzdwX3rfI+O3o/cP8DS8QYGKhgjFZe+9R307R+htghkelHS0IMKzQAqta+U&#10;iCXSNIGKJipDAEMVo0RSvs4ipPk6mOAR+xGSrFcaxEs2DK842p9o2lEBC9WLF2GjAEdFRZNAu8TP&#10;PWiX3KhqHMNqCRerovkMHUcqHCkCHafwBkW9yNIxgtaJ2xVQid3yjqOdTWxkhWXUrOhGXn0/cinj&#10;8+so57meLdFWYMOGkUpllsmAkEE7kSySWwEOo6VUYFbmSFbKSFZCKRGZomClCFQIGTk+RVEwIImF&#10;otIQNRHP8yL1SSpvKM9DEEsgz4PARRRROOuQKGSxQ4FUzAJgOUdiyQU6frTlUl5ye74JjfCJV8Of&#10;vyVKJ0BR2FbFIyAXFSPQi2DDEFUpSjqW+5gkUV8aJs9BEhthMmV+omI92MDzLUqQkKWyzv0VEKnY&#10;gEQRJLHxJHA9Qb7DdQFUMksKG3Ay30ulskiR7/G12JRk/r3A7PMyhceezN8WyCUQZlbQWOGjFNYd&#10;UTRJbKyJhINAJVoAk6vlOs8frU0Mfz+SfxvN7QlgYngt4j6VKFFsvC4JokgZGFT8PblusoynjY9j&#10;iSVoxT7GsD4KSEQISEojmudIxTYfl8f2y/fku6p8Wh++jiegxTpb3+ff8HdF9ap4nAIXAU0s99d6&#10;fqxWLp1tPp3qMK2USlCUothNxSJR4XE5LJ3RLIMyL6e6h4UekiVVIhupFkvJqcrp5E53cOMtrGQt&#10;lMAEkOQfuBPxpF4qwZJGoovvLKhlqWlXGmOVfhD1ltcwdLxHa6+1sfcNEgBUMX0CmTegkrEC5jVh&#10;84bAeEfgSC5FESmfnNB/c0R/fy35mw/8G6tqeY8h2q4Bbkzg1UfAdNDuCFDaCJNWWqGWnjeExysF&#10;IK1UKW1dtEUd/KyDoGn/gLZO2iaqLEu7fE51w89NVDCWro+0TR/R2Pwa1bo+KrJOVOr6FeBk8ISK&#10;542h9IwkZBQoEzKxvGAxPHdhAhk2kCA2mADCwy9BbJHYmAa4xVCxEARefP9zecnG48lo7RZL9RJN&#10;iETWwCmCdojw+FzcogVQnwoVi1t0I6GihWecjkXDhtgEX5VEfA0bPiUvK2cqvXMmr00+7WpRQy+K&#10;G/pRWNeHHEImmxJfcgUFdf1KEXWWLtFYVNonGS6gkWj2ueJKBY0iaMT+WNdNyrq1GPhdiZpGJfqF&#10;cR+CaJEkNxNGoIRRIUv+RQKUqLswsUZUdUE8flEkQYSQKBdfVSN8E3ksyVr4cCnAfMnzF0ggKZaK&#10;CsiqqK3qKoxAiVaiszUfGEewxUpk5n4nS/5ClBlLElW2ikARayAQlNyaWAR5T17HKpCR47UupSQI&#10;gAgoUQxiHySoJPI9ef/zMpYWI4mfp7KRJ/L4E3jsSfL7tNMqrqcQAqlUicliTVnkdQobrti4BP5W&#10;HBWBqALJiyiF8JF9iRfFwEYcrTRuOa+yD/KbLTyWNu63QIUg5bblfflcrKIU+X6UKBDuh6xH81xE&#10;8HWUXEu2W5WoIdZTK2AIHKm3BJJ8XwATq2zLCphEQlRRVMp5E/VD+8V9zCQ3MiroXmj1kmkx06nm&#10;0qkEM1iHlM9oB4cV1vagqL6b0XmQUBhCBUtBfS/lJJWNIjlFlsmFEcVCy8QDCuOJi+GPJVFCZtKv&#10;5tAOFdTRErHhlTZ2sxH2oY7WqKlZchpv2MDFllDFEDK9VBdSxC4NETICl9ekjCRorXkZa/JXAYsA&#10;R95/S5hQobwhQCRB/PoV1wVQVCyvKH0G+Lp34D3hQmvUL1bHChLJs5i7XhMUb6hW3sDU9prWiO8T&#10;IM3tVDBt72ChwhLACHBaqFxaBTSEoqGVUKK6sXR/VI6hVteNcgKmrKGD56qHx9vJyC/qjxeeJz2a&#10;vjWKElMuYCwvvFR6SaaGsJH4K1JfowBGbJFXHBsOG5QfG4k3I7IAxpf2wJNw+AwX56gauMRQvdDu&#10;fAaNqBR3gRNtkCfh4sV1X0kcq0wsBv6OWA6tkliVBi4RWxKAAv+iOkm69yulSJSMJCtrrQnKkoYB&#10;lDe+RnH9AEu/kqgU+Zum2IZWpBTTUpV0cb2b22xXolksG5uoFJHiSqNmwxLv/rkSiq8PS20kXKwd&#10;A9E5EqAYRWm7Rb2IDROVHEyoCFyUDgWxRyzeKjV8+Pplkh4+VH4vxSbxe/587c+l5H1E/Yhykm2H&#10;C/Ak0SuJZa5LY4vnfqn4m6LQBY5K4XWJZsONlv37VGKlMVOVyHoUFUOMNGwe22fAyLqAJF6Oi0Xy&#10;IilUQwIdgY0CYf52gmLJCB+eh3gGnESefxXrgEqSz2w/KXk8hwUdylJKar6ss3FSOYjqUWXxb2R/&#10;srTcZzmfXP90PiXhKudbcmdJvBaSR1Px9xOL2pR1a15NVAYVi0CJMIjltZd1ObYoqo4YbjNKjlGO&#10;T2wVwSH2RyBitUH8jMchRbYj70fK+wpkCGGCWCAsqi61lMAkPDIYnNKpWFIIF3lPbGgK643knyRQ&#10;Sd0bVm98g0pK/2rdADRscHVmQkbTpyRoxfYk8aQoUYA/IhUrhj8SJtln7mxKSTMVTxcKJTISLmVN&#10;vcrfVhsH0GB5RXv0mo1TGri1sbexdFJZCAwkTyIJWQHN4NAHvCYsJEn7lsB4wyLA+dwzJAB6Tbi8&#10;4ndfvaLaEbhwOfgJUtJrJDmXzr73VC1UTIoKeQ8zYWLqfAuT0lP0FkaCwkywmAkTZcliahObJErm&#10;LRUMC78n7+lbXvP78jdvoTEPok7bhUoCpri2lQ20DSWNPcijYhOJqKKSURodz5FclDBWMLkwEuFF&#10;xQRS7vsSLt7xhAwtUQAbSGC6CUHpFviL7BerwKjuzUblRqg4RxAuLM6S+I2sp6oRtSIWiPZKlA9f&#10;+9JWSVRXInoSrUKKqAmRxdaGkUzPn13RqljVSt0QqrRyjQdRwWtUpqbda+pHReMA1/v52Ss0mD+i&#10;1viWQeYVVU4v8j7JXOkZya2isq3qo9rpY5Tq4nWn3ZCeihJpbNJDwYgq9oE2QmSzRDiBjIBXepOs&#10;eYRmnhuJoqy4ooAzTAiTXqdUqhjaLH+C8XPxpoKR4/Tm8fmwiF2yJpWpCqlaRAnJuvQiKSCnZYhU&#10;gp7ARX5fgMJGwQYpuYbP6ktyQ+FsyJGyX2x04VSfEYSKFHkdwdcCGVE4nwEjAJHjk6WU1OK2T8dr&#10;VXgCmQQe32e4yFLUiSylNyuRyj+JgEllG8oopmIs7UZ6UScyiugU8qn+WVIEHPzdJP6ush1uM45w&#10;sSomsT+SnOf+y/4oYCE4CRGrfZH3rUl1yXtF5RMS+XpChvWxQGDK4+FSXscUEMJ8HU2VJPZLioBI&#10;lsqxfwKRituP5O+L4pH2Lr+ZxN9P5rGLW8livUinQpEiYEkutgJG2oIwQeCTRjUjy2Fqw1s0mqQR&#10;fmC0f08ovKL6GEAVgVNc38eK1ke508MDkItIKceLo1xI7ohUsCxGuzzCqJC2qFjNRqjtR2MLG2Xr&#10;O6gtQ9C2SE6DDZsKoo0NvZ22RfIjPQSMKI5ewqVv6L0CC0nSCkxkKWWI0JG8yhBBNKS8tsKkp+8d&#10;BmiF+gf59yzd0lNEsIg6sRAeFgLDRHgYaHMMkk/hb2sJOi2tjq7lDXTNbxSFYiAAje0EIKHSTNXy&#10;X+CxgkWKgEZtoCLTUsHUd6Ckto2QaaNN6kFhPW1GtSRLJbLwojPaS4QIVxqVNCTpkaFSiW+ET5wa&#10;L6lWfBIMCkyC2DiCMmRJqU/rGZrVRtiYaAkkCSxKR/IxTVQy9fDgujv/XgAkUV3JRyhJU8l/sLES&#10;VNJNKw1LrklOVTv3jUpL24tGHqOB50PP4KHhsdTqe1Gj7UG9YZCqjMFA04smy1voWgUwQ6gxCIj6&#10;CJ4uqp1u5ThL6qnYqHTFPosaEvkrCidDek1YROmkU/Fml7Hi8RwoCU5JZvK8xBM2sUpg4j6y8UhO&#10;R6R7BKEgPUzS/S2A+axeXsoxKlCR1wIe2ibapAAqQfluCNWZJJ4jCKtIqsXQdKrENEmQSjQmGAh5&#10;aQzW3IQkQK1yX3IYogKicqUhEUbcL2lon9fjWGJknQ1NwJLCxiQwkZLB4xKoJLNBp1E1SG5HemoS&#10;+XtSklhS+LuphGwGjz+7nOeB5yOjlBG+iOeKDT+D28mtIKjLuwgZfl4knxEwhR1K76vkb8QuJXC7&#10;8YSFVQlK47aqh1glL0N1QVjEECKiUsQ+KYqFAFDOL78fI8Gu6NP3eR1kGS+Khu1WSjz/Rl6LilOU&#10;HD8XwER9go5AJpbXLlJ+X/JWJVK/BSzSNW7tIMiivU5X1IukV+QzKhrWu1QqmGQl8ctrwPaQRFAN&#10;q9cMQUPAmJVG+YaNcQg6NkgBRL35PdXNW5Rp3inUDOOFVJLBQjSesAQuRS5mS0adVCtgg6vQ9rGS&#10;MuLrBwiuITZQbpMNW988BDPhJYnWFunN6X+PzsEP6CJgeggYa17GmgAe5HKQlqhv6B36aX+kZ6iP&#10;3+sVuPDvOnreoquXf9/zAe1UK20ESzP3XQEC4aGletJaeAyW14zMgzyOQSqqITTytZqfqSX5LN9p&#10;HoShbYh/RwgSOFJEvXwuRsJGttlE4Apkqmj/SmvbUcbjlB4yyTkJYNJoldJ4spNJbLm4kQRwBIEc&#10;w4gmOYpAycOwoQQQIIFpzYpqkW7fEH4WSjCE04aGETAh6a1sRIzOhEYwbYSMl/GhQpH8jK9YhE9q&#10;J1iGCUgyWZSAdM3Sg0uUS+Fv59d1oJwWrsEyAF37EAPHa+V8txDqer5utPSg0SxQ4fWx9BE08nqA&#10;dpbnhMFAQ5Wnbh5AHd+vNxJABGupuoOqhjaLwCmgnS6gtZIcTi6Bk8/1XFlnHZCxHpnivyWCsdKJ&#10;dBbIJLLSxbP+xIgVYZFILDAQOASlG5UeJrFAAprPYAmUcyTHKglk6cHid5V8C8+ZAheCI4oAieI5&#10;jqAq+Wx7xE7IuZCkpxRRMrH8TgyhEMPGI2M+orKb2MgIoyKCUJKTFRKNqUx4/iR5mcy/zxQQVHTR&#10;LlLBVRKuXM9knU/jNkWhpBE4qWIXWCTxm87jk96kvGqxz/0E/ACKGgZpQXsJnA7+fbtSlDEwbHzS&#10;ayXDOdIJLAGXKBUBm4AlRpKpiiK2ls+giKUCETUigBE4yvty3KJClDwN4RRDGMVx30RNx/I4VGKh&#10;2EblnAuEJacmn8l1iOV3lb/hZ/L3olqi+B3lPX4nnscrgEkiNFPFJgsYyzoUa5TK+i51XuyQ9M6l&#10;UMVIcBNlq+J+JUgOj4p2WIN+UGmMEtFNBIu+lQ2OEb2p+S0b43tGvPe0TR+50U5GHdJd/F8hf1gZ&#10;R9GpXMQUHlAWT2J+HSucND7apSrK8WrapQZGxCbTIHSWQZhZeY3tr2AgxJp7qWYGPqCt/x06+gkM&#10;QkZA0/OKFoql7zXhohTaKaqYXn7WJd/te6skbk1sLKKKLASAgQ1DR2CIMmk0UoERbvUSjbkPVTra&#10;Nh2Vlb6b6z20A4zg+j6oJUdkFhBR2fDvGwkRAUkTYaRjpNe3vlU+0zG6NxpoIWgzqtlwJQ9T2tCF&#10;olppdD08XkYlrmcSNKnlrKCstIp8lajNih9DTx1F5SdJ1xA2lrAsQkTgIeNK2HCC2GhCxC5kiixt&#10;o/qhmpFeGpYQAiRYUTgWQkhyF5LYpLxnA1MptpXRhRFSciYl6j4FLHWmPug6h9A2SAATzm08t629&#10;r9Hax3PVzXPfTvC09kHT3Mvj7ud17idkuhXgSBe9iXZWrr9GAGSiGuU5EaVTxW1XNvVQ0XTzt7pR&#10;xOtcWEfLyOMvqutCQbVYKqutkjEh2VUS7ejL6dGtcrpDCVKJMm5DKh8rtfj9MCqaIFqlwBQ94csl&#10;oRKUZoWsAEYG6AXTBgXIID+epyhanei8VkKG6wRHrDRKNhSlwfCcy3mXnIlYGOm2TWTjlSI9Ltbf&#10;p/qQLmMGhUwZDFbfi9KmARZJdBOUVXyfn+XJQLw6qlSW4oY+ZZnL7+fyOufV8BjZyPKUsTFtVCWt&#10;Su+pdF2XNAwRyK+UUt7EddaRwhrpsm1Dfg3Pjwz4o3XNFqgRNiliNdkQJbehYpH9l/EmkguKYN2J&#10;JGyk8YvKiqH1EajEf1Ion+Eiti4yR8fgxr8XmPP8xrNNxrFtxigAEVDJNj8Vglksqywlb2h9Lfkb&#10;UUXyvhU+omQSBBrcZjIhk05lpgxxUK4n15WlqDxJPEvyl/aK+yMCRGyWgG6Y1SZIw5ecA4uApv0D&#10;K9hbNFDZ1Orf0MO/Rl5dL6MOCSoXqqRbKTJQS0YaZpDCMuhIGltRYx9K6O3lgom0rqZlUhMwaoJG&#10;RxUhA9lMVDFmpUjFFzVD20TYCEB6BgUuVDWv3nL5XoFNN9/rGhCwsAEQTtoWAoJRWM0IK/mRBkMv&#10;G0E/gUJrpyVUtENsbAO8wIO80NK9TDBoKPebqLA0orK6+F02Rv5dA7fRaGYjM/YqUVvNBiqNTeyU&#10;7HOT6TUBQ9jq3qBWO4CKJjYwAYzSsKRnRiBD21DVQsiI/7RYe2Ik8VUk4wUaeOJrGDlqedEaEZmv&#10;QTAjaGAmI3U6ZT+hHcr1cDY2KRI5lGQcL1g8K540HknKSY9HEitMEj9P5jKDESW3nPvCSFml4Tkm&#10;YJtaqMg6BgluQvrtp5HLBI2c167+NwrABeYWfsfUPkg1KYMNxQZSwRHU5k7aTElqE7AaqhoBrChQ&#10;Qyuts5lqkOCu43mups2q0kkyn7axqZPn2wrucunOFzslVoqwkYYqvQwyWFFKpozBUUagMqpKJZZo&#10;zQYQlvlpnA2hGkiACoBDCeJwSQhToYXQUonaC5P8TQ4bAxuCkqClpYll45KG+RlcSZIHYpFuZGXk&#10;Kyt6puQNFGlPxUlwZBESOWz0okBl6EED67pi6XnNK1kvSllXyrmsZCAqJVTLeWxFouBoO8v4WUkT&#10;gwuveTnrejnrQ4Wmk+Bt57G38z3+HQNrRWMXraasdylBqZx1T75byveL+Lf5hLOMMM4oY51hA7VG&#10;/k+NlOcmRo5L7AyvtyRc/26PCItofkdA8zlnEin5ExlLUyivrSrn77kWniNZKgpFFDWLwCVaQK0s&#10;pViBotguFoFZrORsuL04Kj0pSYRM0qf9TBWVSkUnuThFpRaLPRd7yv1lXRVGfLZswyzS29IjPSfW&#10;XhZLB6V0CxuU6RUb7RAbFBuV5o1y0YIS60lYkVvSrUUlw5JEryvSsYBRS3ISFWyENXp6fcNrwmWI&#10;tqIPtTzhdYyC9bRPAgON0hCkC/u1AhqR8G20PNK1LKBhoEX30EeqGhnDwijM9838rqirJlb8eiMr&#10;OZVJZWMnQcHK3sT1pj5e5D5eUIkgXOfrCsJN1subXvGzQR7HINdZYVhBypta2UhaCNBW7m8b1ztR&#10;a+ympaK9MIk9EABxnQBqUHIwVEJq6W0ZZOWScTF9Ss+MJHrzeNw5tE5SYrLr4B2ZijKtAYXqelai&#10;clbsMhTr6uGbFAX7iCAE5xYhssCaYFQ8MotcPGkwCbywqYwKSUrkIKToazMY7cSCFhJoMsS9mEtp&#10;zApYqNhMvGZtPdJ79pYKj4CWxPkbKGWA1nJAbpPge/20ob0EzudufGXQIc+7MpL5U2lmfdBS1Wgs&#10;/YpltnTJ+QfP/3sCR1QiVR2VaBOvhZogrpfrIQq1/SOvq1jqAWVYfTbBIgPRFCsliuaT3cih3Ugn&#10;ZCS3IV5djl1JNBI04dkCEiOCs7ieQ9BK5c9rQYQ0EDa0GII1ThS0KBGp2KWS52HheZLh7VLRpYhy&#10;krEY2SxZbMCirEobqFQk+Ak8eC2reU1rDTx/DFAC1dbej0p91LbyWBgEJRcpnRQNPDZRvHUMNvVG&#10;Wn8jFR3/ro7rarHgVOb1rDM1hnbWrxZUaltZN1vZdlpYd7qopvkZAVzL35PtSG4rv7aV15KKhqom&#10;iwEplfsuSkbyVgm0QdJVLbCRQW2S6xRFEyfAyNFwKUrGChgpijWU71A5f07mxnN7VhtlzbMoll3y&#10;XgxgUqQjwgoaWiOedwGVVQ1Zi8ApjtuL+bQuikkAkyD7yKVYIcm1JPH9eH4u+yq2SKyoJPRl+3K7&#10;SFiWHsOkcbeytEhXLqNZM6OYgTSXaFWlZkNiI6rQvlEij/SzJxeJLaKUlxGdqjoExVYgKVuLcja6&#10;JloUXdt7Woz3hNQHVtR3jPr9qOLFrZGLW92CgkoTgdBB1TDI7w8qikYGt5k75b4gVnIZus+L3d4H&#10;vv6gJGxlqWm25k7q9K8IlVcEH2HBxl4qXas13DaXJfV9jEodKGzgBVTzouSXoqChWclLiNJQwCNR&#10;h1GmnFJfIoo0iEo21FqCpMbQpYCm3tzHCkiVY+gkJNuUUtXUxqjEvyVkpIEXcJu5lLv5jFp5dS0s&#10;ZoLGhAJ1AxyC7OAe9RgpFaFIrYhDmaEQmbWJsAu5j5C8MEQW5vEzRlj61wQ2MBmklMmGkFluVqKa&#10;kkTl+VakOmV1cYNESWvXv1R4yZeIjRHFKYntzn5rslu6/2Ws0SCt0avPXfnSW9f/Af18v5fKpkfU&#10;DCHU3f/eWqT3jZBpJ5zaBTosls5XLK8JHIKo7yOLdABIop6KR7rxe2QQIhUTr5+OjbBJUabvqYI/&#10;0m5JUOlnQ+pVYCgqr6SBapZFusbzpUeK8loUr4yOTiomXAkLaRjSkxNJaxDFaCsqTrqUJQkZXaBX&#10;ekdUAl05Z4RIShlBwvOVUSmjdKWL1MJz14yMcunZbCX42xlkunnuRG2IsrCqrQpeywaqX33bEI9R&#10;0gKvWPd5HmWcFK1lM6NbG224pduq6qVToInnXZSyjnVQye9RzTU1U/k0d6KpnfWeBNa2UvFJABQl&#10;yeAsllrNc6FvYSGsRBXXS6CiAqykiimlGiqsEeVvQTb3X+7hETWTXCwqRhqtFIGNqDQdISPD9SVF&#10;IeChulWgIw1aFIt0TQtwBBSiWKQ7+nNP0f87VKQoPURUPdbPPxdaeSUBLu9rlG0JuAT+SVR/CQSK&#10;BAPpMZXEvUBQ1IwERMmnyb5Ecbt/h8snZT6sl5Wwi5Wvg5VNIpmoGJHLuua3jNqDBIR0cVI6at7x&#10;4rxTpJF1DABPBHcqu8Sk5D0kynWzMsuoWaUiMqrKQDWjAEcSruY3qKF6yCs3oLSumaCw2hM1fb6G&#10;DUYreQ/+rkRjU+dHLsELI6B6x89pTxhBpIFXc1/K1IMKUGTMRpHcZMYIKd2pWZXiE/XIrdPyRBTi&#10;ia8HDzQD+Q1s+PXSvdz5SdFQ2VCBlNVT1ag/Eh6MvCLxtVIBKWUpayt1InElmdvCxt2qFFE+xQ1t&#10;lLiswDUtyGUFKaT8FbDE5+VTbeQgpyEFZZZwxBbdQlTBLWTUeCNXHY6EMjdEFNkhWxsN70Q/BKdm&#10;oaipBcUEYV51I5Lzi1GibuQx6ZBbaUAOK14RG0apul1RaxpJlEvvluRJaBPbqEI6ePG6CYxennMp&#10;g9J1T8Uy9Oq9tVCtDBI6gzIsgKWH9kiKqBgZ8Sw9csptFYRKJ2HSw+90s3QSQJ1cdrCIyhEb26Yk&#10;5T/yPYKf39fTYknS2MhGqmMD0tFaS0+VVtSvgVFf8jbSS8VAJb1TtQYJCn1sVFRiovrEpijXS5KD&#10;1ryIJF2Vis3IKRU9Wka2SjQlYOKKjEouIEXGWrAhppQakV5mUmCSI/kfGeBJdSBFOhqkB62WakMS&#10;/FZLR7uu76TyaOe+9hDMQwpo23veoJXrrZ0DtOGEL+14x8BrKkKeawLD2ErrKLlDrkvezzqMgRDu&#10;4TaNdYhOT0DbEFWMqZXnYkixmXoLLaXhA3RmQpcgM/N6Cci0hJJ0FtRTyYiqKa1hgOJ1LqC9LpBg&#10;JcdCYGYSnhks6YRmAqEiRQazpZaaeJ6oFtioxT4JaJSRv0qDl/etykWAIWBQQPMJMJ8hI0rmvyAg&#10;Y5Q+g8baTf0ZMIr9os2R7UgeRlUsg+34m2JLWURdxfE7kjaJ4LYEXAKV8AwrXEK4bSnDZMh+H6Nd&#10;Dyum3GUsJ9DAE6rkYUySNCVoSGPrWJlXvFBywQbo92UQGysb5aXc6zNEvz/AItvr5oWSSiqD3kSJ&#10;CHx4Ta0ym1GvQXooWPSMflpGP8nRNEmylSASFaThtrUEXAMjQY1eciusMLRBEskFLqXqIVbSPkVB&#10;5PEi5VBqZspw5TKeuLQiXoRSBCTH4b7Xc9x1syNg6umbjVQxZlqXNtSY6Ik1zYRKBy+02B56bXro&#10;Cq3kaSTqWaOf5G2kgctnxQ0tyt8rhdAppCcvFMVUJ2OAWhCaEgNflQuyGoJZHJGrfYCoojOIK7kD&#10;x/CjCMw6B7/Mo/DLukibdAW2jmeRVp0IQ38Dai0FtEBRqDSk0v+nIbc2G8VNNTxWI4+/E420Kxqe&#10;N2tvF6MsK2w7ad7ePUg4DPF8vyY03mHgtfS4vcPga+n2p1XiBRHgCFys6uUTYLj+eXDigCgbgqqf&#10;oOof4ve4nR5+Lkl1JbHO1wIbsaxiXbtotVoJHXMXrRmVjrlLcjfW8UYyIFFP0EiSXMlj0W6I0tGx&#10;kYmtEjtSKRZFyUd0KQljUZwCGrkhUexNnCQyJZ8ghYBR0TKoivRIVlQKbRcDSVo5Iz4bZT6vvdjy&#10;ovoeBhrJcxAiVAhNSj7lDRUGFQXrWCNtjOTW6mlZNC3dtEJ93O9B1ksBibW0975SjrWLFbiN1JXE&#10;uDUvaVU5+rZuqsZOBs0+1vkhGLoMrEsZcAl6TsuTS9uXwTpSRnWk4bnooOruh6WtD/rmbtb7QapB&#10;KkCeLx0hI21AOhNqeS4q1LTrrG+Spympb2OAaWOd62Tg6SCEGcR4nNkVkvcw0DrL2DMqPqUjQYKa&#10;1U5ZG7qOjV7UixUWAhdJfMuwCVEsAhSBiwxKlCJ5L+vd8VQuhEOEomoETnIPGrcjeZnPuRSlV0ns&#10;mECK1j5Lw3bWQJg08jXhkk1VJNumJZI8YnC6RlEvshz2SsAgvTSscHKnsQxUE9+t5GEYidT6ITRS&#10;6jXK4DmjtaIr9xaxsvG6KH6//80HsE5bB8i9l8FvjJ5vGTn5WknYflI2Eg2Ve4JYGQ2sfE3GXv6G&#10;JGtlu1IppbxhRXhFyg+w8VuTZdYKSeITBDIKNV9uayjvYKWUMQrtSklh5cyoMCCtooZwiUZ6bTpe&#10;hD3ADZfzPDFhKNWXobCxHFXmBmi7dDD2GaBjJWlsNjPSNaNKT5VC+JQpCTyqFdqoUkZD6ZkRv5xX&#10;3ayol4JaM9UQfT0bRhFhV1DXR8gZ6O3LeEF8KPEfILHyJuIqTsEndTuO3R2PBy/XwlW1FTGVx/E4&#10;dC3u+W3F88hjCMi4CXVPLHT9cahr80ciYRSRdRtF2ii+LkGFvlHJEWlaRNIPKA1aRil3sLIKYNpY&#10;idu7B9A+QMgMvUHv67foe0OwsPTywvbwvT4qme6BN7RBr6y3aggoaAG6GQDELg1Q4fRzvZ8KZUAU&#10;jaJqWOS6svTwb2SKi78X1hO59jLEoI1/16IMorQWAaCJRbHa3bQd0nj5G6J+LLRgBsJG6Ro3SZ6r&#10;j8dGhSPXlZDIlXxEpQzOEptAWU7blEA7IOspkqegcpHbWSRZnF3F61Ant6RIclVyar3cRqeSi5Pc&#10;oZaA0RB0WsJFR0UugG4wdjN48Ty298PYRSXCStlKsLYKXAjdtr7XfE0lPsAyyM8IZ2MHlQutor6z&#10;C+oWLaoMFawfZdB1GtHYXoja1jjuozd8Y+0RnR2AEm0mzAON0Hc18m9NDNJtMLV2ElC9/J1XtLKs&#10;+zwv0pP6OZ8ovXTSW6cAkKWObaKWbaJKL/WP4KGtk2ECOVUWJYCmlNCaUNHJCHKx19bck+RHaFUI&#10;5VgCOo5QjhJFQhhI13wc4SDJdOlxU5Lq6ValIfeWKeqDcJDeJRmIGEugKCOec8yf1I4MAxAFpEdo&#10;BsGR0URASY8oAcOltYPCChbJuQRTtQSmNhIusmzCMAHDEAEh400YEEnyjzwJkkd5TQVDdcFKoOVS&#10;Kk0LvbeFJ6hDoh3/RsasvHr3kYB6i9cEyrv3BA0r9+u37xXQvP7AzwU4VDUyoE4qqMhwGc0rA+4M&#10;9K36FimvFMBIl3Yj/W2dfpA+vgcVDYxyrETioQtqZY4Omb9DxhLIGIJOpBb2IiW/D0kyGrKQfr6o&#10;iScoDx6xXkioDEamJgABmffgFnOVJ9wd5cYs1LYUoKE9jwohAZEZPkjMi2HUUbPStKDOYqI6o2Wp&#10;auJvmWiLpNtR8je0QnWUsLRFBbR3OTWUrUXVSK/UIK/OiOyaKlQai1jhkpCntUdo/j4EZm9GVKkN&#10;HGNWwz1pKx4GL0JQvg08U3cTNjbwSj+Kl5mnYB+2C9EFF1FseISsuuuIyrsMr5grlKYBKNVxuzot&#10;o3ArbQnBzkYgPW7S6Dv7BDSveM0IizdS+D7VSw+vRTfh0kW4dA6+/vtSVGUPAS9g6SSgFMAIWAiY&#10;AcLfWhhsWGQAo1infoJEGXv03wEj15AA6lLsE+Gh3O9lLbIuyXoZRiA9fmLh2gkzGfPUTDAa2gZZ&#10;r1iflEQqbTGjeRNtstjlSoJcoJFByyD5lHSqFOUOXWVdciuSj5IRxe1ULBJwuqlWJBnfrySZJbeh&#10;NvRzmzKgcohAptqj8tCxjukIFZnvR9MqoCZgOgdZj4cIRaoYnsP2fgEhzy3h0k6f2TY4CHMPzzfr&#10;aSvhbOqT7u1I5NTGUF3GwNBbCX1/Im3Dddxy2oqg1Me0dd6gPkJgkjueej6ET1gg0mnTTe2d3P4A&#10;2w6DAVWR5HhaeF6sU4PIfkqeh+fB0st9lZyk5Nj66BAY0M19SqkmbEoa5dYUgrbEyCWtpSg+wkWS&#10;wpKvSaJ1SqGFUhXyNUu8WM1PqkbuzlamWRBVIz1OWVplrI0M4JPxKkoPZbHcfiAdDfwObZWASBkT&#10;I71Pn6yVvA5Nb1JAE6bAhqAhUAIIlFDCRRRQMD8PSGmAf0oTXiaqMYyMUO7n6ZfKw0omCUNJskqj&#10;11LGyRgTM0+CKBteC5YPjIrSU/GOKoWFlbt/6JUCFmVOFqqXtwIYAkduYORCUTcyiE6iqUjzPpHg&#10;rNgyX8vnEbhilUS1CGRkWdHQg7J6WhRWJpHCuXIbuPQKSBdwESV1cQfSiuVGNp4kFhlancYTHJFB&#10;wES/hFPEE/in2yEg/QECU6gqivxQqE5GlSmbYAhgxLFnZQlBVkUU5XQ5DD1NlKWFiMlQIS4rm5VY&#10;Rz9vYfRoVexRiVrGMTTzb8TfZsE3MRBuBFlQeggKtdko0auQXeeBtLrbiC47AP+sTXBWLUVg/la4&#10;Jq3Ck/CFiCw/BK+M7bCLWoMrnrMRUngcYXkn4Ry5AYX6a6houYdSy3NE5T9EYmkwCpsKkFmZj4KG&#10;cnS8oWLheW4bFGAQ0jyHiqRn6RCIvCI0CJbPcOlgY5HSTlLIUrqqBeydMv6I9sYKGcnLvKd64fVh&#10;6e/jNeK17+vlNZKbU1kfeliskKE9ErAov/1W6e4WeEgvn8y509z5hg2W9YTbb5XkMCO//EYLf0tU&#10;lwywlHyEDGw0yLAIBiwjrYOBNsIKnSEl/1VQKwlaKWJ75QY6yUWYlfya9AYVsz5U0FpU67sIli6q&#10;kx42ToJFApWAi0tdi7zu47YHFEuk7+iBtq2TSwKmlfaIwBG4tHb28Vz0oaWzh0Ds43micuHJaOnr&#10;JgQGCB3p4exF+2sL6loy4BVly/r1AEWaIOgG/JFSeQ5u0ftxz3M3QjKfwjvxAQ7f2EQVraI6NhJS&#10;nbSTVC8ssu1m/oYoJRmbJIFaR5houY9aKlQNj0PfSvi1WyHcaCYQ5Tj4nQbCp1L3aWBnlQxibGYh&#10;iJURtBYkFVLRFGkJCStcYnI1VsgQPtLzJGOzPudqrLe1SICkOuTfijJMI7wzqAwltxOVTXik1xMm&#10;kvS1juwV9SIqJjZPJgmTHIvYMLY1llBCxy9VjYC0RrYFDfyTG+CXVM9lI14mNGIYmUDFISNlZbwE&#10;K4/cLEjZa2YlMNODys1/cm+PvM9zY51mgWWQcHmrKBaqF8JFgPKWG3tPmMjd0MqS21buJ+K6/I21&#10;y/Q9BhmBBTISJaX3o4WVTUfrJRn6egGMjGeRe2jUlIkyzqTKOgGQKBcZ1yB3pqYWiJRu5EmtpxIp&#10;pQ+tQHRGMaFTR4VRA6cgD0IkloqlgmDJIEjSWDGL0DxYgzJ9OJwCj/DEOiCryhPl+khUmxL53i1u&#10;M5JqRoNqg5qWTI304lIk5hYROBqqmCbk1JUitiSE9uc+noWdhGfiVcQUPUV1awDSq+7CS7UDvmlb&#10;4ZKwBuccfoWTajkc4hficfgsBBZug2fGWjgmLcVFr99w3vU33POfj6TaU2h69QTJtUfgHL0BXgmn&#10;kK+NIHRSEZzmi9C0AEZNPTpedxEmg+j8pEra+9hIull52Sg6PoFE3pPK/BkwbTzByus+FkZQyY21&#10;sbG3EgDtXYQEz30Hl10SQFh6pRAwvYSNTBImMwIqRQBD0Ih6bRclxSKQsXYOSB5GQML6QsvRTAvS&#10;zNcWGUnMRt8ieRraAiPXTR2v+T3p+rbelGrpHGCjYsMibDRsYBUaSdayMGIXUDXm0JpmVVqUACPJ&#10;YbFFYiHU5m5CiVGfikQnjZTgEHUigwilwdbojKjWNlHlNKCwhgGks5O/0wOdpZv70cf9k4GfXLaz&#10;0bPht3Z30tK1USm2EDJthEA3YdBHcHcx8CQjr8EbSWX34BK2D24RR6Dpc0eJ8RrV8nbccF7KYHME&#10;d7w340nAPkQVPEdBUyS6P5gwAIFWN8zd3bRlhFkvz80nBaPj8Qogtc2EpKmTRYDZrcBGurgbCRYN&#10;97XBTPunp5Knmi6kysupkm54yUNRyXP5GcKpZSaldy1RbFSxJMUFItZeuiRazcQiGaApKoeKh9/J&#10;rGbQriO0ZIAhg7moxvg8UTdNVDkaFp3S2yQjpZWubFE30rMkQwZkYB4tVTjVTkimFmEM8CG0S/4p&#10;jfCjcglQJhr7lOSlylaK5FO6GLlE5razkollkopFtajcNyRD+EWNiOp5R4q8e/cOH0gQufP57Tu+&#10;/vge7/Ce//kePvL/f92w+Jbbf83tixSnAsWQrLPILQLiTS2shEZ6Z60M8JPcD/1oAyVvOSEjvURy&#10;X0eqDFsuoFyllJM++ITCJspDNvqaeqSUq/DE+yFPehUjPitVQxnp34FW+uneD7RgLTpWuGzajWiU&#10;ND2nvLTlibyA+g43GAd9Uax5jrSqJ7QqASjUhNKeqAgsL0SmeSMmM4gSPRGlmjzkqmMQV/EIGZrb&#10;qO59hiLzHVa0uygz3uYF3I8MQiKqZBuue46Ae+Iq+GXvwP2QGbgTNAlXvSfiivtEPI1diFthM7Hv&#10;yQ849mI0XFO2IKxkP15mb8Xj0GXwSj5Ci/cctd3xyNMEwj3yMi+8K0w9FbQoFjZWIxuxhdfJQhCX&#10;8NzpuM4G1NrOhtLNhtJJSc5GQ8kpiczWXkZlVvKWXjYoKgqZZKtFbrEgGDrYyNsk4SlJY8lHSH6H&#10;DUDGynyenEsgImqlTSwPi6igFkp9gYlAQqKuJH0lKps6qVA6rKOFxf7qWij7pQemQ27J6OWyj/tL&#10;dSDbIuxaReVwG5IEFXXRoO9AnbYTNZJgZ4OSXiEZyFhIuyzrMppYOgk0bHxG/o6REJNhDgaqFH07&#10;oUN7oWUj1TbraI3KkU9Lk1QQDktfKxt5D0FIKBFAMmrZ2EGbLt3TPC/mXhODTz0s/ZU8fw08V0Ye&#10;jxmd7wwo1ofgpttinHk2Cg6Rq3HbYzEb0C6UGC5D3X0fqdWHkF53HMmVJ+Ct2ga7wA2Izr+E8Ox7&#10;SK9IYH0rg7m/EzruowBR2WeeG42xB41UYmpDBxqNHQyurQRjK+qMBIrOOn1rLaFTa2hDtbGVgbAN&#10;pU2thK9VVRfSrudRVedIR0dtN7JquhjkqPqqpfveovS0iW2Sbnxl3pbydmUMSxqVYQa/k1PXhgKe&#10;08LGbmXgn9hPmRAribBIyKbSyTYrQ1OiJZdDyyVjY5I/5chkjJPkQkX9JNCqRVPJKD1I6QbIrIeB&#10;LEGpBIwMxe8Zos3hUpKyPVQYUqGk65p1UylWwHxUeooEMDJB1LuP1pzLOwELlYvcBf2egBHEfPiE&#10;GLLl74CRO6XlDmhJKspd0fKe5G8kl9ND66Qkv2jFDG1yY57cpGi9l6iyaYARqFcZO5Ep927QIgmN&#10;08otyKzSI5WKpaCuDCWaJHhFP0NuTTHqmg30sHpWEDYckrHrdS9tVxXK6mLR2OyHGuNDkv8sL8J5&#10;VDTfQ3UbbVSqDQr0j1He4gbP+OPIVjuS6k5UP24o1b+kXfHnhYhDpUWFPB3tFS1NeccNlLVeR3nz&#10;dULmIuKLtqPYdBT5FhvkWvYhumI73JNX4ZL7aDwInYXLbpNx5sVEPI9dDbuk5Tj8YjiOEjBPolfg&#10;bshc3Audg7vBC/A4bAPu+G3BTa8tyNG6orTZlxX6KiLTn6KkPp7nIpbnppiNlcfN19r2UlbGctTo&#10;a9motASRidGyk429nw2KqoGNSqKnuXtAAUGrYmPkvrABqosBqtR+patW6U35ZH1auC4A+VwEKKJM&#10;ZClwUFSKUqhMCBhRIFIkKuslt6YU6TVhaRHAvFZ6U5Tf5HX5u71ScjkyopiNTnIkzYzaZloEU7/S&#10;lSsjayvY0Cp0LNpuyP1RMhBQJ+qltYf1pZ91RXI6hAptkIBHZ+nkbxl4zFW81slIyH8JdVs5mto1&#10;0LSbGGRauK+9ShLaQvWibdND31mD1qEytL0qZFCqgbG7Bo2tJai2JCGr8QWCcvbgSeh03A+ciND8&#10;nYgu2omqjnOwfLyDut6zyNbux9PgqbjpPgWJrFcZDTdx2X4FLr84irjCKOgJLF1nOwNdp6JYGg0E&#10;C4+tQUO11SRAbVUS+lXaZuuQCI3crGrtcStpaFV6L0u1bYqNLGqQnGQzi4XgpXWv7yBguv4LMIRL&#10;RpWMD5J8liyltCojqWWun3Sqnoxqth/F8reigH8vQy7yq60z0WWzjaVSpchd4tL9Lfmc5PJmpFY0&#10;I1vmLSaIZJqXSs0rlGgHub12a7e19DTlWnukQv8+DoZyu5tSupf0kDyJdE3K0HylW5JFKoBMg6AA&#10;RpSIAENRMFZ4SFHmbuF7olqsYJH/1pnp5HOZ50UUjAz8kmkXJCH8WpLA/HCIpY+QaaXkVuZtYXSV&#10;rm+TjCcgbOoMbxjJBlEgPQg8QZLgyqgwo6ixjSe3HrlVeajUZ6FcF0X550ZV4s8KFUsrlcIo1EVV&#10;xopEy6MxF7NiZ6K53x+VBltkVx9GY89d1HXdQlrtYYTnbkeG+hwSqk8jpuwk4svOIK+JKqXlOUp0&#10;z1BuoiSmbSloCkKp2QlpDWf5vd2ILtkJVcU+qMr3cBvrkKWxgap2MxxipuGqxy+0R/NYFuFZ9EJ4&#10;pK7H3YD5sLn7PZzS1+Cs+zgcshuOh1GLaZkm4FrAZASV78ej6LU477YIN1+uhVfaMeQY7VHS7AFV&#10;8UOUG4JZofxg7E1Fy2AqKk3BiC90ZqQKQnFjCmqb86DrqWTEq0RFUxOVYIdVWbCBy71mJmnk3f18&#10;r4sNjGqHFquZIGqRHIrcGPl3ZWJdShGgfAaMFDOVgxSLJEuVMR7SwNnoW/qVBm4FAN+T+YBk8KWM&#10;/m3m38k4Ev6NQEkSwgIY6blRkq2SAKWSku3qCBnJQciI6kZuq6GtB2oCpYnbtHZ9y31TfQokzASW&#10;sYO/2yo5li6+38F90PF9NYxdRTAP5DAwBCKhxJkR2AdxxRFQd9YRJM0MPmb+rp5/I3BWodYYjgq9&#10;Pxq741Cs47I3CinV9xGQuQ8JNYeRVL8PQXnrWTbhgd9UeNL+JtXsR2zZNlxzG4Edl/4NT0OXoKrb&#10;Dkl1F7Hn+lg4RNuivD0DFZZ86LqaCBgNr4ke1U0GVBIaFYRFlaaNYLGgjO+VsmRV1iOvVkf1JWOk&#10;LMipNNLK6/i+HnkEh1hFgUE2QZJDyGRWycyFVC20TqmEioxwTuFSEr8Cl79PqVAsdkruwZLbWgRC&#10;ZmTRghbUy3guQoP2S7mDXt1H0Fjvms+S9ERNO79P5aOAi2qJr/MJtAKWnDq5B69FyemIFZNxS8pd&#10;6ZLrocsgYGS8w1uqFBloJUsqGhYl4csKIF2RnVQ0yqAswmGIdBE4SP5F4CFgkYmhxA+JJbLOqytq&#10;Rj5n+ZzoJZyUIiqIykV6l169fU+oEWBDrMR9r5R7aBjIlML6qigZeSpBaX2fdUCdzObOgysUL6qW&#10;6SKSeOJeosoczhP6DD7xZ2AXcBBnHmxGbM5LRfJ2vWpkpS5Ber47T5wL6lueEhZn4RU3F6HZa2hF&#10;dqO6yxbBXL/tOxahxTuQZTiHwJytcI5YRrV0gvLxJhvvM1ZUN1S1+iJfdwsJFXuRWrcbKbW7EZq3&#10;DoFZq/AyYxmC8lfDSbUIRx58hzP2w3HLfzyeRc2HV9Z6hJRvg1vGShy1+xmXfSchgnbKv8QGN4Nn&#10;wzZgKpyy1iGs4TjuUeGc8pgD7/xjUDXeRIr2LgrbHBFRcImR8xpUpbcpWa8gq/YO1D3eiCu5hZD0&#10;64xebsiu9URxUwgjfjqldS3VBa2TYk3eKlZF09xFeHcT5p8LGykBoYzcJeCV0ayEiEBFGn2L0tvy&#10;Wa2wEDTSoM2dA9wmVYqM9WizKhaxJ01mSVhKbw7fo3KR8R4yxEHWjfyOqZ1/y9+TqUtFKSvJVvpw&#10;SRy3KbCR3pVPuRRRQwKcLv5GJ4FCAMrAPlEsctOm7IcUA7epb6f96emAno24VJ1MpZIKQ288QeGG&#10;2OLr8Eg4AFu3dbjtdxy5hijWARXqzcmsZ/lUaylUfmFUwk9Zj67DM3EPArMPILn+DKLKbOCdthqR&#10;pTsQmLsJLyIX4Kr7WNz2mQinmAU49uhvsI+eo3y2cP//gK3HFKRprsIzbTtu+i3D/fB9iCh9hnx9&#10;KBo6swjKfKrrMiqTYmSU5SKxMI/2Ihm5DcXc1yqEpMYiOEVFhV7O+l1G210CVX4eAcLXZVVILVEj&#10;ixYnkwBJLaWCL9fS8uhZaIfKzMoo50QWa97Fep9QYqEMSrQmhDNlSkvJ4VC9ZBEa2QIYqqASqigZ&#10;eyPjv2SQonT/FzV087NOFNGuFmnY9vi97JoWAsY6wjyXkJM8TjJ/V5LKAhkZaRxfYFRsk4xUHyaJ&#10;VpkOoZeWSJkGQboy+z8qEzhJV7Lcq9LZLz1MBA+B00s7I1MpvCZopCtaSeaKgmGRf4qSUZSLFTDW&#10;7mqxQ1bASI+VLLkJxZIpikluaFSWtEtUUZ1US23cHxm8JZOGK3ek0mPK5EgVmn7K5j6UkfjF2gyE&#10;pN2mBL2NUqMLL6IdI8l8nHoyD9ect+Nl0jVS342VVIUqgzcJfA1e8WvwInQqwvJWKkB4ETEbyVQw&#10;8ZX7ccnlV9h6/oYXVBwZ2pMIy92C0PTNyKw8RQt2Exk111Bivouogi0IzlrIBr8Y4QVLkFS7DR5J&#10;83EvaBxu+o/Drjt/xRmHCQgu3otE7VG4pq7BtZdTcN5zJO7HzKZymYDHMcvhkrEZj+Moo/1m4H7c&#10;YtymyjnkMhZXQhZir/1vuBJIYFWcxdPYLfDMPITI8ovc54Nwi90K1+j1cIlcibTqU6jueEK47qZF&#10;3AufWBsEJp5ktI8lEKpgoWWytFtoOZrRaGllQ+yg2mgneMRe0DYpCkQKVY0kPhXYSKOnohSL1S4A&#10;EihYwWARS8RGb+J3pJFLQlV6bKQHxwqYT5CRMScEhMYidofqg++JBTJ39BEykh+iclZUMuuVjNXh&#10;Uu6olx4y6cZtpW0SO2cQgHRK7kK6mAVqkqux/vZnEClTbnDf9J0tVG45bDQeKNU5oaHLjcHgHkpa&#10;HiK24gQOPhmLQ/ZzceDRTNzyWs/oa0c160Ib5cjGehEvApfCK2ETjj8ZibOOv8JRNR8PgsbCLnIK&#10;ggs2wC9rAx6HzMLj8BlwS1kA16TZ/M4M2t8JiKO6cU5ahTuB83DRfRpuBSzAvkcjsf3BWJz3WIqn&#10;EXuR2eCI7DpX1kNXJJV7sS4lISTXExftbRBR5Eol5E9bdRZh2eFIrc6Ca6QbXKLs4Z/mjIw6FVIq&#10;MgmPAkKnivCoYyOuJlBYSuqQWKJToGKdaEoGJ8oYIosyPiylmAqHQJJlBtWGJIYzqYTkUS65Mpq4&#10;TnI6Mq5IBph2KmPBZKmMARMLRosmELLeEtOmQEcAk1MlvU9tBBsVkjIn0ieocT25hEATwPT0UZkM&#10;EjBULG2MDso9KTKmoYs+nBdTmSRKujcJGBkXISpGmQRKEr4CGcJCUTKfiwCGS5n6UooMvpPvvpL7&#10;YqTwtQzuk4SxJJUpXNDLbXbTfymgoaLpobLpZmnpY7SitJcbxao0fSimhMuvNvPA21HNBlPTWoiI&#10;3IfwT7rIC/YY8RW3cPvlQlxwmYMbHuvwPHwPVCXX6TfvI63mOp6HLodz7Ao8oBUJK1rPsgE+bPzh&#10;+XvglbwOD4Ln4vjz4XgcvQCRFbuQazyBuNItSK/bj0LdaWSqTyCr6SiSqjew4m5GecsOFJp2MCLu&#10;RVjxWtwPnYj7ETNwyXcqbgQsxJ2QeXjCKHfVZwqO2P2CdZf/Nx7ELYFr1m4cdxyHLbe+xJ7HP+FW&#10;+CLcI2jO+8/Cfscx2PF0JLY9/hUbb/2Mgy+m4k74Rlz0WITIqksIKT6G8CJG19pjeB48C96qJdy3&#10;M6xY+xGZvZfy/zHqW5/wHDmw8SXS/tAadlaivKGA57GKDVVDZWAkaLoU1SHdutb8iRUkJjZisSqi&#10;KiyiGggikxTCyCj5DkJDGrXkWhS4ECpii6QISNRGScJ20eJQTYi1MXeiydJNIAgIZFRrN7fXrSgX&#10;gUof60OXdL1TwXRSSbcx2nUROK2sGNqWTv4O95NAbLS0cNml7KeRwNG2trNudCu/Id26ijprbYO6&#10;rQiVxgBE5pxEcvU5VHY+gnrQEaqaswT7VGx/8gvO+86CZ/oOqs8LiMo/gKC0bYgu2IP7tD1X3Mbi&#10;+LORuOw+HjFV23HZ5SvYhU+g5dmLgJz1cE9djtsB4/AwbApuB/4G+/j5UKmPIqHxFKJrTuMQr9vN&#10;gEV4RPjfDV+Cq6ELccZjBq77L4UzlZFv+iG4JNjANeUwIivv8W+f4Um0qJ01SNU48draUxmHUVmH&#10;wC7EFn6Ztwi4PXgWfhhxZX5IrlQhviSN9T2fpQCxRTlIraolUGQMmAFReVoCRk/brEcClwlKF7YB&#10;yQSO8liRUgutFZVLZavSCyWAkdHwRbRJcgtMibqVNo2KhmqmREYUEzr59S2EikBG7NGne70IGBnw&#10;KDkdGegnsxlaJ5syUym1EGRyB30Xhkn3pACmWybm5nqHqBYCRkorgSOA6aCqEZvUy4gjvU3KJFAs&#10;Muuc5FYkxyKQsc6p+7kIfKwAsk55ySWLQObz5Nx9/F1RTzKQS/IwfYRKzxvapUFWdMkR9LPyM1JK&#10;hCxTW5CYV06f2EA1okNdcyPq2ougHUhHTVsUsuo84RhxCI+C1+IyVczTsO2ILL6ABDbKQHpoz6RN&#10;uE75epXlkstoeKcvp9T9GQ4R8wmY3VQGq/E4YhYOPPka96hqXGllPPmd8OLNCKYFCsldh6CcVUhX&#10;70Rq7TokViyC4dURFJu28v15VBfr4V+0jn87FyecJuGy9zxsv/Y1Vhz/J2y++HvcC5kNh5SVeJqw&#10;As+TN+KK/xxcD56HI06jsefpcFwKmkf1MgHHGP3W3/oeh5yn4LAT16//wr+xwc47Y+GReQDXX85m&#10;BV2OLM0xVsT9iC/dhrCcdXCPXoLrTmOVHo2kioPIrLVFXYsvlZ4fsspdUaGPg7YzD4aeUhi766Ft&#10;M0JtaqPSkDEXXUpjlRGnRoJDFIbAxcyGbCSIPgNGFIhOemlEmchYDVO3UprMUnqsSuWTWtE0d/C6&#10;dSiWTC8WjWqomVbHrNizHgJsEO2MWF1D0p0+SOVCK9YnvV0DSm9Xax+VTmcnSmuraZPrUGesJUA0&#10;Sm+PvlOD1kEzOl63wdLXxn2X3+LvNrfC2FOHxo5Y5KkfII+qM7PxCoPITtaHNXgUvRqnvSdgv90P&#10;eBa7GFG0uQHZ6+GXsQZOsfPxJGwGnnPpmrICTgkLEVe9FarqjcjU7EVJ62l4p64ggMbAO3MDHAj2&#10;u8FT4ZG+husr8JAwuRmwGAsP/ysckrbiCW3uQwazMz6TqETnwCljJ26FLId98jbcClsG99y9eBi/&#10;AQFUxxENJ3DKhbBK2Emo3aeadsDdlwfxOFAGZh6kUqJyCmcgLL4LVaUHSyhLNLK06QjLD0NkQSpi&#10;8ysIGA1iCrRKic1rRFx+Iy2LhoDRsdEbIA95yy6ncvlvgBEVotxyQWVivc9ObomRUevtKBDwiGKp&#10;FVtkQR4/y66yEBwCGdqlKuvkU/I4HFlaQWPm63bk1crAyV4Mk+HjQ9LolW5jwoMNXwZWCQDEEkmR&#10;R3rIaEwZAyHvi4pRIMMIJHftKgAR28Tl5/l0pbxR3vug9CBJgleeuih/IxNICVis1kwimKgXqWi9&#10;jF4yZ2k2fXQ92l+9hqlHxgG0oM5khn9MGCp05TywZBQ2JqOqNQkV5gjUtsQgt84HWfVOeBG+DZ4p&#10;e+GRuBt+aXt5IU4jrGAf/LM3wSFuOV5Er4Jz/GrEVeyGd/J8NsZdiCvZjYQ6+u6iTawEs3DBezIu&#10;sjwIn49rXhPpsRfjUcgcXHX7BZGFq1Gg383fWkMJboMC3QZElyymVJ4Kz9zluE+Pft5tOl7m7GX0&#10;2YNzz8fAjUDwTl+Np1GLWQnnYuv1v+ECVY5X8S5cCpiGffa/YJfdCGy5/xMuBi7BtgcjsfT8F9jx&#10;aDRsQ1bjduQWPI7dgVu0TGedxyCIcj2uYgsa+y+jwHiM9mw59t38G/ZTEdlFzsVJu2+5v/MRmn8S&#10;GY0P4RS5l/buOVreJEPXFw9tTxrKdZm0mzVK74uMvdByKZbJQHDoCAVdM9VDSzsVShvXaav4nnT/&#10;agQkBIjMxyNJWDWBIjZI3v+sZHR8rW3h91nExoidEQsm9+cYRIVQdSgJ4u5udAx2UbXITYhNvMYa&#10;dL4eQGt/J0Ek3fBsBMVpyCqR0da5aGjOhaG3CPVtqYyq4UgrDWIlTuH71VA3a6C2NEDXUQZjXzra&#10;38eizPIEQVl78DR8Ka55z4Fd3Fr4Fe3mcgkueYyBqnYfIkq2MLishBfhkUQlUtp7AxUDVxBft402&#10;eQ8KzPtR33sW+caDBMwSHH30DXxzduJlwWokaDYhrGod68pwHH3+A/be/x47b/1ASzQDV6iSfAr3&#10;4nnqejyMW8NAMgX7X0zGCc85OMl9Oeo2Gbahi3A9YimeJK3h9V2Fi/zs0MPJuOa5DmefL8YFhwW4&#10;4DSd+z4ZSZrzCC87h4DcKwSNHaLKnZHY+BKhJW4EqA/CczIRnVuNyNw6hGXVUNE2IrlMj+RSHe2K&#10;AEaPdBa5r0nGFGXRMsnkWjJZmEyEJQleRbFQyUjvVIGMWq8iZCSZLN3apQbkVIr6IaD4d9b5flhk&#10;nh+ZRpWvlSdnytgcFmVoQV0nhglcFAtDIChLwkB6i6RIr5LAQBkqrozm/AQfwsiqYt5jkMV6967M&#10;kys32lln+n8jgBE79Nr6+Sv+rRT5vnWmOioWrstESJ0yCGyAUbOHtkdXibiMOEZZmQm/jpaoCg0W&#10;EyNTMw8oBfZ+t/FS9QjxRY6obAlAfqMrMqsdEZ1zB3lNDnjotxruqi3IUF9EUOYORBcfoC1aDp+0&#10;tYgs3Y+wwkMIztlNi2GDQsMBVLecpH/dBf+sbThlPx6brn6LzTeGY8/Dsdh++wdc8JiMw09/wnXK&#10;50ch0wmlRcjT2lA9HUbr27OoatmFiMJ5eJm7AI4pc3EvfDpOO/6MFzFzUN52gzL9BNIbjjHSbMcV&#10;l2nYcv57zNj5P7Hp9p/xNG05HiYvwa7n3+EGFcg5v7nYcPMHPE3idymzT3nOxtZ7I3E1aA2exO+A&#10;rd88eGStR3nvJcRVbqRyWYYH/mPwPH4Jbd1ynKUCuhk0nRX+V9wInI4LntMRXnOBDWoLPFUHEZh6&#10;AsFpJ1Fu8YK6Iwn67lo2yGYYOmXEqyRmBS60HH8HDG2OQMZCJULLo4wvITxk5GyTZVC5G75OxnEQ&#10;NKJcPqsZgU2TpZOAoQLqkHEq0lU+RCVkHUEryWKZ8Ep6stoGW6g81MirzEdzXytqqVSqtJVUMGZC&#10;SUtAVdMeq1BjjEOFIQzlpgAex0VcfLoMT333I73cF9quQpj6K2mP8tDYnoma5ihG7Vt44LMYoQW7&#10;EVdzEH55m3GVweJxyAKkNZ1GaNF22qZ9XG6hIqSlCZ4B54SVCMzfwbJOsc+u8bNZf9bSmqymnVqP&#10;ZPUWwmU57gRNpdqYjcASSeKOxYuEeQwqY3DaeQLf38hzPx/nPSfi8ssphMsK3I9bj/32U7H10QRs&#10;eTwR6++PwYb7I3E3ntaX13n3o19x8Ok47HswBmvPfoUF+36PnVdG4vijySzj4Uv1k992E1HVJ+GU&#10;ZMNjsaW9eoSQ8ntwTLoIt6Rn8E8Nh19SOq1ePS1UI9KqTcii8pBkbnqF5F5Mf1cqMg9NQQ0tUL08&#10;UaJXgYyMkBbIyC0xcmtMkazXdCJfmVNHAGNCTkWzFU4Vksdp47KDUBEV00LIiH36ZKFYZCYAGRg4&#10;TNSFojwECCyKpZH3WAQU1mcOyb1KAhXJ1cgsaYQN3xNAKFNacimw6R14Q4Xzlsrkg5JjEYXSp3zP&#10;+vfKQ9fkvUGxW5LXeaWMljR3tUPfYWRl17KiSZdzOeraGhGRGYKnnrcRkeqPKl0+akyZiMx6AreY&#10;47zgD2kTnrACXMFVkv4JPWxC+WVkNFzj8jTS2LBKzPcQXXoC13xm4ab3dDhGrSAgNsIubC697gak&#10;1e/g97YipXonbdM4HHj0C3ZSRay68AM22o7Ftju/4AYVzWW/KbANmgbvwm24EzgZvlQ+JbqdrMi0&#10;S1VL4JX0G/xzFiJNexDJ2gPwzlpGmzacnn4inGPmwztlFUL4ty6Jq3DWaTwOPh6OQ8+/waO42bgf&#10;Oxt3omfBv3wHEo0nWdG+w52AecgzP8SLqO1YuO8POOk4B6fd5+C8H48jai6eJRFGrqNw6O7XlPbL&#10;6fcX4GnMUrygJPfJ2Qx3yvZjdsOx/+EovKCSux+2GS+TDiOl4jrt3V3aOhdUtgZB3ZnN6F+GysZG&#10;xSpJrqSJMNEKXFp7CAgZVdqFRmMnS5fVBlGhqJVJluQeILlBz9qlbLVIVrjoqYLEskh+xNAug9rE&#10;IlnHyUiXtpEWTHqyTN3N0Hao0dRWA1OvgUWSkSp4htmhqDaVVqqWFrkE5U3xaGjN4jkPQ6HWEf6J&#10;NrAPWIGc+msEvAt0gyoCPxgpZffgk3AMqgpbqs61eBw6F/65a3j+5yGrcRe8Ymbhifd41p+5CC3c&#10;iryWc7CLX4xzhMOx58MZTKbhkudkWuNleB4zgwHnS9ad4XBOnoGA4sVIatyOG14jWYdWI6p0K+zC&#10;J7LxL0AOVU5Y8W48DFvC7YzANb/J3NZ4XHzJ4OQ+CvtdCB+/+dhNyKy/NxYrGcA23B+Nq5G0yqFr&#10;cdJ9Hs55zqWtno2gwsOwdaPKeTwJB26Nwg7br2jZVsM5aQVe5u1CdPUlpOrsEF3zFH75DxFS4oLQ&#10;4gAGThViSgoJFj0ya0woampXZuSTidhK6/pQ1tBHxSpTVvRAZnaU7miZ+lQeM1Su6eO63JUuFkme&#10;mCH5lw6qw1aqHJlnR7rJZWoMMxWM1SKJSpFJvaRHSlSNzGyg3C+oWC3rTagy698wsS7vBCwCFQLA&#10;anNEfViL8rgQUTKSkBuyjujtVorV2nQRKjLNpdU2yW3+1hnV5LUkcOX+JWWwHl/3iBqSfE+fjBYe&#10;Qhv9dmufVDS5o7mSlFQpkjepOApe8Y6IyneGZ8wVPPY8jrQSPzS1J6NY54XA9JOILb2E0LyTeB62&#10;HrbOVBYJBEXVWVS0PEBkzkG4R2+Af8oeOEStp6U4xEqxFZdoV1xjliGKiiWieCvCSzbBPXEeIss2&#10;IaBgMxvtWFz0mYxd90dh641fWb7FEaqRYy6jcYEK5kbEXKqC0VQja5Bds5E2bSNqO2wIscVwS54O&#10;v6ylyDYfRnDZRtqhOQjIp7/PWQG3lGUI5u+F0ta4Z61AQMl2OLHSu6QtpCKhfcpdgRTtPjS8uYps&#10;wxGce/ID3GM2oqr5ERLKzsArbQ+OOVBee0zF+YDZWHr2f+P4i1E4cPd7vEzfSnhOVLpT3ZJWwiN1&#10;LZxoyS4SmIfuj6A92IIXEXsQkHyEdu4RUhse8LtXoaq6jdiip8hvCER8VjArXBlqDRoCpJm2iZBp&#10;JVSoWtSmTqgJFxm6rv40418dFYtMzlVPoKgluUvVoiaEGowdBE0XDDKKV/I1tEOGjk5CopNLGbPy&#10;qYu7hzapx4wqfQnqLEXQdZeiSJ2M3NpYqlE/SnpHJBW5QE0LrG1PQZUhDdruEqrVEMr/Cwikwksu&#10;2ku1co1guYfQ7OOIoR1MqzqD1LozSKw9DveUFcoYJP/sZQjNWYL69hOoNB5FTct51p9VuOs/A5d9&#10;fsP+pyOx7/Fo7Lw7nIr1V6w69xe4pa5BWPk2XPUfjaCq9fAuWk77u0wJHHdfTmCAWYPkmp2sf8vg&#10;njCVVmslAvJWY/+db2irZ8Ilg+9nr8N53wm4m7IIF8Jm4jCV8OP0XbBxnIK1t3/Gqus/YMnFb2mL&#10;x1HFEGjJ2/EkZgPBtpHWaDqt9RRc95qF2wGzuM1ZuOQ1GQFFR+GVsx+Oyfv43gG8UF1DbE0gggsD&#10;4ZkcxuBRi7zGJhQwYJTrjLw+vHaGfjToZM5pmVOpi0qwVZlMrULXS7BYp5FVljLtpxS5e7tR5niW&#10;2QJkrJlMJG+doiS/TsbMECRUN9JFLfdGyex8yk3AVEvKlKJN1ocuVsvwEkJmmBUstEMDBEjfO1oa&#10;aw7ls7JRCpWMMleI3EvE7wpgrNNZCmDeKV3Y0s0tcOnqE8tD0FDl9H4CzH+/SU6SxcoD6WmNmiwW&#10;VspGHkwe4VGMmCxXSjo/5DQEwCXyAjziT9DmnEFE7jWEZtxCWqU9o9YLROVegnf8frjFboIb5Wdg&#10;2g5kNVxASPp2xBbuh2/CeoRm7YB92CK4xrLRxTHi5Nuwcu4giNbAL30TEuqOK92KVzwn4EXcYlqc&#10;dfAr3ALnzHU45vQrbobMx6Fnv+CY42jsfzYCNs+GY+fDrxmhvkNk4QY2gvUISZpBm7YfMeXL8TRy&#10;DJwSpzEiTsHj+Om0M+NplybBJXW+MhbmTuAkOKdQaURPg0/2alT0nUNSw3YEZC+BS8wUROQvIyA3&#10;oMhwCKrC7YjI2IbGzlvQ9t2lnTsOl+QNuB4wB5d8puLqy2l4mbUVgZnbEFOwh957OxIrD9Cb7+Tv&#10;LYdL+kqEVRAq2TuQrb6J2jZnNrLjeBa+Bvbx23E7aDkl9lmkqx8hu/EFVeFjWgpvRqIEVko1dO3N&#10;tEwtSre2WJ0mUTFmK0DUpi4CRqYXZeWVe2cELspSLFE3oUJbRPWjb6XNIqikW9wKGelJ6iIwWqha&#10;NDD1NbCyxrHiRlKtqmhTnyEk8zzC807Tgt5Dof4povNtUaB2p53LQXVzDrQDadC98kNo2laocrew&#10;Ih9DsfYo7rlPhWPoQuQ2nkSe7jTCCzYhucEGd/1Gs+HNR77hMDLq9iCMjT68YCeuuP2GdRf+itmH&#10;/hnzDv8ZCw7/Db+u+p/YcX0S9tyeiKOPx1EJboM3A0lEwxbYBo6Ec/pSXPUdB1eqx6ehkxHLayU5&#10;mpvew5HStA3xdZthc+dv8MpeC38GrtuhM3Da81dcCJ6G3S+GY6/9aBxymYSr4csYqFZgn/1v2E1b&#10;tOfpb7jovxDBVedxwX0RZmz/Z9jc+hXPo2jTSg/DI3MrHkYuhg3V6J0QWmXVBvgWnWJgusZ9tMMl&#10;t8N4GHyLNi4TGbX1yGsoRZWlErXNlTzPjbwGRqrQNuUaSo9eHddrec2q9DKnMpWMdElrqHYInSoD&#10;36PlLddKd7V16hK5LUGSvqWNnxLAYqFofwrrZFoTmbHQ2gMlSWGZb1jG0FQbBug2hvgb/VYFI5MN&#10;dXe/UgDzmq8FLspTE1mUPIoM6ac6sVodAoY2SeZ3kdsJlNnwlDEzb5X7V7oHrPPKyORV8jRHWVrX&#10;ZXi6dTCXcuctvVaTpQl5VSkIVD1HarknMmpckFj2GJF5N/HAdwOiik4gqf4MgWBDe7MbwayAOQ1P&#10;8MJ/C/xUh1DReo/vbWYktkGZ+RpeJq7Bi5C5hMgqBGVtQGDWetz3/Q1ReVtRor+AjOpjtEMncO/l&#10;XJx8zosrUevGT/TPU/Ekcib99DS4Zm3CVVaKw44/4JTzOEaOubB5MhK7Hv1MKTseu+/8Gf5pK5FZ&#10;sR1ppWuRWbeBCmYpQsuWwzd/EW4Ej2LkGoVdD76AQ+piVsxFsPUdiwtuIyihJ8JeNYNW6gDS1Nwn&#10;M/fbtA/p5WuQVLCUCm41o8NOgnYNPCLmsHEdRIXlJBIIi8jS3bgTPBM3/KfBkQpFrFFCJa1ixVHE&#10;5G7jeViPe4SYNAqn9CWU9JuQycZWZLjOY7/D9esEz1YcdZjABrMAD2MI3crLVEDHCN4bSCl3QbU5&#10;HdrOOlj6zApkpFdGJlqSIt3F0m2sJTyaZOoDWiCZ/qCxmerG1K6AyGqJ+F2le9k63kaKFTIdMIkV&#10;7tQyemYqd7JXmaO59EKe2oXBYjMSa/Yh13gMATmr4RizEJmNtjC9iUZUtgOcw24hvcENNV32iCvc&#10;icjUFVQxK5FcvgoeMbNR2nwGobkrec2XwC50HGIraIFpix4Fj4VPxhI4x8/B88i5uO47Desu/QmL&#10;T36B1Zd+xrJTw7HqxAj8cfww7Ls+Ew8DtmHmtn8kiFcjomYHTrr+lfb0G9wOmQS3tNV4FD4V7mlz&#10;kGnaC2fVfNz05DWNmQmP9IX8m6XYefPPuBk0C9cDZ2Hv0+9xlDBbc/1v2G8/Dgdpj+/GrYR74V48&#10;pVW3z9iBh3GbcC2E1zNjLx5Hb8b26yOw5vSXuBu4GvdDVlGprMaRF+Ow/NyfcMZrDu7GrIVr9klc&#10;9NhPhfYE94Ku4jEBU2gsR7lJg/q2StS35qG2JQl1LQmoMiahSleIeqNOuWb1pn7UmQkBBogqQwev&#10;RTu/Y12vMsiyk5DpYOkkKKwQEsgIiGSmR7kRVSbEkvmZRP3I68/jZuS2Dnlwozx0sZ6lihZtmPTs&#10;9LDh9xIOco+QMpxf8idKXoWKRkbdvpU8ylsljyK373f2iXqxQkTupJW7r2XKBVlXplhU5gaxPmVR&#10;hoQLaKy38Qtc3kEvicRWPQ8mlzaD0q7CAfkaVxQbPZDHZXqNHZ4HbcJD/7lwSVhKdbAYT0JX4WXa&#10;IWTW38Vdl6XwCN9JX30ecSV7qWA2ILHiIPyS1yKWr0MY3Rzps4Py1zHSr8CLSKqG5GWsxEtwzfk3&#10;bL/8JRYd+jesOv03zNz971h+4j9xN3QS7Fhh7kUuw+2IhQTMcGyTcSiPp2Pzze9xgJbkecomXKCN&#10;Cs5cg6LGvbyY+1HasosRjJGxajVtDyVtBC3W029ZuX7EZf8JuBEymdJ3iVLxzjh+h+iqraz4NoTn&#10;Uh7vTmh7TtCvbkNm8UqU1u+AruMs7QEtW+ISBKbOQ3QRG1v0XDyhGjvvOhnXfOdg182vsP/e1/Cm&#10;HXoSPIM2cSaiSnfSZh1Gsv4wAkvXIbCEEbBsO1TVhxFddgSe2dvgStA+TFyPk94zsP/5WDgm2sAj&#10;6SBco04gu86T18EbXtFPCLgwSulGGLu6qTxkpK7M5iY3F8qIWb7u6IOB7xvkxkFRJcpYFSuI9O0E&#10;DYuoF6XQakkxdLYps8DpOytZoVUoMwTy2KPR1BlFiHrAMXIhHof+wus1C84J0xBatAFhBQeQpbZH&#10;fJE9lZYPcg1OPM4TyGk6BlXxWkbsDYgl2P2y5hPA65BcT9WRNhuBOQvhqpqMLONeRFdvxMPwCbBP&#10;nIvHrBOOKWtxxGEsVl/+GoftZ7JBj6Xt2QAb2zE4dH0M4svO4pbPLPjlbqTSXEYbO4uBYzHuBo/H&#10;g9Df4Je3ClFVG+GePhfHeI3PPp+Ih6Ezcc17PIKLduJx5HKcdp6Mrbe+xn472uz7v2D5lb/hzMs5&#10;OO49DWcDGSSiCaPsLbhDdX3Bdx5Oe8zlvkzEI0L/2IvxWH/hW6w4/h1m7Poj9tybjI3Xf8Lyi3/F&#10;Gd8FOOuzBEedl9PSLcdN//NU4mFIqolCZkMmKqlcKo2pSCvzRLHGD1nVLsis9GVDzyVYNKgjRGS2&#10;gloCRmZ1lFKpbyNkpLQrykXgUk07XG0UG8xCpVNG9SJzI9XIxOW0XDJ3T5kCGRmMJ5CylhpTH5pa&#10;30Ld8orr/fxMepEIGJkyUcprqhOxR9b5YWQ6BQKG64MyPoWAUXIqVC8dBIwUAYcM+ZZnPcsseDIh&#10;lTzoXnleEaEjRbnJrVNuKvtUZKKdVslkpyKvLgDJFQ9Q3uKA7KZHiCq8ieD0O6w89oxMdxiNKP/L&#10;bein11MGLsWLiA1wCNuE0MzjCM88CVXFccRX7EdIzlak1B5FQOYGJaEalLsZbklLGWmWIV69F64Z&#10;i/EsagZcE5fjnv9MbLn0BfbdG4m9d8bg4N3J2HHtB/rt8bjoMw4H7H7DIfvJWHH+rxi/+XdYfXYk&#10;zrjPwBnv33DabTLOO40j0JajVLsLhZp1SKheiITG1VQHsxm5fsO1wOk47DwJGwil/c9HYOvtv+K8&#10;+zTaJyojz3HwzVgBp5hZ8KKdepk8BeXG3awQq5BbtYkX5jRVywHEFW+ltZsHe+5zYN4GXHAZg5sB&#10;85VItuv+TzjMivsoagkr2AxcezkZz1SLcCt4CoKoWhwTCKPISbgXMg6PY2fCjpLeu3AH7sUuJVgm&#10;4rTfbJzwnYm1N77GoacT4ZdzBP6pJ+EZdwzXndZTEXkgvz6BsreEUOiEmRdcINNCvys3B1rvmpZe&#10;IQKmQwDUTWVCWyQWSO4F+lQUqLQRQFQ7kovRtMpNhtVoaM1AXr0nqpp9UNDkiuwaV9R1+CFXdxGJ&#10;tRuRbdhNwMyCU9wixJZfoHW8jVKLF6KL7yHX9BSZhrNwk0BA+xGSuwjp+s3wzKEiCxsPHzZ6t6Tp&#10;iK5Yh0iqQh+CJrx6A9yzF+JpwnTcj5qGoLKdcM5Yj50PvoEtG/2jsOUIy9+Pms57bKRHaVOlzm2G&#10;e/I8qOq2EHQrEEx1GVWxkkpoAUKLVxOCtMS0tY8i5+PMi0nKeJpTdt8hngrMhQC75j8bdyIWU/X+&#10;gmUMZjNP/gfW3P4emx79hM2Pf8BS299jHevFEbdJtEcLcMZtJk46TcK+x8Ox5/7P2P9wAuYf/BKz&#10;932DmTZfYtb+L7D26ggcd1uMrXen46TbOlwL2klonoFv9mNUdOYzWBVQ3asY9GJR0OiFqKx7SChw&#10;JDSSqTLrqGD0LNJLZ4XIZ6Wi2CGNAIaw0Mpr+UzyKDLnjrWUS8JYK+syz7I8BkiSxPy7xs9QkpwO&#10;bbO5D+rWIdQ3D9CKEUR8f5jkXAYGZe7Wd9bErvQisYiCUZ5RxGWfjK59LTkUmUlNply0QkamdFAe&#10;eSE3KHZ9hJnKxSSPX2Vp6f4IY7vM72t93Ijcol4rt6LrjZTUtShskDlszyAgbT/S6i8ipvg8VGWP&#10;kE9Fk10bjFKjDxIp4UPyaY0KbBgpJuG6x3zc8loA//T9cI/bBd+UrXgSNAfPgucgpmQP4sr3wjNp&#10;GZwpr4NyNiOh9hBl7m54Fa7B84R5cKIaCqCdsPWYjMtu03A3YCliys4jNP8wfPI247Ivo8W1H7Ge&#10;F3PWvj9hns1XWHXqJ1xixH+eTLtDpXT62S947DsalbQ3MQUz4ZM2Hmdd/hPXAkbjqt8U7HkwAisv&#10;/YgpNv+GjTe+x74no7D77mi4JdvQtx9TBvTd9BqBZ2Gjud/DEVe6AoX6PUit2kYFtgROUWw8fgRE&#10;0FQ4J6/DC9V6XGVDuB22kHJ6Ka4QYGe8JuKMxxSccZmBS/zsUsAU7H34Ja77TEBo4WZCjHBNXQiH&#10;NIInZg4uhkzHzcglOOEpCcZvcdxnBo55TsIxqrnIygPI0V1GcLacT57DsocwDMlNgiaYe3tg6R1E&#10;c98QrDejWqdksPT0/x0qn4tARZSLdSmjeLuVbmrJyxj4voxRqTPnILHQCUHJF3iN7yO3ng3AEIbq&#10;5gAUmx4gsnA74ip24EXUHDhErSBAziE46yqt0T3YR2/h8dHGBk/F84hpcCF8wwtXIblpO8JrNiK8&#10;fB180+chgrbVK30BlctWqNS74ZG9BC+SZiK4agNc0623c4SVbYUTz8/jqNm4HzQR8ZXb0dhvi+rO&#10;E0it34zg/PnwSp1O5TsBybVb0NB/BurB88hgULF1/ZFBajKiarbw2vDc00aram0Il62o7LFFdusJ&#10;xDYdwJPEZTjoPBbLr36HBRe+xNan47Dh4Qisu/cDttuNwB4q4tM+c3g9l/L6LsDtoKUMIstwwXMh&#10;NtrStp37ESvPDsfkXX/CklMjMY31cf21MbTdtngcdxb3IvbAMfkYLrpux12fc1Tyvqw/dxUlmlbp&#10;gLQqB+Q2+KLGkoYacxlti47qw0Ib00wotCp5F4FJGRVIaaN1MnvrbQIEj06eM2+Fz2foKFN38nvW&#10;JDD/htCxqpd2RfFI/kagInAR0NSYeq2AUYBCSyQ9SXKHNFlC1SKD4Kz3CUnexTpf73t0iS0SuMhz&#10;ZKhYlKkSBTDKM3nASveeke09oSLPhSZs2j/A0PJWudGtUe6MNdGz1ZVTXqWjvj0BGXWPkFR9AXmG&#10;G0iovMoG+xBZ9OaNXTko1vtSNm/BA//5uOgwEdfd5+PQvdG44jYDTqpNuOQ6Azc9WHHYMGJL9iEo&#10;Yx3txBZapd3IqD+C+BIb2IcuhD/VzPMESuYUWiRe9BcR8wit7XBiRH8esYi/fZmQOYTjz0bBlhX4&#10;btgyRo8/YMKGf8aTkF24xt/de/sLJGhtEFS6DZecRiAofRmK+brctA9Zuj14HjcTbpnrqWDms1J8&#10;hflHvsHknf+BRSe+wN4Ho3Hi+VycZrG5+R0eh82AS/wcRuGpcIimJK9eg8S6zWwUi3EvcAouuY/D&#10;WdfRVFPjsfv+1zhPGDqnb8ZRh1H09TPwhD7/Vug8Rjvur+9S2Nz/FfYJ6+CgWoWjD76Da9xieCUv&#10;Ve6dCavahduRc7Dl7lc4+Hw0HLN34AqPb8P9H7H98Y94mrga4WzQXilUh2G0kalrEFlyjhbEH+rO&#10;GgKmXRlZa+ruQUufjLAVFUrIEDAyt8p/h8tnSySQkWH8omCaLO1oNLcxcmrQ2FIBQ28OMirtkFh8&#10;lervPiOtC21SBkxDSUivfgCv+G14HDALj4Nn4VnoEhx78BvX18E+dj2u00qcdRtL6M6nVV6KQu1x&#10;hGYs4bVbgTTtTtqjLVS061Ddex6eqUtwN2gKFewq5br7ZK2CR8pCgmQL7vsOR1TZeqQb9yCEtiqL&#10;11BVQzseMBLhxUvgGDsBXrRZIVQtz8PGUd3NZ53aCHX/ZSRW78RV918RmL8NL+JnUjHSkldSIavm&#10;QvP2OtK1R5Co206wz8I16TlynYCF5/6KVdeGY/3dMdj1Ygp2UCHvtZ9AuMzF9dDVDEjjsfbMN4iv&#10;vQmH+H20wcuw6doolpE48Gw6rdwIqq1ZuOi7GgftZsM+6RL8i57Qjp+jXd7MdrAZZ+02MlgdxDVX&#10;XvMsO+Q2vmSwvkdg26LYTIvUmowKUzFKNGoCpZlwsM4pI0tRLwIZSeB+BojcgyQ5F4GHfEdRKTJ1&#10;BJWLTBdRQeCIYqkyiJXqJkx6FNslYJEi9kqepqpYJBltK4ncN28/JXQlwSuAeWOdA0axRUMf0DEg&#10;j22VScHlniUCpYNgkXl6CRnlWTkEjkBF2/IG2mbpIZJ5QKzPiZYnOqplgm9jJwpqcrnTsQRMFMos&#10;LshouI6Y0jMIzDiJgNRr8FPdR059MBLKH8MjYSct0DEqkjXw5LpXqg2u+symJN4Nm4fDaYn2osx8&#10;B9XtN1Hddglx+esRnrESeQ1HEJqyEZce/IJrjDAuquVIrTtKH38SIVmboCrfDVXlbkrLSwjKXoEH&#10;vpOw8tDvcfLZbwivPEj79AsmrP6/8DRwDao67yiSPKx4JZI0It/nIKtuHwoaDiGz6gDOPv0eNve+&#10;UVTOwWe/YuftMZi68wuM3fhvmHPgj1h05E9YSLl76N50Vs5ZeBEzjxJ8G+X/OsSUr0KOeTe8c+dT&#10;PY3EKbdfYUMJfZYK5YT7GKy/8h848mw47OKXIKBkK+xU8+BAJWWnWorY2ks4dH8a5m77F/gn7UTr&#10;R29WqqMEzHLYhc2CPX8nkvYyovwgjjweocw7c8prMm5Gr4VtxEpsuPUtzrlPp0Xagv3X/4zHL6ew&#10;cfJaUGXd8thKC+oDfZcJbUP9BEonAdNDizTA68xCCSvD/WUsy/8nYAQsjZY2aGSAHtfrjSbUGmrQ&#10;2FYITbeKasUNRbr7jLS2SC59zHqQCv1AEi3xE+RrniE0V1ToCiTUHCVkCN2g2YioPoZzblNxymUk&#10;Le9OlLWegq7zGloGrkDdfoCgmUlbvQR5TVsZsLbh3ssJSk/RFXdaEMcxSKk5hpq2a2jg9U6sWI/g&#10;3CUIKaa9MtigtOc4gUSgRVCVVG+iZZqEp6EzcYMWLN9wiHX0GOviNjhHzMWh21/i5POfEVa5R1Ev&#10;9rELCK2DVM7baeW24T7P4fO4KbAN/AV2qetw2nsBFp7+Aittf8Ki899j8fkfWb7Dlntjsd9uKu7R&#10;7s8/8GeMWvIPuGi/Erbuq/Asejevy2LsfzqddWEaNt4chYP20/EoZiciKh/gfugRPI8/C/eMC/DL&#10;vwJbr3W46LKK1vAoQbMUYTmOKGsJR1jRJSSpr7EOXEJk8UMkV4Uir7EYhU2NKGkyEzAsallagVPU&#10;YKGKIXQa21BCNSOKplgeq9PUjCJ1M/9GrBStkSgegZK2DZXy3DACRtSLKBYBi4DmM2BkPpth1m5o&#10;qhjCRSmfLBIdExXMpzlhpKeICkYSuC2ESRvtUCuVikWxQzJbPFUKVYum1Xr3c6PpNRrkIWkGejE9&#10;ZROL2jiAGu5ccV0FdzYdhY0xtEPBiM61YwO5icCU63CPPo0XgYfgEEprU3gV3kmHEF1yGen1DwiI&#10;u8jQ3CG1Z+Nh1EocfT4OMRUnkVJ/ih56G7KbjiCmcANiCzfCK2Y+XELm8eRdgEv4chyjLUgs3ccK&#10;dg0FmmO0Y4x21bsYuXbDLWUeHodOw9KD/4rtV77Dy7xNjGy7cNFpIqXnNNQP3IBL3GwE5S6HXzbV&#10;g88vCMlZyUq3A85Ri3DFaTzOO07GFc+ZOPjoZ+y5PQJz9/4ee+/+iujaczhhP56qZBbsoml1vKbg&#10;SeR0FLUfR45pO2Jr1sAxaRrt1Rgcfv4D9jz6muU7XAtcgOvBc3HRazyus7HcChyHNOM+7tsiRuTp&#10;eBo5BTGVhwnOXThyaxSeeM9EdesNAuYAz9kGOMetxu2AmYTxVEZvG0r6VbgfsRr3Y9fikNM0nPaa&#10;h73PxsLWbxGBcoaWbQ6cotchruYAHgRRjcUeQYk+EZpO6U7ugKm3S7FLxp5emKlemnsEMDJ4znrj&#10;oeRiJNErRdMsgGlVxtOozQZK80Z692J681w0dSahttkfRZrnyFXfRWrlI+SovahG3BGVd5PXxpl2&#10;8QnhfxQ1vbcRUbyNxzAazvkbccrnN5zxHIOqoRsoMh1GOlVIlX4XKo27EJI+G6qS5YjOX4aHXrw+&#10;masYGG4jlsFpz9W/4Db/LrueMDEdR5HlMKJooxLqNyKqaj1VDhVx4lT456/k+V2JAw/+pOTrvKmO&#10;MnUHEVG0Hg4Rs2Dr+Cvu8vo9DJxFS3SE15OWhvb0SdgCwmkmLjiMwdOI+Tynv+J+3HQ8S9mAfXZT&#10;sPDsnwmYHzH3xFeYdfhrjNn8eyw6/hNWnxuFaTtofw5/i4X7v8XiQ99hz92JOOZA++o4i0VU6jRC&#10;hvUwcg3rwUo8Ct6F0w6LsfbiSDyP3Q/PtGNU4ydpFU9QfZ2iXVuAB367kap+hsiKS/DJJvxqbyBD&#10;74KytkQUGQtQ0FRF5ahHvtqIwgYDCuulmBgwZdqGVr5HqMhseVIIn2KN3OQon8k6FQ3VTGkj1Q7h&#10;IwrG2q1tVTSybn0tKqhLUUPDlHuLqFJk5K3cKiCPG1HmaqFVkhnkOwY+UBq/Y6WiWuFS5leVpz+a&#10;261PgNTRAjVZ3tJjv4O65R3qLW8gD9qq1ssjN+VZSv2Q51PL3dBVWindlFsybLmc1KxEqboO9eYG&#10;hCQ5Izj1OrziDijKISDzCIJzbJGl9mZke4lM9QuEF52iAlhLYk/D5otf4zQbt1v6egQW7oQzVYoM&#10;/46p2Iuo4j2Iyt9F+pLiZSfgHruG0nEjinVHkVC6GW5xc1iBVuEhK45n7jo8jJlFWzIGNwLm4Xbo&#10;JETWbaUM3Yin0TMRX08v37CDXn8PpTAbvscI3AkYhacxk3CbDd8hTsZFLCKQxsPWYzzuBczAicff&#10;IbR4Hcq7L6Ck4zwqei4gpHA1FdhixFZtQkE7bV39QjgRLs9ply55TqAHJzzS1+G44w/04ZNxlzbI&#10;M2sZIms2IKZmMyPRWrzMmgvfjNmsTCt4nFtQ2HqeFu0MwgooyyNnEsa0OwmbcPrZePr5ebRY39NW&#10;zMH2mxMx79AXuOi9HFf8VmLn/dE44sDo7jMHIRUncCd4GezjaNPSNuOaxxRK66uosMTB0F8PfY+R&#10;1qYNpn4qlj5ao94BNPeKReqFTKMgPUnWSbW70dRCuDS3o6GlFermFjSY9agx1tCXVzCa5bJCZqHa&#10;nIzMag/E5N2CZ9wRRDIKZ9Y/RErFfZhfxaLC7IKYosM8lm1UEMeUxn47bh4Ouo3ErsffIKJmP4IK&#10;VtMarURY7jzWkUXI1BxEvuUE1c9auPM8BFDplZvPI63xPIKKdsIleRaiSpYhXb0NKU18nTgDXplz&#10;8ZJ/75s3n/DehaCSVXjJwHHR7Wd45MxHXs8xJOqP4ipVybZr/077shjlnTcQX7UHj2lV19L+XvGc&#10;p3Rde2StwFW/ibgRMh2Pk+fiaugEnHSdiO33RmHZ5b/imNts7Hw4BasvjsG3i/4JEzZ/gTHr/g1z&#10;932LU/ZLcNR+Fo46z8RJBqL7sRupWn7CBR+qt4iNtOxrEVBM5V14jPVvk5Lsv+gzD/vvj8fF59OQ&#10;VnkC2sG7qOi+isCCHQjK20dFRrWfbgPfnMNI0z1EQasXkmq9kVKtIlyqqGR0yCNg8usJmloD8urN&#10;ypQM+WrrlAzFakKl3sLPLSiilSqU54CJitHSWhEs5XyvirCpErCwlEk+RvI0BIvkZmSQnsBF7s4e&#10;JjczyuhcZSSuDPtnkXlaxCJJV7TMzyvPK5Z5OCR520x7ZG7/AKM8EJ1gaTRb4VJrJFjkQWkCF8Mg&#10;qgQsOgGMPJC+n1CRocryADV53jVBo6fE0jVTPrcSRk3IqY2n3QlCVgOtUfxONpj18E87Tri4oNzk&#10;Swl8E0mVtngRsQ6Xnafj0IMx2PdgBC57zYLNnR9w4tko3PafTYm7gPJwPxIrTyMwaQc8VRvZaCbC&#10;mXI2NHsl4UI1ETaVFWYBG/ZYNuaxuB44AXfCJ8E5fQV8CtfgUdxkWp6RrFxj8Sx+MtyyptOWzaF8&#10;nQmHhAW46DmcknUKnsZORVDhJrilLqUymY3r/hMQXroNqQ37kKndyQi6Dil121HSfJgKbDMhuRMJ&#10;FSvp5efTmkxEKH8rhNH5rMMPeBA6B7Y+Y/AoahIuedEu8b1bAaNZgefCL4+gobQPLFhCFTWfvn8D&#10;4qq2wi1hHp5HLIBn4mYl2a0q3w//jM20R8u434t5LNtoqbZi1+3fsO7yLzjnuRyLT36NeUf+iEsv&#10;F+JR7Ep+vh4X3acguuIcG94WPAxbgTu+ayn7n8L0Nh+6/iJouiqoROph7upiXRhQ4CI5GJ3cxUxb&#10;pG3vJFzaWQ9aCBOWljbUWbool9u5tKDWokWVsZbLaqg7SqhYQpHT6IL44nus6I60Nk9heRUM05Af&#10;wjJ3EjobEZK7Cr5p0t28AOddJ2HdlS+w7MK/47j7ODxJWs5rtRpXvHh9IufwvGyiYhtP67kdSeV7&#10;kFq+l5BiHYpaC3vVKhx/Ll36C/EyfS4VyxS8iB+HkLLltMOr4Zk9jxZsI0E/CwmNx+BfuBu7pYcp&#10;eBq23/0JG699h3uR3I+s9XhZsJUwHguPNJ7fsKXYcfkLeCYvQzGDyGMq0+CKrQiq2oZHCfNxwmU8&#10;HtKOHnQYj5NuM3Hg2WRsuDKSsP+N9WcF9j+YyLq0k0FsA7e9F8+SNuFJwjrcj1mFO5EMfrGbcODp&#10;BJxwnM46Pg/h5UfR9PY5ctpt8Sx5BXbf+YZKeifiCzejovkICs2HkKrZhwTWPQfVYnimb4B7KoNG&#10;5h44xu/FqadrcOnZYXhGeytTPOQ3aQkRQqbWgtxamXjKguwaszJDXkEdbRGBk1dnUeBSIGpGgUwL&#10;ASPTdnayDbejolHUjABFxsJYFYtirVjkvULCapgymdSgWCEZ0v9RKT2vrK/b+z4q+RVTx3t66zeQ&#10;h7GZ2uWRJu/QZHpD6/NKmdKywfQBNYbX/OE+BS5SZF2e3Pf30vTpAVnq13z9WqFcMWVXWSMPqL6c&#10;FSMQZc0vaT2u457PEjwLWYH4snMk9HXE5V+EW9gO3HFdDFun2ThrP4HSeRa96mTcCpqPI09+wjmn&#10;X3H4yXc4xPI0egnVzkHYBS3FiSejWBEnwj1lKeyjpiC5fjf8s9bihvck2HpPxB1GHduX47mtMXiR&#10;uBxnXH/BVSqUC97DceTF92yIo3HZfzieJ1N+Rs3je78oCd2w6j14FjuXMnQxXsTStsRM5edT8SR2&#10;NssU3Asfxei4DG7JVCrx0wm1sYy0u1HefoCNdy4ii2ajtPUAG5FAguCKWwCPjEUIq9iEo49/xBW3&#10;cWw8s3HTjxbLYzjVzUJE122BfbzcdDkG0bQIwbkrcNNjNO77z+F21iKTNlHF/XJKWIxH0XMQVG4D&#10;17S9OPSIdilwHW6Gb8X8o19hOi3cWVb6iOpDiG04DLuYJQjMO8BIv4PncxkVmjzLidGv4SmKDN60&#10;NfG0PCUwtlhgUe4r6oSpS8a7tNEWt6CxpZkq1EIfbka1SZZW+Vxl6ka5voWqhYGkxYTq5jrUdRSj&#10;tiseOboXCEg7iuCUk/BXHaNtuom6zquMsjsQkr2cVm8OHhMaMjXlg8BlhMJWrL3yNY64TsU2BpYZ&#10;B/8Ju2lJdz/8AUecRuEmladvzhZ4J29CSu1hnHk2HA9CltOiTsIN/0lwS1yEZwwiiRraooxpcEic&#10;DI/M+cp5dUpbzMb/Hzj2YixK+50Iq7X4be0/Ye6e/8Sa09/irONMXodZiK2zwRUq2KD8NcjS7kZA&#10;+mJ4q5bhZcoqqr95SGjajTuhVCMvxrAuLEIUz61nwW44ZezACafJ2Hl7OI7bT2ZdWQfn5I2IV59g&#10;kOK1ilqB0zLGKWAu9j8dAY9cG1zyXYg990bzb0bhpP10eGXbEIr7cTt8Blzz1sMpZTXP4Vlo+66h&#10;zHiA54xQSZmLdP0OxFRvQIbxMM/HOuWcqNRXkGd2Q54uFPnaVGQ35iGLba6QKiavuhU5lW0KYLJq&#10;9ASMuAu5WbGN4BEV83kumBaqGcKkqUPpopa7rgUin0fxSnv+/FpG+sptA3Jj5TCZB1d5yLmMuJVB&#10;dIMyXaV0P1u7ng2EidggSd7K86p1fC2PeFUb5OmLr6hAXitwsQKm9++lXCNdXTLar4eUk5uqpO9c&#10;npI4pJQSvi+yq1SjR7G2EPGlTshqekyZexSXHKdh5+Vvcdd7HqPbVeTWX4dv7C7662UIzj6Cp5HL&#10;cTt4Fu5QrVzyno4HXLokr6HNmIXNV/9Aun9NJbMMHsnbcOD+SJx1ngg3AiaibB0S63bT0szCbd9Z&#10;8KBPlvtVLrj9gmPPx+OW5D5kIFTIBDhlLmGjnIFzBNEJ9xE4xSi/9fYP2HjjW6y+8Feqp+FwTlqJ&#10;51G0OZHcftp83A2fCtuAibANonXLWY6bQVMZfSZR5s/B/tu/Z7RbhBz9PtiFD6ei2YiMhj3wSloI&#10;/+w1SNcdZwQ9DEfVEmWgl1vCVjwIXo5Dj3/Boadim0bBIWU+lRQrZPgYqGo2soLtgmPMZLgmLYCr&#10;omamQlW3RxlwF1mzF77522kfDxMwk3A3agMj/x7cjdiBa36rYJ+4Ed60h2mGI4go3wXXREKz7DhV&#10;2jqW9QgvOYX0plvIbHiA3AZ3GLpK0d7bTuUqA+pkdK7Mw9IOTVsz6swmyHQaNQIXeUqmoRkVVKZV&#10;FqpUgqfCpCNgGDGbclHbmYlCkydcVFvhlbiBCtUWjb0vaJNOIr58PSKLF+Mlz6Vz1ALsu/YX2BK0&#10;Zwj/Cz4zCfdpsHnIoBC6hg1yIk7Q1h6lLd1B6K+//Wdc859JEG2Ab+YuwmUhtl3/GiccJhD0uxkI&#10;NsKR0BIlGlW7icplMevPRARV7KBiXYQ5B/8Rsw78DrvvjcVZu0UYu/hfseLgN7jstBCbTv8Em5s/&#10;IrXpMLI05+CTuoww30QbeRgvaIntQ6chqmIR7JNoW7zHcd9m4Un8WiqXUXiRsgYvktdh7aU/4jHV&#10;SVjVMQSV7oNL2hrcCyM48tbyvX3wztvKoDQHdrz+jqmrccR+BK68nMGgt57vrUYAA+ZxhzE45TGS&#10;dXMlHlK5ySyM8UVUxrXbEZ6zAi4x0xBbvQIpms3IshyEOwGYwH32K9iDhPqbKGQAz6F6LG3NRIm5&#10;DLl1amSVmZQH78s8L9m1eqoYPXKraJlktjsCRiyTACavTmwTVYnAo04AYoWI9baB/3pdWCtPG7De&#10;sS3TQAzTyRgVGRjXLY/3/EAZLM8d/qCoFsmxyDOi1bQ98lzhBpPcoi/Plh4kYIZQbxpihaId0g+g&#10;kkWW0sVlVSvWZQnhUswiS3mOcEH9IPJqBrjDnfR99HWaJgImEyGZ15FWfw2+KTvwNGg1Tj+bgudh&#10;q3DRbgyl9BHE5rPyB6xCdOlJJGlOQcVGdM5jDBXIHISWUhbrTrMibcGTmIWMzmNw4sWvuOs/F7ae&#10;c3D02Vg2wrVIqjuEBwFTsPnsP+Pwg++oLJYqyd6HwZOx/+FPOPh0OLbf+ho77v0FZ33GEypTCZfJ&#10;sLH/Foccx2DVxW8w9/CfMOfAn7HwwB9x8M5wXtRlVBNb8Sh4Cq77TsZlmUvGY6xyR/MBWreQ3EPQ&#10;vbZHeO5WxOTvgAcrxvPAUXCMHItgKpz42l3KNJvXX07Fjus/YNbOf8HKo99hwqo/YNSy/4XNV1jR&#10;fOfh8Isfcfj5X5VBY/6Fi5Fp3I7y7v2IrVmFkNI18M1eQaAuQab+hHKv0yXvUQrwXNgY7oXOxJXA&#10;2dh2fzjmHf49DjwajZf5O3He7Xv45XMf6vfCJ2sTUhvP8nwcR47hGkLyDsI/fR+iCy8ivdoR2u4i&#10;mHsthEoH64sARqbfpC1qtqCBEKkzETQW2l0CptJgRplOS7BoUKqvRV2bGuXGUmTVxiKpzJUK4y63&#10;v0t5vItTzBwUN19Acu1+KsyJUNWvQ0Duclz3nEy4TGO0nwfbsFHY+/xL2PrPw1mXGTjj8BuDzFw8&#10;pa25FzcbR7xGY8nF32HZ2T/QTi2EXdx6WsQl2HrtK2y9/hX2PfkezxOWwCF1CXyoPnyoAJ7ELsQN&#10;BqnnybRR6ZtxiCDafGs4vl8xDNN2/BtO2C3GNttR2HLlJyyhpZQ8lWvqBgas73HZbTQydTvQOHBc&#10;mbojUMYdpcxjo59GxSvji8ZjzdX/xJ3oeaw/v2L7gy+x8OQ/4VnCGtqhbTjj8RsOPf8J12nDPHM3&#10;4bz7JBx4MpyAnK6oaGeq0atUbrvvfY1bwbMRXX8U1wNmYdWlf4ND5lIE12xWjkOSy37pS5FAy+yd&#10;OJP2eCHrwTyk6hlcCByHxAWE00I8iJiPR7Rd94I2cT8vIKHWA3kGKpm6MgJGgxyZMLzSgIzqJmRW&#10;awgY67QM2crUCy3Kg/Cy+V5OFUFDaCjz8dZQ4UjhZ8pSgFLXoXwmjz+Rkl/dgWFqM+FheYXG5teM&#10;Rm9Zad5D2yq5FVofQkRNZVLPZZ1xgGqlX+kZqidU6ggTGTYs9xtU6KlWdPKICYJGO0iw0AoJWNTS&#10;rSUPh6eCIXiKmwgZ9SB3ZIA+r5tFZs+qR4kuFXmNjpRvd0jk0/BPPsRI/wgOkWuxh97bLkQG123D&#10;FZkpzmkcvDJWwjl1Hq6+HAn7BNoDqoWnEZMQXLwOcWpG6dCJOOc6nD50NRwTVmHb1a9g6zoHT4Pp&#10;Qx0m0X6MoeJYivDSzbQru/CIjW8nwXKA8vTQs9E4YDccW+9QqVym5XKcjF12P2Lrg5+x5eZoLDjy&#10;LeYf+hYrj/+MI/emUFEdgC0r5/6rX3Lbv+EWFZVX2mpkak/iINXOCpt/hlv0ctR2XENU9lbkNRxF&#10;gjJL3mrE1m6hr99AECzA3oe/YO3FHzB9+9/w3az/ha+n/Qt+W/M32Hptwf5H43CZwLvs8xMBOgZO&#10;Sb8hIH8WPfdq2qpxcEyZCFdWcFuPX/EwbDYt32/KyGSH1EXwK1kFjxwuy3bCKX0Tdt+lMgyeSxU0&#10;kxbxZ0RXb0Fo2SaCZhPhsh/p6mOo7rzLhnMNCRUX8DLpCKLy7qK+IwO6ngaY+1vQ3NNKi9QCI21S&#10;U0sbA4+MEG0mXMyEi4HqRYv6Vj0DSBGtT74SQHLrYqloEliJHZFSdePTExx2U/1N5XWZCY8kgaPk&#10;ELYjqmo7LfBYRNTso83Yg9CaNUhtOUgVNg1nPX+lkluKwOKNtDtUa/o9rAtzYBsod8LPpXodRxsy&#10;nlZ3FE45j8TeBz+xwY/G4wRapKQVPIfTsfXmtzjuOAl7H4/Grse/wsbuN6y9/j1WXvkee+2m4ILH&#10;Ijb6eThkNx42j0Zi150faXvG4aTDeBx59gsWH/4/cZ/2rbr3KIPWariqpsIpcSGeUX1cpZo5F/Ab&#10;ll35PW5ELMEZr/H8ja8x7/g/4LTXZDyIX4V9diOpcglIKpuTbhOx/8kIqpeFVDgLGUzGI7RyN2LV&#10;h+BOK+9Jm2NHUBy1H05lPQceBWuojpfiZuAEnLb/GfYxc5HcsBu1fRcJvQOs73NwjwHzVuA0bm8x&#10;zvP374QRfrErGYxXE4I74JV1EVmGEGSp0wmIGsKFSqZWRyWkQUaV1jqxVIVMCt6M1DIDMgmgbJmW&#10;gYDJ5PtSZMIpmWBKnkwgz1nKlM8qZZ4YWbaxyERVBIzcVl2lExUyyAryinL3DWr4Xq08gN5I66MZ&#10;RA2hUUnbI4naSknUEhblhIY8wlNRLIRLmdiiJknmDilWKL+2nWqFEorWqFjmn+B3SrRdrHQdKJBb&#10;wennCuuMKKmvQmN7FsxDwfz8FjJKLiGn+jYKDffhFrcW11ypBmQcS8NxOETJSF5G/tzVuO71A55G&#10;TUZ+y0mk8AS7xskAtpmIrtwKh7g52HT+HxFWsA3eGWtx8DEBcZGN/eBfCZr5jNxjGRl+Y+TfQruy&#10;EFcJn+XHvsSsPX8gnFbiVthCrLn8F0bEr7Hs/DeYf+oLrLo8Eusuj8KBZ3Ow+OSPWHVuJI4/XYhl&#10;+77A9tPfwyVsIy49+w0HbsocIqPpg/fgqtsEzN7+P+AcvxhJDbRGjDhhBVvwLHwaLdtqZcpFm0ff&#10;8Xf+g7/zZ2y6PgbjN/wRX0z5H5i3+xeMX/0XnLRbDo+0ncr4DL/smbQuMoP9NMRVLUZh6w5EVc+h&#10;zJ+F4NIVuO4zRsk3HHX4Afei5+OS5C+i5zBST2AlXcJKPJu/OYWRbCJV2yTc8P4VTyT/k7iYEn2D&#10;MiBN7tnyTVmPkubbyNPfxovQjYjKv4ZCjR8aOrJg7K9Dx+tmtA+2EzLtyr1Iaku7omDK9RpUmRtR&#10;ZqiicilGfmMays2pSCx3h1/iDVSYA5T7jnKb7iOj7gIj/3o8pKV0Y8MMYkPKMhzisc5HTutRPIqe&#10;zEj/IzyylytD9vPajsAlez423/sdbkZMhFPaQlq7DYgo4eeVVHHla/AgajEBOgq3ghbiSdx8WpYl&#10;2HTtb1hr+1dcphI4S5tl82Qi5h/9AgtPfI2p+/6AmYf+iO9X/x+8xl9i0z3aLVqwEAY5n4x9uET1&#10;6pi4mkqBKpBq+EXkUiTXnIRb/DL4ZSxDROlK1rXxPG9z4Zo+D46Zi+CUz7oZMxsHCLX7hMllqpJD&#10;Dr/got80nH85DbeiluKExyQcYqA85PQbdhEuT1QrqUzXc/9nIKB0I8GyjIDZB9+i9Qgs2wzvglUE&#10;4kj4FR1CaNV+Jdl8gIr7LlWVU9JGuCTTQjFApDQdhXsmAZS+EbeDF+IYgbjy8h9x3PU37sta2LB+&#10;HrZnAPJfi4CCm0ipJ2QaspCjrlLm9U0sr0VKeRPSCRWZoCq9woi0cqN1nVZKHs2cxmUGAZNR0cbP&#10;W5DMzxNL9UguMyKplKWYpciIlJJmpQwraxwkGIYIiiFCgnDQDKBCAYq1VPN1jU4+5/uETZm6F0X0&#10;WcW0ODKxjKgUyaeUED7lTYP8zoAyU1a+TD5DmBQRLsUES3qlPMqykVanFOny9EV1I79Txe0WQN8V&#10;jyrjXXq4Uxj46EeV9JBS+gD8klfBU7UYGfSRaY0HEF+xDRm1e1HVcoqfb+HrXUio2ssoSzWSQ9nr&#10;N1FJuEXJtIjB8/A8aAHiq4/ipPMo7KcC2XPzZ9qYRco9PZIcvPJyJo7Tgp2ym4ytV0Zj6bEf8Shq&#10;PW6FLqQd+pLlO8w+8gcsPvcD5hz9liBg5KO/3vaAkc1OxiosxqQNf8C0db9DYOpRKrXbuO8zDVsu&#10;/E4B21WxV4yWEWW7EFC4nvJ9BEExDxEV+3D4yU/YfO1PjExjuc2J2Pn4F+x/Pht77s/mZzMIyPH4&#10;15HDMHnj75RRx8XNNqjp2oa6zq0oM2+mwtiIZEbPuPrl8C2ZSU8/ByFl21kJN2LP4y9w0P4XXAtZ&#10;hNthS5TE9M7bf6ZMnoEMk0w6zYqcvQoOjHBn7UczGlJel+5UcjJyk59DzBKEF+5BefttBGXtQBAb&#10;W7HWHg2t4ShtiuJ1SoG+Uw1zTwsVbxctUhvqzc2oMNIKmSpQpMtBZn0UcnVhiCx8gOgSqqFKW6TU&#10;2KJAfwellrtIrTkBv5S1yiNfSgiUoNwl8Eqex8a9DOnGHXiRNIOW8DtcZkDxZ4Ozi2D0j5iCs+5U&#10;pjkraRNX4m7gCLglz6DN3IA0004CZTHWnv8bjtqNQHrLUbxIWIEttlScx/6AOSf+gKkH/x0rLlAp&#10;2o7HghO/YMKuLzDj4FdYdmEEFp37GQvP/IR5J77F1ktsvH6LccV9CuwiFyFFfRKJrEdp9SdQ23UN&#10;1e3nWa82wDlpMl7E/EblvByRNZtwKWAEroZPwPWo6XiYvBj2GWtohUYQ+FSWcUvxPHUt7scuwZpr&#10;/4nll/4dm+5+hRuRi3E3Zj7cctfAM38VXLOXwj6FliZ6Jh7HzleCwtO4hbjmNxsXPRlIym2QYb5E&#10;6/wNFh2RkeJjeU4m47znWNznd18krcQl35m0+cNxNWQ59lNdr7T9Esc9Z2L300nY/2IOLgesgHP6&#10;YeSY/ZCti0diVRrbTD4SKxuQWNaExKImgsVA9aJj0RMsBgKG0CiW9wgYKpXU0maCxYi4Uh3iSjSI&#10;K9IggWCKL9JCJhyXx5ckFJowrJiWpahhQCnF6iGUNA5xOUCbYwWFzIRVxtcl/LyU3y2ul4cy0WtJ&#10;qemg3ekiLLqpSPr4eb/yxLf8ankMJX1btfShdxIyBI2mDdG5pbAPcsezl48ooZKhbi2BuiURmnZP&#10;2qyL/M0jMHff53bOISR1KSvqEcRQCvukzqc6mcZItQnlluOoNp1CeukORBdR2jOSeMbPR0DKcoSS&#10;3inVe5HVeBzOjGZ36G3zmq/jXuQ8nvQJuB0yE3cjFuOI/WRWsC+w+sI3OOE4BTZ3R2DZ8S+w6coo&#10;nHGfjlP8u+13R2L1pe9olYYz6vE1L+TGGz9iI+Xywot/xrrbIzF60//GD/P/J0Yt+AecfzgLFU33&#10;oOl5hGv2IwnCY4hlxDl+9xfu4yb4Z67DDfeJeBayBFecp2A/K4A9o+P2W99g/bUvefGHY9PN7ynt&#10;5zICL8DzmDU483w6Np76E54G/oYSwwZ0vNuDlsHtsPQfQJVpFwE8DYl1a+FF333kyV+pRJbBMY1A&#10;cf4KB6hiXmTQgpUeYYVdhztB0+HPxqyq24Zc0z6kNR1ASOFuPAxfSjs1A+copb0I6RTNMTwMkcmz&#10;1qC49TwCMlfDPXYZXsZtRUz6WVrlYFrlDBg66pUpLg2d7UoPUl2zCZWmalpdevumGOQZQxnh78I1&#10;aTdV5RF4p69DbOU+lLTZKhNtZzQdQ2bjQUQULKcd3o6YysXwz55NGK+gdVyLsIrVOOM8HJeoAlU1&#10;W6kgRuOCA4GiWoGyjiu0A/sIo+Wwi5+OO+GTEVS2BN5ZSwiUP2PN2X9GbL0NYuoOYpPtN1h14SfM&#10;OU6QXBrBgPENJu/5C/626P/EmG1/wtLzYzD32E8Yv+OPBM5fMH77F1h24kdc8V6ARYf/lY34H6nu&#10;VuMWbc+p5z9BVb8Dvtls8D4/01quRgz31TtnDnzyF+Fp0lTciKZKcP8BBxx/xFlvqsSQ+TjlNh4n&#10;PcbBI38HLgdOpwojGGi7j/L9BwnLcD6AcGD9vh42hipoPq/hAirlL3A7dDJcMlZRjS3CWVqpTVe/&#10;gGvaGvjlbaG6msag8TPt1Uh4Uak/TZiHmyETYfP0G1xlwDjqNIGKaQHuxW/EPtrB1dd/wKLzP2CP&#10;3Rw4Zh+GQ/o+ZDS7INMYSJsXw0CdR8DUMXDLJOFNSCFYUsq0SCnVWufzVVQM7RCLPI5WnnstiiWW&#10;gIkpaUI8l1JUhJGKn8UX6BGXr8ewnIYe+uMeZFV1I692gLblFQrqBqgu+pBbxc+qe1kG6Mv6kMdl&#10;Xk2/4q2yZMLf8jaCpJO+q4PfIWRqe5FX2aV8nl0pz04hbKh0cutMSC0vRU5DIZVMBBIKnLg9Z2jb&#10;XzISOlAh2SJdniFUuAMhySuoBpbCOWYaHGmBHCiVneOm0h4sQmjRKqioYqKyN8I7egFCC1Yzgkyl&#10;bRqNW7yAT2Su1Mg5cKbklomkjj8fBTdCx6dwo5J8PeMyBhd40c95TcMxF6oLXpyDjydg2pY/4Ju5&#10;/xdGrvmdMgfuae9pvFCjsOXmD9h6bQTm7v+TMinRIkJo7bXvcN5/EU64L8Jsm68xZc2fMHPlf2DE&#10;5GGwOfkD0kuO0iIcQ23nJaQTdC8zNsMzeSPu+83FgRtfKUlhN0ZWv9ytCC7ZgUcxcxiBRinyXubQ&#10;veIzmxV2qzLVQmnneaSrbVCg2Y3mgaN4hUPoe70HrV17Ud20nXZyHRIY8dX9x5HERuiTvhhxDdsY&#10;BVmpPX/G5aAZuEBpfyVoNu5TvTio5iGqfBPCi1dDpd6D6PpDeEZLtM/uS/7uOARQGaQ37ECO3HdF&#10;nx9ZvB7hBbRIvC71XQ957c7QQjvD0p2N1h499G1mNLXqUW9pQm2zGrVtxSgxhaHI4ofitmDC7B5e&#10;UH15ZayAfRyvV8kuqAgVjwxaIkbrLP0exNesoLTfgPCyZYirW4/IilUIzF+A4IKFVKgyJ9BKlLUS&#10;iob18FBNJ5j2I4rW9pLLcG5vE+4ETMMVjzG0oRMJtBW0jLtx1fc3XPceg7z2czjl9SvW3voOE3b/&#10;Jybu+ALzjn+H1VdGYvyuf6FqnIYjTsuw6MRIzNjzPcav+xtGLqVt2iE5Nr63/d9whlYmu/0YcrtO&#10;UG1+g0svx+Oxaj4u+P4Cl6yFtDG0lYWrYJdE6xE4Gs/TluMBIbjryXDMP/0vuJ+wCpdCpmLt7f/A&#10;Mfep2PTgR9ygMrkaTvt2h9DkNdrv/BPuxM/DUfefcY322bt4Cx6pZuJR/CS4ZS9ASMUOpft6/vF/&#10;x82AhYply9Kdwy3fcQwuS5DffhIPQicpY6fsEhfiqWoWLfIM2CWv4bb244D9OKy6MhxTbP6CSXv/&#10;E1sfTcWaW6N5/JPwMGYPQoqfIK48AjGF2QRHPa2NPKXRQDWjpUrRIbGEkKGiyayUh+zLAw8NhIwB&#10;aRVmAskEFV8nlJqpYvRcGpFc8ekh/KJg0iQhU91FwPQRFAPILO0lILhe0W0tBIu8n1Eu7/VyKU/h&#10;l7k4u5BJkKSVybNR2vh+O3LLqWoIHlEw+VQyeQKc2i4WA5JL8ki0GEroRP6eM73aTdRaHlHF3ECl&#10;4Qxyaw5yp3bDJXIWSlrOw4ty8sTT7/A0bCa801YyaqzlSZzO12yAvIA3HEl7kv2OPDkxfAoceUI9&#10;khbhBcFzO2AGLnnyhBMoB9h4bAMnKHbo0NPRsHk8XJk8as+zkTjwfAy23xhNwHyBaRv/hhmMYqsu&#10;/o2emd97+gsVzJc44jAHux5Mxdhtv2Ol/L8xnZZp473fsObGSDbMqfTBW7DY5kuce7SQJ/omIrJ2&#10;wTOKaqtsK63GAka9X7Du9O+x8sjvuI9LkFy/l8phE1Yc/T3Wnv4C59wm08KMwaEXU3DgyWTsvEVJ&#10;bfcrtzsNPhnL4Uo7E0KPXyTdotoNsPTtQ7l2FfxVvyKuYBmCU+fC/Po82nEL2fodjLCrkdWyDw95&#10;Pi75TMFpD4LWbSSepS6iMvsONwJG4W7QeGWU8uO42QTcfFz3odIznkMa7WeR6QjK2k4jrnob7vqP&#10;xcF7f8INz/HIM1xEoeEKykyPoOmMgrm3GLr2apQ1FkHd3IC6ljIGEEbDqvtUJM+Q0uCA0g53JNSe&#10;IEw2Ko+EkW59hyRaoZwVcE+bD9/MOXBRjUNS/UaEl/C95OnwTJvK316J5No1yG3aTDu1Aw39O1HW&#10;Lmp1BgJzF8OHSuVe8EQ2ruVwS10GVcM+wmofUhv3IqpmP07Yj2Djm4TstnM4HzgW6+9/hUVnvsMk&#10;AmbCDgaLk9/S9n6N015LMGXvX/H1vH/Bv4/9B/zr6P8H/jL5/4kRS/4d49dQ0V4Yx+uwBBE12xGv&#10;3cvzNR9rr/4J+7n9E+5jsf3+lzynvFY818+Sl+CCDxXEs+/wInM5roTMoBX6it+bhmjDJbgV78GK&#10;KwTX1e9g4zgaRz1mY9Epuen0ZzxIXIwzLydhy/1vseXON3iRuo7AWgRb/5EIrtwAv+I12PfkGyw9&#10;83ta/RG4Hzif5+cwQmm7g2gVAwrXIJSK3itrE9yzN+Bu5HSc8RiF87TrpzymYvHZP1Op/YjlF0ex&#10;3s/CueDNuBSxDQeplk97LcY1f5mWwpmQUSG+uACpFVQxBEsSoZIkTyYo0SGD0MiplkF58jxreUa1&#10;dGs3I6WCMCJoVIRSdD5tEsGTKo+yleQvITNMnrqfKg+7Lumk1+pBBgGTXtKFjLIOli7Cg69ZUoq7&#10;SS6BSw/SCZ7UsnZuoJ0/3kqaycOXWpBWZEYWN5pX1YKCGioYqqIcUTf8sSqjEdWWGhTqYhGZdxdP&#10;/TcgrvAQzG8eM/JdpPU5zR3dCYewGXgRsRBPwlfA1mMGbBh95DZ9/4K9yoTMe279DWEFu3H68U+0&#10;GhNwi40jkP41Q3cAJR3n4EUJeSdwNvbz85Muo3EteCrO0MefcJmoTCB1xGEK5eoMLD7/R574v2Dt&#10;pV+w68YE7Lk2GocfjoZL5mbYpdC63P8Oq85/hWOO8zH/xDeYcoARcM/vGQn/gGmH/4Ixu/8XFp77&#10;EyPWFtg8+BWbL/2MrZfH4OwjenI2JOeIOcqjRc87j8TxZz9yv9YhrnIPgnJXwI2V8dCDyZjNaDJq&#10;3f/EpD2/43Z/j68W/x8YseofsfjwF8rjKk4/G4UbVGfOcbR2Pr8wgs9CXNkahBfOR0LNKpR3nUIJ&#10;LWOBbjetxlIEM/K/zJ6OwMIFyhiIh+FzaZsI46BJeM4K6561mFJ/FOyi58BeJQPMlsDWj2B78DMC&#10;cnfAPWkZFeM85flADqoFuBsyBStP/wPP+zjlLu87tFJpjZdRZHxB++qCckM4yjTpaCRc9D3ZyG20&#10;R0LlRWRpbjBIuKOmywdhuQdhF05ZHjsPZx2HKxNi20uDcv6GQJlBlbIKkYUC3o1IrF6L5Lo1CMuf&#10;iygqmKTSNSjQ7uaxrmDAmQYnKtnoym3KqNmrL0cTluNh6yt3wf8KV0Zuj9TVOOk8nqrzGxx+NBwu&#10;tGWPU5Zh7d0vsfYGbdLhLzF87f/CjIN/w7LzIzBu6x8xav2fqFBH4y/Tfoe/TP2/8e2cf8e//DoM&#10;I/5fPP11fB7Xtb4Pu6dNmsR2zChbzMzMzMzMLFnMYFuyLJNkJsnMzMzMzAxx7MQONm1O6fR61zz9&#10;/t4/5jMPP3v27HWv657ZED2O3GleJLXqUTBHR3XhXJlDJkUsrV/1cCJa1MXqmIoddaBpvSflS+wo&#10;XmBO38VUFko5pu8VG7UjHO/CERT2urDmWg2F870JqNIRstHCt1KETgQmvEmHKTtCyOmxxqtkBCWS&#10;+Gbu92PJ6VBa5bjmCe0sOhZG53YPoZNYOReuIvr6tC23FtJLZePVZDZeS6d6sSWNcuyTN3mLOCWS&#10;0W1AjohR1Qp/ETpraavGhLeY4lejS1CLCa17Mpl/rlJIKl2IrEQs3nQOP9nCuVcXpI1d5uS9Z6oL&#10;vGeEWi48UPrCKDdtlOkxvxcg+JkH737l5kuBk4cKxXzDEaEXRWROihApr115pvSd+Y4BJ2984Pi1&#10;95y4JiJx9UdOXv9Jtk+cuiHPZX/k8nccuaIIyM+q7di1H2X7JATyUbWdvPWDalOE5pT81qmb/10i&#10;QbkPflmo6JLQ0HWhGWXk5t03z0RgDrPlbDtLdqao5sc9LDbhwJUU2aexVhr19JV2NC6ylgbtyayt&#10;IUzbGIgyk1ufBHLrOk9SJ0+QRlbGziu5NC60Ysm+CHZczeXY4yrBYjfJkgkSGCHiV3WYuiVE/Gig&#10;nBx/Kpc54Fs0klSxPA3rA6XSDYhpNSGmyYzSXlfm7UtQ3cJcIN/PmqVLSsdEevdFs+RwCgsPpFA4&#10;24qpmxIJrdAmaYopUU0a+JcOYs35JLZcTaJ5mQ2l3fa0z3eWE1DHgs0uLN0bKIGbLhnHh+51zmy9&#10;EM+pZ9nsuyeZ5lwRjWsCmSTHNnVfHGX9AQTXmeBTrItV1BfkTbVinmTPHZfz5RhjyevUpXi2gWqJ&#10;kgUHQ2hfY0fXZnemrXOid7u7BJ8yjYULZ96mi0cPY+YWT6ZIHfbuDWL/41yhhRg2n4tl68V41VQO&#10;S49Ko93qTeE8U5I7RWgnq5Mn4p07dQKztvkye5efqk+RMuCyZa0zZfPNJKh9WXwkhePPlRUHC8Rv&#10;d/Hm51M8+mY/b37dydNf+sReTeb0s0ZOP5nGmcfdnHrQLOKXLfYlTTUt6fwDEXQqE2VtduTq9xU8&#10;+KWKez9NYv8tsUh3Y4V+ROiOuDFnvYXQmTIdZohqfpuZm5zoF2FaKvayod+WmuVm5HRrULZAj+4d&#10;XlQvlIQj1raqz00SizfJLVrSBrSoFwEtF4pr2hQkZOpLYJUB5iIyjlkiLqlq+Jdbkdzuj5bv15T3&#10;phLX4IWa5+dYxY8irtGSsnnOqqkyCoWm8yRpNW0OoGNvFGk9xkzdG8G0/bFM2xtD/gJLGtZ5MGmp&#10;G5F1uipRqev3JaPTFjexWmG1BtJmLHApmIhb8QRJWBOFhnXwniR0ISJWvSKYNGk/ad1GtG1zZ+4J&#10;iYXdfvLf1nRslSS5xpZt9wvZfb+U3l2BEhtSl/uVO0UW1K10EMKRsi6yoXWDEPFSF7p2x9O6NVKs&#10;midhTVZ4yP90HsigZkMsYe3mFPWHUL4yiopVkWLdwiTphtG1PZfFh6ax7/YBTj64KwLzSjV04Loy&#10;jcPLn7mlGg7wA8pkVI+++VX24lKeCJzc+fa/i98r62Xfe89FZTzTS2X9+I8MOCf25qQIzMmrHzl2&#10;WYTk2g8cu/o9x6+LgFz7yNErHzl0Sd67JtRy6y8cludH5TPHb/wkPyqvixAdvfa97OWPbv+sskyn&#10;RPlUa98KwZy7/RsXhHqU3n53Xr/lyQ9XJCv1sfpgBiv3RdKzxlmsU7ogWSYbpAEdu11CR79kprWO&#10;dG5wFRT2p3CWoUpcZu2JIHOaFtM3+XD9uw42X0yhdbktjYtdia3UIqFWm7olHuR2mUpD0aR2mR9d&#10;26Jol+9WiWiZRwyQjKwnWOtF5gwTUqaaY5f0pQiMLec/dopvjSCqQV2oRp3FR6M5+qRYNbfrsn1+&#10;9Gzx4NoP01l/KZ85eyKloccKZXlIts7kxW8VnL6fyLUXFfRv8+De6zKxL4mqQZVNi41EIILpPxjG&#10;fCGJlce8VFir2KJCEchWsYDTj0UweZ+c5PXy+TVBqvFAq44n0y11c+5ZM0futZHUoEtCiyazRGxK&#10;5zmKtTNn0jxbyucJkYgI9uwNpnWNKZuuK31E5Llkz+yppuR06QreF7P8mL/8dwR772TTfzJIhCqI&#10;WTsVAfFikiB/6XxrqXMJ1PmmrDufKtnQhlVnk0WshT5OJkvdR9K8xpuaZW4cfNYiwhXBhpPFPPm0&#10;nofvl/Lgux4hm+kcuFHF5vMZrJLkseVMHheeN3H5dTX7lVvKd7OYsSOYxn43JoudOP2mnL1CZKde&#10;5HDwfjKHHyaL7XVTDYE4+6yCRdtFKNf5sP5iggS/Lm3r7JmxM5D2ja7MPRrE5M1uzNjrIRk4SI7d&#10;RbVUa3iTGjmzLcnoMCR/tjmhLWNJny+WWOxwUM1E/Mq1xeY4EinBrtxB8is1xjpxAtqBXzNpQYwE&#10;dLRY32CSpkqwd1lRMNeGNmlvzWJh5hyLZrbQaYWcl5JV1jSJZc9bIsRxLI58OZeRzdpiwUbiV6Qh&#10;5yVUkqET4TV6xLVYE1xtJOKiRkCdIYndjgQ06ONdrUXKLBf8pN0mdltLsgkgsG4CeQvFMvc7CyEZ&#10;ULTYgvoNLsR3jiVztjaz9oaw5XqRtMEIVl3MIWOmIVFtE1STii+/lCnk5EtSh46Ilg4p3eYkdzuQ&#10;1O2BV6Um2YtcadqWTIjQTMsWEdMpTsRNtiepy1rsm64IlCSszfnsu7OZUw8vic15KCTympuv3ovA&#10;KFM5fC82Xejl7W9ijZWlSX7kvLiTM3eVhfg/iB4od5jEsTz+iWtKPzjZBvx/VubMjR84elkEQ4Tm&#10;6BWhlqvfcVR5fPUHDonwHLr6k2DQzxy4/L0Qx/cclE15rOwPyWePCO3sF9rZduqBeLG77Dh9ieM3&#10;X6iu01y8r/TgVeaPEKv07rR4vJnsOV/M7rOZ8n/FbDkSJwcyiesvKzkglbb1dLpkeVHTAwFM3+jO&#10;7J3B0mAku4ooFM6ypEhO/MojWfKZYtUQ+YbF7thFf0V6qwOBBZokNpiJ0AQQUaGJd9YQCbYw9twu&#10;Y/aWCGZujaZ6qZ2gtKNkvGASBFfnSka4+VO1WApR/3n2rDiVwSYhj21XYjmiLBMrvn7lsQSWnQql&#10;93AgKVMmMHdfICeeZXL1TTKf/lUnFqGE1z8X8+CbPN7/1iaCG8+mM4GsPyPoLvZEmVf34J08sU3+&#10;IoqWeOZ9IXjtSLcE+sILUSy7HE/fpSRm7xE7eCmej8zhzMNMEd9UrrxuI02IKbfbjHzBXuXOV8+e&#10;eOqXOImwJFC4wJ3w+onkCjovEutz+l0DreK9A4pGkDvTnF2Py1gmyD17rzvrrsbTvctJNWZqz51S&#10;Vh5PYcFeZU2leI49rWP9uRR23cxnwf5gLn/fzuLDkay9mKUShdDKkdQud2feoUTm7I4Scoph1rpA&#10;sUHp3Py2kYM3J3Hy0WQhtRz6pRw7Lqfy4KdOrr2rlnoIYocI35w9YWR1GhDfNIbZYp36T0QzVWzg&#10;mnPRImyR7Lql3Mkq4dDjUkokeBSq2nQzRSjUlca1VmTP0qRpowNLlakz9vuw9mYCB0XQp27xpnSx&#10;LVkiJrmSzbNnmJIr1Jk135aK9f7EdwmB9DpRIDalcX0sTeviiWywEkGYIFZpFNapA3HOGSWk4kfN&#10;mnDSZlqJ/c3m4NvJqjFPub2GzJZjatnmSu4iQ+JnqJOx0ECExpK6zV4USpILbzQUIpqIQ9pQ3LPU&#10;MQj+UohUjZROO7HZxsSKaIW1GpMw047AFl3CO4xIFXq2FeFxm6RGYb87Zau9qd0USvIsc3IWSwIS&#10;Qc1baEvqLBOyekyYui1QyMid2GZNMmZYEDfVELv8L0mTMq68mcehd1XUrHYVK2dG6gwr0mcrnf5s&#10;iJ+mbOZi7cykLDr0HCrCf5IhDlnjKF8WyJSdUSw/VyiJs4pVx2Zw7N5+sbzXuP3ukWzPuP3mJTdf&#10;vOLWy2+FYhSx+U6gQbno+0xE5bXqwq+y2P7Zuz+KpRKgePoXIZ6/MUDpVPf4m39zWV48oZCIUMuh&#10;K++FVD6INfpeZY+OXhNxEYJRtsNXfuSgCNFhoZiDKoH5Th5/J+LyjjUHr7Ji/2GW7Vkndmcd207u&#10;EoG5w4V7j8W7PRGBeci+c0tZtTuPNfvjRUxyef3jfC7crRPaKRH6yWLnySQ2HE1kxdEIEQR3lYD0&#10;n0gV7x5Ccpsh0TX6+GWrEVeuT91iRxWZVC0SlW4xIqrKmORGR6IrBJcF/5YcTCNRslZk0XD2Xi/l&#10;zseZEtwO4v+t2X67mG03ysS357D7eib7r/mwYLsp60+JdTuTwuwdyhgnT9X4lenbwoQe9AmsHUL0&#10;1DFEt46nepk9DYtMWLTVnhO3Y3jxczn3vs1WXYzdfyGA3g1G8rsJYufyaV6qUJZQ0ptWEawSEQYz&#10;Vf+XBkH3mfu9mX3QjZZ1pmILzSUwAzlyJ1XsRq1qrpPnn8q4+2GSCGqYBKInxXPMWHI0inPv6jn+&#10;pJzJawMIF0H1LhmjEs4Nl5K5+WMnu2/VEFerQ2GPlWR5P3r3eLLzdiJrLoXRvNac6iUGLDsWysaL&#10;6XRtCaBoniHLT8WI6OSz4UKSiEEmynpOK0QAlHWC+k4lCyV4qgby9eyLYeqGQLZfnyRilCfkkSXH&#10;VsbtT11ceN3BIiHTVaci2Hk9mfOvlflXpE5PhzBnp7vUva1q/Fj+LCPqljuTNlmb7C59yuaa0L3N&#10;kx13sth1P5vaFWYqUqmSc9Uj1nneCbElM7UoFtqadSSStp1eVK62o0Gye6lk+WxJPlUrPMlcYE7T&#10;Vn9mHYgnfaaF2AEDvOvVCZAtsdMUn0nqIioThVSVayaB1KwMoGypqwSjBX6VaoQ0aMtnNeU86wlh&#10;2tK6ORjv4mHkSb1P3+PPnMMhrL2VS0mfPfVbfClf5YjnpKFkzFGGMziTMctKqEiIoseDmEZjnDKH&#10;EVA5Ac9iHbErwVRviMCrfjzmOV9QttaPSWtDMUgZQugUMzIX29CwK5hCsc2x043JXGhD3lJH0nsd&#10;5VgDqF7jQZ6cz+hGLXJm2KuEyyF7lAiHNdVrA8mZa87cYzE0KRPDz3Whfl2UlMcFq/TBuBePJkvE&#10;JqhSCL5fCPZYEc3rkujYkUvSNDuq5feb1ocKtdZz8vlaLr3dx+3vT3PlzXFuf7jC3e/ucvnFda69&#10;lP2Tu9x8/pgbLx7JplDOE6GYZ6q7TOfuKzeAfuDKo1+59uQ3Brz78T88//AvwZ2/cfrm95y4/t+L&#10;tsdufuKwEIxCKYcu/yBCI4QjNHP8+i9ij35WbUeuymdEhA4LwRy6+oaNx46x7vg6tpxbwJknK8QK&#10;bebSo90cubSNA+fWc/jSahGwBUIwk+nbFcKmQ3G8/mkxd15OY4NkzH3no7j8uJxNJ5JYczKBBWIt&#10;Fu8Po08QvX2DP2kdkpW6XQgvNcIs8HOCJKiyuo1JatciU05IzgxrCmY4EVutw8yNESzdH8eMdQEk&#10;VUxg2e44joqILTsUyKozcZLpJQOLraicZ0HXKmfOP87mxjtlwfFACXQ7pm31ok6CYdJSQyole0e2&#10;auBdOloavq9kU/G+i+xoXuxEc48p/Ts9xOIpay9FSR0EiPXzYN2pYAngAPkdV+r77CiabUK1BGff&#10;yTRqltpTMMeYdZfTOPVNGQfEGuy9ESO/kcKzH5p4/mMdd0VcDp/34fH7XH74v8lcfFnK9stZVM8T&#10;y3XQj2f/mMqPLBAhKCC1Q4KjcBRVcx0koOs586yMeyIydYLtpXNNhXjMmdJvxn4RmJ1342hYaUj5&#10;fA02CaHNkrKXLjRm0bkY1l5Lo2G5FV2b3Nh6NVVE1pWNl+JYeixYbFgwex4Vc+R1LWffy/kTylt3&#10;IZtdd3PZ91CZbS1HLE+FahhHyUxtpktyuPChXqxPNjuvJjBPxLphuamIlJ1qXJWyJEyrCGbzWjeh&#10;SQexJ5aSQMbStl4ZKJoklsSF5i2eEvg6JHZpyGNfWreFkjPfhuQZRqqtdLkTCZ3GeJWMJKHVnKIF&#10;XqTNtVJdc1lxtUgshpU8dyFxrjP5y4ToqnTRDPgcs7hhBFcp/Y9sWSg2r2tPEjPFZi69VETmPAe8&#10;qjTwk8TkWjgEJyHg/FnuQnBBVElS2PWgQtURs2qlEw3KBOqrA0VYHOjcJ2WTtpQz106EKIHJW0Jp&#10;WBXIwiPFVC4TIVoUTVybO9XrwkRUvDHP+IK2XQmqaTStcwYT121KSq8Z1Zv8RBT18K3RJG6aJdEd&#10;JmKnxN6IFe45liTlHk3ZPBchyFwc08ahHzaQ1GnuFAmZJbRLvUw2Ia3TRoTEiMhGseEioq1bYuWx&#10;Hq45o1X2LXu6JTOEgOcczqOsL1Qsmq4QkoNYKhvmHipm1tYSNpztYsWRJtae7GDbpfksO9DFxtOL&#10;xboe4OyTg5x5sJ8rL45z+v5BLj45x41Xj7n6/DXnHyhDC95x8aGyxvVPisD8m7c//B93X/yVk9c/&#10;iAB8x4mbYpVEYI7e/FH2QjY3fhW6+Its/92fuydiJPuT8t4x5UKwCMyJW2+58c0dLr3ayeG7ney4&#10;VMLF553cfL2Ue683cuj8TFbtEM99rpV738/l5P1idp5JlQw9n6uP21gnFuLU3WRuvCxn9aEIyZwx&#10;gu0hLJStda3SyW2i6rZyzkx74uvEWxfrk9hugrKkak2/D62bAsSTe7NAsts8Eat5O4NYIp68WVkl&#10;QBR+4fYoCfooQfBEZkrgVCwypk1+t3KemViYdBbt9mfnrTQ2XslSDf0vmmtETL0aK85n0rjGTxqv&#10;NTVLJEgW+bDlUjEnntTKMZTw4ocObr2qYv1Bb9Yf82C6BO/28wlsuZpCi6B/wVwJ5sV2pAuix7dq&#10;irfXlsanLIBvIARmKb8Vw75rkWIxw3nyoYjn3xVx6WE4r3/J5u7rBG49y+L7v3fLiSxm+V6hhovJ&#10;UlZlGVxv7v9Qpxrg2L0ljHUnC+S/vVh7KISzDzK59KKQNUIohx4V0X8qXLVujzLp9crLIWy8LZbs&#10;lL9YomJmb3UWGrFiy+00poiwTNnoJZbUn7Xn47j4oZajz/NZfzmCHfdTOfq2WLYyznxbr+qu3rHZ&#10;lek7PFl8PJqDzyvYeT+JlWd9mL/XWyxkBA39NvQdD+GYCNMsEYu5e/1Zf1VE7n6OWLsw2jY403c+&#10;gr2PCyUQw4XqzER49VUL303ZESwC4oZH+VCKltnQst2HKgnMvCV2TNkbTepsS1JmSXLpsiBRBNZV&#10;rI5T9kQJTkOiOrRJE6JR7tC4i1j4thiQPt+JrDke8jl9Jvh8jnHUEBwyRpEsQdwuhFqyzJHCpS7k&#10;L/Ymot1W1SktoEqLiBqxpV0BxFSZkdZqxOGn7ZTOsaOw14pOsXtTJVF2yrEoE3zHd2oLNRmL5XCk&#10;fKmDJDw5/zM8JKCtJbBN0PAbIsIZR916Pym3FQlTrSlb5sfMo1kU93kSOVWXFjnuFdeLaNocTnlf&#10;GM75agTV6RLVJlb+eJKIswMlc5wJKdFBx/sL3DIMxI7pEVpuSEyNCZ45mphEDkTD90ss4jRwydWg&#10;dIkXS06WkNxiy7x9hfIbQv4rnOnYG0/KHEc8qkXMuu2pWi1W+VQ1HkJ40zamS/sMpHimOztvTGf7&#10;1elsONepEp59Nxdw4OZ8Lr3cIPZ9J2cf7WLfxZ2iFRe48OgpFx+9EbB4j7IW9gBlnaJvhWJuPvlZ&#10;BOY9p0RYTt3+yPGb33FS9qdv/8TFB79z4/k/Bf9/49rzvwgeyeOn/xYM+l3USj4vn1W6Ep97eJrt&#10;Z7rZcCyfjSeSxTYVcuvtDM6LLz96rV4EJl3Ip4WT92o5IdbhoiD+3W+miC3KYIs00s3SGFfu82OG&#10;ZLmmPmM6NznRKZmwW+xK9kwdCVA9Akp1cEweT3CJMRlykrp3x4ufVmZnD2LBceX6gh99ZxKkgrzJ&#10;koCevMyD2jmWLNwRJJYlmbWnPTn2RDD8RiIbz8XT3u/CDsl2264lSqN3YtGBAC69r+LQ3TwJ6HBV&#10;z9NF++Lo2R1Oz55Qcqdp073RT37XkdlrXUQko6Vi4zl1L5F731Wy/kQwq0+GM19Iafn5eFYIpZRK&#10;4w4uH0dyuw51q1xZdT2frffKWXEsgdvftfLunx08+L5IvGwc54Qy+nbZsutaIBuOu4roiuW6lsGc&#10;je5svZDGpTeNImRxFLWPoW2BAcr0n8dE6C69aKa8TZumbh2efarm1pssTj2I5Ts6OPwglWnb7MQO&#10;mEnDMmLOUQ9WXY5SzarfdzyUXXdShLZChMpsRHQ9hW4MqV4oluloGEsOhzN7ryezDrqz8HwQmx6k&#10;sOlWupQ/V+o7mjLB+m4JtF0iZCdeF3NQ3r/6oVISQ6hk09E0rjRlhQjc/P1+1C01lv/0lf/LpWdX&#10;IM39Fqy/EMq6i1KGe6lsu6usqmlKVb+QY58ryV025C5wJW2WoewtKev3omS5twSjH56VE7EvGEq4&#10;JJnwyaa4lWphmjwCnxo9guqlrUyxwLNkImbpQ4if6UByrwT7El+hGh9cynTwFquQ0mUrRDCBoBp1&#10;0nuc8KvTw6NEXQhGm9BWA2LaxeJkjMAzaxzRlYbULAqgY0MsvgVjxJ6YU7jEUaxasNCFKVm9JrRs&#10;9abvUqpYXyexbAbUr/CSNqsl9RdHRqcrEVXWZHY7Ur0igHgRMWWIwtTdiVStD5cy2hPcqisio83M&#10;Y4lM3hVJrNCI0n8lXKyWn3KNpkds2BxbrGMGou/7R9zS1CiYHkpEuRNGIYPREzozCBqGcehoNL0G&#10;UjIrlJIeTzxyh0h5xGp1OkmsRFIg1q9kuQMZ82yJ6ZJk3WZCQrcDU/dk0rIpkagmc3EM0Vz+NJea&#10;xZ5MWR/LytN1rDvXJtZ7lhDNNJbvq+PiizUcfTCX3ddmsHhXM7subeLCkxtcffqaSw9EYB58YsBP&#10;f4MPv/xHCOYvqt63F+79wpk7Pwjq/CSkovTIVebY/CcPvv0X97/9jfuq5Qj+l7uv/s391/9EmZLh&#10;4t3vuXDnnYjQVfFga9hzvpbzD5u4+mIqey4U0r83igtPpXBnKth6vEiCMovVB4LYeTaO47eK2HMu&#10;k52nlWsvYWJlfFl5KIgeQffZO/zp3ROuujAYWj2cwDJpDKUm6AV+jU38KCqW+Ill8RFCcKV0gYNY&#10;KH1aVnuz+nyOBIsVNQst2XMtm6N3M1Uzy139toRr32bx6Kdynvw0iUXbHGicZ8zKw6Gcf5PD7psR&#10;9Gy24ebbEl7+2MAxQfvT99JZeziS5qXWrL8mVuZJvticKBGHWA7cKmbOBlfmrJXMsNGOIzcz5b/y&#10;mbFFubVrydTtHsw5GEFg8TiCi0cwd3+I6o5NWN0YasQiLDuUyOazGRy+pVwsLmLLyWCW7PChd6cf&#10;hfPE5m1z5/STCrZcyCS5UdB4hr5qOtBLr2qkXhNki+fq23L6Dnpw5lE565XZ0JbasfdsKNdeJYlF&#10;VYQvime/NrDngbIsbgytG0S815vLZknNCit5LZbDr0tYfjqKglkmdG4Wsd7gQlrbOBFbIZebZSw4&#10;GixEYU+HWL/e02HMOOgvweTGQil7+zbJtNJYew+HqHrprjsZyrGH6fSdCKVppQVLTwSx4rSc69sp&#10;NC41UN1SX7Q3gNZlZhy8m8VR+ezSQ+70y7FvvS2JYYcHJYtMSO02lMaeQMvmGLLnmhHaNE5EZDgB&#10;gvO+1foiLuMJn2KDX6MRHrXa5PX54l2ngY0Ek3fFRDp2ZuJfqY97qdiLBSIqk8ZTtSlCdSclsE2P&#10;WLEJdeuEjjdJ0phnT+IMC8xSvlINKQhqMSa+25ZI2ad0CKlsTqS8V6xkr7sIcBQOaV+RNM2M1DlW&#10;xHQYktFjJdZIzveuIGYIPS88Fs2SYzFMFhrs2i3PTyQSXqtOQrOVaimSptVxOGVOFMqJpG1HDP4N&#10;2mQu9CRiqjG2eV/K7wo1Ca03bgxh9pEsoiab4SsCWjpXCG6mtQiVriRYDcImaeOfr010tbXQtj1G&#10;4cPQC/oa84ixaHp8TsOSUDZcLCWuUUvspyWxsgXWaRIxWUdEWVfoxY4ksUahrSb4VGlKHeuTN8+d&#10;/Lme4gbiWXepjsXHysR+2lK5KFJscjW7786R2CwWkenmwqtVLDlQzPVPq9hxbTpbzy+QpHaM03du&#10;c1FZLP/+Dwz49Nd/8/1f/sPD13/l/J2PnBeBUYYM3H79L26/+oeIyb94+t1/eCY26sG3f+Xh+7/x&#10;4N3feKxMlfnh3zx5/3fV6Otbz5Tb3afFYq3h3IM5gvSN7DibJ8GZwrZzRaw7XMiSzblMXRjM+iNp&#10;XH5ew/G7BZK1K6RAFew+l8LRW9kcliDdcSFR1TlrzrYgpq7zFdR2UnWgUm7h1vdHkT/Tk6h6QwJK&#10;JhBVYyB0oIVv4XiSBGunbVI6k/mpMmb/CbFdz9JEVDJ58lsldz+W8fTXSdz9tpgH7ws5dSdWfGQB&#10;dz+UceNthrxXxsWnWeIfU3j3Sx0vP1Zx+la8kFkRPUJSMyU4Zu4URd/gpFrPeu/dYnq2+dJ/MEpo&#10;J5j5W9yEvmzJbJHMOukzcqbrM3l9ELWS+RbsjeH6r610bvMSoRyFuzRmr8wvKOw2oHOFLXPXO7Bs&#10;l7fq4vL0PcHUrnFnmSDxjPWS8a9PYs7WUJoXWbNXrMmd7+r49l+dvP1nOyeepjFruxVdInJHbopQ&#10;bPcXEQ/k8rMUbrxOp3+HrdBhoFBMuuou2Ryhkdn7lPljnWkWi7L8fDILTkZQtNBE7Jw5vYei2afM&#10;PyKWs3ODN/NE3JeeFLK8EMH03UE0b/JmmlBe6XI78hbbUqRYgy5tcsVSbhUhX3suhPVnQlh7NpJd&#10;d9PZI2Ry4GEqa5TBmFdiOP20gHPPill3LIhDdzJUaxitORMu/+UiFi6B/rPZqmEaBfPsCKrWEJuj&#10;SfP2ILFHXoQ0axIsQRDeZiZWyZ/UuW6kLXQndYEzOX3ulKz1wb95Iqk91jRsisQpfwQt2xIoWOop&#10;hGBGxQY/8pe4kNfrRtYs5XpINE1indt2htC21Z96+X6O0KZ+0mAc8nUxTxpJ6cIAZgl5O6cMpXK+&#10;KztuVzH3YCL1ksgiWiYS3KBGhti1xGkGlC13JmOmkWpFx96DScQ06pA70471NwppFDKMrNPHO0+L&#10;wllBmMcqfXHGENNmgFf5GHLmOdMqZclf5CjEZkaE0GiGUFfKbKlnIa+0bg+Ke/1pXOXP6gu5LJOE&#10;XD7fUWh+KO7Zo5l3qEDaWjohFSKQJXo4JQ2jYZk/Vz71qARGGalfJbETKoKcNMOGBNmyF3pLvcYQ&#10;NcWakCZDeo8X0LYtjsxZdnIMAbiI3cruDqR+VRqZ031YcqpWHEI6rWvD2X6ziY0XqyRG09l5fSon&#10;ni3n1JOtXHh2jhO3bgicvJY4EoL59qe/C8H8n4jEb5y9+S3n7/7I9We/8+gDvPoJXv8Izz/+g6cf&#10;/87T7/8lr/9dxOWvvFGWK/kN1fWbl/L6i4+/Cc3clu/u45oya/yLNjaeTGbT6XTBqVTWHanixM0l&#10;Qiw9LNuRxM7zWfTvkax3tUS1Ld3qw8Zj4arevH37JCB3BLBodxRTVknAbfFn5bl01YnNk4MvFWxu&#10;XO1HWrsN+d0+hJQa4pOjQYRUbn63tWCsJ4ce53HlYylnX6dw4WUSZ5+mcvPbCg7fiOPYlUQ+/t7G&#10;T/+U7V+TxeZFc+iSJ9/8tVzIpZKnHwq5/zKLy3fjuf4klee/tIjnzKR+oTI7niOpk8epbrN2bg5S&#10;de7q3OjK/L0+zNrkyk6xRHtv5DJTyYydyh0uV8pmOwtq2jPvYCBrr+QIyaQya4NkxXkOdGz25Nr7&#10;Ji49KWPDyTA2iHUrWvbfNY2VDLjsaCyrTitd6UuZvsaVnvVOdPebsedSrAibWJdtlhx/K7+525W5&#10;W70486CEW6/Luf0mV85fBd/83Mje05FyLoJYJuSxUahnw5UElp6KFrELIq/Hgso+Z2IkeCMbJ9K9&#10;N4T5RyNYeVaZAS6WyWvc6BXbuul6Jt3bIkho1xSrYk33oQTJgloUrXQkb6kNMZPV6D8fzZYb0VJm&#10;X/luINtvJwlaB7DqpB8rj/tw7FEGN+QcHBPbt+1MqGS8GObs9mShEOvK0ynyP1GUzHXEp3gkSVNN&#10;SZ9hRevWEOaezWSa0F5slzHJs23xrdfCQ2yNW9V4QoVa0xbYktPvRt3OCBEbO8rW+lK3KRj3ihF0&#10;Hkig52w61ZvdhBKU6zVWRNYY4lmojmOxOoGTLQhrM6Kgx1bqvoi5p5PxrRUhKLdGL/xrVl+sk8SS&#10;gEPCl5K5hehu5fDg7ws4/b5LNVq9eqVY+P2xVK3yIEFEJrJFV8TLlfgWZ9S9P8Nc7EydfGbW/kgq&#10;FvugHzyIsS6f45GnTfp0oakqDRKVeWjmuVAg4tZ3qZymjeGqISl+1dq4l2niUDgRj2JN4prMqFRm&#10;9es1ZcPNVLHh8XjmjpNkq0/zWj9m7UlitXw/ockAm7ivxNqEcPBpC9H1GgRUaBFca6IiuuK+YBFh&#10;N1xKlbtrJlStjiV5hoPYR0dSJH4yRBRj2y2kDvQJqTOX5BEghObFtL3JrLlRzrwjCfLf0Sw9nsyK&#10;E/nM2Z7F7hsLxLr3cejqWa6/UFYh+IQy1++Ab3/8F9/88C8ev/udKw9/4NJDsURv/s7zH/7Dm1/+&#10;wTd/+U2C7ieefPjvwtb33igz073g0ft3vP7pZ77/27/57rd/SrZ/z62XyrKgG8RizOP88zr2SVAe&#10;uFtE71ZpeKdaOX6zn70XZ4rYKAul5TJvk69k1wyhl3w2n0jinATZzvOJTBE70r7EibjysZTLwXas&#10;D1D1w8jqFHSc4SRZwZ4GUfLYRnNBQyvK5gUTXWtGeru1YKwDiw/HqRYUu/Chku1X4kRZ89l1JZk5&#10;69xpn29ET789B09Fclre++UfXXwrtPLiUyGvfi7lwTfF4h8TuSDi8vLTJI5cC2XnuQhe/n2G4H8+&#10;hTMNKVusTtECXZKmGJEi6l88347pQjJFgvVtK1zZciVTGmOMiIoP0XVqhJRPxK94GNEiSoXy2bzZ&#10;DnStF1F7Vs+h54VsvRzDkTtpHH+Uyrn3eczc5yg0oUPXTh/VPCHrL6WpegPP2eDB0Rs5LNjgwMn7&#10;2Wy7EMuSQ57sup/A8qP+zBdL9vznDq4/L+DMrWhOXg3h3Y81/PyP6WKhskRgAsTaRUj9BLH8RIJK&#10;/NzSvyR/uhUVvd5ESmNvXevKhmuJzD3gI0gcwOydoUzb4sv2O5NYdjKP2BZNkrr0mHUklfZdsYLX&#10;6mQK+UzZ6S/2sUh1V2zXLSUZeFO5TFe13yRWc8PFKNafCxO7F8HsjVaSdDyE6rypXm4hmdlE7K2u&#10;alXMtC4jEqboEjdFXxq1E+VigVvEZlRscCdptglZCx0In2pI2FSp+7kORHQak7HIiaK1EuALTEle&#10;aEaxCHHN5kCatkUKAVgR0DCelB5TESh9Ipt1ccoeilPBWGyLJ2KUORyPSnVSp5vSucOXMz+20X0g&#10;XnUXpmCON0dfTWXd+Xyal3upepCff1ehmr5h5o4oOrdGUtvvT0a3vYiKiwSmC/nzfJm0LAKDyMGY&#10;xo5AzXcAEUIyLRuFQDfEEFRhglnsKEoWhDPvWAXly4JEXNzJluB2zBqOd+kEopvNcc5Rwy5DjYgG&#10;B9lrYRA2kKwue2KbhWyUQbjS1opFjJPaTUVcRFBXOhHfpkm72Kre/SnkdltJvdpSOt9B/nM8QVU6&#10;BNUai2BpETnFkqSZzkJpaiI4UtcdziImWiR22pI1x5WgGj0hJichKWcRHicSp9sLrRkyaYUvm+7W&#10;0ncmhykbg2jq96Z1ZSjLj9Rz+tkuaWMX2X/5Olef/8TFR59UE1YNePvp/3jx/h+qJUWuPf6Bq0+U&#10;CaJ+5v67H0Ronsr+tgTeM7FLD0VYnrDj+GEWrJ/P8m29nLy5n+/+941QziNuvTohWXizYPkqjt1u&#10;5NTjMq6+rxZ8SufQgwYOXO9i07Ep9O+u5NDNNs48bmaTKODKvXEs3hJBV78LWwT7lu0KZplg+drj&#10;4r8XO4kFiaBJGe+x0oGUdqmEFn2Ke+yFZCwFB7XxKlATj2gpoiNkMcVYbIkJK89ks+hQnAR5MDW9&#10;VnSs8GDhTkFhwePJS6xVayYdFht2/pYyBUEsd1+V8vbXeu69K2X/hTj2no/kycc6OZ5slu+yZd42&#10;Bzadi6dlqQ/lgt+rL4mCH5eMtNyH5E471TQOioVT5v6tWuwoWdhETr4+kxZbkCnBGCAnL6rZkIQO&#10;bTnJE4lvtyO0Sp329a4cfprLwn1OIoTh3HqfL3Yth2vvClh62E/VBb5cBHHJkSiOPJzExhMx3H9f&#10;z2oJzClL9dlzI4lTLwvYeSNW6MmOXSJG3/yti+3H/Dgu4nLlQTSPhW6++72J62IL99xOkTpxExvm&#10;Qt+xaBokMOdvj2XL2SKqpUFl1OuqugWsPRuumoB8+lahqHViG2YYUjhX6nF7HJOW+kogyn65+HTZ&#10;ZwpRRDRPkPqIZvnJaHp2eIgdiqTnkD+FSkc0sV7duwLo2R9Iw0pzurc70bXZnmkbHKldZid1oU1S&#10;p1DRMkv5vQDJpm5k9woRTTUmcrIRMZ0iPnNFxOUcps21JUAoK6RNkF9ea98XTcehGHKX2RDbY0jk&#10;bH1yVzhSuTlAxMeWgmXeJEy3wSDhT8SJgJT1uVEsbcq/Xg+bQk0Mk8dhX6gh2dxJ/keP0NoRbL8l&#10;gi/iHdcyQcS/jf7T8UKQ8WIxazn+pIL1p8OlLYUTV22ER6Y61vEj0fD9k1CXPv5C0IpgdO3JwL14&#10;LAlTrYQaDHDIHkt0q7XUlRuzDhWSNduL7Dl+VK6IIH+BWKcWEb92K5I6pBwtDjhn6zDR50sMQ0dj&#10;HqGOnu8oLCPH4lM0AbfcYRTM9qFwjgfp04wpkYQ1dXMwq87lqfqJRdVr07U9nsxpFoRUTiBo0gRa&#10;RNhaNieQ1etJYKMJwc1GKntkkjwEjzJdwltspEySIBeGSHt2xadUhLjJRkTGXc6tNTHt9kK3lviU&#10;aIjAmdC2NpqjT3vYc2sGWy/NZufVfnZd3sbll/e5+eY7Lj39yPmHymx3Hxnw6sN/eP7+n6p1jJTJ&#10;o24rqwGIN7r14jWHLx1k+/Gl3P7mKNdfnxTBucTZe/vZfLyXY7cWse30FA5encXRm/M4eW+B/Phq&#10;HnxYw4XHXaoJha5KMOy+kS0CUydWqYJNJ8Qm3ZsuHryDbefSWH8kmg3Hkjl1v5HF28NoW2TNzgt5&#10;gs55rD6qrAMtQausICCWZ8HhKKbvCKd4jrN4WGexKAb4l04kpsmUEPHqRWI3Zu4RVBXyqVzoSEa7&#10;PrXzXUiSQC5oF+roNqNpkYNqRrljd/K5+DhfRKSRNXsCOHAxhV1n4+nfG8DCrQEs2eMvlqqcaWJF&#10;luxxZf3ZWObvCaRNFLuoy5Y5YvHqJKMVzrVkyrYA8ucYCrpasOd+MSvOpUoA+rPoeCgLjspvnYyk&#10;dV0EmTMdJCPb4Fk8Do8CbVxzR4qdM2HrxXROPS+VExXF5WfZfPprE+/F1qza780MCcSNlxKFOsK4&#10;9kFZuzub7/49i0vy+Wn9FvQdDGadBPPOy9FiLbO4/22DnLsKDp4PY/NhR7FKaXz6VyM3v8li2zWx&#10;Z+cD2XMvSTXXyuar8Zx5USfWr4h9l7LZIkTSImJ84GYuS/aKxTkcLp8tZcnxNKZu86dNiCCwSsqd&#10;N0GEIkIypmRuCV7lrkh+jyV9ZxMlo9kSVzlIyhTFiovJzDocK43WlrrV3tSvdidzhiZzRGiWKEJ0&#10;IJQZeyNIl/OSOt2YSf2OFC+zZ9GFVCEiEyLadUib44hd7gg8q0dRtdGPiKk6Yo/GEiOUU9TvQXSn&#10;PtHT9IRqbImVhBMkRBk7y4ZsERafBj1CWs3wrdbDp1KTlBk2dO5OIm++J9aFahhniUXKNyS83hbv&#10;Sm2xIxOwThjAtDU+nHxXRMk8TdWF2kNS1/sfFQl9CZUpMwJucaP/UDouCWMJLLTCK8cYvxITHDNH&#10;41IwSoLSlhSpl7BGQ9beaKFwsR9GIkJ2WVpEtFqpOsU55Y8hUFk+pkYD16KhJAg5hDZZ4V1mhG2a&#10;JloBwxnl9AUT3Ycz3n4IZgEaeGea452vK+3ekaAya1VSnbpD6E7ILqZBm5gaA3zyhJZF5DKEdGKa&#10;FLq2IVgRvSXBLL1QpZqxL3eRv9SfHT51uhgnfY156kgpqzUpXZ54iUjqRwwSgdPFLU8f+wwNERtT&#10;AiaZ41tiSNZ0DxpXCLltSObc22Vc/nYDJx5v48LLM1x9fY+LT19J7H/HhUc/cPrBR07dE4v0zSd4&#10;+eHfIjDKJFO/8PDd//Lo279y8f5jTt08ys2X+0U4dnP89joOXunn0LU+zj5aIXZmLv37U9l/vYLN&#10;pwqYI6q27WQzN1+s4/GHLTz82MeVNx2sPZnKyqOpbL9YwoUXrdz9OJur37Rx4FaafDeZo2KhTj2q&#10;lYZdQv08c6EN8bTr/Gle5kKVqPM0sVHKnCkz93qy/lo27esCxQYJurUakDJZUE8q2k+CNkJEZv2l&#10;Sczfn0zlfHuhDXcqZ1kxbaUPG05kiFBEiWBZsfFMHJtPx3D+aSFPf2pj3aEw+gTBp69S5pXxI6Fm&#10;Ik1LFaLIl3K4MU25QyQZeMpaZ7EY0SyWRlrb68FkyaibLicKCYTSssyBhgW2HHmkLGWiWANl4J09&#10;7atM2XE7VmhKWVxLbNGOSGqUE1xthmfOWGJrdOS3HNh3vYjLr6pEGGL5/d9z+Pt/erjyOI9Lrwt4&#10;IGS1WQTj6P1MDkmdXXhWLPVfTGefHQmVI1i8M1DOSTx3vqngytNi9p6J5PLjHO5/J3bvx0kcexDP&#10;0gP27H8Qy24Rl9XnxZe/yGDluWDql4pd3OLC5dcV3P22hTXiq9cJJe25kcvyQyKiku1rl3qy/V4l&#10;i09mkybZzTNPR8Q0jMqlASRPsSKhzVyE1pbtd0uYuzeEyYLqZ1/VsO5KltCOkyC7MqgyjuyZFlQL&#10;XXTvC6RLAjW/V6EiZa0mf5acyhU6CmHGvgQRGgXXh5Eu1rhrXyZuxeNJnGlN4/ZosWPaqjsgmXJ+&#10;04VgiqSNtApN1G3yp6DfC/9WPYIki4dOtsCxSJ3gBlv8a6zFFjnhVqhDaIMFHkKT9qVqhHdYkdnj&#10;TvE8T7GhFay9XEKPlGGnCP7t35pYIUmlY6MPS04kMk3s75y9YczaE8zc/VGktpiQO82BtnWxRNSa&#10;yvkOF9s1Fpe8cbjmj8W9cDxZMz1o35IihOKLc74O1ulqeAtxx0y2loA2F6IxoXljAOV9zkI2zlim&#10;DEc79Es0/AcywXso6j6jmOgxHItwXcxDtNDxHo1HljFRdXJMJaZE1hsyeZsfc4/EqFa5CC3TJrjI&#10;WJKuCFeVMljXTgjHhZSpbrjlTxRKFOEVKxZYL58RivGuNsCrwgjfSjPsMydiEjcM9wIdQqS+bFNF&#10;fLPFHRQbyXf1RGx0iWq0leMvFKL2p3V1DCtO1kgSquXIve2cuH+Gc4+fcP6RQi2/cvruL5y8+4PA&#10;xLfKNRh4/f2/efSNMmH3X3j6/v948v5f8viDvHafJ9+d4vz9zWw41MO2E3M5cr2Pm2+3sXhbLrPX&#10;B0pw5LHpVLrqLtHR6wt49t1Jnn84zb1vtktW7WbloWxmrA9mz9V8bryv5c6nZs6+KOTYw0Quvs5W&#10;zVi3YLufUEuG6nZs52ohA0G/+PrxTFnnR/+ZRGmAgcw57Kya0Ge60EFdv6uIjFSY2JPQEm2iKgyI&#10;qtSnXBC0ep4rs7eEMVfIYvJya5bvCeLKqwbu/dDFysMJ7L6aQ/sSOxZJo7nzvp35m/yolwyc3WZM&#10;ZY8b6ZJlGsQG1Il9UPq7zN3pT/kcIwlGG6GNVHpE/OIFfxduCebhpwZR6nQWbHaV5x5iA+M4cC+Z&#10;2iWGKOtZH7+XwYOfJMgl4Bce9GXtuQSqxGvPXZfLxrNNVM4LIHeqDQu2hvP6524Oivi9+tjG8++l&#10;vG8K2X7Sn1UHvFkrJHTkbjr7byYxf6uDat6W2RvcKJtuyNE7RXJ+0th1KkSsbDt33layXuzV9gsR&#10;7L+TzPwD7iw7GaCaDLpfbN28/QFCV4FsupnKtK1iZ87GcfhRPtvOJ7P2WJJ8p5Qd13NV61lHi9ia&#10;hX1Gbqe92LQScju8JIMXik21Qz/0M0FmdbFCWcw+IOU6FE/vviCxX55SZ36yDyapSZ3CGXaUSb36&#10;Fw1TrVjZttFVbJMRyVPVJCMakNquR/oUA3KE5jKn2VGxxAfvovFCpXoiUD6E1OoQNcWclNlOxHcJ&#10;pTRpUiVJJkLscnK3AfPPpFMpdJS92IUAsc8e1ep4VungUqyDcfxYJgYOwTB6HHZpWvjVSDJqMJbv&#10;OQrJuJE7147aFW7svVvGR5Zx6UWFJCJvlh1TOgm6kN5hIhbEnSj5zzYh22l7wkmWtqlQc/+5EvrO&#10;ZVEgvzF5W5xqPE/zxnh8yjTwLdPENWccca12qvE+hlED8RNKSp/hgF+5EYnt7kJ9Tux5Mol1kjTr&#10;VgSIldElVBKPScwoEZjBaAePZbTbQEyjNAgsdcIz1wLXDH0s40bI7w0md46T1H2a0Iq51KMJratC&#10;iKwwxbdUl1wRzowZjoTWmIrVk6RQKMImiSBJyMW3ypCkGd4ENFgLvajhVmSEWcIooRU1PESEvYr1&#10;cM5VLgjb4CNltUgUe5Y0VqhGS4jIjebVqRTODqJ+eSLFM6PYeWkrZx/eFEfzkDP3PnDqjgjL3U+c&#10;vP8dJx+8E4L5+H8iMP8SYVHWNvqdR+/+zbMP8Pw7ZTLwFzx+d5uXn+6x79x2rj0/zpGrazl8bTFr&#10;D1Wy+lAGi3dF0L8vhbUHKwWzZ/Pi402++/UFb3+8zuUnq1krwjNvazCHbudzTAJu5+V4sQR5XP++&#10;RDJlOHM2W7NolxdbzqewcE8I7UIGSXXq0jh1yBXfXNxroRqT0nPEh4Y15szeG8R0ZVb8fVHMFKuS&#10;0GhK1lQHKmYH4p8+geYFAWw4nc2yA76cfpLNBgmsfZfSmC+IP21FIJNm2FIimDpphgWLdkczb1sE&#10;S6T8NfO8SKjWYum+bCpEBFyTPidvmj6zdviy+ECYWIwc+g5EUdZhSE69Bnsv5nL7XSXPf6nhxpt8&#10;9l8OZ+/lQC68ymbxHk9uvqsV8isTTExi25lo9t6M4fqHQiYLRd1+OZNvfltGfqsurYvdWLVPGTIx&#10;g6Ub3Zm53JJDV6I4fy+Kh+8rOfegiOW7vVgmBNex0lDK6szxh2mcepbPnptpnHmWx913IhDH/UWQ&#10;Qngstu/179NYfyaCGdscJMN5M22XK3N2eondymSmBH/uHKG0DQ4SXC7U9NtRvUyy8HwzkhvVyZyi&#10;zeydASw/kSRilEB4uWSyzFF0bUiisEvswYkKEfpUIuos8cjToHNbGktPFjBpoQP1ffYsUJYZERpc&#10;sjeGNSJYU8TKtItlWbhLmbw8WgTPjSkbrJkh5VEW8W9f70WenOfQitFULwkUK5yv6t/kJ/bXI380&#10;zjlj8KzUIVAZTd5tTrUktdr1YarrFn6TJOPW6RGndEhrtxA7ZIpt1gS8J4ltqTLDIUdHsrMuE/wG&#10;oh00GCsJqAApd1CFBGuWJu5CHImtGizc68+LXzql/UZTOUOfObtjhdC88CwYg1fJRDxLxouFGk/u&#10;AkfV7eToVlMq+n1QJuxWJpXqPpDI8ksl9F8tp0qZdqNGD/d8TcJqbGWvL4KjT5QQS9wUCxGQ4ZjH&#10;jCa4SovlZ7NYLHXUf7aI+pUhpHc5SpBrEVprR1SzF+bx6oz3+gJN/0FYxI7DO9cYo5Ch2CWPw19E&#10;LFQoJL7ZWkgqihk7EgirEltYYyKCaEJYg/K/OiKsQvcNVhQvChSKccY+W4OQRifiOnyxz9LHLl1H&#10;7J22fE4Nh8wJBFSairCI5cvREMunjUOWBnphX4vA6JE2PZgNNxez++FGFh6aS+bkPNafPMDFZy8F&#10;Jp6rJqg6LcJy4u57oZr3nFIu8n6r3C0SgXkpFPPsu//w8Nt/i8X5jzz+Ny8+/F3e+52Hbz5IZnzJ&#10;3W8esPlonwTXfE4/7GH9sUIKpOJmr05g0+EWpi8rZ/uRVdx7eo2Pvz7l1afDnLzXKuKSy/oTYWw8&#10;HkXPVlexFf4sP+KlWsNlu2o51DD23Mlk8cEwpqzxJE1Qd/LaUNV8qvHNekRJ4yqebyXBYMXCozHM&#10;OxAhJyaG5jUBtG6OUK21nNPmQHa1I/4pavRsC+LE0yzufiji3rc1LN8RRt0Me7EVsSRWWeAQP1iy&#10;szbFs20omKVMeyAovzJILF8i5x/WcfJWDUEZg8kTj7/+cip9x4PYfS1VxCichkWOEtg5rD4RwNoT&#10;/hy7n8H1t5O49DyfHef8ZZ/C/A2mnL2bw7u/dnD6XhqLhXC2nw/mzd8beflrCx//MYUff+/ghliq&#10;lz8Kdbxr4PEPU6ReU+jf5cG9dwW8/aWcm68KOPUwm0uvCoXwQth8MUQIKYmVx33FjmUwd4cdB25H&#10;c+NtFvsuRrPhiD8HrortvF/AjM1ubLyWTK8Ic0GvptjHWE5/U8PKCzFM3uVAgVBW4SJbJovFqBBh&#10;yJttSlGPHZWLXJh/MI4lR+PJ6dKhZI4FHRuC6d4awaxd4TSv9yFHLGrGdBfcMqRhxoyjblkAjSu9&#10;qFnqxvLjySqhbprvIVY0hZvv6zkg4rzucARX3+Xx7B8VHHyYzLy9XnRuUajUg7mHYsVCGZMpmbi2&#10;z4NZ+xJJaDfFOnkolomj0Y0YIiivR/vOBPIWuIqdGCrvqWOVqINFvARFhRl6kQOxTdfAOklDEF+Z&#10;wc0OH7EAyh0Y2yQ9LCMlUPyHYZ2ojnWCHmOFDmwS1GjuC2amUOyl102cfdzEFKHX/NkuzDqUT06P&#10;BzYZw4ifYk9EsyV2WSPJm+shgmYs5bAjeaYRfrVjxAaJWCvrb630R5nTxbNYE7P4URKYw7BIGI9P&#10;qaEQwjihMWPCa61wzFDKOZLACkN5rk/SNHPK+sVarwykaJEPiZ1OuOZpYxw1EjvleBLFXmWb4hCn&#10;g0nwMEJKzPHI0MMw6Gv8inTFphmKNdLCTZlXOEddhGIM/hU6Uk5rUruUlQXsMEsUYUsci2m8Gvrh&#10;ozGOnoBu8Ci0/YeTPS0C7wJToab/1qGNnFeL1An4i2AnisWKaLSjeHEsBQtFSC8u4tSHS2y7eZot&#10;ly6y6/pdaYNPOXjrBUduvxOR+Z4Tdz6KRfpeJTZCMP/mrUIxH/8jaA6PRFweik16/O2/RGD+u4rj&#10;ozc/8vzTzzz9/gMvfnrB9ZdHJes2snxXPtXTnZm8MJgZ/YlMWZzKmr2dXLyzg3U7Olm3t5Lrb7ok&#10;y05ixX4/lu70ZkqfKXO227PmTBCbLoay4pgXKyRgZm9zkde9aVwq2W2rslhUkqCjD0ntClIaCfZZ&#10;CMEoHcSC6N4dzFRpFKHlgqLZIyiZJ5m4x4uqTndW7s2VjBTO4ftZYudSqBcbEZo5jPJpttTN9aJl&#10;aSjRgqPNy0JIFpUv6ragXoIquU5TrEiK+McyvvvHUnZdyGej2LaNlxLk90QU93szZ6sXc/cEsvd+&#10;PuvPx9AhRNWx0lSoLIENJ0Lo2WjH0RsJQh8JXHyQwO3XBZy4lcSqg+70H3Rh3hYX6meaMLPPliuP&#10;J/H8h3Zp1LnynptYKg+xKUHc/KZQxDyfZ9+Xsmq/ZPt+A5Yf9GKX/O79v7Rx7EkRfYdDaV1uQd7k&#10;sfQf8FN9Z9U+HzYcj2XfjWxqxN54ZX5Gj9TD7L1RtKz1FjowElqwo0toqFkCu36DuwhNBG3bo2gU&#10;K1gwX7lga07FYncWH0mjarETGVOVUc52FMy0pFjqf/JGDxrXeahuZxbO9yK51ZHIcvHmu5KpELFK&#10;k8CrX+6Nf95YJvfF0L0miP03Mlm2W+hriSnnnmWz6qjQzX5lXaYg1Z2lnsPBqpn2yxY70L4uiOK5&#10;9rRtCGfa9hRCqgTR40diHDkci7hROGWqY5c6XvXYJklNXh+Fe64J2oHDJBNryG8kEd3gjUH4cFxy&#10;NfEu1UcraCgmYerYROhgHjQWTfdBso1B3XM0Tqm6YsWtiBFbNWNLqIhyNHaxX+NVpIld5mjJ4uNF&#10;VMYJwehJVjfGo1hXdaeoQI49p9ea3PmW5M+X8m6OJ3GKtZRvFGaxA3HLnYhNiiIwXwmpWOJdYohZ&#10;3FihGV1SO7xVc9DYpY3Gq1CXtGnuYl+sccgdTXiTGcF1pvJ/Qh8lZkItQmO5ZqS0eJPWEsA4h8/R&#10;9f0KJxFXs7DRaPsMJKDEmLBqQ6GiwUI2Y4W69GTTEVHTUc15E9duI/YtAr8KExHm8ZjEjmWC1yBG&#10;OX/BKMfPGePwZ9zTTbCNU8cwdAR6ocNFvLXlWM0IbbSV78ZKAoqnalWanPdAQur96Tm4hD13L3H0&#10;0WMRl8fsv/WMQ7cUivnA0dvfqUTmuOxPimUaoPSBef29soD9P3miCItQzCOVwAjJfPO/PP3mdx6/&#10;/Ys8/5VXP/yVVz995M7ra+w8vYAl24rkB6cyb1MsM1eH07ooiN71Gew5M5l9Z9uEBqZx5WUbpx+J&#10;VXhQIBk6URqdoxCGN90bXGldZk3tPBPmiuVpXerImuPpzJBGNnmVL9XL3WlZHyKUEiSYn8rkrSF0&#10;bAuhcK6Z+Hhv1URStfNiRNm1mNTrzcZTk8ivN2LjkTwO3a9l+loPOhc6klI2ga5V0UxfF0mWcmdJ&#10;Gfw425rd16tV9qRLLNn8bZH4ZX1NhaD6qdtlHL9RzMHrBSwSP77hbBAHb8dw4Hq02AM/Fh31Z5oI&#10;RccGF6ZtdKHvaChHHhaxT6hmxaEIVh0RIjsTwuojbmw7G8KFZwXc+yRW55GI0t44lq+MYu3mBLFt&#10;KSIqPuwVAVohv1s2exS922y48Dybl79UcuVJHJP7NWnqF8Kaa0x5jyndm71FmGM4/LhIxDmdWZuU&#10;i7+TuPy6kKnLzTn2aBKd6z0onGFJk9jBhj5f/AokQ3XYkNgk2XqVA5tvlTHveCb1Us/ZvY6EtSgX&#10;P7UF7QX5Z9vjWzSKnJnmlC6wpmm1B7XLXcmebk7GNLP/N+WoH27FEymT85My1QpfsQK1fZ5U9zsI&#10;bZoSUqqLl2Tr6nn+Utf29GzxYcvpNPZfymHT8XiKpoj4rHQQqxbIykvJrLmaRtt6b2IbtUlqMSe4&#10;VJvwShMSmpyIb3DHIUkHq0g1NN0GMdF1EAb+ozAIGIJx+FC88gwJLrNDy3e4BKQl4XVOhFW6Ypug&#10;IcE5ipBKaxGSr/kf9QHoOI/AxGMMGvaDMPadwBjb4RgECgXFjfnvtKkz3TEMl/eEGjwLDTCKHoaa&#10;75/QDR8s25D/Zva0iVgkjRBbZE/X3mQWns5RDb5N7bCTAP8S3cD/wSVjLHkzvPAXUXLJnkDRvEAh&#10;hq/RDxkp5XGQ4DcSiya2foa7WECxeNU2JE3xwjZtAk5i29zyDLBN1sI+SV/atrXqeD3SjOhYNwnP&#10;LCNCysxwTtNAX+rAInocTvK9kApjfIr0hOjG45CiTAM6XkRSl6BqE9mEkhot8BKx9SgyFOExF4LT&#10;xCpWCz2/MRgHqqnqVcd3mNiv0egJ1RhFTMA6VYus3hAiWpxEbAzF4rkRLrYtujWc3gNL6D+2hxWH&#10;j3Hg5kOO3HnB0TtvOHLrneiBIjLK9p7j997/P4H5pHT7VwTmX6rrL4+//Q+P3ykC808ev/mbEMzv&#10;3H31Gw/e/syjd++5++YGO07PE1FJ4tjdVkH4DtZLo+3bn8b8LbGsPZjOiZu1nLhdyZmHldz+0ML5&#10;p8Ucu5XK2mNhrDwaITTgyeQVDpQIhq9Xhv6fSpfsW8be6yXi9z1pWSfvb1A6DcUzc3eYahRpcrs2&#10;aR0aVC6xJbPDgtwpnlTOVQbN+bPzShkLJQutO5ZMv+D9yWf1TF8uNuFENuvOF5DZrkOu+OVZW/zZ&#10;Kg37+KM8Xv7eya03NSzZHo57whBiSsZx4HIJBy/n07PehcW7HDl4N5wnv5aIUCRx4HEK84760LrO&#10;joqFktHXejJVMnrpbANaltszZZWLWAkvVl1Q1u0RMd1kLdnamTufivnh/+bww99m8913nfz2ax+L&#10;xMIs3O3MqhO+nH9fxKk3uUJMks03WXD2UbqofwLVC7SFPBxYejSXuHod0tq1qFdmoN/hwJqzMXRt&#10;VGapi+PgnWTmCh1uvJIqNKfMNeNM46pAomo1KJ5jQ2qTOfaxf6ZO8Lu8Vxp/sT6Bk8Sn1xlIYxyK&#10;nyB9UruZNHQd2jf70S3kU9XvTOJkXaqX+Uqd26r6YPgUqONXpktgvZ7qbs+kpa6EVkykps+Zzh2B&#10;qiC1l4At6PShdK4D0zZ7sul8HnWzhIYqxzBHRH/P1WLVdZrShSYiVsqqhq6kiJ3xztTDI9UAQ78h&#10;GAUIdQSPxCvbRGjIFn0RBhNvEQWrr1CzH4iGiI1ZxHiMw8agJZ+3ihdBiRuHdsBgHJMMsI7WUFkI&#10;z0xDAvMc0HUZx1ijr9CxHsJE86/QsBuJuuM4JrqMwkKCyT1LF2exUvqhYzAIm4ieBJpjhr4IjZnY&#10;LU3U/QeK5ZmgslteYnfci7RI6rSnYJ7YpTax3OlDRDQ0hLqSKFvgTc3ycILKjUQANfAtVZff+wL9&#10;oGEiZF7yWQ1cc7QIqzUVytLCWLkmI2W3iFOT/XgsY9VFPMYw3n4wEx2HMsb6S4aZ/hGrcHWCSyyE&#10;KuU/6yUWWr1xTtUWWyRbnpwXoSKndLFQ4SPR9P1C7M9ATKKH4Jg5nuoV8UJ30TjlaBJQaYVThgEW&#10;MZoYBI+T/xonQit1JyKtFyjUFTxahFZNhFRLBMVV7Js/cVO8xXK6kzs3kZaNzaw+v43tl8+x6+IN&#10;zjx6KxT+LSfufqNaUUARlkM33kmCfsvhW28Z8OaHf/Lq4z/+/wLz9L0QzDeyvf2XCMy/ePjqf1Xr&#10;It2T/f23ym3s19x8c57dF2exZGcaKw8mcfFlC7suFbLmaCa9G4LYdT6bo0IAu8+lcep+mWre3f3X&#10;kth5VsTlkAdrTwWx9KA3684IFRyLpHe7L/N2Bwj6y/tHlMmbI5ksAT55nS/dQje1yyxV86k09LlJ&#10;44yhWnC8WhkcVi6NKHskWeJhuyQjT1nqRr1444IZxhL43sxY4yUBGMXS4yJQvYZUCAXMlf/afD6C&#10;y2+FFP5Wzad/T+bk7UI6+qNJqFCnrMOA/j2RQh/J7Loczeqjjtz+Lo+735fRutaMogU6zNzrp5rc&#10;KVVEK6lZj4jKcZTMtqBlhSPTt3jRsMyRKasVAXWkrc9C1SFu/dFwLjzI5eGbQk6eS2flDi/V/C9r&#10;jirD4UO5+5ca9t5LpH6xNtuF9A5IndUscqB+hT+l8x0p7LWgebULnVs8RHB9VAunl8/TF3E1Y9EB&#10;H1afSaZzqx9Vffbkz7OVDGkpZODPFKnDuCpN8qbYiPDmEl6uhYc0uuzpTqw4X8QcoapwKX/FQhtK&#10;FhhStsRc1T+l51Ay/mXjyOwS+zhZrFCtBbENdqrGHN5sTMECZ2bsTmD77TqWn06napm9/KYVAUI0&#10;uVNdhTAj6T+TQe18DzqWhkhbKGbZznAO3KmgdY07Rb0OpE21J1YsStQkO3wzrNF2G4WhzzjsonRQ&#10;c/hSRFEbpzhD1KyGMNpsIMOMP0PXYyTaniPQ8BoqxDASnSAJ0Hg1CRotdERstL1GYBY8XgJyLFFl&#10;TuS0xmLrb8TXan9A33o46uaDGar9BeOtR6LlOppxdl9iIgFtGTIe22gRuABdhtr8GbPIiUIKhmLF&#10;tDCKHCNCrI1zjj7W6SI0WeMJqjEVa2NLVLM5bgVCn0dzmHs8i4yZVsS2mqlu6Se2OTL/SLEIcIiQ&#10;zTgRrbFo+P8Zf6GIkGoLPMTOxIrN9C02xUgRBrE8RmLj1J2HMsTwM4YbD2SI3ud8rfs/DDIcgFum&#10;nLvsifgW6kibDyBQqM0sZhjexToiXBMwix6LV478ltgcNa/PRCwHYyLvexXqCyEp14JEsCdZqoRM&#10;3e9rNPyGYSDHbRA6XupxpNhRDdwLLHHIMsa9xAanfLFsta40rCsmbUak2MF0smfl0Lt3BeeeP+PC&#10;42+4+Ox7zj9TbNEbifO3KmE5cO2NbK/FHr9iwPPvxAa9V7Z/8OTbf4m4KMMG/sPDt/+WYPgn91/9&#10;nQev/qladO3emx959vEtF58eFHKZx6ZTRaw6nCA/VMyBG5PYcaGM5bvixGZMEjJo4cbreq6+rhUx&#10;SmT3pXhRuBSO3stktVBMTa8+i/aFsuJkimRWe2rm21AvjbxpsS2da5xp6bemQzJeS78d8/cGsOVS&#10;tmTpcJYdimPzpWI2X6ikZ3ci+bOsSGjRY+3ZYnZeriK/01y86B8pm2vLoXuTqO7VZs42Z/oPh7L7&#10;WjbrT0RT0DqImav0OXozgkuP43n8Qx3HHjczVSzB7M2+tCyyZroE897r6UJcAcxYa8m+67n0n0qW&#10;ALahdb0rLWs8Kel1Ui0365s7nlJ5PH2bMvo7WETCgeq5drQtU1YGcKZjjQvzd/pz5kkhD78vYd/p&#10;cA6fi+XcXaWzofzPjWCxSS7suZfM6tNiN4UiqnttJfDHUyVWJKNbk7ZN9my4kc7UTV6UzVMWxPcW&#10;wbETq+GtGhoxeW2gePGJ4rm1iJ9sQtVSXzrEVjbI91uF8OoWetC+wpegorGqwZfBZWMp6jHh7Idm&#10;Zu1QpiFwY+7+GEH7UWKHrEiabEpkg56Qhjcl830kYBwJnmSEk4iTTeoIVbCkT7Zn48VqWlb5sPxk&#10;Mpuv51M805Kpq0JYsD9DqNGO2HJDcsU6VUxzUK0kseZEMUViD9yzJGvHDsIpZTxOiVpCJl+i7zWK&#10;yFIXGhdnSDKIlgRiTWyVM+NtvuIrnQEMMfoMHfexIgJqEkTjJCiGoR00VOzMWGwSJ2AogmPkJ+IS&#10;rCm08wcMvYdh7DGewRP+xAT9IWQWR6JvPxYdh7GMMBnMl9r/g5rNQEy9RqIrtKDrOJaRxoMZ7zgc&#10;42AhCqEb/cBh2Iu4OGVK1k8Yj37k1xgnDMOjTFt14dkidSj2OaMJaTQQ4TXAr2qCar2j1OkOuORJ&#10;HU2zp3tXCgVz3EjptJGAHyqEMBL3XAOxUHrENNszeWMeEVX2THT7nNE2nzPBbhgTrEagba/OGMPh&#10;GDppYhumi4tYI0uhksASQxySNYTgRokIqgvFyOvxo1UC4yRU456lj42U1avAEOcsbRGaIYxyHSCW&#10;zEioMUXI1VnoyQhnIUR7sV+2Qo5GMePRixyJc4Ex8Z2BJHWFYZGiJ8RmT0VfLjVriohsDcI1z43s&#10;zgq2n78gAvMtV1/+oCKYIzdfcvDqS/Zefsm+Ky9VArNPEZgn738XQfkbD7/5XxGVf6gE5sGbf6mm&#10;YlC2u8qyss+VZWQVgvmZe29fcuXFSW6+2ypZvY+dl8rZe62CHedLWbYrgW2n8rjxvI3H34v9eFvP&#10;tTfVXPumWggmTTAqT7CpUDUR1NSVEqDdFqS06JMgyJ0rGJ4umbFYGuLkfuWirw/Ny6xpWGTJesnO&#10;B++WsvxgNEWd+hR1mbPqeAGrJEN2bg2iZK6TeNRwGhd64ZczgpwusRVHcjjzrInVB8NV9HDsbjbX&#10;v6kQkUtj09FgVu3x4NH3lTz9oZSd55WRw3bsvJNF12ZnEQgrmhfbselsKjOU/iYz9CnsUqaqTFdN&#10;9zhjZ5iqw1/xbHeSm+yxix2Gb94YKhc6SGA70r4hQKyMB1bRfySoYIJQhpDUiQQhKkchuxSuPc7k&#10;gtiaVz/VivVKYf+tCJYfdWPWdid6dvnRusJVyuAsRKBH8zoXCnrFumyQYzoVTY+IctY0XdI7dCnu&#10;Ve6CWYoV0hTB0MEzfzzuUg6PvPGSPa2lUTvSuSlc6MqZaKGYMmnkc/eIUO/OFuHxI6FpvBBXILtv&#10;VjFtTajUdbCcB3fi6qxwSBpBuPj3EiGQquU+Qisp9J2eRKacH4e0kTglT8RBGqV91BAiSiew9lwG&#10;a87FsGBPNAt2RLH2ZAHuiRoEZ+uTVmdMhDRutzhNLILFilYqKyJkkNXljHeuHnbxE7GN0cAlUVtl&#10;jxLqbKldHERetxPFs/xwTzbEyFdExU+sUIg+7mnWkqkt0A8ephIZg7DREmh6OMbrYug1Fkt/ddSs&#10;P8PUZzSm7hP4cuwfcPAyISLZi1F6X0ngjmOY/lcYe0owxprjFKKNa6gR6mbDxEp9jVWIAVZhOkx0&#10;HshYx89UF0DNosYxwfdLDKOG4VKgReoMNwqXBOKYP0E2DQJqzHEpVMelaDzRU0xIEKoOkDoPqtQh&#10;vUvORa+r2CkTohqEcJrcMY8RokkTi5owAVexc9lTg3GIFZvmKYTmMJqR+oMZqTuMryd8iYb5WCz8&#10;tVTrNbmJZfMWAdHwkOMQAbWOUUPH/wusY9WIrfMSUtIVwdElus5J2oGhiIwx3mL1rOLVhZLG4Ftk&#10;TWCFHZGN7ugL5ZnGamAgdnNi4GD0o0fiI4STNiuU5OmhOCoClGVE3rwEypYrwx9sxWIFUDizmlOP&#10;H3Lv/a+cF3E5dvcVh64/Z//V5+y9pOxFbK6/Yb9sAx6JuChTLjz59p8iLv8QcfmHiImy/6/IKOtN&#10;q7bXv6sWvb//VrllfY/7H07z8ONOUa9eLj7vYce5SjYdy2Df+Xwu3Kvl/jeTOXu/iHOPi1gvFmXt&#10;kSgRmAq6VzozbaWjiIgzVQtsyJ9pTnyzNqltxkRVahJZrkH1PBfVtY2OtS4USpA1LrITz5fDvjul&#10;Yq9yia/WZOmBTCoky2cJsaROln2bPVFF2oTk6QimGwv2fkX7gkBe/zSH/i1OHLgQzqPvSkVQyvnw&#10;jyZeiSV5/dc6br7NY+NJP5Yd91ctqD51sxNTN/qQ0a5JToc6rSttJLOHq2bTV+6kKHOmtK72I3+6&#10;vfyPBm4p4/DJ1iCpwVI+G4FX7jixE1Z4SOawjhqDa4omPrkaTF4dyIlH9dx81S4iXSkkU6S6rnP0&#10;vhDZxVDWX4hi/j4RpqXmYuf0WXo4ggvft7P8VCLNK91FNI2oWmxD7XIr6vtFWMTuKXfXIut1JAsa&#10;El5jRlyzWJQS5SKpMcltdqqezsokXemdVmTI9wt77enankDDSh8RLB8a+t1oWekh1GeNU/QIXONG&#10;kFBtLsE1BDXH/8E2djRxDRZCiEYiBuZiy+KF3PwpmmNHVIUxtuLh7cSOhOboiOgbsO1yNk3zgojI&#10;m8j2cyU09gbglaBJfIVYy2k+aLt/iWPcBJWANCwPkcTgSUC5slqCEwmNLvjlGYgQ2hNZKcGaOpyo&#10;alOpO32hlmE4x8qxlnngkWKBWZAmI6y+ZILrMEwE77W8B2OfoCEBqs0E28G4RBphHaiGnvPXTDQb&#10;xJej/4Cm8Qi0TIYzePxnDFYfyCjjIei6jEbTfjgGjmPwibUScRnIGOPhYk0GoWY3hImOg9HxGIJl&#10;+HixlfKbIgbm8WNU1zIcciZglToam4wJ2GQqvYat8ZRjcSlW+sxokdhhTcIUZTVGXTwKx+JZNIGI&#10;RiP8SnSkvSpCoMNwoRXTMG3UXAZi4Dea4FxnEcbBjDIYxBD1r6Tcn/P58AH8cegA1K1HEJjriH20&#10;pnx2hLTvCWi6ij0Mm4CO72ARnK/R9BoiNmc0EfX2hFbbYpusjm2ShqoHsGm4GiPtRXTDpRy1bpI4&#10;klS3qSf6DkPNZwjGkixs0jXxq7TGu1zqP98QuzRtIptcmb6vWgQnQITUhOSuOBYf6efSmydcf/2e&#10;43dfcOjGMw5cf8a+a7JdfaGil0M33opl+oYBD9/+TQhG6WT3dxEWZfF6pYPdP1Uic/v5X4VeZJPX&#10;b774VXWh995r5TrMB64/u8zxG+s5dnMhB69NZ9c5IZXXk7kq1HDhfh0Pv+2QYKpl6+lIFm5zo11I&#10;pG2eHTNWOanGuuy9lcvqs8nSaEMlG+uR0q7MYzFSAtuEPBGN5j5nFuwLYfIqN6at86PvSByrT6WI&#10;TUogSDL11NVRbL1cK5m/XCzTVKatTiahzIBZ63Io7AxBw+GPuAQO5Oz1Im4+zeDsrQQu3U/i4qMo&#10;NhwxkQpw58S9UPr3ODF7oz1Lxba1rrNn/qFItt4qJ2+6MeltaqoVFpeeiadYqCaybjhT1/sJkQQS&#10;V2tMoGQy/1xt4mutRRQjSZITaxMxCttQDTQFua3DxpHd4UmkBG1iqz51fXZMXeMqNsyFycsNmLnJ&#10;nA3nfTn0NIlN1yLZdiOJRYeCKOrWZspqN1pXedG+JpAlh7Nwy/iSollmLDwcI2WMUg1ATGw3IE25&#10;uzPLhqploUxaKGjbakpomS5++ROJrtUmul6LisVeVK5wJGuOCekzTZiyPZDmDV5MFXppXaNc+HUm&#10;RhpVSq2d1J0rnqnjyJsqBNkXS/Uif9XQjIwOC2mow0WIc9kliWPJoVRmryvC3H0k/glaIiil0rjK&#10;iZNG6Ci24sj1WjqX+RCYqkX93FC2Xqmhe3Myi/ZX0r46WsjPkggREuXuh7cIi6MEgo/YhpxpnpI0&#10;3IRs5Hm+ltDDBMbafIm6yyC0PD/HwP8rxtp/jq6XiIz5MLTch4soWWEdMZJhJn9klNmf0XUaSVyx&#10;F7kNURi5qjFabwijtYUETIYxXPMrxpuMRMN2nHx2MOMsBwrRDMfazwDbQFPGCMUMNxokFuorNJ2G&#10;M872S8yCx0oSscAhRRvTmNFYJ4u9S1TDSbK7a54yfkgdD+XuWZkWbkVCdllj8S1T7tgYyF7oskqf&#10;4vnhxLc7irWUhFSoi2+hMeoeI8TWyXdENC2CtRhi8CcGqss24c8MHPtnhqh9xQiNL5koomflLwEf&#10;aYK22zDURfhsQvUxC9DC2H88piFj0fMVsYvVIb8njDgR7HEef8AgROxdkvx+ujHm4eqMtP6T6nPm&#10;0eo4pOqLYOpiHKGOSZSGiIm+iKA5Dpk6+JZbEtPqjt8kSUwzAmnakC32yAl/aR/ZPclC8VM5cu8S&#10;l5Xxireeijt5IrboicTUS07e/yBx9YFT979XjUca8Oj1X3nw8i/ce/kbt5/9yq2nIiQiMjef/oXr&#10;T/7CjWd/49Zzef7sZ26//Ik7ymdf/VVs0AshmRucvbuFU3fnsvdiOZeetXPjdSdXnk/m1L0adp7N&#10;ZoWyhtCOYLacSGTvhUy2nY1VjUhdcVSC+0iMBFkQFXNsaV3uS6KQSfVsoRel5+dWX1YeDGHx3kD6&#10;joZRs8iE3C4dWvoCCMjWIjhPgmWyP1WixC0LE1VDF0KzR9PRH8eDHzdx6eE86ltd2Xowjre/N6vW&#10;LHr4fjIHr8Qxa40e55/HcuRuDNNWWItlCxV6iMAxZQB1y1zYfatM/juV0PSRBGeOlSyuT0SLtmqO&#10;3j03m6mZ7UdSlR7lMxzwF1LxTNPCKU5NgtRWglOP8CInoic5ie1KY9nJbBYdTaRS6ENZvKxzsy9d&#10;W72JrBlD21o3+k8FU7/cWI7NkBlbldn7IkiboicYPVG1LEVShxnRTdqSkZQJsQPYfruKObvjCRZb&#10;ovRiblkZTsvqMIp6fUgVm1kgdiitVcqRNoakOkNS6o3ImWJL7lwRkFm6ZPdaULPSX7KcZKdaNaEh&#10;RzZcy5fANmHevnhWnEoXkhhK0/JQeZ5JrtiUcMnC7rmjRWCNWXxCjudYOH0no9l1bRJO4YMpaXCT&#10;NtPNObHAe84msftMDldfNLPxSLx48yrWHM5k+f40IVEf/CTbuyYIXbgPxilGS4QsgLgaV9UdEY88&#10;fbxL9HHOVcNSLJqHBKJPkVCMBHG6Yt3abOS9USRNVcYBFaHtNR5tz0HsuFHJgu0p6Dh/xRe6Axgm&#10;IhOa7U1Imo+IyFd4pZqLoAxCw+5rSQC66HmqMdF+tASoNqMtv0DNcihq5qMZazyMwVp/4CudPzDC&#10;7As0XUagIZSkBOUEV7EQASMxCR+Fp1CVbsAIsWhjJFjVcEw2wENsiXOaLkZhYzETUTSNG49OqCSZ&#10;lDGE1VkQXu+Ikdgsk+hRuGZrqo41oNxaNdgyWogussyRMeaD+IMQy+Dxg8QaDWKMwddSNiEpoSl1&#10;h1GMNBvIUKP/QUeIy8JLC9cYfaHNcZiFqmEWpq66m6YMTlTIxUrI0UDKZyYCoozItorSYozdV+j7&#10;jGWC+1BGOX0p5R+PY6oJlnHaaAeOFKs0DuPo8bhkG6suaAdWWRIiZQ8Ukoyd4kL9hnxi2sIJr0qg&#10;eclsdpy9wPHbLzh68wXHbr3kzP1vuPj4e9VKkOdFZC4pc/I+UFkfRVxEUB7/zDXZbsjjq49/5crj&#10;v3BFROb6s7/K9gvXnv3I9ae/yfu/c+vlJ/mhGxy4uJH+3dWsEssyZZGL6i7S4p0RdK30ZFqfB4u2&#10;hLHmQBzbTyZz4nY+D36o49wLZfU+X2ZvcGDaKjtmSjbddaVQvuNF76ZQTj+u5uGPzVxWFua6mc3C&#10;A/6C1HaSTV2k4QeTVOuAZegYOekDpcK+lv+J5NyjRvKbdQjLUSe1yoQTV+v5/teFrNjkz+ReK3Kq&#10;JjCp3ZBZq5058yyXA3cjOPwwQcQugkV7wmhaqixLa0LbSjcmzTRg/5UiVu5MJbfOCl8RmZK5riJC&#10;GUzti8bC7w9MXRrImqO55LY5M2lWMKFFhiIuathGjRKfLFQjjaZ+aSiFs4QK5hix6WYa+54UqCbJ&#10;zpuhy8rzmWy4WsrsnZHEVevgIugdUW7EnJ1pQnLiswvHiSiIKAnJlSxxIHeOFQ0r/Cmf60FsraFY&#10;FDP5vIlYSC/ZK13IvyJ/jjvFvZ4EFxuK2NkQU2Imm7GI4EQypxsJtbgzZUsQrevDhXRMiG+cSOk8&#10;AxGMCBGtUA4/q2Dfgxwptx3Ny8OEzOxwT9WRz1lQ1ONAz8EkwuvG0LE1kB33iug7kcAcZfWGLTEi&#10;3s3SuLK49qqS7n5vJi+R+toWStsSdwo7zMlpMxebM4QEQfD0Wg+pQ8nyyUKFhR5CH+q4Z+rhmqsl&#10;vn887mJ1PYt1xVLYymYlFs+R5CnOpHR44TtJqG2mE5V9IbhmauObI0I/y5Gr3zYyb0cIeoF/xC1T&#10;U47ZGMsADcyD1AkqsMFKgskmVIItdCJ6XhMx8NTExFud4QZ/ZLDmn5loOg4jBw2Gaf+Jzyf+AXXn&#10;0djH6op4yG8VGxOsZPU6VzwyjFV2ZKjFV4yxHyQEIiLkJuIjNkXXeyRjnD7Dp9hSkoIP5gk66IYM&#10;x7/CUoTRADXvQdinaIlNGYaNCJNTsg7WsWOxiBTSiNGQ8urjFu7GSO1RaJipoeswHmMpq7GfGuNt&#10;xe45jGCs1UBGGIg9NP8a+1BJbDHauCQZS3I0QSd4uErALOImYho1ER2/UWKfRmIlQm4YNJZhVn9E&#10;XeymaaQ2E32Go+E7HOPIiYx0/hwN/2Hoh41BM0DKlqyLVbJYTknk4Q32qs52NWsyhH6jhNas8cgO&#10;pqqnm72Xbso5/6BaKlZZzfHa8x+4/uJH0Y3vRUs+CpT8yIB7b/4hFuh/hVL+9v8WrP+Fq0+URevl&#10;sYjMJWUvz68J3Vx+/Avn7//M1aciOMrKba9ei3rtZfGOWpbsymLBtgg6xddP7XOifakDnSvcWLE3&#10;hl1ns1izL1x1Tebhx2puvM3l6O1YNp70ZYlYlHnbHdlyIZZtFxKZL5bk0ttabv/Qyo6r6XSt8xa0&#10;DmT5cUVoMll4MJvFB0ppXBJFolgSl9iRguIevP5tBou2BlDeYUdDjyubjsXJcZVx9lo2HTMtaZ5u&#10;ytKtylwz4Zx6Ucyqk/KbR/3o3mJH1uSJ5HeacfXDFA5L4Mxc48yy3QHc+zSVFfuTaOh1J7lGSxUo&#10;9XPdqZxhzebTWSzcpdxiT2TtmQpmbUvEP38sUZUmgv6GclI/xyXta4KKJ1I025IT30zi3Hfl7HuU&#10;w8YrGSw8Gk5JjyVZU0yJqxSLED2cjGZ7Smd6YRUxROyCWJulTjSsd6R1ox+FPfYUz3KVgB+FX46m&#10;ZH0rggrFWjY64qN00BLaKup1JavLER2f/8E2fCyJlW4kV7uJ+P23R+5UxbpmJWUAAP/0SURBVBZt&#10;8CGv25TEJg16RFj7T0ex+FgIm67ms/N2MTvu5NK0whmvbCGIzFFMWZvMslOFNK7xoGmdBzHNE0ju&#10;MGTZ2RQmb/SmaZk787YEs+5oJEduFbHxRA6pdZo0r/Bk+rYQsrukzpYHCCFZU9zty/k3K1m6qxl9&#10;l2GMMv4cPbEw2W1hZLT64ldogkXsGLEhI3HJ0SCkRl+1WFrOTAdK5wdSuTxaNQF2dJsBub0OhFRq&#10;kz3VhcQaEfBzEVz9WMyc/cGUL3DHPWUio83/iJ4EvVuqEXbh+hjKf020GYqxpy4GLjqMMR7CGEOh&#10;ArEhY3SGoWYglshwsNjbcUI6+nIOTLAVkvIsUBPaMydkkqUIjj4W4TroeGowwmIgk2Yn0LO1Smho&#10;IsPN/oBV5Cg6NmVSMCdUdWvbNnUibvliR6Q82gGDGC8CZOgtge8sNs1mOGMthmAaNAG/bHt8U92I&#10;yYsiIMEPfQchECc1TERgXOOEwByHMNz0Myz8dTHz0kbNQujGajAOUfpMlESrFzRaREVN1RtXQ5Ku&#10;tv9I1IS6xiud6IS8rONFzOJ1sU82Qlcsn1ehrRCUM6Ndv8A1x1zoN0xs1Vfy/M8Yho/BKkkT+2w9&#10;rKT8HoVGeJVYiOg7yLnIY+mRjZL8X4lTeS+k+okrzz6phEXZrsnja09FXF78xP03f2HAndf/5t6b&#10;f6sm9lYWS7r0QATloewf/qLalFUZL9z/gYvK44d/4/yDX1UCc/HhT/L4uZDDUbETjfRsTuLYg3o2&#10;n8v67+JlJ5UlV6Ok4SVx9EYJV5/X8ei7Fq48zZeC5HLhSTqnHiSz+UwAZ5/nce5lqZBFGZvPJtJ/&#10;KIapqyWoG9UILBgh1iGWjvWREhhWTJrvgEfWQAq6rcXPZ1EnGX3FvhT+ylo2Ho9jxcFY7v3YpZrX&#10;t7Z7IqevJ/PkrTJTXaV4wxymiCWommdE3/F4Fh8KY93ZCGZvdqN2jjH9e/14+H0DT39sY/eVZNWS&#10;HmtORHL1dTvTFnvjHD1ALFsIh+/msP92KgfvFjFNBLBcSGP+/gTCytTxypIAVC6wtthQtyScohmu&#10;1C/xY8G+JDrX+6juUCU2jhIh0GDFmQx690Qzaa41ac3aLD9cRMOiCBJqbKieH0TTKg8RFkNK5feb&#10;+v2ZvT1NLIUz1pFfktJkQ2KDBd6Z0gATxwr1jCd3hhUVUs70KVY4xg8T8tIVcTEho82a6VtCmL0j&#10;gJZVIlir3Vh2PJH1V9LYdieNvjORlM0zpWKJlWpxsUnLHKgS+lx3q4BeEerSZVaULLOlbr0nTZu8&#10;xaroS+AMUV08rl/uTokQX3bbeHZcLqBJiKWg24KpW/1ZfjGRti2+NK7zpGSRkEiHDXvuTiOtwYuR&#10;Jv/DeLEExhKoZv4aeKTo459nhmeWIS7pOrhmaeCUNRKPgpHYJX8tYqLFnEOJLDgbR41Yy2QR+/QO&#10;5W7SEOZsT+LF73N4/s/JLDohoiZiZh6oxgijr7CN1sIzxxAtt9EMVP8zY42GMHDiZ/x5zP8wXGsw&#10;ps7aGNlrMlpnCCNFaAwdxok4K/VmT0ChKe7Z6jikjSK20UGozwsjIWcXoQWXRFN0PYay7lQnh+4u&#10;ZJz5lyh3rubuKOTYi25CK7Qk6P8oNKMtASyiEDNOiGIoY20GMtpkCFY+QmjZHqjbKDZsFKWzc+lc&#10;1YqpryGplQnYBpuiLbZoqMGf0HIajVWIlNHyS6EuPdJr4rANMuRr3c9wiDbGRwTCJmmi2CINIZVR&#10;QimDGeckhOXwJWNdvhJaGSL2TA2LeE0cM01wyDDBLEHIJ9ccnxI7EY0YERwrJghh6YeMknKPwDR2&#10;IiaJ6pjJ7yoDIp2zTXHKtiWpPYPdd85w5c0bIZc3KoH5/8RFtSkUI9vNVz9x760IzK3n/+Tuq//j&#10;rgjNlYd/4dJ9EZJ7P3NJmfxbtgu3f5D9j1x+oLz3dxGW38Rriz26p0wQ/ogzD3ax9WwDy/Yms/xA&#10;LEcfVrLpfBpL9oaz8nCsBH+kUE4xe8+nsO9cPDdflvDgfQXnH2Vy8Hoc+24kyElSOmAVsFAyaqmg&#10;fEGnETmSJZNbNElrMya/25JJ81wIKRsrWdye1BYLeV2wXekhKvuUOm32XS8UMYigoleXZYfCRQgi&#10;mL4iiJO30/n0z1Je/bWcAzfjqZytL0htQetyDxEbB7FrJVx/V8y6Ay6s2GrHzad5vPylFWUlRWVq&#10;g133Ulh7IlxEdSqz1opFmaEjQprNvZ8aWLQ7jOzJelImOymfMgQhmETB/5Bixb5YUdDlS940N3yz&#10;J2AT/jXZLXY0LXaldaUt/WcS2HIzj8pF5jSusGG1WKYkyc5W4YMl07vS1OdG16YAVQe+vuNZzN6m&#10;0FIs09aGCb35sPJEier2c0SpntghMwmGseRMt1Hdmu4SkizpEe9cNBK/gtF0bgll3sEYZu4KYNZu&#10;ETuhjVn7gsQuObH8nDLux121uuJUZQLzq0nUr/dg6o4YZoklUg0mFYFrWO/HZLEgLZuV2dScRAQ0&#10;VRdpu7ZGy3kwIatdh+nrQ8iYoivH4836a7nyew4ULzSkcYMzZcuNhX40WX42h7ByPbwzdMho8Mc5&#10;yhhjbzX0PUdgLFnXNlqD8DJbEW2xjg12JLe6yHNLIS5leZRItj8pont/JPGtZkJI6RRLHYSXaom1&#10;jmCakGfKlIl4ZqsRVexHUVsGnmJpYhsc8M+xxcxbHz1HddTMRjBMZyCjdAczQnsQYw2Hom09hpE6&#10;XzDa4As0nIaK3TWkeKaIfYsTrtkaJLR6Yh03AQ3PwRiL3QjMNcUlbjznnvex5UwzQ3UGUNYh1Ptz&#10;H/P2xKkS4ZYbtVz62Ef/yXbcs4wY7/xndNzVGKo/SCyiBm6JuhgHjMYpxZzAUqnz9Y0EF3qJ/Rcq&#10;cRgugjIQNbthDDP5QtUJ0UgsnUe8u9jPJpwjLRhhPFBeH0lAgdjgMmUqh7HoeA1hoosck4MiMF8x&#10;wWMIalJmw8hxKtEwjVXHLsMIExEb0zhNHDKNVBerzeS9qHqhZ3lN23eo0Jce1hl6WIrdd8g0xD3f&#10;Brc8R9I6cmnpn03fgT0cvn6Pi8/ecfHJt1x++l4E5pPE90/ckk2ZtO72658ZcPfFv3igCIzsrz74&#10;jWsP/yqC8itX7v53u3znZ66I4Fy+JwJz53cRn1+5oCxTcvediMxNTt9by66LFSzcHiyYmsHxx9Wq&#10;FQhXHY0R0Qljw/EE1QoCZ+8XiNUq4MLjTHafC1ZNvn38QRq7rycxc7Mz09a7077SUwLWUMRDgrbH&#10;jLrljsyShl631JmimRKwEkAbz9eT0uCMTZTSyWgChbN9Vfjf0K8MtDMQYtCne0OYiIgzkcUG7BKi&#10;+oV23v2rmWMPM2lcZEB64zhWH06iudeEg5dTePVLFY8/pPD4myzuPi9k8+FI2pbZs+JsEtN3ObNg&#10;vz+7L5aLvZLvz/Ni0c5I1WTmUwT9FTz3y9XAKPgLgvLNcEkwxCF2AiGC+9aRA8lst2L+ziymrAhn&#10;3q4EFh0Iof+UP+uuxDL/cLCQg7nq1veKMzmktZsxaY43M5XZ/VZbMXd3EA1LHGlf5crUNU6sOZ3A&#10;3jslQm5xpDbrkqpMAVBpSkypuVinMURVmRFdq3Syk/rcqqx+oIzxmUD3rnDVrHSdO3woWmRI+gwN&#10;CoTi2reIhb2UhLJOd2DxOKlfW5YdThERC6drdRqtS9LIbQ4muVaEokvIpMNV6i+Y5sV+zNwgdnVP&#10;MZNXhgkpjSA8X4+K6QFEl+uz+nQhN4Ui21ZZCDGJWK72YdISe+pXBpM/14yohgliY5yFSqOpnitW&#10;t8oHUx8thhr+mVEWX4pdMBfLGkRwkYWQgg5FHdH4Z5mLoJnQvDaY3NnWpE+zYe2letaebxJam4BH&#10;7BDKuiyJrNJhvMvnqEuAhuW6CeX54aGMRI4Vi+ShhprlMCGIgYw0HiQWZQwTLUYxQm8gug5j0LYb&#10;JbZpEGPE+thGaFG7MB23LG3MxbLFNbhhEjYGDaEDm0htTPy/or4nnBP3e0kSuorM0+DSm06x+jlC&#10;mmHsvlcvtNYkFj+WgDwdDAK/RFe+Yxuti6GPOsMt/wdtn0FCSBb4l7pgFDlRdU3EOk4HuzgDdL3H&#10;M9L6a4ZZDGaQ8Vd8bfwZdhEW1M6uF9JeilucHfruEzDyG4N/gZ4kKkluzc4Y+o5E3flrERg5Po+R&#10;qgu6ah6DRUA0sBFKNI/XQjtYjtt3mGxDMQgfh3OWMZH1nrjnWKAprysXhS2EcMyStTBP0pLv6eIi&#10;5fQuciWwPFSssySapXM49/QRl1694fIL5eLuGy49+Uas0UfVnWZlU67TisD8k0dv4Y6ymNqjv3H5&#10;vgjJXYVeRFzk8eX7YpcUmlG9/lfO3/pZqOYTF+++4cbz2xy5tpST95s4cruAVUdi2HUljz3X89l7&#10;PY+1ytpB13K4866R+9/Wqiajvv1NPuceJ3LqURK7roaz63oCvTs98MsfQO40XTo2BIptUJYrTZXH&#10;yrQOmVz7YZaIUCj5HSbsvNYo/no0fjnaUiE6eORrkj3ThP7z4Wy/lSziM4aaXmcKp9qg5TyAwISR&#10;NE2zV00Jue5wtNg5L1Yf8Vct83rwitJ9P5mXPxby3d+LxDvGsv1oBGv2p5M/VRl9LBSx3U+smQmL&#10;92eQ1eJArATzyv2lpNfpMXlZiFikRFpWRIvABQt1RKLp+hntS3Kp7Y3EKfZr1ejtRfskGPdHsfCg&#10;n2p1xdVS1oZVeixVHl/IIGOaNqULjClbYMqCQ9HM3e/HnN1uTF5jq1obafuNZPmuh2TrUey6lSEe&#10;OBaXZGXhrWH4K9m1wgqXeDVplINIanahqMdFtb7Rmgt5qmEURb1OQhI2QiVSnxfS6b+YS+uGYPJm&#10;WrDggNiuKfZEFViQlO9IWbUvSWm2JKa4EBxmiq+/KUHBZvj5G+PtaUZYhDURIqKhiYZEZ1nhEzuW&#10;njUJPPtpLev21+IcNppSsXE3v2tnmRxv5xp/6hYH0bu3kIxOL1zyh4jI2Mn/+1I6zx7jYLEtdn9i&#10;tIX4f9MvsQwYT97kYLLagoRqxFa4jCcwzQZzPzXCCqVcjRbkSrJRFraPbNDGp0BTgncw/mljpf1l&#10;UbPMl9g6Rzn3Q/DPtBKBzpQs/hUmAYL7vtqMNP2Kz9UHoGY7GAN3SQxuWug7q+EQZoiFrw7jzIaj&#10;ZTcSPSEDDSEBo8D/jlcyDBqDjo8EX+g4Eqrc2XVpphByCp5xQ8lsNOTo3Sqe/m02G84lkt6mRWip&#10;Jk7xoxhnNYAx1gMwDR4q5XKgYXkaPnmmeOea4CiEYCWkYBA2Ab2QcWj6D0MncARuGZaktyfglurE&#10;CCsRAtfxDJVyhxcGs/HkJkqmFDPOciRf63+GlssQJvVEMak3RNrEBOyjdaQNDmOC4xDU5RhG2X3F&#10;OJeBTPAcgq6Ql36ImvzHeHk+HNNIOfbgcaq7SDEixGbR6qqpOg1DJ6IVJLYszUBskZnqGo17rrVY&#10;qTTiWxKExvwJLU6QZJJF85Jedl46x8l797jy7LVowrfihj6hLA5w59UPDLj/9v9Ebf7Njae/c+2J&#10;CMwjERERlIsPhFTEFinXXf67V57/wrnbCsEo12nec/XJTY5dX8m1Nz08/LFTKj2X/WKH9t8spH9/&#10;GOuPRXPibiH33tXz+PtaHn0o4+HHEm5/m8++a+HyuXixRhn07vCUbObCMhGklWdSZMuQE+FK96YQ&#10;FuxMZtGeeF7/czVHHzSw60aJSmzapeHGtRjhP0md9C4DydiO3PypkYsvqlm01Y9Zq9xYsi2ehqku&#10;FFfosWFXNPff1XLleSqnH0Zw/U2iBEUxp24niF1L5sHHHFbsF/uyyInMFktp4Mb0icjN3R2vGr8T&#10;X2dK1CQTzIMGU94VQOEUG7ok00dX6FC5UMovZVp6PJ3I8olsOdXA0XvtLD+UwNbLeXSKUE3f6sLq&#10;ixGceFsu9iiKxjUmrLkWwfzjISob0bXbg55DgZLtlTlv/NhxK1uEVmhmhwPrLoTJ83i2XI3h9OsK&#10;lgphxdaOlXJNoH5JANltNtjHSPaLGU1cox3pU5ykgdqIILmS3emIc/poCnvtqFiqzPtiTuemeNXd&#10;p+Qaa2auzCIm05qAMNl8rPB1McbVyhRXC0vcrA3wtDHF01q8uo09Ic7uhLq6EOjmSrCvM4H+DiI+&#10;1tQ2hbNtbwM3Hy0Wwu3g0PVsTj3Np2ebG3O2R4vVS6F6SaRq2sXwOgOK57pQMtceZcVLw7DPJHAH&#10;Yx2ix0TrkRi5T8Qr0RINx8FCIcPQF4Exdh6Dmfs4SjtiaFkeTf5sM+LbBPXTBuGUPl5skQOT+3zZ&#10;f6+QQ29r2XSrUdUvKVvqoWCmG2GVFkSVuWLpr8VIs88Za/OFWI9BmPnoiLhoMN5cxCjZAQ35/6Ha&#10;Axmi8RljTL7E2EcNixANdH1GMsb+cwz9RmArVqNY6GrlgXq84oczf3Mmj39ew92PC9lxsZTi6dZk&#10;TjYna4qn2EBzhhgOILZC2uCMKBLq3MQ+W2AVMQ6HeANSmuJwTXNG03M8ZmG6OCeboS7E4RhvSu7U&#10;dMyCDBlm9hXa7mMZbTWE8bZjCM4OoG1BG27RLoy3HCE26U+YB4xF122Q2PDxsmkxzm4gIyy+YLj5&#10;Fwwx+4zhVp+hJkKkEM0oe7GGIq7DLZWewGKbwjSZ4PY16p5DVWJjHK6hEiBdESJNIR3TGLFSkRoY&#10;hIo9y3OWhO4pxBVK4/IpVM5tlq2dJfs3s/vyac4+eMid1x948OaTbArF/CgE8/Zf3Hz1v9x4+b//&#10;vXj7+DfOP/yLWJnfOKtcb3n8N87I/uzDnzj76Ad573cRoP/l0qOPQiQPOP9gD/e/X8Ojn2Zx6WUr&#10;V163cfhWsShtAodv5nPsVq6ISzM3Xxdx5m6c6gLvjtPBbD4eJIhVSvc6sQD9tkxd68ySg+FsvJTO&#10;lmtZLDwQTPdGL/LaDYguGcac9WHsuVrKvltF7BGbcPDJJPH5Qk0Xi1hwOF4EypaDt5N5+5cpvPxU&#10;z6WH6bz6aQq//msBJ88lcehUCJcfRPPqh2y+/XsWD75PZtspZ/r3OAhyurNPxE4ZE+WeoXjiYVTM&#10;daNqjiNxkzTF+mhhHz+OoCLxpRHDsA4eIa8b0trnR3CxFqligwpni53bHUtqkya9G8O4+LqRzRcj&#10;BeGD2HwlSWjEm7plXtQu8yBlsibli4xYcz2KJecimSL2pWi+PcntyvUYb5pX2VC90JRtN7JEXGKo&#10;XaKnmqBp8UF/NoulW7hfrNVcIxHiNJYciWfhvjhmbk1g6sYYKhb5Cg1q45utj1PiaBEia8m+A2ld&#10;GcKac0VyXMptYy8i8iwpqA0gJdsZT3cDXGwscTI3F3GRzGpqhq2+BfZGpriYWONiKnszEzwshFgs&#10;rfExtcbf2gV/BxEaTzeCfeyJDrOiusaVw6eLOHE9S7WuVdNyN4pm2xA0aSy+k0bTtiWcLXfrqFzq&#10;Ss0SN1aeq5Dk4EbGFH8R9UgchZj8k+U309xVFzjHWw1SdZvXtRqLmtHXYmNGCsUoC+gH0Xc2D6cM&#10;ZaZ9M4rn+bNBnvfu8hexNmfZmSK6NifQsMxTxNaa1DZvkut9cIzSQ8NhCMnV3qTJsWuLLdJ3Um5N&#10;/5lxYptG6w9iqMZQPh/xZ/5nxAA0HUfjq1izCmtiauwJL7WWAB6Dhf8oOpels/dyE7suNpAuROMg&#10;wWnm87WQpFLnhqrOg5ruIwnIEiGdEY+NkMVom68YafEnBukPYJDOn0iclCTtO5eJdmpCOiNQsx/G&#10;ePuv0XAeLQI7TuhEaMNN6RD4GSPNB/K14Vc4RFriHuuOXaAdo40HM1TvfxhrOogR+kKC5p+LqPxB&#10;BGkUnmn2aLqMZozNYNkGouM5RuzUBPS9J4gNFQtlPZSxtl8z3vFrxomYj3f5GvskE9yy7YSotNAJ&#10;mshYj+EqYdEPFsIKUoYa6BI4KYjAinBm7JgrbW8VK09tpqKnmYLJ1Ww6doiH777nybc/80gERhGZ&#10;AddEXM4//oUz93/k3EPZP/hZxORXEZVfOSUUc0os0lkhlwuP5H1lUl95fPbeXzh95wOnb98TgTnB&#10;kRuL2X2hlh1nCjh9t4YdJ1O49qyGO28auPykjMcfGkXZyrj9ooAtx/1ZusuFWWuV5UQsxes7Mn2N&#10;O6uPJrP6WBKbz2Vy7GEpOy7HM2ujMyVii0o7bYgvF0uxP4eeXVE0r/CiR2xUwSwHAksnSAMyYfIK&#10;dzacjBVBS2fVPle2nPAVbMvi4NUIztyJ5OqjFG4/T+HK02je/bOU008SmLHRmqWHgsXi2JPYoq6a&#10;kd0730AynpkIViohhVq4Jo4iIFeXoEIT0lvcxc6VEF5igmX4n2mWrJnf5UhqqzFZkx3xSNUgTQhi&#10;0kxHOtZ6s/6KMn4nQgTCWrLTl8TWyG8LdSw6pLyeTJ3QSlmfLWkzLPEvmYBDwkBV7+W158KoWmgs&#10;FtGJ+Qd8mH/Ynx6lL9AqO5KVW+qzjGlf5yG2KUJIz4r+UwnMl8c9e6PFpoXjlTueCDkGo8Ch2ESN&#10;JzjfjLxmEbgZ0SSXOBMSb4mXnzHOTrrYWWiIuBirxMXdygZvOxuhFms8rOzxsnHEzdIOdxuxYEI1&#10;Duam2Brq424qlGNqIZ+xxd3aGl8nR4K9HIkMsSQj1ZqaOh8ae8TmTLWke1s0M3cFsuRUMOuuxbHl&#10;TgFdOyNU89BmTfckdJL8dpqOqvu7eaA6tsEiAjYj0HEQe+SkJsEznGEag/hy5BCGqg/E2l8yrOsg&#10;ahbEUt4bhV2iJl07sth8bRIJLRNxy/uazBlW1PR5E1A6FtfcYeTN8iWlXURG6iC+2oW8Vg/OP51L&#10;TI41n438I0N0/4i63WCGaA3Gyd+e/IZY0qqFQJJ1sItU+jXpiH0PpGhWIGFlxvhlGnDy8Tz23mlW&#10;Tbat5fYlbonjKJjqSePSaCKrjXGU52HF9vhkmWAWOgLjwImMshrKGKvhYvsm4JPiTHCWp4iYiKeQ&#10;ibr9GByiLOT9rxlhqgzE/BP6Yt8cwq0YZvhnoeYCKmYUY+gpxGE9jkGaAxljNAT3CFvULUahbjYS&#10;dbFT4+0HqexRQK4LPhmOTHQazgihFTXHEeh5i0j46QnxGDLBfoSIzCDVXa3xDoOxjTUQqzkeI7FH&#10;LhnWWMUbiZ3SENtkgH6QBiZCWCZh+jimOuAgZTeNsCCwOJSC7nKmrJwpjuQMl58/49433/Pg7Y9C&#10;Lz+orNKA849+4fS9Hzl19xMn7sh2+xOn7vwoj5XtJ9l+Vj0/d1cI5u6PnLz1kZM3P3L06jccv/FA&#10;qOS02I7tXH25hAOXK+W9SnafSOHeyzre/tTB65+m8uS7Rh59W8PZW2nsPBsuXtmHlUd8WXcqlD4J&#10;8GkrnZmzwZ++fbGsPhivIp/Np+W9/X7i78qYtjoah9hhzN+by5qLhUTUjCWz04LIOjM8cjQIEB8e&#10;Va4hAhTDvtuZrD8TyuzNjszb4c/C3W6sP+nJw08VXH2RwcFrIWy/GMKsLa6q5VHLFziq6MF30hgM&#10;Ij7HNkkNrzxdIqrMsY0bi0eaKR4pRriniqp7fEHZrGDWn2ukpT9c6KKMI0+mUDTTnGnrkjDwGCLe&#10;/0vVXaPqpe7MOaDM+K6hWgyua3Mw+x9WMGeXBNpFZbChZP3GMcR3aJA3z5p6IZeGxTYcuJvEiRdp&#10;bLiQKBnYmq4t7hJAXhTON6FwoS2FC5wIr9dg8jopx/lscqZpCrl4svRYJIsOJ+OVroFb5lgSmm0w&#10;9B+HfYQ+9bPSiElzE1ExJzDQHj9PO3wcrXEwMcTe2BAPERB3W0vV3tvOTsjEEX97B3xtRUAsRYxs&#10;RHTksau1JfamRkI4hjiaGAntWKg2N3ndy94OPxdHAlydiAzyJjjOkgXb87n0bjaLD4SyTkjuyJN0&#10;dt7Opm2dF9mznQmrspB61VB1VlNzksBwGIq2ZO/x5oMZpvsFIw2HMsFyHAPH/4mJxroYO6oz1vCP&#10;fK0htkDsS0azm1gMbWKbrIUIvUmYrKfqo9O+KZJt91upWxVOarcpad0imIU66AUPwTPDBOvAYfTt&#10;jJK23oqB81BVHSVWh/LFuK8wFtFtnp9Mz9ZUluxLZ96uDKIrzcV+jiGx1VUlMokNtszYkiB1rI9f&#10;uSYlC52ZrnQqXBVM2hR70qbZM2muB5W9XpT1epM51R7XFD2xSv5El4Zh4KVDTLmv6tazcmfINsIY&#10;j2Rb2pbVYBVqgFOMlVi5wYwUoRlvNRJtp4l09LUIoe8kNM9PxHAcQ3RE1CIkCUQ5M8F0JKN1B6Fp&#10;OQqXWDO0XJUhDgMx9FVD12OsCMhwoaehjLIewWBjERQR8NGWg1V3qcaJXVJEKb42EO9MWyGZwZiE&#10;yjkJUUfTTyySUJ+JsrJBhAiNWEzDAD1MQ0zkuQVGwSakNeVw8skVjt+/xck7D7n1RoRFBOaO7JVt&#10;wJm7P4hofBIi+UmI5EfJ9j+JSHwS8fjEMdmOXv/IsWsiNtd+4cSNXzh+/Sd570fZ3rPn7CX2nd8q&#10;otHFwRuN7L6Yz66zGUI1pdx6Vc3737v5VjZl6so1gvhr93qqBOaIWJkzT3I48zSHE4/yWCgBVNsr&#10;nrRqMI29pvJeBTc/1osdyuCQIHXuFDN8c0dT2mPD4ZdVzDscLpgtNkKCcuqWOBr6g8ibbk7v7hA6&#10;19vTvdmeuTt9KejQoazbhN4t3tz8MIn910NZc8STsukTVX1sEpqU/hbDyZ5lx9Sd4QRXK+tcS8Bk&#10;q2OTNAzzyBHYRYtqx+ljETpK8HYAZoEDCS3Spmy2O1NWB7HmVJ7YkwBOvehiyZ4yYsvNSag1ECKa&#10;SH2/My0r/Zm2UZBymxfbbydw4nUhi4+GsuhINLN2hdCyXghutzs7HxQybbOXahkUpRNg3+EQZmzw&#10;ERJSFl8T0lnoSOZMO9KEmEKr9ImtN6JinruQjjMzd4aw4FC4ao5hJXPmzfChYGYg4YWeVHRkEp3u&#10;RFCwHaFBrkQEuhPs4YKHtYiJrR2+9pJlRVQ8FRERevGw/+/eRzZFYHyEULwUkbGwwMdKviOP3YRk&#10;PGXvKlbKydhYJULK5i2fD3AWcRKh8fOzo6Y9miVbcihoNaB2riF7b2SwXwjmyPMa6oX+OtfFcOTB&#10;DDxTjURcRjHcbJBYg5EUtSdj6qHO5+MGME5e0xfrYOszgf0Xp0v7aSUsyxItxy8lcyYIRcbhmauD&#10;T4Eu7RtjKV3gTniNkWpYw5qLNSI2wbhkDZM6DMEhUZsBXw/AWqzChqMZPP5FzpmIiDI9hGO0JQO+&#10;GsDnowbgEqNOxSwP5u2Jomd3MLnTzYisMVXNoFezOJH8bg8h2QSSmjXxLR1F3hzlupdYNfmOS/ZI&#10;/CsnUrPclxUnS1hxqlxIs4jAQkOhChuc42wx9tfEMVYXTeeRuApNKsJTNjODSbMysQ7XIzhXbGeu&#10;O8NM/iSCYSH2IwWPJFsRJH3VcAFNp3F4xAk1pnkzTghviOYXfDHmj4zQ+QKrQG08kyzRdhkhQiIW&#10;02UU42yE/oy/4Eudz8SefcEIs68ZZvyVbF8KwQxBTRF2rzHYxZqortNYCrW4ZdlhHCF05j+eUWKj&#10;xsvvjbIbhpaHBnWL6pi5ZQ5jHSbSuaqHh7+858Y3/z+e3jI8riNru3YmbJZBzMzMzMzMzGjLkiVb&#10;BhkkMzMzMzMzM2PQdpgmyUxmZn37nDzv96OubrVare4+VWuv+0DV51x/+VY9RH3jxXf/18RgLkgE&#10;OqmA5Oo7Tt8SY7n+LUeuvOHI1bd/tyuKrXwn7XsOX/mWw9f+hs+Zu18LfK5w9OZGzjyayrF7MoBv&#10;VrDtbCZ7L2Ry6WkNNz8bIhsylp3n0ll3KIKVe4M4dDVTIlkpV15XcfXzWvZeT2ftiRgW7glljVTh&#10;61+NYdnBZCZtDGLP7VoW7M8nqVGXxCYDhsyTCv+8hrVXstX5XIescGfEhhBGbYgQA5CYdaGQFWfS&#10;mbojmDVnC+haH0tGizGt87zYckGZDLuSqetCSa7TpHCMtYBJDGZ+JEnDxVKq9Ikb5kD6CF9cM7Xx&#10;ExPwzNHBI0ubwCKJT7V2FI0MpmWmxJJ5cQyd6S+a7ifWoUyf6c3my2Us2JdHx2J/zr7qYMmRLDLa&#10;dIivF/PancSSQzECj1Dm7PNm+m4v5h+NYvPVYqZtD2T56RgufNvGvMMJVM8wYdo2ZQ7fJFYdThfI&#10;hEus6k/7ynCBagyeBXo4pWtKheklhjWYsavSWH+plFFrvGQA9JaoZcWwJckS2/yIzBdISGaPjLUl&#10;KtiduOAA4gL9CXP3JNjJjQS/ENLDBESBIUR5+RDi5UFogNicnyehnq5ECHyivbyIE6NJ9PGTJtYh&#10;LUqApDRlf0ygg1iMvSMBDhJ17CRmOQloPDzFiFyIinAhNsmGojonFmxL4aCyvvaqULZdqpIomMHC&#10;fQl8w1ryWj0FMP0IL/OmbUEZmUMDGGj7EaZePRk1J4fJS/KoH+XLvI057BVLvvHlHLrlcy87UsHE&#10;DSnEK7PHldriJdsrWIzWNr4v+gE96NqUw/0/lzJ8SbB8H/bM2lZLaXsSCcVu7L/WxvlXbXRvjCVv&#10;lHLtlnJ1uDVxRW5izBlsvVrJydeNYlyVtC0Jl1gwWF1RcevNCaQKwJYeyefMF200L/ITA+uJVegA&#10;8kf6MWpdBvFtzrgqM9TFD8Iutq/cakoEVKLKx4QVhlI3qRiLsL7Yx5jgmmSBb5YthR0JEmlcMAsY&#10;oF7ekDc8jsSaQAJzneS7kc8jzSXOVH4/mP4CHrc4K+xCjOlt8gGDrZV9MBKZ7PqI3fTDJUoMJFBL&#10;4pQOJj4DxYQ+pZfZP+hj8TE6zmKLbppYBplg7q+Pa4I1Br7yHLeeDHT9VACjiWuqjRRXS3W/i2Go&#10;JgbBWpiFS7yKtqJiYiXbr+5i5bH1FI+pYfXRXZx7+lAS0GMuP3nDzRc/cu3pd/9/63Hq9g8cE0s5&#10;eu2dChkFKsrt0asCGoHJ4WvfSXvHoWtfcfj6VwKUNxy79ZW84GsuPL7Jna8PcenlZC68aubIvXJO&#10;PajgumyYB29a2HoijgVbvFkpUWf76SQOXMmUOFXN/stpbFV29J6O5vD9HLZeSmDjuQQ2X8iQAeUv&#10;xqJcy2PIuDWinKOdCS4ZTFipFpVTlPVo0tX1fFZdzGPkZl+yJ+nTsTGUCdslau2IZuudSpadyWLl&#10;uWKqpriqp6q3LgkgZYhyeNGUlhlh0oljWXG6kQXHpbrO8iZuqDnJbS5kjvbBLUtLcuhAUW9LHJIG&#10;YBX7CZE11lR2x9EyO5u2+YlUTPCidqqfdO44sQhPVp3NoWG2lXpYfc3pDDaciePE0yb5PJXEV/dh&#10;2sZwzr4YqkbCUUutBCqeYmLFHJDva/oGP9rmWjF2jTezDiSIzQRz/k0Hi3enM3K2l8TEDKq6bElv&#10;tRCz0iVImXukyY7SSVG0LM6QauonFuNH0ThLyc79pZJL5Cm3wihAqpmoeEiYK9HBMtAlukR6ehPt&#10;7Uesjz9R7hK1fIPJDIsiJTiUOD9/MQ8fogJ9JOoIrDzcJRq5Eiotwk3gJABK9PUnLTiEtJAQUoOD&#10;SfIPVMEU5KTsCHbC09oBb1tlX44HAU7u+DjYEOBnR4JU4VW7apm+OomS4dbM2ZbO8IW+jFxoz+f/&#10;niFG6U1pZzDtK9IZulC5mjyM+q44ic75HHswjo3Hihk7OwrfGE3CMgey63IDxx+1y3b0pWisLf65&#10;RjhLtfXMtMIl2RCnhMH4ZGnKa/qy9HgBE6VYdSwL4Njj8Ry4OZWioRHElZgRXaZPrdiecgX6kNnh&#10;zN7czITFAv2NmSw/Jv3xSgzXv29htbL20vwg1pwfQvVU+Y4qjCWyKPMht/JSAFk6JkgG+YfoOPUi&#10;sNABp0xD7JK00PJ4D/MQDaIrPCWuaGMdYYhnujsR5X5YRAp4EpX5pMvwz3GUfhKAScBAiTcD6Wfz&#10;Hs4Ck+gyXzxTrMSaDbAKGyzR25miUXHYRWnLc/thG6aLd4qdgMSQ6KJA3GNsGOz4CeYBmuqV4Ob+&#10;g9Fy+hQdlz70t/qIfpYCEE8d+Z2eAMZYmiHmgbr/ZzDamMvr6fpqSBQywDJavsd0K+yTLXBMsZZi&#10;pkwkH0xAXjDRlUmMWzGVqRsXsvzATi48fS5C8QXXnn3HlUffc1XalcdK+4Eex2/9KBHmO4GJNMVe&#10;FNiIoRxRrObWdxy/I7+/8UZu/6/dfsux21/LYy8EPJfYc34Vey6NFhvplJhUJDmshOffd4j5ZLH/&#10;XIbAqFigVCSvn8PN1w1cflbFZjGWFfuD2XU1nb23M9l0KU5yuj/Tt3qz5KBk2aWBpA8zJ7HBQDpA&#10;CDltEjuG20medadTIkXtTGs61vgz5YBYzEp3CpQF6Rf50L42mK5d0Yxc56+uGlg+xY3oRlOp6hJx&#10;Ej6VWOQkMSqHUatDaV8dRuPCYMnv9urkTGkjXPDM1cUuWTpnninumXoCmEE4pWgTVe1CcpM3FqG9&#10;cYjtzbQtJVKBKxm5JJFQAV/3ljiiawdR3uXGpa861aVcp292l9syyjvMaRhvzelHddz9ZgibzsSL&#10;/Rix70Euxx4pa1/LYBpvSn6bqboA2cRtQRKjWmjqdmDdkRxOP2ll3HIZfEtC5PN4ktLuhLPEt5QR&#10;jpRNDSZtuOj7EFOa54Ux70ATkdUOuKboE5hhR1isRJwAdwGKu2oiEQKYhIBAdf+KYh5R8lhyUCDx&#10;EmuiJRqFujnj52CLj501XjbSqSwtcDU3x8XUHDdzK3lMTM/FjSgxm+SgIJIFNEnBYQKvQLwFMF52&#10;8vdOHnjZuxLk6C8xzB13J3PcPU0YNlriS0cYYVmDyWoxku9Lk8xmPc4/G8ac7elUTfOkfKadbBM3&#10;yro8yG5xY/SSeHXeoF1X8zn7ZBQrdtexbHc5S/Zm0j43QAabPePXJkglDSCm0k/ihY16pMRFmWc3&#10;X5/YanPaFnmx8GA0c6RfnH45QmKIDz0G9sArwYgZG4cxf0+LekFq6jB9xiwqpKojhdyhvgyb7kPj&#10;VH0O3s3jDQvFpNMFZuYCBHtWn0pTdwdMWRXCoQfNXP96GSGptvTUfY/eNp9gGWskfcgMjzQtfHIM&#10;yR3lpxas8HJnnJKMCStzJabeFdd0MzacX4F/totEwwHoSxRU4oyuR38xlgEYin3oevTFJ8OeyAo3&#10;YmqlTwt4U4b4qFZkGzWIEfMr6Vw2RApnFfEVIZgGaIsBmapn/rrEmklcclNfU8PuU3Wem37WvdBz&#10;HySP9ZfWF2O/QepzDfwFSKHaGEpEUuaosY0zFosxxzRSHx3/QWKFylrcIWI4Fuj5WWIZ4S6FsZtz&#10;z5+IVDzl8tM3XHr0LZcf/cClB99x6eG30r6nx4mbP3Ls5vecEJM5fU/ikrJT9+5PApLvBQ7y+F2J&#10;Tfe+5+Td7+X3P8rzJCpdEwhdfysx6SWnbp3izhcHefjtWu69Gy+/K+Do5XwOnssSRWpit0SmdYci&#10;2XE6XjJaDfuviqWsERM5EMaheyVsv5LK4UcFbBaLWXIwhMV7oxi7xI/yCQ4ykJM5/HCimEMQ5eOd&#10;mLIlhm03lVnnwiXe+LPnWTOLzyrzhDpT0O1MbIsuCe06pI82IEc6Q67k4qgGZf7ScErGh1AzJYiU&#10;FuWy9h6kjrClcnooRd3K6fVe6mqF9kn98C0wlQ5gh1+uGfaiuJYRfbGKVCah1sQ0aADVkxKZs3so&#10;/nn6ovQmBEj1VCpadXeIWoXrJnrIZyxh08lUDtyokupbRE2HPtvFXj7/s1VdG2nyGkeaZxhIpMzi&#10;4fdtXH01ktpOMYZ8TZYdz2fRoQRymwez+nA860/FsmBvNPMPZDFpm7IEqw/mCT1wzOored9QOqoV&#10;haOVa5eiGLNcTGpaPPXdqZQ0xxKXKDHG05EYDxcBiCex3mIhARKRxEpCXJ2J8nYXG/EnKyyAJF+B&#10;sasjEY52BNhY4mVpjoeFGQ6GBtIMsTcywVaag4kZ7uYWEoWciPHzI0FMJsY/QCKVD94OrrgLZDzt&#10;3fCyclMPd3u72OPqbEVMvCd5FQL0ShdGLUmgYqqvDDgtJqyIYvp2iRUtmoyTaLviUjEFnU6S9XtI&#10;UbFS5wOausmHU0+HMWZhOFVj5X/Ef0pglj45w1xYdrSJ+btHEiuDSzn/w0y2kW2kjgDKn1Un2zj2&#10;okMMM5uKbmP23K2lcaYrCVIwykZFUj3RT6JQIzN2xgukrPBNH6xeI+WTYkRmoyVNkyzZci6Tez9O&#10;UFe+WLQvhfViq4fullM5wobYfF0auoMYM6eaiFQ/zAUMylE7D+kTylSWdrF98M03I6/Tn/gGb8Kr&#10;xO5KrLCJG4RzuhYBJTa0LWzEJcEKHdc+DHLsia77ABn0umi59sfAe7B6KNk0UBOPDDOJxX1JbfWS&#10;ouIjBqRMUtWb9GZlHupyCtri8U6zJbLUTwzHmP4OH6HvrUFSbTgWIfp8bPoe2i4a6HtoqXAxD9SW&#10;297yP/phLOak79cfLc9e6Pj2wyRMC3PlCm4/DcwFMJ45UjgKfeUzBQpoXBm/bial44eKAJSw//ZN&#10;Lrz4nHOPv+LSk+84f/8bLki79FBp39Lj3J2f1X0vpwUs5+7/Iu1nzt5TDkX/pD52SsCirDd76vZP&#10;nLoj4BEgHbn2k0SoHzhz6w1n79wTFTrL9RdbuPCkQwBUzZO34zl9o5LTt6vYIIPk4LVcjt7O4dLz&#10;Ys48LmDruXgZfAUskA616mgUp5+Vs+d6iuhrNmcf10lO95WcasnEtQGskKw7e2uSRKc4yX7VXPu+&#10;k1Er/BmzOpyd94aw9Ewp6SMsyRrtRHqHPeGNOjQvDWfyzgKyO1wkOw8iotacnFGeZLQ4EFKmh3+h&#10;AR7Zhrhna5PZYUO1ACaz3Y38sR4kN9vhm22iKqhxwKeYhbyPbbTc99fALclKcnYYQQUGFI32J7He&#10;HhepJAVtPuQ0e+ASI/QP6cHoOa5sP5vParGxryUCnLxdwLp93jz9rpq3/2nl4vMCFu8IZ83hKPbd&#10;SOLBjyM5dLOVqAJNmqY4cuRhIxNW+bPicCyH7hSz6li6bNRomuYF0SSDLHeCm0DUlcwxYiJlxhIH&#10;dKUK6hGQKcBLNyKjMpCsojAiQwS6Yi2Jnr7ES5SJ8/YSyHgKYJwId3MkJcibytRYmnNTGZKRSH1y&#10;NFXxkWQGehHv6USkwCFYjEY5LO1hZoaPtQ1eAhcPM7ESMwv15wgPT6IENOHevvg5u+Nm7YiLlQMO&#10;Yj2OYj+eYjOudk64OBkTHmXH6KkVbDwzgYlbcyjqcidfttuay8OYeSSb7n0xrLpSwYoz9YyUCFLQ&#10;aa/a5tw9Saw+ncOSwxJdjhSTLxaX2+KrHjErEuAMnZVGWLEbEWWO5I0IxTnBBKtwDan6poxdG8XE&#10;TfGktxkxc28Ky04V0Lk6RZ2NsGNpABe/amff7XqWHMonv8NO4NSbwDwdCkba0jDZjaxGE4ZODpGi&#10;FyG2XcWrv2ZINKpnzNwwuhaV4JVkTT+z3nhHOmLq2RfnZC3iBXw5o4MxDhIjEUOwSdCVwSnGWOst&#10;gLHDW6DjmjlYHh8gtmCCc7wZFgKRgQIFDbuPBC59GSiwUa5Jcoo3R8+nn9i0Pn4S60IqrbBK6CvR&#10;ZSB++ca4pepiH6ONX6aNRCnZ9kNiCC/ywSbcSGCrg5HvIAGWQEWApeM6AG1nDQba90TLpbcATTnh&#10;UCwmYJAKGE0BtK78L32xGWVfjJ7EJQP5nWuGg4wjL4zClWJdw5mvbnHpm8eMXjmXyi5JLnfvi2l/&#10;wfknIh33v+LiwzdcfvxOAPOWHpfu/sKF2z9z6f6vXHv8h2SoXzmnHJaWdv7OD+qFj+fu/shZacpR&#10;pqM3vuGgsq9GItWpW28FLq+489k97n5xhEsvJnLpmXLuy3B2n84Tw6llhxjM6sMRMpBSuPRZEWee&#10;ZnP0bjaHbxWy62Ies9Z7qvtj9lyK5fqrKm6/Hsr+CwXqJNsHbokOS+easVGZeDtGXY60ebY9yY3a&#10;NM2UyrY9jtoZUnWrtEgcZk9quzPB1fqEVuuRIKBIGepKXIO9Oo2kU/JHAgYtYmvtiahwEMAY4ZA8&#10;CLd0Tbyz9LCWTBxTbUlYqbKH34iYcndSmtzIaLUhod6CcKk2kSUyUBIHEFI0mPGrEyUG5UsHG8Ci&#10;XeXM3VyGffB7ZFYbsetMMZdfNshniuPxtw28+WMk9z8vERjHcf/rAoFxHsu2hbBwaxCrj4ew4Vwo&#10;h+8UcVHi0D6JVbuvlIiJ2HD8Ub08Xq1Of5A21Jg8GYz54zwpmx5E2mgXoobYkNwi1SxsAK7x+rhH&#10;G+MaNgjPECOCQgS2fmIZbj4kuPoR5y5w8fAg2kO+E2830oJ8qEmNZ1x1CdMbKpnVUMWMxnIm1RUx&#10;qiSDodliQhnxVKfEURoTTn6o2IePFwnu7oTaO+JnJdAxNcPP1o4QF1exIR/1vBgvgYmzhS12YjoO&#10;AiEnM0dcLV1wt7XEzcWQoqpoqseFkzPekcp5fqSLOcw+Xsrkg5mkjtUnv9tE4m8QW283su5arTrV&#10;Z7GYaLayuucMJ2bsjmX+oSymCqCa54XQsTKUnA4rgosNSRvmrp6vZBbSRwZ3L4KLbNSlVjxy+4gx&#10;9JU4bEOtwL9ssnLBrCdV4wKJUmbvG+nIhjOVLDpSIkXGj4wRngQU6YhZ9MHI8x84CKzKxnjStSGY&#10;40+qefXvmey42IB70kC80iWeT8lm5LwCbEI1xQA0sM+Q77/SAatYAwZ5aeCeY0VkvSdO6XrYJWpR&#10;OTWO0WvzsE3QxCZGXwxFA02XD9B0/ggniSaWYToY+AgQPAUCrh9iEtIfBzEj+4y/J6xS1j+qniHx&#10;vNwG50Qdef5AsZFPmbRmpFjeMMILfMhsipWil0hwlhtxpUHqZRI9jf9BX9OP1NUKFFMa7Ngb3f87&#10;iqRMQartKXDxHYiWvGcdHw3MQgVQAhqzKGUCK2fs0pyonz+c+rkdLD61XQpeN+1L53Ps6TMuff5O&#10;YuwbLj59y+m7rzlz7zOBjADminK90b1f1Iscrz78Vb3u6ILEpXM3RXXufMf1x79yQSBz6tY3HLn6&#10;mkNXXrL/4nN2nb7Dsat3ufrkDreen+Xig3XyouPVq453nihj2/Ei1h3IYMmuGDaeSmHHhWT2XUtl&#10;54VYjinrNZ9NZNu5VBbt9GX9kTAZWIkcvJLMAXne7nPp7LxcIOYSTKsAZNqGCNZKJxy9OIi4Kg0Z&#10;7DoUdngwfGEwyUO16FgeQ9F4b9lgPaUziXqWGsiX8oE6p2zdjEj1qIpj2gA8sw2kA7pKNlYm/RGw&#10;5BvgLaAJL/LAJsxYNqgotnROqwjlfAlr2hdnsOZ8C42S9+MaDKiZFE7pOC+pGh8IqAaz5nQZm87V&#10;cvHVWG6/mcqCzfL5pKNuOZ3B0QdZYh/R7LoUwubjQRIVwzl+PUb0MY27n9WJARarS+lefTuUmz/U&#10;ceRBNuuOxLBsTyQT1ngxdo2/xMd8jj6somGqksH7UzXFi6rpgeiH9kDDswfGosj2CVpUj49k9b56&#10;Fm+qIjzZgMRkTyIDpWL62RHlJhbj5E6Ch1iJ2Eusuwupvp5UJEYzsbqURSObWT1mOGvGtrNmvNx2&#10;tbK6azgrxreyfJxyO5JlY0ewoK2FrooyhmWkUxIdS0ZAMFGurvhYSJwSqwl2diXIyQ0PK3uczK1x&#10;kGZrYoKNkRnOAhkPK0ecrE1x8zagoiOMgnF+5E6SHL85npa1kcS1S9yTiFssn3WEmGvXzigWny5g&#10;qXzHBcqcOcNdZFuGEz9Em6ELfenemk7LohApMmmsPdckEdiTEImMUZV2YqrB+OZZEFcnUK2zJKXZ&#10;lPhaE4onODN0iQ+TthZKhAqgR58efDCgB5OXFUoESiKmVpPYBjtKJkaT3uonf+NEohSkwg4fib8C&#10;1wYd6RP+sn3CBXBpjFuXJ0AKJXmIB7nD/Uiu9cM3R0wmUhOXDAPcpXBp+3+IZ54ZCS3y3RRqYRbd&#10;i/IpUcw/OhQt3w/51KYHLqnaNM/Nomt9o0SmMnVntW2scv2TDhYRA3EQiLhlmRFW40HzojLKJ6dR&#10;PzuXgGJ7hswpIr7OT4xNbLw5mqKR6RIfXSQCaRFTGoChh8BCOXPXoS+9BDCatn1xjLRUzxY28Bks&#10;MUqAIhajq8xPE6SNUbAO/V0lKkm8MlYtZoBEJgNsE22IG5rEzAOLKJs2lJjmQrHpbvY+uM7Zz1+y&#10;6/pNkYgHYu43ZPzekgT0WgDzhh7KbHVXnwhklDlg7v/Ijcfy84NfuPnkn9xT5ub97C+Bxy8cu/61&#10;wOUh+87dZMexM9J2c/TiNq7d38Htx+t4/tVKvvxuDV98t5ozN0azcW8Jhy8OZf76OKYtD2TZ1mhW&#10;7opl1d449l7OY+elFDacjmDhPi82n49n1+VUdl9KlohUIHFJueAvSJ3WYMnhXMnJxUzeFEbjDE9S&#10;h1oSKqoYpuz/KNCVjW7EjuvDGLsyFs8sDUIqbMRg7DCP+lhd0KtcNNezSBMrydWO2cbE1jtiFzlQ&#10;YoUF9TMTqJ4SiUucoeiiZN8ATeIbPUXNg6RT6OGaNYCKKYGM25hKw1zpYE06VE12p2aaJ/5Fn0oW&#10;1qRjmTs7ruTx5KexPHjbypqjcYxY5Cid0I0VxwNZfsKXrnX2zNriy9mHZaKNJew9lc6mEwLffRHq&#10;fqfdt7JVmKw4nkXtdBsKJxow/UAUK88kcfBRlboPoXCcHuPkO5i0I4PwanMxMtnosboYSYybtymb&#10;19+08vBlC0mS1UN8PcRSfAh3tSbc2Y5EDx9iPKSSebmS5O1OQag/o4qzWDm+jZ2zpZPMn8LeBVPZ&#10;vWASh5bN4PDyWRxfPZ+jK+ZzZPlCuV3MgUUL2L9wPttnTmdhx0hGFBVRFhNDvLsbvhYWAhlL9VC1&#10;r4NEIoGMg4UZ9mamWBmaYG1kgaOZHU6WNtg7mhKS4IJfio1UdkOqF0dRtyhMnX4huc0Jh8z+BNYq&#10;6w4ZkjTMjNaFUbSsCKVtRYoMZl8ShtgSXGaKRXRfGXh9aJoVTenoANKbnamcFCs2NxivDEf8cx1I&#10;H+rG/N1FXP9qAvfejOXGu1EMW+ymnm1bNz6VXvrv4xxsyKmH3ey8Vk1CnYm6dKyvxOraaeG0LUqi&#10;fKI/dVPDBXBuErcKSRdLdkj9SF3VctvtidIfkulp8QH9LMU+wiywDZFB6vMJZoF9JEaHyHYLQS+g&#10;jzqjf6m8jlWiYlKBlE+LlLgRhl+hsspjCJP2loqtheOSbohx6ADcM6zVlRdNwjTwkL4aXORGydhs&#10;7v92Q8bDOolbYSQMjWbd5eXkdSYJ0CQWxmriX+AgnyMIqzBdrEL0GOTwqXrS3sdG/6C/dW88E12x&#10;izBG17uPxJ+BmCmrNSRYYCDv20D+xi5ZYlm6DWaR+uj5icWEiXXF2eKY7IxFjDVl3dXy/yrwL5Gi&#10;PqFJPn8bjTPH0bVxBcuOHmL31Ruce/wZ5+9/zrl7X9LjxstfufHiV269/Cc3BTZ3XyoTgP+Hp1/D&#10;87fw+Ov/Smz5p0Shr7nw8Al7zhwT1T8t0NnHoy+lfbaRb3/dzve/r+Ph6+ncejqZXcer2XSgiIMX&#10;6lm+LZG2bgs6Z9px79UosZt8pi714djtclYfCWfudg/m7fRh85lErn7RyMEbaSza58nik2HM2BvM&#10;wiNpbLmez5Rt4aS16JEyxJIgyZ6xNTakDnMjpFiX+XuKOPJogkQlffUcFnvRSV3/HszYJtFld77E&#10;oZ5kjgmgYmYgo1YEUzHag1Hzi0mqdWf4zGxC5AsNybNXJykKyLFk6OwkJm7IkgolHaxbWfDNgwVi&#10;F1O2BLBR4tvhx00s3J/MuOUhYlietEyxZ+OxeB5+UyMg8ae624OyThMmrnPm5KsSlh+LYMQCS45K&#10;DLr7VQNXn1Ww/0YlRSM0qZlgzNhlXqLZNoxbG8asfelkjzGU6uAhkE2Qzx0sVcuBMeuC1BUbmxdH&#10;MH5zEaktkomD+qDn/QELduTzw78n8dV33dTVBxPk4U6EqzvhTrZEuzkR7epGmKOD3HckK8iXoVnJ&#10;zGtvYtusiRxYIkBZOktAMpujq+ZwdOUcFS4n1y7k1NrF0pZxet0qjq1cxqk1q9R2ZMVyts+dw6T6&#10;Osrj40jy8cXLzBxPC2v8HAXods7YGplib2IhMckWa325NbbFycIGO7EYawd9XAItcE8xJqBST52Z&#10;Lq/TncZ5Kbjk6TM4vAcRzbb4Fhmh6d0Dy5i+ZLQF4Z9njk+uPnGNjgJZS7JHuTFkdhQRJYbElTvg&#10;m2ZNP+uP6SFW8rFZD4ILjBg6y1/6k8TsDXJ7IFa03g/neG1sgnSJLXQhs86NqetTmbktjdw2Z9Jb&#10;LLFPep+sUU50rEjFO0dTIsr7+OZqS7GKJK3Njcb50cw+Ui9ACKViYgb2kXb0sfwUQ09tiU3G2McM&#10;QMfrPdqX5DB1d7UUOw1Gripj+MoMjMWsXbL0BaZu1M9JEAtxwDFjIHYZfWWgD8JCTETTrQ8mAdrS&#10;F13VHa/FY9OZtnU8i/bPZeuVjTTNriemLlLGxhxGr2nFp9BZ4DdUDDeToBLlDHQLggpc1Kk2lSvS&#10;leuYNJ36Yx1ijkWgMfo+A7CO1sU0TExL+r61MkNfjIAtSlld0obgSj9MonSxSDDAOdOOlNYkiZjO&#10;9JM4Nch7MI4pLvjkBBJfn055VxOZbRU0z+9m1enDbDh7mp3nrnH2/muJSp/R48Gbf/Hgqz958OWf&#10;3Hn1u0DgD3XZ2Gdv/seLd//j8Zu/ePj1bzx584Pc/5orT68KaA5y5s4GqcYruP1iAbeeTWHboWLW&#10;7Ezl6KVatoh1bDqYxfFrdQKkQtbtjWfd7mje/jKDX/5azrFLf+8A3nMxgyN3C1h5NIIt55O4+HkN&#10;2y7GMF8AM3WPr2Q9C3UVwA2XS2hd5E12mxXx1db4pJvgItrokKiBXWwviUz6TFwv6t7lRmSDNZZx&#10;A+XL60nHkiTOPh8jiqsvlU+q5XRnjkjkmL8pEdcIDUKzTFi5u5WAOE3CxFiCc3SwCv6AUOnkqXUW&#10;FHWYsfJ4MjuuZbLqWDSL9wXL+0tj3/UCiTIRnLpXzbMfJvLixy6JKHHUdmiqwFH2DWy4UMLRR8UC&#10;vlz23UlildjMgt1eHL6dwiaB57IDiSzak8aohf4CqnBGLQmkaJypxDE3Jm9PJn+8LanD9eQ929Ky&#10;VKrnpgipel5S/RyYfbBGOme0dE4LrKP60jg1gFuvx3HgaB0l+V74iLX420lEcpR4pJyJ62RPiKMt&#10;8R6u6v6UibVlbJjSyW4xlwNLZgpcBCor5wtMFnBi9TzOrl+itlPrF3Nm/Qq1nV6/mnOb1nF243pp&#10;Gzi1bjU7F8xhZusw6iU2xXl54Wpihqu5FZ62TrhY2GFjaCGQscXGwAobgYyTmTXO1pbYWBvh4GqO&#10;XZC+RFR9GRAaWEV9RPIwT5LaAwiQWBJYoxyyLiayKoRPlTlopWMrO9qVK5ELxvqT2mYrsdiDrFZn&#10;KQ66+KdoYRvYi6QKb6o702SAWYiJaFI91ZklRzLEgAOZsjWK/E4XiTtxUslt8E6wlL8zo6BNTFeM&#10;JLFRj9kHsmhfnSCDTE/imLUMQInLJeYSg9zxyBxMZocTw5fHScFyw6vAAN98O+mLDpgH6ak7Z83D&#10;+uCda4Bbti4V08OZc7iGlOHulE2NYOzmPAIqTNCVPhZQZox3gfQ35eikbEPnDH2xLolXfjr0Nv2I&#10;wXb9CC8IwD3ZHvc0BxUqCw8toHF2gxh0pZhRDrvubaZr8ygaZpWT1R4vNh+Ec6p8twn62ERp45Fi&#10;Ie9LC0PvATjHWmLiq8NA5czocF18pKC6iiWZROiiEyj2LnAxjzPCJtkc3xIPiXNO2OdY45hjh2+p&#10;N0YR+vK8wWj5yLaKNKVoVD5ZLdnS10cQWpFAUHky8U1lYu9zOXTrDpefKxNRicE8fvtvHgpgHn71&#10;b+5+9rsKmfsCGWUZkxff/Jen8ntlTeqnb37k5Xe/qSs7Hr++j9O3tvP82yPc+3yZZK0J3HoxiXN3&#10;h3Lp0TDWS3XfciyTs3cb5TldAqrxXH/UyMXbFWI6MyRClXJA4HL1VS0v/uzk8MN89isn3F1NYO3Z&#10;MLbfymDe0XhaJX7M2p9B5RRHUoaZ0jI3hpJRITjIl2fg3RunJENRWiNso3rjk92XnNE2dG7KU89m&#10;DSrWZsTCQG69bWf5gXD8sqWizAvmi79msvdcIUVDHDh6s4ttx6UaZPVmwa4UgUgB0zYmMmtzKpvP&#10;VtK1yodLnzXx/PcxnHteztazcey7lsbZR6VMWGDKiCnaAsoyUcFG2qUjr9xTwrL9NZROcKd7XTiz&#10;NoVy/F4xN9+Uc+PbEo7cy2TPlSx5jTzmbI9g+6UqutdEMm5lBN3rYyjrsiC5VYdhS/xJG2EklV2X&#10;pgU+NC/xoXCSrbp4V1qHgwxCS/InuNG+PJPUVjcCiwbRMNGbxiFexIVY4eUoELZ1JNregwg7R3wc&#10;JFY62pDu501bYS5LO9vZOquLvQuncVDsRYHLydULOb1mIWfEXM6sW6wC5sz6pXK7nNMbBDIb16iA&#10;ubBlI5e2beb85g0cX7OSbXNmqpCpFchEururkHEXk3G1csLGyBprQwGKRCRrPeUQt2I0ct/MBEfl&#10;eqZwV+zDpXIq0zr6foh13CDC61yJH+6FW4GhVE8TbGJN0fPSpb/th9hIxTWV6DFtW62YXRFti9Px&#10;zzYhvd6LqpHROAYPICDFnNpxyTRMTaJ5TozEal+aZnhQP9mZIXPcyB5rSs3UMDKGhGCiXKNj+wk6&#10;zh8SVWJDfoezaL81NXOCSFXPj/KQGOKsLqeSO8KXok5/6meHUjJJtkGbAKjZiPJJ4STU+2DoL6/j&#10;+QGFncqSvinYJg0mqNKU2jmB0h8tiG+xY+bhOrI7A9AMeB9PZa5bifkeWWa4yOcMKXehuisPDete&#10;9Ojfg/7mHxGU7UG22EPT3FopNJVE1kQSURMq4IuUiOJGZnsMBWOSSWuOwkWijb0AwixCLChisEBE&#10;+a4GoufeW6xFG22BX1+bj+hv9wkGfv2xjTfAOl65mNEC4wgdtAQyuiGDsU+zEsMS+OSJWeXaYCXA&#10;cc52xLfYC78id7EXS+zizamZVEF8TYz8PykiKW5YJ3lR2t3K6VcPOf/qJeefvubyy6/pcfezP7gj&#10;EUhZWO3Oqz+5+1qM5nNlVUdlMTZlMfz/8OCLn3j05meBy38ERN+x48QBiUwXufXqKDtOdbDrbD0b&#10;Dxfz5NtJ3Hw1gs0Sa1bsimHX6Vy+/m26AGYcDz9r59HrVt7+2smN55VceVHJwVtZbL+aworTUSw9&#10;KYRf78C8IyHsf1rNvGMpTN4dK4+FSW72ZfquLOYfKJNKVIRflh4m/h9TPC6MufvrmLo1V0gaSMUU&#10;iRrzogguN8Anqz/xZVocvFrCF/8aT+NkBzGGEq5/0cr9t20s25lF17JwNh0V2zpcwu5rNSzYkySW&#10;ksSBO9WcftLE9nP5TFvtJ82Tk/dLuPGmlrPPCtl4NFIsroaTN2o5crmRSYvC1dPYNx0fQvZQOwJE&#10;gdtnBrBa4tmaPYnytxncFcBsORPO2kNRnHxQQ6fExIrx5pL9G5i+PZH8UWYMEyB2boinepYbw5b5&#10;ymAwI26YHuMEeK0ro0geaUHdAtHy2YHkjHMVWzNSr0tKkjgRW2pLcpIDwa4meAlQfMQiIq09CbWy&#10;l5/NVcCUxUYIDJrYNKOLXfOnsX/xDIlE81S4KO3MmkWcXbtIBc0paWcVwGxYzrmNEo3Wr1TbhS0b&#10;VLgooDkl0enwyiWsnzqJrgaJS8lJBNpK5zQxxcncFjszyfISlSyMjLE0NMJCz1A9fG0rkLGzsMLD&#10;3wOXKGepsjoY+PdGN6Cn5H9lGVQddcUApxQ9+jm8L4DpJ9XYCM9kGUCB/WTQ+TN0biJ1UxIZYNcD&#10;TxksMQUSC5UjJsXutMzMpGJCAO0Lw9RpHOZsj2fy2hDm7klm1FqJq8sTSGlwxTvZBCv/wVj4aBEv&#10;VTqpzoGYWkP8SwcTWmskhS2chhlJOCYMJCDfiO6NRYxcEa3OQJjfaUZisyEFEreXHlbmRYmjekoI&#10;Bx5PZNL2bBmQA0hsNWfclgyimiyIqLcQiwmVWBeEmwAlSkAaXCHxJF4Tr0JL2Y7+NM0qRsejH+/p&#10;9sDApy/ti6oZs3YIaaNiWHlpCeVTS/CWWGcWqyN/64pfgQ1JQwLIaInAInQwDnGGEucGYhtriFeG&#10;rXxvfdERwCiz+/W1+ZA+1h8x0LkPBgIeZaY7o9BB2CWbCgzN5Du3xV5go0zVYCM/+8r3mNQaI2nA&#10;DD2JkzYJyhQUgTK2/LBOEDOKMMUszBSXNBexNS8xsxiGLp7AhotHOfPyGedfvObS6zf0uPn8n/y/&#10;duvFH9x++Sf3P/8PjyQmPRD4KKs9PvzqZ+5//QP3vxC7+fIX0fHPxFSucf7hbokK1Ww4XsTmEwWc&#10;fTCELcez2Cz2cvRGFa9/mc6XApgjFws4d7OSs9eKOXs7n1N3c2TQKWtUxzJrl3KKuCMTtwUw82AC&#10;rSs8GbsxlMpZdtTNd2bx6TwWHi+kZbE/JcpcvV0ulIz1wDdbS/S1J/FDdeQxaxpneUv18MCnQFsq&#10;jiFhop/BKQNk8Pvw4p+jWHUykzaxgb3XCrn9VTuNEx1on+PJphN5VLSZUzjCiglrw5i5PZjN5zPZ&#10;f72MVftT2H2+iJuv2zlxp4xNZ5IZu8SKqWtcefXrZA5dqaZ1siuZ1cYM7fancrQnszaUsvVEKxcf&#10;j+PE9XrW7onlwuNCdSWFA1cz2HY6liM3RS+H6OMQo+wnSmbxkUJyRtgQVCSfKe1Txm5IZv31Okqn&#10;SP5tM2XilnyGLY0ltsWA8pk+ZI+TKNhkTmKbBQXyfSiHVhOKffDztMTTygg3K9FcW2eCzZ0IFJvw&#10;sDUj2dedCdXlAoOJ7JgncFkymwPLZnNs1XxOqG0BJ+X2jGoxiwQ4CwQyiyQ2KSajRCRpG1YKXNZK&#10;RFJMZgMn1q6QSLWcvYvmsWjsSMbX1ZARLAPI2AR7Y1MxFXOsLcwxNTLEwtQYC0NDMRoxTgGMpXIY&#10;290eu1BbqbTaWERqYqWsNx05UI0ZHql6OERLDI4yksFiiqPEXsuQfgKYAerET26pWgQXWuEYpcWQ&#10;rjS84i0ZYPMJKbV+VE2MJHu4NUsO5vHsj/kce9DAwRtlUjyyKZ/sR/3MIKq6AvFLNcfSRxvXcBM8&#10;4wxo7E4gT+DlljYAy8hPSKhzoXJiLDEVDmK3Yzn+bJ4UtFx1ffDlp0oYvjiMoEINgmW7DV8cTp2Y&#10;UtUM6YsLnJmyK5W5UriyOl2xSemFecyHBJYYE10nFpBkLPA0FEP1kijmgFeRGZ6F5vgUKztXB2Ae&#10;qSGm4kTd3AzyJkXjXSHRMt8Cm1QT/MtdccowVmf+t00YxPQdwykeG89gt/dxTzFF27sP+n5icrmu&#10;6lQNxn6DxfYHoeshtuban0Gu/dSJpozFVnT9+zHYp7e8NwMcxVxcs+wwjzZEy09Dop8Hld1lpAxN&#10;JqYmGr98fxyS7AWOLjLGvAkoCcQuSTlxMFggZEdRdy0z96+me8tyNpw7xZmnr6R9Ro/bAhUFLH/D&#10;5e9bxWLuf/FvgYxiM/+Un78XsHzP3c9/ksd/5vGbNxy+uldA0s2eSy3cf9fFna9Hc+HpcCav8KNj&#10;tgNLd8Vx5kETJ29Vc/RKMftPZ3L4bCaHLkrEeFAsAzuZtjm21E4R3R+rT8EEM0ZviKJ1eRixTTqk&#10;jzRnzqFCRqwOpXSyB7lj7EVX9clos6K6O5DSMeHy4d3lSwimcVoQ6UNsKZ8QQWqzm2o5N75azIX7&#10;0xgzw5F9NzK48KaFSZvD2XymhGGiy/nDLGmb68OSvfHqBFEtsyOon+bMssNJrD6ayLR1fqw7JCa2&#10;O46z9yo5c6+cqesCJfoEsfxQPFsvZDB9k4885k9jl4NouYvkf0Mq2p3pEhO59Liew1fSJQoms2hz&#10;MKv3pDF9RRA7Tsp7eVRPWN4AnGI/JLZam8LRzoxZqSx7YiXKHcHsg5WM35pEhbyfhCHGVEwNpmii&#10;r1RVPSIajchUFpUf5UGiRKWccaLyEimSsgNxs7MSuFjiammJt6WYlIUNHiZSkR3taEhPYnnnKLYo&#10;69ksns3hFfM4KkA5LiBR4HJi9SKOLxebkccUuBwXs1Gi07GVAp41f+/sVXf4isWcXLtSjUuKwSiA&#10;Obx8MdvnzGDh6BG0FRUS4+aKo0DGWszFXt6LmakJJgIXS4GOpYEMDrEaKwGMrZPodbCpVO2emIYJ&#10;OOL0pPMPxFhsRtv1H+rsc8oRj5HLyklp9qW/Qw9sReetIzSlwJgSXmJH7YQETt9fRUS2K67RFrSJ&#10;BTSJ2cRVmFDY7kjVWDfKRzowcnowYfn9yJN+NGNnLoliKroOH2Pna42VhxHGTv1wDtET2BgTmG5L&#10;6Uix54VVYqIlTF09RKJvO2tOtrL+fBPLTuWq8zUry8B0ro2UuJbOmguVTNwUR/oILXWV0opJAjqJ&#10;Yr4l+hKVzDCL/gT7ZE1s4nTRk4FtEaUp1iJFUWBoGiNWEd4Tt1wTsVJXSqbFEzvcHZciPSzS+sut&#10;EY55xpjGa0lkURZGs8MyfhDWMQOJqHDGOLiXwNALp3h9+jt9qB5a1vMWmDh/Kt9tf3S9+quHpE2D&#10;DTALMcA0RAATrClRx0QsRqJUpC5G4doYyGOmEQboBWiKtdkybHYzVRMqmbd7PmlD0zEJNsFJoOKU&#10;7IhHpif6AYa4Z3jhkOwuZhVBYHkq4ZUFNM+axanHApjHn9Pj3islGklEUqKStJsvfuPWy18FJv+U&#10;aPSbGMxvPPz8VwHNb9x79QMPv/iBG0/us/HgLA5dm8iNV5O4+rSN3Wez1Yq/83wZ87dGs3B7DHM2&#10;hbLnfD7HpHrsPJ7MudslApxsnnzXxqEbJSzYFUvpOCNKukxpmOsslSFKvTS+fJJ0ikleFHU5S4ZV&#10;sp0/QxbEkdZmK3TvgV3sJ/hmmkn2lYxc60JwrinmAZ/ilWpMVLkzcZW2tE2NZv+pNo5damaJ/J/p&#10;O8Jko1vRJK89VF67stOWaVujmL0tXJ2LZtTSSApG2kjn9ODE/RHynofQ1u1ERqkGu44XcPnxEGZs&#10;ChYVtmfenjimbQth7bkUdtzIZMmhMLaL6aw+UEL1SDPWH0ji2/9O5dLTfKaudKSx044J81JJKzOg&#10;Syxq8eY4WqeHEl6sg3dGP8JKDUlsslenuxy5MpOMDht1J2+23NZNDyG8ygiP3EGkye8jG2xwzNQQ&#10;2JhROjVEDMeWjEYXIsJdcbaUSmcjUJGY4mtti7uxDBhTPQriYpk/so0tM6ZINJrJoeXzpc3j2P8d&#10;LTqxatHfgBGg/G0zApYVczmybA6Hlszi8NI58rMCIjGaNQIaAYvSzm9cI3azUixoCYeXLWLtpInM&#10;aRvOkOxM9bC1rZ4RNsZmWJpaYKovccTIAltjKyz1RctN5L61POaqj6F7f7Q9e2IWrsBDDyuBjH20&#10;pgwYEwa598IlU08q41AKRsUSUeYsRmOGa5KYUOQgAsRuUsq88ZfnjplTzIy1VcQUm9G5JI3m6ZHy&#10;3dhR3O7FqLlpLD9czs7b9YxflU5yjTkaJj0YZNSHfrq96aclFd3MEA29T/CLdsLR3xz3UBvZZgFU&#10;DJcBrxxO7vBi5o4sWhZ60jjPlbIp9tTO9GbECtmey5SjfYFSHHIkWghIYz/GJ9+YpBZPYoe6YBz+&#10;KQZBvWRQ9pPWH0v5fNZJA5i2p4HcUeE4JhuIlehglaJN6BBXQoc64VVpjn2ODubKNXF5MrhzjDAX&#10;sChrSjuniREqJpdmSlSlmwAgANdkQ4maGuqFi4a+GmjLd6fl2lPA/CFann2xiTbGKFgbHe9+YjI9&#10;MQoS6IRpYxahi1OqtcDDWp2+0yzUAKcEO+zjHQVg0STWp2IZZoWBrz5W4RZou8l35a4lRUCZJc8O&#10;LW9lWk1/skc3UdQ5kuaZszn16BWnHgpgHn/1p5jKHzz++l88knZHQHJXgHJPwHL/858FLr/w+LM/&#10;efEVvH73F0+//JHnb17I7/fx4sfV8jczOXOzmU2HMiQuKSfUVbBsXzJdy72ZuNSNiUscxQJC2X4i&#10;nssPK7jwsIDbX9Ry8Fo+Kw4lqAN12u4w1l/JZ93lQsm31gxd4Mu49SlSCazI6TSRGGRKbqcL9bMD&#10;yR7pKJnTmXT5QpVzQHQ9P8Elxli9RN1YcquW6/uYePckKFGXJetK2HFwGBMXJEpOFt0bYkB8uRbb&#10;zlVy4nk9O24X0b02mIkrBBZniiRCedMqEWT4VD+2H69njuTtszeauXC7memLA+iY782kTeEsPBLH&#10;giOhLD4RyroLcaw8FsmK/ZFcfNLE579NkuhYIcBN5KZ8zh3n01i6O4eiYY7kNRqy63QBu87kM3d7&#10;JlktFmIv7vjlacrncqF2dhB546Qqz/Ggfp4n8w9UMHxhLGEVOoRIRVaWLbWTDuiUpYWnRMGccYFS&#10;kf2IybfCw8kYRzMrHKztcLVxELiY4WSkSZCzNWNqalnTPYFdYhmHly8UexErWbdEIo6YybrFKlwU&#10;gCiAUczl6PI5AhWxnKWzOLh4JgcWKbfKz3M4slyeJ9ZyYu1yFS5KO7VOotKa5RwUyGycMZUFHR0U&#10;REbjbGCGjZ6YjKEVVgZWWKtHkwQ8RnJfgGNtIoCxMcLB3wx9j0FouWtgK4PATqKRb57EVrGTwq4k&#10;QmrsSBzmz9g1tWS2+6nLzHqkmsm2/oDBtv/gY80eZFa4s2ZfHeMXiwXP8GbtyQrm78ln/OoERi2J&#10;le2cwZYLrWQ3OxEg0WjWumoi0h3p0VsgY9iTATp96TOoLx/27cEnAz4iOiWc1PwY9Kz7EJxoL9su&#10;iLR6B6on+jByaTg5Y2zVS1NyxJByO90pmuRC06JQ5h4rY/T6NBxS+0tRMCagXKJHji4mkb3QC+wp&#10;BVJLPYLjnSegTezD0MXJBBfYScTphXe+A/ZZJmhHSGxJk22drYOzcqW42JpNij6O2WIymcZoB/bC&#10;JEwgHG+IVZQ24RKbQkrsCSl1xDnZBH0xJPdUC/ke9VQ77GPTgz52/0Dbq4+Apjc6Xv1Uq9Hy7KNe&#10;PW2sTKcpY8g+1kzGlA5G/gJ6ZZXJkiCJbJbyf5wwCTShn11vepp/SB/Lj7HwNZTvXoN+tgPkdSVi&#10;ZkUyZvVC1p09xc4rNzl25znnnryhx/M3/+LFu3/z+tu/+Ow75fyXf/Lwy1+liblIuy9NsZfP3v6H&#10;tz/DFz/9zte/veXxuzOcuT+PGy/ncP3FFKnahey7XC8vXC9mU8Kxm2VsP5PGXokJ554W8uDtEB58&#10;1SLPreXQlQyJTxUCo0y2X8lkw3mJJWID3ZsDmbotQUzDnbLuABrnhpMtupk9xoZS2YDLThax6mQZ&#10;Je1ueCVoE1flgVeaDXaS3+PKPIgv86JkeDAJha6MnJZD94Jy8ut9SJc8m9cqt82uGPn1kEjlxqbL&#10;WczfG0d9tz1TN0dLtk4hvVVPlFDi2DBzTjwYoVrW1Rf1HL1YRFnDIJYeyKRtsTuTtwQwf18wk9Y6&#10;SOSK5eDVNOncgazY6cOTd0M4dTuHcbMsmbTYmf2XclgtMezy03ESkcJZtjOMiy+rWXE8iVEC4T33&#10;hjJ0rj9hlQMkv7tIhwtijLyfjg2hjFoTyLTtiVRJREwQc7GN7S+qLSqfpYdfmTn+ZZZElLrgHWyB&#10;k42xeiGii4U9TmZ2WOsaCWAMKIoRII5qZ+Psbg6uWsjJ9Ss4tXEVF7dvUG9PrF8usJG2eqnAZTEH&#10;l8yRNpcDKlimS5vB/oUz2D13KvsWzJCfFatZxNEVS9VD12c3ruXclg2clsh0Uu4fEeDsXDSPqc3N&#10;xLi7Y6Oth62hGRZ6FmIuFtgIbJTD11by/pSYZGNnjl+UE/quynwpfQgq8SKw1A3zaG0sYgfinKmF&#10;S5YhrlnKdI1m6uH5mfuqGbMin7BCC/QcP0bbQkwmVZ/tF6vZcamcRVLoZu2Io3O5wEkGuX+KEbUj&#10;k5i6uAEb70HE53tz5PZEdZoIA/f38UtyIDzDFxNHY3QtDfAOF2inR5NflctAwwEY2GoTk+tDWLYV&#10;UcXW+KYbMNDtfaLrXUlv9yav05XWpVESY32omulP83IxyxF2mMX1wTFXE08xV+uM/rgVGeCQqUtE&#10;g7tAKZrU4f74FphgENAbDVeJgwIRnxILfMutcS+0xCKpP5FNUjCyjWW7a6sz/dumG8nvbHESczMK&#10;7Ydl+AD8c6woGRuHh1iNW7pAW55nGTlYjEa+XzFCLdde9LP5ANswKcK+WhhKXFIuohwkjxv4D1Kn&#10;ZzAL01Xv63oPZLBrX4lxWgyW+5Yx5rhlOhNQ6IN5qBG9rJVJ0wdj6GmAZ6KX2I6txFoHoiqyWbR3&#10;F/uv3+X0g885dfcLzj54R4+X3whcvv8vX/74P97+BJ9/+2+eC2Sev/2DJ2/Ebr76Qz2K9Pqb33j3&#10;63/57s//8vUvP/D5z485d38NR29O5MLjTo5cH8LFpx08+3EyD74ewaO3HXz5+2QefdcqWSyb219W&#10;ib1UcPNlPeceFqsz2607FqWe/7LscBjz9oXTvSGc6VsySWpUjiB8wvDFqQyZH41f4SAiqgcz72AC&#10;S47EU9hqTtOEMLpWllIyOoYJq4tomZVMXrMXF58tpKAxgAGWPdB16oWm0Ns3SZ/ESnfyRwRJ5RuE&#10;b9ZA2uYHkNcuOX20LQsP59Ai4MgbY0HmcCtSm/SYtyuGy1/WcefrWo5ezWXtrnjWHsuUKGXPmuMx&#10;XHhRybOfWrjyvJgDlxPEykp5+XMj11/lcVB+Pnmrkt1n8thxOo3V+6J48++FzFodQ26TBofvFrLo&#10;sEJ8DzZfz2XluVRmHZDYtSeBGomEKSNNCKrSorjLkuWn8llyuJIRi9LwyzckpMpaOq8Pbvn6REhF&#10;Ta0JwsvbHjtzMRhT0XpLB6yVwSwDOMjJic6qctZOHMOOBdM5tmE5R1YtZevsaSwZN5rZI1pZ1DlK&#10;os0EtkydxI5Z0yRGdbNjtnJm73QByjT2zJvC7jmT2TlrErtmTWbr9G42Tu5i05RJrJrQyVJ5nZVd&#10;41ktr7FKeZ15M9gnkWnL3Jk05+fibmoqtmKEhcQiUz1TLAQuSkSylPhkbig/25jhG2mPZ5w5zolG&#10;hFW54ZBiiEe2Ld45liQ0upE8zE8UXFvsLpDOTekMW+rHwSej2HZ5NCZSkbUtB5JcZc/Df87i4pdj&#10;mLYpgSmbExg+N4XkSj8yKoOx9dCkr3YPPuzXg/A0RzaeUOaSDSer2QWnaF0i87zxjnHFLcSR+avn&#10;4BvhR49/9KDHxz0YYNgbU2dtrL0lSoQaYicRRDm8XtNdgHW4xJQULbJbvSU+J0shkM+SrY1/gRke&#10;eca4FxvhXWGKXc5AYtvccM7Tx0WgZ5OkKUXFUWxMYpB8Nv8SW3Vnb0KrF6XT0rASA9eQYpgmhtu5&#10;uQaPfEsMlOJSYC7AssG3wl7gK3aTrC992pjgfDsxFm1c5b5DogHGIRrq5QOWoTpoufVmkENPdN0G&#10;MNihLzpuGpgH6YrFaDBI+Z1EKWVVA9MwPfo7fcJA5UJIia2GgbrYJ1phHCqfO0mid5oz/e374p/p&#10;R2pdBsWjKskZWSaFz4tJ65dKLHrMhSdfcElZAP/ht9K+/z/AiLl88cN/eSOA+fL7//BCrOWZtCdf&#10;/lNtT7/8hS++/0N+/xff/PYX3/2hHLK+xpaj41mytUAiwSiefT+N+2/Hc/lZE2fvlXPrVTNPvh0t&#10;BlDNyfuZnLiVypFLadz5rIZzj/JYsdeXNYfDmbbBjfYFlkzfGiYqG0JgzgCyhjmI7mmSNsyJsavz&#10;sZdKYB39nhhOGOskciirRt79Zg6j58cz0L4H41emUT8pgLhyfa5+Pls6lSh4yIeEFZsTmmOGZ6wu&#10;bTMKWH9qJNM254r5mJE73InRq0JYfDKb8RsjaZrrTsfyaEYsThBgJRFb0Yd1p9JZdzRGzCSKZVvj&#10;WSxx7tjtQi49q+LojQz5nJl881c7X/w5hFtf5fPqnw0CnnSO3E2W/FnG5ZetXH3dKnHRmfUCp9Hz&#10;vOgQgIxf5k/rImdGrvSgc4MXsw7GMv9oGjWzJPNWa+GV05+IKguqpktlXOxG2QQHCse4kdriSEKL&#10;VNtaK6nm0qmKbQnNcMHVzVrihiFOFlY4K/aiZ46llj4ZoSESV4YLFCaybc5UFo1uZ0RhLiWRYaT6&#10;KFdZu5Pm50NucCDlkRGMyM9h+pAaFo9sFuBMYOfMLgFLF7uU2+kTWNvZztzmOqbUVTE8J5P84AAy&#10;/LzJ8PemMCKEysRY6tKS6aypYP2MSSwaP4a00FABjCHmEonMDcxVwJjJfTNdQ8wMpAobG+Mb7kJq&#10;eQAucTo4iplaRAzCNkpPtoEv8dW+AlZLCscH0rUtXyKzBRN3RLHhWjkztudjGdgXbbueVMnvT70e&#10;w5ZLNQKYTPbc7GLB3jbS60PUw9jukQMk7nzAJwPf4/0BPYgvdmDCslyWHxpCq1hRYIYBwRKZvGJM&#10;0bT4lB4f9uCjfr1w8XVh2NhqojN80LKQmGPbDzt/fWz8jInMCcAp3ISP9aSYOfYke4jEN4kmPQb3&#10;wC3WEZ9Ma/Wwe3CVEz7FFjhk6GIqFuqQqoe9RF0viT+mkT3FRrQIq7UmrcOX0qkpYj566Ib2xT5T&#10;U0xWitGZkUQOdcSj1ISwVjfCWtwIanDCq9AKl3RjEusDSaoPxiJUi/AST2KrA9ST6YyUq6L9Bqk7&#10;eA28lKu1xVocJRo59VPnjVHOGB7g0hNND4lNPv3Rk+cO9ugr0UkDfV+BVYqTGIoR+n5iMwIli1Az&#10;dD10CcwOZuiU4Ww8vZOb3z9hyaFNdK1eLCLxVF2v+vKTb7j06HsuPviWHs++/oMXb//Fq3f/4muB&#10;yxsBzWdv/+TlV7+poHnx9e98Jr97I4bzzW9K+4WvfnnG9edb2X6yVeKODK7X4zh9t0levIVLT2q5&#10;+1kTj75u48V343j7r0k8+raJZ982SrTq4PbrcnlegXpx47qj4czY5M7Ujd5MUQ5Nj7MnptSAmvEh&#10;YheukiP7UTzWl6hyC0yDRUmrBzFhnQ9rTqVx78dxTFodQeVYL1ZLNUqoMSeh0oyNJyWHL01k/eka&#10;Nl5sZOqWbOLlcZfYT2mc4irPzSE0vx913UEceNTIusspZIzQJLVVSwayE8UykBfsLccvsxfJtQMY&#10;KwN88/Finn47j5MS/87dr+HqsyFsOhzDwUupfPFbO+cfZ3LgajSn7qdx8nE6y4/5MmOrJ5PW+TFx&#10;lQ/NM8xlA3gxb2eSfDZnysdIFFrgSfMiZZUAczLabUlutiGwSIPkJhlMo12on+bNiOUyqDZF07Ux&#10;WSqFHfFNpqQMt8O3SAu31ME4RA/Czkeqi4MA1dQEe1OJIBJDLHXkvlhDQ1YGKyeMYs2EkYwpy6cy&#10;NpKq2CgqY6IolZYdEkx6gB8pysRTbq6UhofQnJ7IuLJcgcxQNk7sYOvksWrbMH4EcxoqGFOQRUtW&#10;CuXRYeQEeJMT5EdBeDBlcVHUpEi8TYihKDKUpuwUlk8ax+S2VvwcnTBXgKJYjL6ZusPXVAxGvTUy&#10;x9XLhdBkT7ziLDHz1cFWOrJVkD6G0qm1nXvhlWVEx6osxq7LoWZmmEQRJ068msTqU8OJLHRCy/4j&#10;6qaE0jDLk7ZF4bL9aqmbnIB/rqmAJ53iEWEUD/ckIssKWx8tAYMjFn69ZFtEM3FNKsMX+gnMTAnL&#10;daF8ZAIGzp9i7mpIYW02+TU5tE1sYsgYqdQ+hvTRe0+MqR+DzPpg6qIrNuSLvZ85QcnOBKVaomvX&#10;W92vM9h6MFry3jWcPiC2xpfKSelE1Xqg5fsJRmH98ZPiUDcrE78iczEdPTEXezGbgQIXiSmhA3DO&#10;MSa62YmC7hBSR7rhUybxSfpxQIMdyZ1BuJWY46gYTKop4cVeYjCe6hQPNuEG6kRVGvYfys+fqHPu&#10;mgXq4xhjJVFJQx7rh6azgMapJ/reAzALkWgU8PeUmcoV1JaRYpZiZ1ZRptjEWGIYoIdJsAFGgcrR&#10;J1NMAs0w8DXDPyucYTNHs/b0LjZfOMz+m1e4+eUbFTDXn3/Pjac/cu2JGMyjz8VWJAa9Fqi8FYh8&#10;/+v/+O6X//HtT//l3Y8Sh8Ru3v0kP8tjP0o8+vmvn3n3+0OBx26BymgOXClj6Y4QxsyxZO/5Ah6+&#10;HcHb3yfKP6jn2bux3Pl8GGfv53LxYQ5nbqXz9Jt67n5dyY5z0ey+nMzyg6HM3u7H8iPJrDiUR3Wn&#10;G52LU+TNx+CTNpjIUmNGLsqgcVoEGS2GAhwDlh/NYuuVQkYuVWZ3T2HkkhjRt4ECDmNmbMijdXoA&#10;Oy9V070+gI6VfoxbHyeZPJvFe9LYcCqZGevjGTknhJ3XCtl2JUsqQC9m7o1h551Ghi8KZPKmVKZs&#10;SlKnvBy12Jvp66K58eU0Vh/IY/qaUFbuS5fPnMi+C4V0LbZn7YFo9lxMY85GN5YeDGLuoRBWnMpU&#10;T03PbtehdaEz685lseJoDqn15gybFUv3tmSGLQklo8Oe6DozkiRrK/PVrDpZI0AJonGmCZ1rwgSo&#10;qQybG05Mrb5EOCd1Afkhc6PwU+YKVi6Z8DXCxkIGpIlEERmsNoaWWGobqtMpTKwXyE4Zx9T6Etpy&#10;U5lUW8r8tqEs7mhjdtswuhpqGV5SQEN6CtVx0dTFR9OYHENrViLTGspYNaaF9ePbWC23C4fV0V2S&#10;y+jcdAFMEk2pcbTmpNNZWcrM4c2s7B6vtiUSuaYOqWd0eSHdTdWsnTmNquxseV/GmAhkTAQyRrom&#10;GOqI1RiYYGEkg97WEVcfBxm4Ghg7m6FlrUsvg/fRsumDhbcOwQUCzui/r3IPLXXERSKJMkfy6KVF&#10;BOfZYROqTdn4MHVHeWVXoECjCD3PD/DLNiQgx4oEMYiJy/OZuLicpApXMeBaFu6vpGV+FFO2ZbHq&#10;dBMxlfYMdv6IqnGJDJtayPjF9aRUB+EaYYWRsy7x+RF0zmtFVyJCX8NPBSQDcQm1Rc9BE/tAQ6wD&#10;NOln8R6WftqY+2nyiVEPBtl/glmABk5i0N6Z5ugpaxB5KcbwESahA/HJs1EX01fOZ8np9CF7vDfW&#10;yYPVJV4DqqzwqzCmeEoMk3c3UTc3lbwJUbgWmuAlESm80RODULGpWCOcYszE2A0FaP3ob/OhRCBl&#10;8qpP5VbsTtog594Y+Wqh7zUQKzEScwHOAOUiSOeeajPwG4B1lHKSnsAmUEvilUAlzADzaCkIEWIw&#10;QTo4JCkXEFtKXDIX+DjgkuyDV2YogQUJlHcO58yThzz+7ifufvm9uib1nZc/cfOpAObxF//k+dd/&#10;8vk3En1+gR9/g59+lSa338vP3/4s7de/+P73P/jhj3/y9pev+frnezz+ejunbo9m1/l8lu8PZPeF&#10;dHaeLmT/hXzO3Cnh7K1SDl8s5IgM4n2Xktl3PppzdzN58eNQTj/IZO+VRI7ezWPPtVS2is0oy4us&#10;FMisP1HE6AUhNHYHkNngRlK1He6JfQUCZjTO8mDN2Qp1Lpa6qR5M25FLw5xI3DI0JD9+SHqTm9hL&#10;MmUjzFm2L1HswZlpO2PUhb/GrYyhuduBKcs82XAknXELvNh0KpUtp1PpWhmgTsA9Z38C+WONqZ3q&#10;zsT1Ar+jVVRKtRw+058R84JpmavEOT9qJjhLPAth9sYEupa5s1je+86L2SzcHknhyEGM3xJC15ZY&#10;dVrI7JGmLBQgdqxQ1pgOIaHWkPx2TyZuSaN2njfVs7yonOFKx2qJizuTOfGyjf33JYI9rmHFsSJK&#10;xrrRJFU7u82elBZLUlqtSW9xJiDdlIhUiUfulmIvEomMzWSwyq3EDvPBuiR6+7K8czTru0axqK2O&#10;hdKWdAxl+ZhWVo3vYFXXWBaP62DmyGFMbKymNS+TBoFLc3o87TkpTK4SNW+vZ9XoYSwbMYT5zTVM&#10;KMlmhMBHAUxrdioTBC5z21tYPXki2+fPZvu8WWyYNpn1U7pYO6mTxfK/1k7vZk7nGAJd3TDU1JFY&#10;ZCaAEdioNmOsWo2NhS2BYV44+IhpBjlg4W7KIPOeuIVakVERi2Okvgz+D9SJlQIFNsrctP7ZTkRX&#10;+KhrMVuGSKQSmyvoiGL43ByKRwZg4PkR+W0BErklJudbEapMd5Blg0uMFsmNtgLxLBpm+5LYrEfN&#10;9CCa5yeTPNSZgjG+LDkyUl0LSd+nF1lDk4guDpW/s6BlainOEeb0M+2PvqOemJMWvU0+ZaDdx1gE&#10;KTPFDcQ2Qp/QIiuKR8XI/3UlqtiZwuHhOMdp4ZpggH2UtrpaZIDYkqFEmMFun4gxaBFcbkmiRGC3&#10;HD08C83wKjYgZaQnwRX2eApw3DLMsY2V6BTUB82A3tgkKUAYJMaiJ7HMnog8b5wjzdF37yefvR9G&#10;PgPkPenI7SD6i+EpINHz0pDv0FSAZ4WmS28GOv0NGYsQHQGVRFixH4MgbRUq9sk2OGfay/+xVJt9&#10;mh0mYjUWsTZiYBZYxzsLGN3xz49n3an9XHr1lFtffMWTb3/l3uc/cvfVj9x69h09Xr77i9fv/sNX&#10;36PGIwUyPwhclKaYzDc//Ydvfv63GMwfEpN+4Jtf3vD48wts3D9GDKabw9eb2X+1lrWHctl9rlE9&#10;u/XpN50cvyEDVuLMnvM53P6ykcvPSvj81xECmGGcEZu5+Lyc7RfiJceFcfxpjnoF9dhlFqw7kcwo&#10;GfwOYT3U8xmGz4qndLQHZePcaZgpg3tqADHVZqQ120peHyRfvAmJQ30ILrMgr8OVzhWRtMxwYNn+&#10;eI7cq2TuwURq5thLNMpmutjM3rNpbDmayOi5NszdFk7HbDf1RLsxa4Ik55syZnU08/aXkzxEvtTY&#10;D6R6DqZwhBOpDUZiNrFsuljG3J2pNE52ZOJKfzadyVJPzLvxZjibzwg0ppiTP145edCR9DZLOtcl&#10;Mn5DDHMPpBNa0Y+YGiNyRziqayhP25/GbPneaua4kTlanxm7E1l8OIvpm1Ik6lUSX24induW+q4E&#10;AVu2RETpaOl9USa0zqjxIloA4yIV38bk7/NMTMQIzCQaWWrpUhoby0YZ+Bu7RrOms5WlIxtYLMBY&#10;NLyB2c11TKqroLOmlM76CsbWljFcos+wzCSGpsQyQuLNlOoiVo4ZxoaukayfOILlEpnGFUs8So9T&#10;IdSYEkdDagJNGSmMKM6nu7GW6c2NLBk9grVd41g3aTSbpnWyaeZk1sycSl5CAsaDtTHWMcZA2whD&#10;sRgzA3OJSsZYmBjjH+pIeIojdn6DxBh60cfwPXrqvk9+XSqp1WF4Jtqq6wg5JQ4ioNAU31wLQkrt&#10;RN174ZPhRFCuJ/nDUwnPdyGr3gc9p48lFoXjkaCPiecAonI8SK8JJjDbUp6vS4gMYGXu3zGrU2he&#10;kEhsgwUF4wT402LJ6vDEt8CIqBoPCscmUzEhk/jqEGJKwvCId8HUSx9dRx36CGje1/8HvS0/xjLY&#10;FF1PbRzkPRaOiZKoHU9spR9F7VHUTUjGJ8WQ4GxrLAIH4pViK+blqe4H0RYgOMdbE1RoL3bwobpv&#10;LazKQQZ1f0KrbIit9yai0h/HWCkewfI/Hd6nv0BJO2CAeg6Lqf8gdYeze5zE5CA9DOWzGnsPUmes&#10;03LphbZrH7GVj+mnRCYBirayDpK7hkSoj1XL0ZDfGSjRSMBoFWWEa7r87wRLHNPtJYLZYZdhi3eJ&#10;F+4F7jikOcjjrthJHHTNEqCle5PVLpa/bDrbL53k3rs3PHr3A3c//4Y7r77l/usf6PHqm//x2Tf/&#10;5cvv/seX3/xbjUXfi8GoUem3//LNrwIYiUs/ymM///4ffv33r1x/cII9J+fy3b/P8+5fZzh6bRFn&#10;763hxqvlHL3RyvVX7Zx/WMeeCwWsPZLI6YdlXPushqvPqyRSJXH+ST4XnpdIjEng8N10Tj7LZvPF&#10;UFFXT86/qGH7+TLqxvnTtTyP+m4/Jq3PYOisSKGlprruT2abp1p1TIM/RtfnQ+IalcOEaVRO9aZp&#10;todEJh9GLPSSjF4iA/zvNZOufTGOZ9+M4tlbeX8vGzgk8BkhEatrfSQL9ufQstCHpnletC1VFspy&#10;IbLaEI+Mfipo0ppNSGkazKHbFWIpYew6V846iXPrj2Sw/3ou60+Hs+p4GN3rXOjeFIKy4Hz6cBvS&#10;httSNMGekSuDWH22TmJPCLXT/CkaZ8+YdbHynkMol/ec02lDVL0uUVXKHL8aTFpVQFVHAKGZphQM&#10;iyCvOYzUOh88UnXForKo604hKtsFrwAbHG2l4+mbYyQD11jdr2GIjY4uzRJLdsyYytbusaxWLaSJ&#10;uU2VjMlNozoqlNxAX+I8xALcHUkN8KYwMoSauAjqYyVbp8Yyva6UjQKJA4umcXjJTDbI/a6qAuoT&#10;IyiLCCDb34NYR1uCrEylmRFuZ0WWvGZdcqyYTRHLRzezdkI722ZPZsOs6dTn5WGlZ4CJjpEKGCM9&#10;c3m/FlgammNhZoCThyn+MVYEJBkTniMD0UeTQZb9qWwvZlhXnRiIJ6MXVVE7OU7AIpEgRkOikoE0&#10;I0KK3AUw3lgGmNLb6H3C0x2x8OhH84R8+dtcemj0YLB5bxwCzYnICcA/RawgwZDKcSHUT4miZEyY&#10;9K8EMmR7eWcPwjWnD2HV1tjE6RFW7k1iY6DELXtKO3LIbkjDK9aF/iZ9+EjnQz42+Ad9LXqLNRgw&#10;2Km/mNan2CoTZbt/qi5BklofhFeyKQMd/oFThAFBGY44Rcn28tJSF1ZzjrX+v+iiIwVNWwa53I+S&#10;2CS2YhaugX5AT7Tc+xJe6E9MmT9aHr2xFgNSTuu3jTfBVJlxLkALuwgTHCLN0PMYgI5rP3kvvdRp&#10;GvrbfExf67+XnnVPlDgZZqwC5u+1kj6kt9U/MBP7ckwwR9tbA78CD/yKvAUkDgRUBOCU6YRVgjW2&#10;EpECioOIqo3FPskZz2xfHBJdpeC3MH3bEqZuWsLRe9e5+uolV56+5M7rt9z/7FsFMPBaAPPZu3/z&#10;1bd/8fX3/1KtRYHL978LaH5XQPM/Acz/+EXu//av//H6zWtevX3Ab3zNd//6jFffPeOH/7zl6feH&#10;OXR9FEdv1XPx2VAxm1LWHE3m4K0CLr6o5sSdAs4+ymf/lXg2HA9h1+V4tl2I4PjjNI49SpX70Ww5&#10;k8DeaxWsOFhGunK0JKUPKQ2WkrlN8ckZSM4oP3JG+6rzuSbWOuCepI1BQA8iqk2pmRnAspMV7H3Y&#10;St0sR8ZtiiB7lC3mQT1Ys7eAuwKWMzeV+XCjqZ5iT1yLAYWTPEgYZkbSUHNCyrTI73ST1zImqtqK&#10;glEBEkfsGbsmngnrQtl8OIYbD+q4+3QUk+d6MXGuo7rG9v6byWw8H8PWK5kSs2IpGi8xRqJMbJ0R&#10;xROsGCawq58RoE69OWlzplRJVxxT3peqqSPV0om8ThcqpwQJyNwZszSXkXPzsA3sTXyBq+R8Q4wk&#10;RztIhXGK0SOq3JW6idmEpbrj5GaGo5UllrpmGEvsMDKQ6CGD2F7fgFElJeyeMY0dk8exuqNZ3UHb&#10;lhpHkb8nqc4OhFma4aavjauBLj7mxiT7eJDi5kR5qD9jCjOZK5FImYjqzIYlatuzYAoLO5oYkZ9K&#10;hpcT8S62RDvY4GGgg5exPiE25kQ6WJPm5UxldBCTKvPEgJrZKYDZNncWzUWF2Mh7M9WRzyP2Ympg&#10;KTC0xlzfDHMTQ+ydbIhICiKvQSJRmD7m3ro4hFgzb+MMKtsK8RStLx0pMabOH+8ssVWJIG5p5sQp&#10;R1CGBAgAXHhfuwe99D7CxFEqtAx8rzBblu+YhKWHLn30PkHfdhBOgaL8Pkb0EjsKz3KiuC0Y/3RD&#10;socKSJTlgdsjJXYnMXZDGfaJOhgGDMIiVB9jv4GyDQwx89BigHFvdK0EJhLj+hl9hIZZL3SdNNB2&#10;6s3Hhj0kOkmkrwjCTWzGNEATQxm4Jr4DxTIsBDIm6Dj2p6fRP8SG7AnMdEPLWbGNPurUCvo+fRks&#10;1mEXI8aWaI5JcB+B1id4iMF5KSfPxerjXeiIpQDSLFqBkC7WEco0m0YMdOyDsa8ObvF29LVS5vft&#10;pS6w1t+mJ/oemiRVx+CT6opViBikQM3Yd7BqMcYBg7GNMUZLmTIzUBPLOHPMJA45pjrhlCZ9MMMd&#10;71xfbGLtcU5ylWhnjHuKF67JntKPvQkoipECXMh4ZdqPuzckrTzn7hdvuP/FN38D5tW7/wkw/sMX&#10;30v79l989cNfvBXIvPvlv/zwB3z7m2Ixf/Ltz3/y3a9/8dOfYjR//psf/vydn//6U0DzX9798Q3P&#10;vj3Bzc/mc/hmLUel2m8+mSHxw4+1R6NYsT+QXeeTeP3rKK6/LuXQjTj2XItm5+Vo9txIlOgRw5yd&#10;3oxe7siyg1m0zQ4msdxIIOPIqPkZ5Lc7k9lixZA5IaS2WhJSokt8pQMRRZZ4pA2WyjOYxCZz8kbb&#10;U9btTHKLHnFDtPDL76PO1j9jfRIr9yex9nAGJSPNCSyUATzUCuNIqRAB7xNVJ6YikaZmpnJRpT8V&#10;EyNompEolUOTs086OXqzmqnz7Hn6eQtX7lWwXV7n6DWp8sfiOXq/hOWHg9h5LYdJm4KomuRAplTD&#10;MQKmFWdL5HUNJN4Y4prSV5TSnsbZgXhlalA23o8NlzqZubtCgGTJ0DkxjFqSKbEwk5IRQZh598TM&#10;px8+6ZayMU2lE+iIxeiTUumDV6gNdg4m2AkorJQjM3qmEpGkaRuoZ/F211QLXCayfdIYVoq9zKgu&#10;ZHR2Ek3x4TTGRVKfEE1lbBRlMREMzUpjXFW5enRorMBlztAalo1uUS8TOLthKec2LuPEmkVsmTGB&#10;6WJBwzISaE5LoC07jSGpiRKtUmmR+51lBUyQNquxipVjW9k+cwIHF89i36LZjG+sw8FIBpyOAcb6&#10;8j71zDDSNlX3yVgYG2OnLGEb4kt2UTymjoP4cGAPdG1lu63sonhIBj4JTvS3/IieZmIjrp+Q0RJE&#10;RqtEllQb6RexxNX4SGXujb7TILRl8A8wkkErESYy3ZPQJC8K67LJqkqgl84HfDzofVyDHAlLc8Mu&#10;cDAZtYFsOTubjvkVApgUyrvj6NpcQ+m4ODxS5PsNMZQBOVhMxBodgUc/o4/RsuqLrt0AFTADTaUP&#10;WYsVOAxQwegUJtsqUA9Ne+WktF4SbbRwiDbEM9kKMz8tepl8gLY81z3agYHWyvkp/cQ85H27akhc&#10;kdgvZmAbYYeJv5aYjcA2UADnOwiXeAOBqhnBFW7Sbwdjn2qKtr8G5uH62ESbMchFwFYdSWSxPx8a&#10;9SB7WILESmv6WH3IADvlXBj5P26DJFbpMUhgaOCrib4SpwQsA5VF8r36o+07AC2fAQzyEHuS/2sX&#10;74B5hJX8D2sMBCzWETaYBprJezNDy00f0xBb2Q4lZLVUUNwxlBP37nDz86+5KQZzTzGYZ2/+y9Ov&#10;lQmm/sOLt/9GPbP37Z8CnD95/U6Bzf/46vt/8+bHf/H1j7/z5Y//5Muf/uCrn+RnAc6bX37n+z/+&#10;4Ps/v5P4cZy7Xy6VCNTGsduVMigrpcKnsGibD2sOhHBNDOLlD6O48CiH218VcPWzbDaeDWHdaTGX&#10;KxksO5EgFd+I4Yt8GbXUn/rJYinlFuQO8aBzUTblYzzIaNZl6dF8mmfGYh3SE+80XZLq7SmfEEjp&#10;BB/Ku3zEPvTIkgFeMMqJmkm+kqHdGL0ylvqZEgXGKoeBzZi5LYsKiWFGflId0k0FSJaM3xzJ3EPJ&#10;HHk2gQX7akltsBKl7sWtZ8O5+aCa2Uvd2HEinGuv8rn6spEjN+tYuCOOOVuDmLzegf3ymWdukegz&#10;z1OikJc6r8uEbTGUTxLbSOyHTVRvwitMKJH3Gl4sVlYt8UmAMmxujOR2dzJb7chqdZDP6U+K2Jlz&#10;pBahObYCUEOJAiY0TsuT7yKA+Bx33D1tcLC2xsHSGjM9Q3Xfhply/ouuKeEOLswf1syuKRPZr5zD&#10;MnUMm8e3CWgaWDi0ihl1JUwozWF0fgbtAoYRuRmMFTBMEzAsF9tZIXBZM7GDo8vnc2HTKi5tWaPO&#10;C3No8RxWjx8p8amczoJMxuamS+SSlpdBt8SiOcPqWDV6OAfnTuf4yoV/X0i5cp6Aag7TW4bgaS0d&#10;Vd9IQCgdVN6ncsjaXCKSsoPa1sIEZ3tzvL1ssbLVQUPnE3oO+oDGUZXsObuJwiFZWIp5FA3PYPSS&#10;eirHJzBmWTX9bD+gn3Uf6RfBEpWsZACJAVhq4BbijJmzvjrnbmZFFKOmN6FpPoAevXpQWC+x9sB8&#10;Usr9sA/RZt2xeZx7uYfWOaVElrtjIdvJKVGbko54gnMdZHB+iIUMtqBceU0/Q/ScBko0+gA9Vx2s&#10;/HQYaP4PiXO90bTph7mfvvoeNCzl984a6npHZv6DJQb1w1nMQLEHHZfBGIpVaZj3orfxBwJGgZWH&#10;cq6KACVEoq6vfEe++pj4aYoVKYuniXnFiHEmmeCfayfx3Qvj8IFYxOrimGaBa7qterKcMrducmMM&#10;NpGG+EiE2nF1uXq5gIaATpmDV4GYsrLAICeJUM4CYTGewe7Kqf6D6O/cCx2fgQIMPYwDtdFV3rdY&#10;kXOyCxaRNgIZWyyj7LGPcxbLMqavjbL+tfS7AFsKR9Yya9tq6fvr2XP5KldefMm152+491o5ivTl&#10;f3n0xV88/vJfPP3qXzz+4ndp/+TZl7//X/tT2h+8/PpPAc8/efHNP3n+7jc+F+B8IXrzxQ8/89Uv&#10;P0j8uMW1R1s4dGk05x+2cfJ2DSdv1bDvfD5Hruby8Os2vvx1Mu9+7+L5D408eFfK459qOHQnXQAT&#10;x/JjMbQvtadyqiUda9xYeCJQfnYlucGQoBxdqsbGkDnEVTpRTzZdqmHyxiLR1vfxTNXFPXWwxCct&#10;gop1SBewFHa6SgTylvvmTFyfQ/FYf4KL9ImX1+pYHkjLPCeOPhhFjQx0HdcPJYMHcerZWBbvj2P6&#10;Vl8uvxmtnulb1G6tHpZ++m44D1/WcvhSCgevx3DldT7nn9ZQ22lFarU2S/ZlcPHzYbTPc6G2y4pV&#10;J/OYul2q+tIQ8idYUzHFE4+M/vjm6JM/2l89WuEcP4iEOgdRSzuJTjby/ozlsxlQNMpLKoEP6fUe&#10;uIUJWEJM0LL5EDfpYD5xlti6DcDRQUzGXhTa1B5XCycZtMYYKkdmxGIsxQyi3DxZPKKdvTMnc2TB&#10;NI4unMqReZPZM20sm8a3s2LEEOYNqVJ35HZVFjKltoIF7c1snjKePbMnsX36eLZMGyeAmcflrWu5&#10;un095zeu5NSaJeo1S3vnTmNVRytzG6qYXV/JwpYGlo9qZcOkseyX351ZsYiTqxZzatVCzko7tnQe&#10;M1uHEuQkam9k+rfBCGDM5L2a61tgZWypHmZ3d7QjMy0ON3cbemq8Ty/Nj6luK6WgPpU++h/i4G9F&#10;cmkkPkm2WAcPJCTHnn4WH/KpDHbPZAtSm3xl0MugNXgfKy9D9O006KnTg/TKIGILXVW4GLtrS0Rf&#10;wc7z04krs2HI1ChOP19K15oa+Xs/pm9rJbs9mMBcW7KGRuIaa8ZHhv/AyEeHsEJ3TMRQDFwG0dtU&#10;rMCmF0Ut0WTXexGea0FEvoW8D2N1dQBDjwEYe+qJdfVGw6a3OrB9090w9dGnr8WnGLhpYSJxq6/Z&#10;+xKPlP01uhj7aNHT/D11cTRdFw0xjk/QEtPpY/YJ9uHGOMYaikFoEVDohI5fb/q6fkBsUwiZ7Qkq&#10;YAa4fIJVtD69HP5B8fgUWhYU4Z5uIn0qiYYppZIC0rAJM6G3xccCzb5oOg1A02WAWIyWQEVsJEgf&#10;bXnff195rYul9DnbBHscktwwj5JtF+OMk0QiiwhHPNODMVGO+IW6k9JQxuxtG9hx6SIbT5zh4JXb&#10;3Hr1jvuf/aAA5n8CmP8IYBTI/CX3/8Wjz/+Q9qeA5k8eKnPCfKaA5y+efP0XD7/8J3df/cDN5295&#10;9u4XXrxTLn5883+AWceJq2M5c7dVMtgYHnw9itc/jePld+1cfVzJy286xJaGcOezItGoPB7/UKuu&#10;T730YCTTtvhKpHCV5sfI1W6svhLPvCNRVE6xwT+7F9ElxjRMDiKhVoyl1hrfDD3R48GkNbmKCTjg&#10;FK+BZ5omgQUSjeosiKmWL3aMN5EVstEzDUgd5kVkpSGrT1dIlKkS64hjwpIYSto9CS/Q4MyDWl78&#10;NJINArblhwJomWXJuGU+3P9+JM9/buLmywI2nfRl380kVhyMYe62aKZviCG1Vlk3J4wVh7Olqhqy&#10;+EC6umB65WQX/AoFfAWajN+YRu4oO5KHKDrpzcxdQ6TCKOdG6JLb7qdOMZE2zI28EX5El9niGjeY&#10;oGyJDcGD8Iy2wkI2uEOoLsHJ0ukLwgn0dcRDIoW7uSOOxnZiASYYKWfFKnFDBm2EqweLR41k94xu&#10;Ds2dzPElMzizdBYnF03nyPypHJozmYPS9s6axG6lzZ7GgQWzObRoFvvnTZXHutWzd48JYK5sW8fV&#10;bes5t2GFCpgza5dySgByYul8Ti6ZxwlpxwUgpwQoJ1cv5vzaZVxZv5Jz8tzTK+Zzaslcjon5zB4+&#10;jCBHZywMpEIrR5B0BS7yXi0MrbA2tlbP4bGzsCQqLAgPT0c+EBj01e2FhbsxBnb9sXAzoLfORww2&#10;74OefT8MRPGNJFoYOmlIPOmDkUd/7CL08VEOr4YbisV8Sn+xg34m7+EYpsPYRYX4SrxsnZkjhaRG&#10;ADKAkk4HVhwrZtLGRBYfapQ+2ED74iwSGzzIaYkhPN9LgNWXTyXSmPlLxE0wxS3Wjuh8f0Kz3Rlg&#10;/bG8trb0I4nGq9OZvzeTjiVxhBSaEJhjpZ4kqCnv00Rikabc15P3aCCmouMyEAN3Tcx9dbAPNZLn&#10;fIyu/B/PRDssBDSD7PqgrwDG5iMGWPWkv7l8FjEi+wgD7CVqBRYoc+I6YBNvSEiFN9F1QQIddxwS&#10;zHBMNcYjz5zK6alM3t5M1ohwiePWBOS44C79Z7C8n0/le+lv2YuBAhnFZpR9N7piN6byv/XFZvQ8&#10;B6on25lFyXcfLDYVYY1tosA1wkH+VzrJw4qkLxeT3VYvhhRK82zpV/fvc+75a849fsXFx5/z8Kuf&#10;hCc/0ePB6//w4PVfPPjs3//X/oUyhcPdl8r8vH9y58Xv0v7g1ss/uCvQufnqZ+68/oUbL8RaXv8o&#10;0PmFJ199J3C5w+kbG7jyeAXn70/n8tOJXH7SzsO3Hdx4Wc/hy+kCpVoefVXP+XspXHuRyYnbyaw5&#10;FMqUte60LbRkxHJ7OlZ7MnptANP3xtK1TWLSLAv8Mj+mXAboupNFzN5SSHCGDDr/nhSNdKV1dgxd&#10;q4qJLhULyDMV+Djjn2WAd6oOlWOi1Em8vXPMiKm3E4voTeoQY7Gm4aw+nMpCZbW+HemEZvRg/lpP&#10;fmAMT3+sYeFODxbtC+fGtx1c+LyBNUf8WX/Mm703E9TLFJJqxKjG27DmZClVyqp9ZRaMXxHPqCV+&#10;6iJh7Us9aJwr9tVqSUCxPk1zIyW++QoInXGI08NVYl1OuwfVk2Mo7Ywkotxa7kerM7SZB/clIMOc&#10;sHwzXJIGqTt1HeJ0pGLok9ngR0qecu2RcvTIGGcrG+xMbVWDMRIrMJRmLoNXmfB7iQBm/5ypHBAj&#10;OTi3m9OLZnB+2VzOLZsjsJEm908rYFgmbflCaYs4KiA4uGA6exX4SDu1cgFXt6zmyqbVnF+/Qp2u&#10;4eRKaSuU5y/k4uqlXFqzjAvrVnBOwHJp4yqubRbj2bCKiwKYswKYM0vncmThLGY0NxFo74SlvFdT&#10;PRMVhJbqjl4zFTDKNA52pha4Odrj7uHIQN1+fND/H+haa2Dnp0tZczp6ct85yJawVG9MJGbY+OiK&#10;4ZmjYfoxvYzEWvx1xShDCctyxTZAD5sAA4zcNfBIMqB9fiplsq0W7W9h6eEGUqQfDJ8XStl4Oxqm&#10;+8ogiSev3Zfq7iiBv7nElf7oOPWRAf4xvc0+RNdtEGaBEnm8NMkflsCy/WNlwA/CxOtDogoGM3y2&#10;F3P3hTBleyxD50TSviAXb4neDjEDia9xkxgRJf3SBmspFM5SNEzlvWva9cI7yZ6ALCeB0CAcokyl&#10;3zpJrNISAA0UC+qPrnJkyqYvWna9sQ3Rx1qashhbpMQ7jww7gku9VLgEFLiLwXtgEaOJvVh999Yh&#10;tC4Sg0kzwTpcmbjLlMTqcOIrwuV1zFW4KPtl9OXzGAoArSJkuyjWItbslGCFTbQJehKVjMV4TMKs&#10;sIpxwSbOHefUAHJG1jBu9XyOP7nHrO3bKRwxij1XbnH5xVdce/lWBOJ7nr39la9++jc97gpg7r3+&#10;L7eeCzye/6HObHf9qbII2y/SfuXqI7l9+hs3X/xTQCH3X/7Idbm9+uwnrj//mVsvBDgvfhQgveX2&#10;y3tiOLd4+f11nn17mM9+3cKpO61sO5HJ6TsVnL5dzoOvmgRW+XJbLKTLZsORcKZIJBq11JaFhyKZ&#10;dyiOzg0hzN6XzPj1HkzZFEx1pyNpNYNYfSSFw7daJTtbk1JjJFHCjDIBj3J1dWqVRJGRfsQXG5HT&#10;aMeQCeEkFVtgH9kb55SB2MV/gnPSp1SM9WLB9ixmrPNnzeFIrnzWzPxNoWzaH8vnvw1n3+VYJq92&#10;ZteNEo69bGLRkRiGzzdnzg4vJm/2wT+nF+FFOoxeFsKQGd5kNDoTUWRCxhArMaxA6id70zDDndQW&#10;U1Ka3YmtdyO61lhd0yh/lA/mYQPoZdeDkBIxnznSqUf7ElFtS2Kjh1QDDdnAvUmucyOyyF5+50/G&#10;KG/ih7pQMMaPGRsaya2Iwc7eCAc7YxxsrLCUeGGhDFoZqMYSkRTAhNk7q/tg9s8QUEwZx6GZEzk2&#10;u5tT86dxfulsaXOlzeOCgOKCAOO8tDPL5ovVTGXntPFsnTRGBcxpAcyVTSu5vlUAs2YpJ5Yt4NCC&#10;WeyaMUlMaBYXVy7l8urlApPlXBKo3Ni6nuub1nBl7QourhLbEXs5uWCmWNQMOstK8RYgWhlIh5U4&#10;Z2VgITYjFmNkgo2pJTbGFliLidlZiHF6OGDpYMAng9/DVAa2bZAmvok2GEpVN/fSxS3CFjMPGQwS&#10;Vyy9tdGRgdLH+BNsAiUi+unIoOxDTKEf5SOyCcn2UCeJV857iZHtUDrRh4ruAJafqGPrlZF0rcti&#10;yuZisUc3/PI1CCxUVkocJNHhEwHLe3iLVXglOkk/MiOs2AmXOHO8kkxZd6aDiometMwIZdelJk4/&#10;a2f/gyrKJtrLa+ipayrVTk4iucmZmCpbMW9XvNJMxSA+FkPpjbbEEy3H/jLQe0o00VbncNF0V6a4&#10;1MAi2ECaPobeg8R2+tPT5H0G2Yq5uWnIz33VKUZtxGaUdYsUyAQVeWASrE1/ee3+Lh+jIdEpV4BW&#10;MymdQc7v09/2A3qZfyDG1QtDiWa6roMZYN8bY38dHOMs1J3EhsrcMOG6mIsFmsnPymUDxsHKBGCm&#10;+OQGYydwcU8LxizUWfqpLyWjhrH3+hWOPXrOrit3OHj9EZefS5IRa3n09a989v2ffPPrf+lx++V/&#10;BBJ/CVj+Jbf/4qrA5fKjn9V2RVkj6cnvApLf1aVNrgtMrgpMrjyT3z/5mWvPBEbSbgiAbglw7rz6&#10;TgDzA8+/+Zbn393jzpdbOHl3FGsPprL6QAwrd4fz8Otmvvi1hUdvS3n2Xa2YTDXbz6Sy9kScOgXC&#10;kuOJzNwTzdg1nszcGSwDO5Ajt5oERNnMF6PZfSmLzadyxFxsqJmgXHtUzZBuH+rGiHVszWP8fH8m&#10;L/Xj5K0WJi8OEfNRVoK0xC9HlDTkPRbtKefSywmsP5LK7I2eHLydzZNfO9h0LJajtzM48zSfCWus&#10;mL03hGl7wmiYb8J8geDKUyl0LPeVKGNORouVGIejAMKHhGqJKonKWjj/kOpjTGSJNdO3ymusz6C0&#10;K0QUVgZM9kCiBYh+ebpSHQwwDRuIb74BxRMCiG2wIm24F6ESjayj+lE6NpLqCQnkt4aLgvqRNNSZ&#10;7OE+NHbHkVvth3+QPW72EqOsbXEwt1HPgbHUM5bIYYqpNOU6JD9za6ZUVrJ38kT2dI3h4NTxHJ8p&#10;FjN3CucXz+L8ktlcFMicEwAooDklhrFjwmhWtw9lW/cYtk4cLTFqCpckDint3s5N3Ni8hlPy3MPz&#10;Z7B5wiiWtzQKvCZy/v9M5vK65VyX51wVm7m0crEKr9MCl2Ozp7J3+hSa0lJxNjZVJwBXjniZCWQs&#10;BSjmRkZYGYvFSERSrqWyF8C4ukjM8TLHzGUQrpGm+GVYYx4wQJ3hzsJPqqr7IKz8DNSdqLqOEpcE&#10;PL1NPmKgVT+p9H3RsPqQgTZKbJLt4j1A1L8/4WK4Q+cmEFphhoPE6XCxzpQme3yzjCUuWZNQby9w&#10;CJAWTLrE2NhqDxyjDSSae+OVYodTnBn+YpWBeXayje2lWLhSMdlZCmA8U6UgTl4XqF6dXTrWl7AS&#10;C2nKlfr+pA71Q9PtAzRdPyQ4102NWAbuOgKZ/gRm+GAlEcQwUBODEE0Ge/49paWet4aYjykWQQYY&#10;eA/ExFePwfb96W3+IQNsP0XXvb8AsJf0ZzGTWOWM4wHYRpmozU4iVFxNAHZREqnznAgTszETA/xY&#10;/z0+1O7Bxzrv8ZHhewIeAVWoAVaRhlhE6aMfMhg9ieRm0frYSNRySLLGLtYao0Az4uszxPSapPi5&#10;S3FNxjM5kmHTupm2di07Ltzk4ot3XHr+VsTjO+5/9QtP3/6Tz777k7e//o8e1578W4zl39x4JrfP&#10;/hAz+Y0rT379uwlgLktT7iuLs119qpiLtOdiOM9+l8d/l8cV4/ldLOdnAdF33P3sNx58+aMA6AJH&#10;bszh9KOR7LqYy/yt3mw8Fi5WM5pv/jVGfi+R6XUBD940CP2y2HM1TTKswGGLD60L7aidbsjsXYFs&#10;OBfDgx+Hc/ROPqceFnH960oO3Utn4mp30VI3sZ8E1h2pYdRMf5ZsS+DRuw4uPS2T167l9usmtp8q&#10;4fDtSey+PJnuVTksP1DEppM57L4or/eolj03sjlwL5s919NYfyqcI49TOfg0jTmHghgv73nmoUA2&#10;3Upj2s4Qsat06YAepAy1YtqOVPJGmRNdKRs1SjK1KLWN5NbQAjtSxKBSm60on+xLaLVk5lI92pek&#10;EN9gI5o5ENt4XYlOEmVqJBvLrX+RIX4F+tIxHNU5bhbtniifaxiJVV5iMg40TUileWwmnl6GeNpJ&#10;7LKVamLqjKORLXZGlgIYGagSORSLUXbyuhuZMjI7m50TO9k5voP9k8dyQgBzdu5Uzi2cwVmJQRcX&#10;z5bbmZyRtre7k0W15axqbWTf1AlsF9hsGz+KfdMmclgAcWTONI7Nm8HRedM5vmAGx+fPZH5dBfNr&#10;yuS1x3NCfnda4tU5sSAFLJekqeCS5x6Vv9/WPYHi8HAcBCiWAhJzQwvVYixNBIimpgIYc+wkItlL&#10;szUxw9HBHFsXqaSuGiSU+EqndqW/WJ+pf39MpLLahxiiaSsWYN8XQ9dBaFh8hLZDLzXS6CiRwk6i&#10;jU1v/NLdZYAOkErdXz3K5JtrzmCP9zDy7yfxU4+IMnuJrd5ipbZ4ZuqRI7Y4fqNyWoEzOSN88Uo1&#10;xDZiIFZhmurh4ZzRAWQOD6JsXIRELCdia03EZOpZeiCXQ1LQhk5R9hFaMmZ5JkPmhMprOIqZ9MNM&#10;Bm5wnisuMVbouQpI7Aei6TAQ5yg7iUxGYgv9MAwdiFGwFv0cPsUuxpCYCj/1gkRN508x8BwstvP3&#10;VAtKfFJOmhsoz9PzHKAeHfrErIe6HIlDlIW6kH5kiQ+OMcZiQdpqNLIKMsY7wRVzH2OJZRr0ksin&#10;Ieak7aEhRU3sV8zFOd0WpzQxTAGpR7YrJRNKCS+Ple8sgoquFqonjSSnrZ71pw8RUZDLuIULOP/4&#10;mSSKJ1x8/o5rr77n9mdiL1/9pgLmtQDmawUwlx/9S0DybwHFn2ItAhKxkcsClMuKycjtJeX+439K&#10;VPpDIpPcyu+vKuYiceqK/HxZItR1eezmi5+4If/kupjMjWffynMuc+WF5Pb7zQKZKk7ey+fG55Vc&#10;fyXW8qxMIJDB1uNenH2QxYUnxZx5UsTyIyGsOpkg0Ugy8UJbMRkf0dgEbnxbzsE7KRKRQjjzqojd&#10;t9PZcrFcXe4jpkyDtpnBdC4IEVNK4/yjUo7fTBHINbB+bxjVbSbk1Nkwbl4yLVMCWLQrjZ0X8hi7&#10;yJrutW6MXeHM2JWuLD0UI7Eok333M9l6M40xG9wYs8mL9TfyKZusR9MsR5adLCWwSJsRS+KZsCGe&#10;YNHpuGorgYJ00GRrXBNN8UjRxztNdLzGktxOB+rnB5M3zo3Kqb4kDjXCM3egegKXZaxUqWRN+Vni&#10;TrKGZNxP8M02JLrcA1Mlj4fp4xAqA9Jfk+LmGEpq4vBwEz23tcTX0kkFjK2hKbbGBlhK7DA1MMdY&#10;mQ5BmrO+EbVxMWzu7GBb5wgBiBjJ5E6Oiskcmz5RbieowDkiP+/vHsuaYQ3MKMplXmUxcyuLGJ+Z&#10;xITsFGZVFLGooUpt8wQmI5JiaE+MZkFdJYvqq9S/WTW0gZ0CpAPTuzk8czIn5kznlESiU2I6xyVy&#10;HZaYtm5MB5n+vgJEsSzlXB15j8pUDeZGEpXMzLExsRa42Pw9453AxtrSECcvE3yjrfBVroWJ0JWB&#10;rotHognOYhUmHv3pb/oByaXRGDlr0d/kY4yl+tsKCHQVA3DTlUFlQkCWG/ryuIFPH4kCylmvEp+k&#10;2psGDcQ91YCQIikEQz3JbPcmYYgLiS0OVM8KY9ymTJrnxRGQZyjbxEC9UNFJtmvDvERqpicRWWlB&#10;QKExxZ3BDJsdTUq1mfSnKIokqs/bk8/acw1SfFyJqjIkrMKUxplJlIyJkpilz6fGPQR+fTD20hPI&#10;9MMjWeKgfDa3DDGWcG31lP7c4RFUjkuln9V7aDp+JGAYjKa9Bv0FmsrMf/qeylrU/dWmLZGpj8WH&#10;9LcWs3EbKLamJwakzMnbD78sJ+zEAA0lRmY0pgjgHDAQqxts309sSKAsAA/I88JEOTQdqi9920/i&#10;kBhbtnJGfBsdK6dSPL6FLVdOc+a1wOTRXW5+84bVR4+SWt3Aoet3ufpaxvqLb7n56gduy/h/+OXP&#10;PJaI9PydQOaHf4nBPP2LSw9//7sJYC6LqVx6/IsARm4FMheUZWUfi6E8/ourj/9UjeX/GY4Sp66J&#10;8VwXo7n18md1B/CNF7+pO4Bvf/aAm5/t4PTDMVz7bDhPvh/By59HcuWpMhFTLOcepHPiZgy3vyjn&#10;wTcNHH+QzZEHeWy6kMaiwwmMWGHP3IO+bDgfLVUilOOPsliwy4vd13Jom2MtX5geDdO9peoPpnik&#10;Dcv2FnDrqwnq+SkP3w0R+FUwe4UH63bns2B9LlOWRQuEAth8spibX47h/It6Zm3zZuQSJyaui6Bx&#10;uhMdS53p2uhN96ZQxqwJYeRqH7q3Rgm9XRizLIacdnvsE96nfoaPVCh/Jq7NYvTSDOqmRog6Cyji&#10;+uOWpIlZUE/ZSINZfq6eaXvzSGm1JbXFXuKQMXFNNsQ3ecl9T9ylakZU2xBUKlU9oqdkaUsapqbj&#10;miADTHTXO9kFG8niwcn2BIU74e0mIBOD8ZB45Gwh1c/ESJquQMUII30TDPT/HsAOehK/QoJZ29HG&#10;5tHD2TVhBAe6OzjQJW3iKPZP6GCf3O4c28bGtiaWiL3MKMxmcl4Go5JjGRIWQK2/F22xEUyRxydk&#10;p1Eb7E+plxtVAVLls1JY2dzA/OoyFlaWsqFtKDvGjmBf11gOSyw7MrWLI9O7JJpNYN/kCSwd3kKi&#10;hwd2BsaYK0e7xLiUHb1mAkYLiUc2psr6SVZiY7bYKkeTrIxx8jTBI1ziXrJYTYQBnimWAl4ZNKli&#10;OsF62PgZ4hPrhqZVf3SlKlsGDlCXADbz15bYYSwDUUuquJhQpC46Hr3Vam8RbCqDUxctt554plkR&#10;kGODW6o2jkn9SRnmIVU7ipThTsQ0GUq89VXXXaqdEkNUpQNmEb1IaFZm0TcjRoqKAqWmeSliJx/K&#10;wNWUbaVBxZgQbrxbwrpzrbQvLFCPbjbMjqC825+isQE0z8wisTpIbKQfH+j1QFuxEkcxj3gd6mem&#10;iRUFY+jbj+gKF3lvFjhG6RCcbUVwlp16GYBHspNA1gnfNA+B6CCBTx+JWj3RsPlYXdC+r9Un6rSj&#10;OhKr9KVIuSTZiuFoq+fYeEhfMvGXeC7NPtxCTGqwwHgArvG2En2M1XNhDAP08Uj3EKuxwSMjkJGr&#10;ZrH63GFWnDjMiRfPOfjgPiefPefeD7+w5vApNh+/yPXX33FNItLVZ29EMr7hlrR7n/2gTlKngKbH&#10;JQHG5Se/cVFM5KKy70WxFgHMxcc/ib38/H+3YjVP/+CyRKjLT5XnK1bzi0BG7EUAc0OM5ubz37n+&#10;4g91B/Ctz4Vonz0VO9nH2YczufFZGzfUyNIgtlPF6ZsF0gp5/m0zT75pFAJWcOR2NqeeFTNnpz/z&#10;xDwWHQ5m6dFQlh4MlXxrw5ZzIRJzojn3uJJ952soGmpNyXgXsQtbMZ5IZkg82ny2iDWHEgVolXzx&#10;z9FqRLr2vJFzj2o4dLOUTcfzmbsxkfHzfAV07bz4ZTILdkQzb0ciG89XslAMaNPlQsau9qd6sh2j&#10;VvpINIqiZZ6/6KG1mIoR+SNtqZ3qxvoLtaw4WSbZ1J30FhuKx/hLU9ZIdsNPrMQi/BP1bOCcEZ5Y&#10;R38gCj5ArWbhVdZEVtsTUGBCVruPAMeeyFprouvtiGlwxC6hPyGlViQIgGyjtTDxkkEVakOYv7yu&#10;vSPetg64WilHXZT9FjI4lekoxViMpBkIZJQrlG219cj28WNlSzNbRrWwbWyzWEYru8a3sn3UULaN&#10;GML2kc1sah/CiiFVzBdTWVBRzPyqEhaJnSyoKGVOYQFdqSmMToxnpLSu/FwW1NdLqxNwtbBz8jhW&#10;yt/PrihgWa18t8117O5oZW/nSNWY9nePYu/E0ezs6mTWkAbCHByx1jPEVNcQI21DiUgKZJST7QQy&#10;JmIx5pbYmVqq02s6KutaOwlkAw0obIsnKM8FfW+BdpopLvGGWIfoirFo08v4I3SksptLhTb21ZDB&#10;2UcG1ACpzBKf3Pox0LUXuvKzTaQBAdlO6Ltp0Nf8Ez4y7IFduClhee5S4XXFPA0kJpkRKZGpcUYK&#10;MfW2JLe4UDwhmORmJwG/sQqZsFJrGbSa8jylKFjilKGDa4YM2FhdzMWKQnPdyG6KwNSnr0S5T4kt&#10;cyWsyBnzkN54ZRrINvUibUgE0aUhGHvr0svoPayDtKieEkbFlBDcMwzRlzjnK+BLaPCgcVYqCY2u&#10;EsXcCS9VdhLb4p0isc/NgL4mfSQeaqLt3Fvi0ccMdumHptsADAWwet7KWb+2BOf64p7gLOZkQ1Rx&#10;GMY++hKNlO+mv3rejXJ28gAB1ADHvuh6yWvJz9pyqymw0ZTnGoe5kjykghGL5jFrx3ZWHj/J/jv3&#10;RQSecOWVQEVgcu3ldzLuvxPAvBMWCGCef8udl99yT2zmvnKi3fnHv3JRTOSiGItiKxce/yzZ6mcZ&#10;lD9y5sEPAglpD3+SnxWbERD9X3RSAHNVbpV4pABGbc//FHv5J3eFXo/eveLm5/tkYLdyRmKLslTJ&#10;hXv1nLpewfnbtbx428WNJw1celDGtmMJzJK4svl0Akv2RrJwdyzzdkex7KDEosOZzN4cxKHbORy7&#10;l8rWU2E8+qaDU3eHMGFNAs3zfSibaMuQGe7q5N07zpez5VQ8208nceBSHusPR7L1dAzXvmxhzZFs&#10;hkz0xDuqB3XtVgKqJjYfqSe7zlj+Npw9NyqZsTVYgGLP0Hl2jF3nJxT3Ysb+eMauSRR4uBBdaURJ&#10;pzLTXixTtmWQ3e4iHWKwUL8PPlnG6lm3Plkm8nNfrCI/UWOUss8mokIfvwLpkOlaOEk0sozqLVqs&#10;jWeeDoEVRoTXmxPbbItHvo7AxkFg4yxgGkBAqi3pOeEEe7riY2OPlzQnC0uJRUYCGYkPhlLZ9Yww&#10;lrhkKIPTSO5b6xgQ7+zGnLoa1o8cypaxQ9k8ZgibRzWxdUQjm1rqWTuklpVNEn2qBCwCmJUNNawY&#10;Ws+SIXUCHWn11cwpzmdKTgZLG2oFGhM4PX8ex2bNUPfL7J3RxdauUcyvL2VhlYC9vpKNzfVsbJfv&#10;dLQAaJxiTh1snzSO7toqvCyUs4wNMNYxwlC5mlrHWL0myUjPWN67MRamZtiaCWSUVSANDLG1McDO&#10;V+KmGIt5iLJsbB9clCujA/pi5NMfQ89BMtA0MXBX9k/0wsBLiQc6MnAkBrn3U+ecNfIfrB4dMQ/V&#10;xjpUSyr9+wy06oldkAAt2IyUmhgSKkLwSrHByK83VmH9SRKwh5RbCWDcaV+eS6Jsc6PgD8RyNDEJ&#10;7U1maxAJ9e645+jikqtN3BA3vLNN1SkjzAM01dns9F37MKQrm7pxmfQyfV8Gdn+8M0xwT9dT9/2k&#10;NAaS2uBHWL4p60+OZM3ZFolgPXGM1yK0WPpnljKjo6M0GzFhU+zilEsBxLw8evKB4Xt8qP8Rg20H&#10;Y+JtgL77AAY4fIKGmJChnz6WwYbouUuEchko8doYmyAzdJzkZ+dBGIm96UtE0nLWkGglpuM6SL4r&#10;AYvcmoeaE14Whm2MjUQmIwZ56mAS5kRWWw3l4ztIbapnzIrlzNq5kyUHjnDywSuRjXciHQKZ599L&#10;E9A8+/+4+sv4KLKv6x9mhgFC3N3d3d1dCZAQLAR3gru7O4Q4wd0dBncChAR3dxjGdT1rV+C6f8//&#10;xf5US3V1VXed71nryD4UFnff4drd97j+4APqHn5Ek0a4CDh+JUB+JkwELj8pUDle//FrfMLxhs84&#10;ydfPiH3ift8afqUHqZZxlYCpe/gHCfaBSqiOkNqFs/eX4sebw3D6ziAcutwbhy4OxPlbI7nPeJy9&#10;MQzn6/vj2r1irN+TgaVrw3D5yRCsPZzLwh6MSbQ341YEo3RnHoqnuWDJuiis2BJMSEQRWIU4cLUL&#10;9l0fgV1Xh2H66lSU7StE1cFuGLEgGIfqeuDy0xE4WNsTZbuSsGpnPGGVwePGIqOLIYZNi8CM5Uko&#10;nuiNlesLEZaqgxFzorD6UD6KZ3ljSlUsZm1KRKdJNpi0LhGrL/VBu/F+vNHVkM0bMK6zHfJH+KAv&#10;P5M10IuKxUZZJsIhzoweXwVBrS0JoxDIkrYLtvWjZB6NHMKjzQgvJPUjFDI04JqpD7tUTbhkayGD&#10;r2cMd0d0H2sEdjaGR2sdxPdxQ1RHZ8S09kRCSgCCvWiPHJ3hy5peWX7VyoaAcaB6sYG1uSXVixXM&#10;qF7MaY9kBcUgaxtMLuqMcqqMNWMHYR3hsnp4X9QM6U249EJp325YSWu0jDZnRc/uWDtkMFaPHIIK&#10;KpuKEQNQNqA3qob0w44p43Bg3gwcmjcTR+fPxqmlC3Bi+ULsXzgLm6lUZJ7Tyn7dUNa3K6oG9kL1&#10;MF7vGAHaYGyeMhobZ03GsE7t4WFpCXuel+SCMZeUDdxaEDCWPGdLwtLa0gqOiiJr7K52crSAb6QD&#10;HCOMWOO2hAUVjEeKdM8awT6S4AjSVTKzmfmzNg43hJGPLkz8jJRF3sV2mAZoKWkIDPzVYOjPGt6r&#10;GZpZsPB766HvxK60WQ6wC7GCXagF7ZUFWvWLh38WVU0XTyT29kSP2Rm0tkHIHhIEs4jmcEo2QIdx&#10;qVQVHeDH/9c/j3ainQWS+/hQXRBCVErWQcaw9DGCB887vUM04nLDYONto8y61iHYrHk+Wq7fsUCr&#10;IJgVUVS+GaZXt8OczQWYsb4j+szMgGcGlc6AUATznuo2LQU9Z2XDkd8d0VnWInKBWYghVGxaKKHF&#10;Y8pvYE0bZBMu85Us4BptD89YR7QwawoV0++haa0CXUd12BAuxgSNkZcOTP0MlFG8VkG03wXRaDOw&#10;LdVRKK8jSZnI6EALZRfnDI/MEKT2bo+8Yf0R2SEP4YyiyROx9eJlXHzyFqdvvSQrCJm7AphPuCxx&#10;V5Y1+sBy/QHX7xMw52hxRJmcoVWS7SlaJeX57V95gF8Imi84QeicvCWA+ayom3MEi9gjGR/TCBjp&#10;qv6AE7XXceDsUWw5WoF9l2bj5N2JuPB4EvZdHIFjtdOpbpbxRCbSgg3B9uMdsPdMPoHTEzuPt8Wq&#10;TTE8NmvcwzmoPJCFLecLMGy+KwZOccbQaR4o38bXd6djdnUAppb6YMmmBKw92gk1xwpw+fl07Lk8&#10;FH0me6FVHwNcfDEK558Nw6It0Zi1JgzLdiZj5f5sTK1OwJRywmhnJ5TuaI1pJaGYVRqPjgNd0Gmg&#10;JzoMcsTizdmYWJaIDqNcUDDaCUNXJGCo9ACxpnKI00WHkbEYND8Tyb1lTEUQb7hUDFvRipYqCyHt&#10;nKHt/T1rM0OEtLFFINXKpNX52HF9vJJ3JG+0DzpNjkaHiXGI6eGM2F4uSOX35o0LVSKokxkS+7nA&#10;I1eXtskVMR0ZOfTcYS4IdHeBn50TfOylIVQWLyNgWNtLMm0FMCyk5hZSWBvz3boamaB/dgYqxw1D&#10;NW1RzehGwFQW90TFgB4o7dcdK3p3oy3qilV9+2DNECq8AQOwrEsnLMhrgxlpaZiTmYkSWqVVhZ0w&#10;JycbC1q1Qkln/uZDpIt6MrZMH49KAmnVYFE/BJcoIwKnelwx1k0cio3TxmAtrVTn1GQ4mZrChsrK&#10;nArGzJiQMbZRHlsQMHLuFuZUJ1RfDtLVLuN5bM3hEchtsGTB16bC0IYsumYWqM6CxILiI+0qeko3&#10;rrS1WAZbUu4boIVlU6haf6fYBiPflkpPinuSFS2LPjzj+NsE0Xb6G8E1wh7NTH+AqqUKbag5Qlt5&#10;wyuZNX6CAdJpZWK7uRMeVI3t7GEXowuvDJkH5EGFwf2oQjyyTBDUzhZBebaIKHDhd1hSKWjBNsAM&#10;2taqaKLRBHpWVFK2ZjCw5nl6GsOKADRwVYeOc0u4xpnAP90C7YpDMWNtZ9ScGI/CcUlwSzXj94cg&#10;rIM92o2NQYcJSbBPNIBppDryx6Uhumswmpg2gbqrClUdjxlqoKTDDMj0hqmvEcy9DGHgqIUWMqnT&#10;hL+FeTMCRoPXaEZraUeF09g+peuqRevkjl6T+yCzZw680vxhHGABizAbQswcuYPzqM67UJ0nUYXn&#10;ILFHBzgmRqH/3JlYd+oMdl9qwNHrj1hm31OcfCBkPuKCBOFy6c57XOXjawSOomDOiIK595sSpwkX&#10;ibN3+PzO7zzAbwpkTtIynSJgxEJJG40ARrFIjCvc/9LtFzh2ZS92nSpH5S5amJss9FcGYd/lUThz&#10;cwXONFTgwr1SnL47EtvOtMbq/cnYcjIN1XsisedMAbYdb4d1h7NQsiMR5XtzMLM6CkUjzZHVRRUT&#10;FwajZKMk3U7E0o1xGDjDAQvWJ6HPVAuU70/HiTsjUX2gC0YvjsTkkgTsq+uNHbWdUXmExzuQjmUH&#10;UrBofxKmb47H6LIIdB5ngZmrw3C4gbXt4QKMWxqL/AHuyO1ng711fbD1cj+k9bBGem8HtB7iQ/lI&#10;eZ7DmjNGVh3UQCf+8Yk96dl7myK2hxl6zYtC1xkxStIr11RD1rQW8M4wxdBFrfl5NyT1MsH46hwM&#10;XJSIzIHe9NSe3JefmxPP4zgjoqMjknv60V7ZILaLO2sLO9akjsjuFYLQZBf4+NrC30WmBrjAmzbC&#10;ibW9s6TIlFwq0o7BAirJpqylAVXaYQgYJ0NjtI0IQ8XYEVg9ZjCqRg5AxbA+qBpMa0QFU17cCyX9&#10;emJBUSHmde6M2fntMS4mAcXuPhjs5o0hrj4Y6OyJ3g6u6Ofmib5uHujn6oFeLm7o5eeDMRkpmE97&#10;Na83LdbAHigfNgCracdqxg1B9YQhqJkwFOuoYMonjUVaUABsDYxgRcBIoilLE1o5hiVBY0GL9P8A&#10;Yw17vi6DBR0daDN9reFIm2RLhSLDAJKLwhHfKZjA0VfaWIJzRTkYKblmtVhgNBw0oO+qCSN3NdbU&#10;qrQBarRTtDYhLOTO2gjP8kWnwdmIbOUPn3hXFj4VqFu2hLaDGi2TNTwT+P2RugjLc0ZiVx94JBsT&#10;YGrwSLKAS6w5nGLMYBulg6gOrigYlYiknr7Kqop+ORZI6OKLoCwnuFINOVIt6Nu2gC6PrWWsBjN7&#10;Q0Sk+COhTTh8+b2iMOxCTeGf6kjVIxno1JQepoTOAcrs8MiO3rCK0oSu/3ewjtGGQ4IpPFvZ0kKH&#10;Ut3awCbBGBGdpK2PUOHn9b1oEQONoW7XEhpWVDXOejB00YO2nSavm0qF0HON5b2Z4AjneFrpENqf&#10;MN4zhElEXhTB6ovoDgnwSQ+EW7I3PNOoqPtlwzrKGcZB9rR1LIuThxG22axMF2Jv/Q3suFCH/Zfv&#10;kh1vcY6u5dw9gub2W4LmPdnwjlz4QKdCwIjlEYt0jirkrKJcaJm+Kphzd3/nhwgd7iNgOUuoNNqj&#10;RsBc4Gsy6veKAprXuPr4Ig5eqsL205NZ6Kdh98VROFG3AudubcKxqyWo2tsDS7bGYdPpXBy72U1p&#10;2D18tSM2H8mnBUrG/Jpo9J9qh7FLwjF8diTa97NCl0GWWFAZjw0HW2NedSABlIDtF7tiRnU45qyJ&#10;Qs2RNpRrMzF5RSbasvYfPDMWJXvyMXq5H+ZvSETBSF2MqvDBgn2JGLs2FEUz7ZE3Sh/Vx1tj/el8&#10;bD3fHZ2pVDqO9kDZsQ6YuzUZxYtYyOZHoePwEN5kOryJf0Ac1YRXCmvYGAM4syb1yTbGsOVZSja0&#10;+N5WiOxiSclshIQebkju4U/y26LVIF94pKsio78TJq9up8xFyh8eCt8cfeSNdMOoldlI7ekJp2hK&#10;fC8NOPHmDMl2g3eKKQKzTBGTR9uU7gNPD2tlOdgAFnZZ89mRdsPJVrYsjASKDRWMZIazMbNRLIiN&#10;iaWS1S6cn5nXtxfVy1CUDe+vKI0ygmUVgVAygAqmfw/M7JCPniEhyLW1RxcCZHRUHGalE/Cp2VjY&#10;th2mZrXCzLx8TKOqmZzbClOyslAcGIxW1lbI93bFqLwszKc9WkVrVDlqECoJs0rao5rxw7B+6jhM&#10;79sDQXY8V1MCxJSAkbYXI6ouQ56rAIbnb0FgmpmZUYnRspiIArOBi7MD/MLdYeVrCBNfFjYPFYQQ&#10;KOk9EwgXHaWh0j7KnGBhgaI9krV6zPxZe7upU6UYIiDVBc5Rlsr4EV1HXTTVbQo9Oy1EZvvAL8EZ&#10;OraqMPMwglOIHWwDzWHhq0cFokoVoAY996awD9eBWwwLYpAODN1assDSosVbE3KB8Eo1RmJRAPIG&#10;pxI2XrCL1mHBNUZwjiv8qSaCkzzgFmQNUztdqGq3wPcqspgbv99KDbZ+5jDz1IeukzoKR+XBOdoC&#10;KlZNCYcmsArWQSwhkzcimeopEBGF/L/TCZcMKwKGlUqOMVxzTBHZ3RtxvQIR2dmXKtmN4LBR7JKG&#10;AMZaDdr22kojsKpFSxgQNPruYh8N4BRrB/dUZ3imuiq9ScGtAnlvUwnHeyCqfSIrRl/MXjsfrQa0&#10;5n2ZAcc4d5gG2sMjNQxBbZMR36Md2o0bitLDB3HywTPsuXQHJ2+/xNn7bylO3pAPr3D+3jsyg7bp&#10;5htFyTRRuqQJlMb4VRlYd04G2El39N3fcFGCykbpIfoW939Vuqcv3fvydalZmbvExw/v42TDIZy6&#10;vRqHr89D7ZO1OFO/HntPr0TJlj6YtyYRK3Ym4uCNnrj38zRceNSXNqw3Krazdp/gimGzPDFxWSjG&#10;LopExwG2GDDBA3tO98bJGwOw8XA2VmyOwCp+fuv5LphSGY7iuaxVp7tgSlkGUjvxh4jSQGwba4yc&#10;H4OF63OodnJZKzTH9PUpmLAmBsUr/DFomT+WH2yFnTe6YuWBBIxZ6UWl4YfNF/tj2f48/mGS29cN&#10;pfsHYEZNe0rK7xHf2RbhuZ6U4brwz7FEeDtHeGcasxaLVJJEBbRTR+4I/klFNvDMMkJIgRPiu7uz&#10;hnNCl0mhWLCtG8aWtEZkO0veoL6see2Q2Ze1ZJEdAjOtoePQjDWPCvQdtGHKm8HItSUiZClP1pqB&#10;0bwhZN4RAeBlJUm9reEko19t7ZSlWAUwtuYWyshYm68NpzKz2p6F2c3ICCMIhurRw1FK+1I6tC9W&#10;Ub0s61uEpX27YHGfLpjavjVGU40U+fqgh78/ZrRpjdIevVEzaDC2T5iA9WNlwN1s7Jg9AxWjaLeK&#10;izE1LgkDg4Ixs1N7LBrQC4uL+2AZ4bWcNmn50D5YRZsks62rJoxFz4w0eJiaUWlZKApFGnitaY/s&#10;jHi+3IrisiQwzalgrAhKa75vb2EHVxdHeAY7w9BVA+YseFZhhoSMOlQdm0HN8Qcl5aNtpAkVpSn0&#10;PDWh6aIGFZsfoG7bFMGpHkjvHEc4mcBY8uZaatCyfI8mqo2Z7SR/i72fBTwiXaiQU5FRmISWlt/D&#10;PcYa0W194RptSjiZKDlddOyaQd3iexg5qyuD+dxZuSR28WisaOItqTa9lFQa6q5NCTpVWPnrwSmI&#10;dtWJtsZGD3pGOlDRaIbmmlQj7iZo0z2NCsaOMGjCe9MPsR284ZdiC790B1o/baohqthu3vDONUfB&#10;GMni6AoDv+Ywo3J2yjRBQAcHeOfxfmhjA9/WjrRujnCJs1VGLus7aUHPUUdRZloETEvzFoRMc6jZ&#10;tICGU0voumvwdzSlHXKBbYQFogsi4Rznxt/PFJquhtDzMsWQ+SPReUxXwtsFcZ1SqQ5tqcYj4JkZ&#10;Cc+cWGQM7onJNdU49fAFLjz+QAXzBucevGsMwuUcFc0ZAubsrbdkxwcZaEeg3PrC+Olr1/MvymA6&#10;ZRrA/d8IjT9w9dGfuPb4L1x/8jfqnv7D+JuP/8K1R78zfmX8pqxnXfuIB713E0euHsTVJ8dx+eE+&#10;gmojjt9Ygk3Hi7FqV3tsO1uEG28m4Mbr0dhwNAmr98Rj1YY0bKbFWbc/nyqnFSYtC8CcygiUbk2i&#10;veqHa0+G4Agtz+GrXbHheB6mVIRi5PIgDFkcgC4T7dF6gCPy+gUihZIxNNUKObL0yRh3WrKZKN1e&#10;gN6TXdFjmgMKp9igeKk3tl/vgXVns7H2TDrmb47EnPUxOP1kLAbNDkJ4a22kdHFBSjcXbL86FmvO&#10;9kX7UaFwijMmXMwR2d4OQa3sYB2hCT+qmJSeXojraovANqbIHRKidDV75OjCPKoFbzwDdJuUiNxB&#10;ASgaE091YgkzX3UEZzvBJlQNdmHasGRNrGPLP99GExrmLaFp0QJqpt/BMYg3EyWtA2tZD2creNnw&#10;xrJ2hKu1PVypXhTAWApgbGFH4Ej3tGS1syBkzLi1lsZeI0Nk+Hlj5ZCBVDADsWpIX5QP6YOSgd2w&#10;YmBXLO3fBYtocVYN6ImFhZ0wKT4BM+MSMC8hFYtSsrCqdXsszy1AaUEharr2xLKctihplY95ieko&#10;LeyCTeNGo3LscCVVQ8nIQQpclg3tjZW0Y2W0ZouGFiPF3xdOJqaKejE3pRUSEMo5f53aYEuYSAOv&#10;pSUBYyFKzAb2VGbOLg6wdDWBqbcOHKkOvLIcWJicoenREiqO38PAR0UZSOaeZAc1++ZQd1SBkTdr&#10;andtmLvpwYwFRstaE/rOhmhh3BJmLmbwDPOAU4ADLNxMYeSoBx0qCp9Yd1h40dZGOSCtYxycI6wR&#10;kOECq0CxGM2hYvId9AglAydNmPtqwS3RGIXjEpE3LBrRndxocT2Qxv9chh5Ed3JFdL43NK2bo6lW&#10;E+iba0BNJmxa6yE6JRhJbSIRkuJC65+FgsFxVMTG8MmwgHWILhUrFTLvXd8ca0QVesIhSV+ZMR1Z&#10;4E8L4wKbSFNYx+sjllY6ZVAY/PIcYBikBi03NajZqUDVqgWtka4SzY2/h4rpD9CwVIG2Dffh/aVG&#10;y6bnzmsIMIB/lici80Pgl+mHiHbxhIwf+s8Yyfs6Dmk92mLognHwzwzH4DljqNK6wiczCil9CtBj&#10;9hgsPbQNVaeO4ce7T3H56WeqFrFFYpE+4DQVy2laozMSt2iZbhEwV+79gSv3fmcQJvcJjId/ou4x&#10;QcK4RrBcZ9wgWOqf/ouGZ/8x/kX988aoeyLgIVwIGOmevnyfcLr/ArWP7xA4V3Dy+l7ceLEPV56W&#10;49LjxTheP5PEG4u77ycry5ucqG+Pqp1hWLEmEkcv9cahK0WYVe6Jir0JOHmnJ0+0Jw5cyufxB2Dt&#10;viSU70ygNQrC4m2JmFgpA6H80Xu2q5JUqnVfX4RlWCI6yxp9xviiqNgSu0/2wYvfluPHW/0xucIL&#10;87dHouxIJkoPpSrrSS/bGckf0xkjFvpgZlUEJq2KQM3h3iieHYf4QlP0mx+EiWsTaav8aYNs0HtW&#10;FHpOC0PrYj90GB2D9N6yuJYF8kcGILm3CyI6yLB/a/jlGyGqq6OSIqLDaP453T2QPzgKniwoqlaS&#10;UlEDBp6UsQ6sSUMsYOKmwxuhJWtWNejYqELFSABjjU79WiGYNYmLvTk8bajQLAgX6WmxsYWDdO1a&#10;No6ItbVhobWQLl8bmJvZwlTpmbGEvQlvYDNjTKDSKBsxCKW0MeWMVayFVg3pgZXF3VFGKJQN6k1l&#10;0h+V7TtgVXwKyuPTURGbgQ1pedjRuktj5HbG7ladUBWfjZUZrbF9yDBsHjsGayePR/XE0SgdPRgl&#10;IwZg5fB+WEHAlIwdiaHt28HbygKOVFiWDDMz1uxiiQgasXN25vaEDc+b5yqAsbSwUNqTXOyd4Obh&#10;BJcAO5h40wol6COuexBluieVAgs9AWMaqK7kyZV2EW2XltCWqQM++rD2M6U6sYaKcXO0MGQYt4C6&#10;WUsY2eshIScOmQVZ0DDRgKmzMaFjhNA0f1h4GsIugP+DK6Fjr6Z085r56UHN+geomDWlqqQa8ZQ0&#10;C1oIyrVXxsQEtrZUBshlDwpE3uhwWmR7OCcZKnlzTd318L3m99A00IBXgBu8/N3RtV8XTJo3EeZU&#10;VGL7/GnhfFOcEdbaF+2HJiMw1xK+rLA8M3XhnqFLcHnDlxWZvldLWLGykWRURsGacM20gDNtk1Oq&#10;GSwiDWAtXdMRDryHJPGVDisqdSV0aJX0rAlGe02qMFVeF22euxYtnzQMmxEa3rRFcVTrHTG5bAHy&#10;invALSEccR1zUMB7wz7Si9CLRnr3PNhGecOFNqnLtOEYu3o5Jq+pxroT53Gk7glONUgv0mcC5jPh&#10;8pHlu3GIy8mbfMxoUveIauQR1QlDoNLw9D/cfA4lBCryWiNg/kL9s9+UbSNo+PrTP/j+X4SJgEnS&#10;OvyFGwTO5btPcOj8Edx8eRr1L7fSBi0gzeYTSOW4/66C6mgcbrwaifP3u2L3uRxsPJKF1ftSsWxz&#10;OLaeysWRG92oVrrg6LUirNoWirnV/pi7OgCVB2SafCbmrAnDuBUeWH0kHTsvdMT4ZcHoPcETrXqa&#10;YdjsMJy4NRrXX0zmRY9A6e5kVFIplR2Ow87r+bjx8xhsPJ+L6mOZGLbIFUXj7TBhVTimVgdg/KpI&#10;9JoaiIIR7ujGbfGyCIyricfIinikD7JHYg9TxHYxQHiBGXL6ByvzhowCmiKqowMmVHRDTGdH+OWa&#10;IaidDWshJwLHnvsTEInayBsSjcRCH/iksBCF6lHuy3wS3oAJDtC0/YGe+Qd4hNMPEywmjrrwCHVi&#10;gYiEd4Aj7G1NqVxs4MGa35UWyE2ywLFgytKrTrRNshSrdFdLwikLhhRiK0LGztgMjvpGaBMZrmSb&#10;KyFcyoYQMATKqiFUGmKZRvZH+fABqBlRjHX9+6C0TR4WxaVgcWgcyiJTURPL/yY2BxUxmSiLycCK&#10;pGys7tEH28eNx5YpE7Bx+kRUjh+BlSMGYvkwAobblaMGY96wIUjy91NUlLOsiUT7I2N0LE1ph4yl&#10;PUa6ram8aJ/sxD6Zy3u0elRnQSEB8I/whq23KVRtvodVtD7S+0UjqoNf4xIcXrLekKECF4coqhEW&#10;fMk7q+smQ/DNqVp08J1BE3yn8x2+1/0ezY1oq0xVoGaigmb6tKMWLHS22iyQulQpWtB14OcdJDWD&#10;BuGvrSSHMiWsDKgO9J0JIw9DeCc4wcRTsvWrKhMJUztHITjNE8FZjug9JRcxBc7wTjHCoJltYMdC&#10;LMmttEy1EZYcBN9ITwTE+iK7cxacQxyh76gJh2BzROUGICbPl/fmWKw4MAidx0fAJVkd5mHNWGkl&#10;IrTAU2l70rBtRvVkgOj2QUjuHo6gNq5wTTGHd7YD7GjnrPh9hm66VFk6MKTNdgq0gam0vdgSNvaE&#10;ix0VsgOhw5AGX+cYJx7XAPnFnTFm6XTsu3YWbQf2gglBmNmnI8yCZNpLJGI7ZiKkdRISitoSqu2R&#10;N7wYI5YvReXhE9h6/gZ2XbyDY/Wvcfzme5wiXCROEzYnqVyON7yjiiFgRLFcow36BpkbT/5RwCJQ&#10;EXjIVnn85HcCRdY8+ZPvQ4FL/bPfG1UMAXP90S9ooGW69ewX1D16zNfOk2wbsOX4SFqdjqja1RUb&#10;9w/AoXPjcPv1PFx9OgRn73WjTUrF9jP5WLEtCos3hWDNkQySsD8OXiqkXaJU3xiE0YtdCJY0bDtX&#10;hJIdrVB9oDVmVoTg8uMBuPpsMGaWB2PVjlxasDYo398am053wIm7A7HlVDvMXBOM5fsTsHhXONad&#10;ysSaE1mo+bEVZtSEYuAcF3QZZ4+V+/Kw/nxbDJjnjg5jKB87mJDYTRHTTR9dprKGGROI+G7OCG9v&#10;huQeDkjo5oikbl6wi9KjpyUMUqz53A+eGfTfKdpKpvvw9k5Ke40sFhaYa4XUHr6Uo04oGBYPz1RT&#10;GPrJchHa8Ewwg3WglrLmsSPlq8wg9gijhWDhaqr1HbT0NWBnYwVXKhg3gsPdhIAhPFxk3Ii1BZz4&#10;npOZzKa2akz8Tdgoyaf4XLqr7QkZNwszFLfNQtmoYgKmP1b060HA9MGqEQTOmGKsmTACa8YMR/WQ&#10;Aajo3RNL27bF3LhkzAuLx5zAGMz0j8DcyCTMj89AVWEPbBg5ClunTMbmmZOxbtp4VE0aRVs0iPZo&#10;AJYySmiPijLS4WxkAmczc9iZmMOaUJERvFbSBsNzU1Z25GsO3MpIZBszFhRLY3h4OcDN1w6WboYw&#10;YKGXzHFabs2VeUTeqSyc7urQsGsGu2BT2Iaw1nZVg5GnppL2wJh2StJRWgWYExSGClia6TdFM4Mf&#10;oEolo2mhhpZmLaDvoAOXMCc4BlMBBtlAz1kbFv7GSm+TqQ/hT7BYBhhTPakTKlpQs2quJICSMTQJ&#10;nYIR39EfVj6m0DRn4aX1GDStPdWpIbqMjMPElZ2VZWQFZlYeBKmfEb+H9pAqSc+eEGOoW7ag4tBG&#10;ZCsfxLXz5T0XhajOTmhN65PROxBG/rTXWdL9LXli9OAdZ4uQdE+4xNgQqARyFK1v38alYuUe0nVX&#10;4e/Ac6VyUlWScmmzsnKEpZcRAdoS6jx/XULNiArNkGrMLtSRNjAMs1cvRuX+zVi6bR16TRI71JcQ&#10;y2Gl6YxZG8oweP4MdKb93Vl7HkUTxqHH5ClYsGkH1h2/hFMP3uLk/fc4cvMtDlPF/HjzHX5seIsT&#10;twmb2x8ImfcEDC1S7QNaI0kq9Zh26DFBI/HVGv0/wPzTuH0qkKE9UgAjj39lyOd+Qx39WP2TF2h4&#10;cR8X7x3DpqMzUbarNzYe74t5q1Mxu4q2ZEcnHJYxMVf64fbb0ThwMQ9rqFw2H8tDNWGy82xb7DzX&#10;FjUH07D6YAaWb43Bki3hVCptcPDGAOy7OlAZCDeZSmPn+d441tAN28+2IXwyULK7FSqUNYViMHdD&#10;BKoPZ6B8LwvJhjAspbXaSqWzit8xd30Yf5ihWLw5CV3HWWDgTFdMrYrE9tquWLQ9hT+kByLaGyOh&#10;hw1iikwQ0clc6aaOL3JXeoUiO9J+hDeDa7IhDH1Zk8YYwi/HjrWOClzTZJkJ3vzxAhkLuKcZsUbS&#10;Q05xKOK6erDmsYUXZbUsIBYkM1djWACj+DiNN3uQAaW9IW9KXeha0TtbtISqYQtoG2vB0oqy35LH&#10;syJcCBNXFlA3aey1tKTNMFcaeW0Y1tKTRMBYK/N8aJ3MZEg+AWZoiAhHW0zt2hkVIwajgpApH9YX&#10;5aMJlHGDsW7SaKwfPwbVwwejcnB/VPTrjeUdO2JBVi5mJaZhbmomlrRuh9U9+2HLCIHLJGydOU1J&#10;sblm+nhUCGBokVawhlsxcigm9yhCoK0d7A1M4GAiFskG1iaWsDCiFSJgbAhJe3M7JYewnYUDrOXc&#10;rY3g5mWBuHRf/gZaUDVtAgeqEZcoW6g5NIWafTPoOLak0lOBimlTaNFKGjprwdrXWFED+lQwFn76&#10;yj7GrM0dgq1hRkhpWRAClurQIgyMCBZZlVHNojk/qw3veFe4RTrA0t8I4bl+sAszoXWlfaWylHk+&#10;ThGmiMz1JmQ0aGVl2oYelYoXbZA/v+d7qJp9h+Ym3yGlUxBcY/QwZHYeBkzPgZWfCpyCzRCYRChE&#10;mFAFSQFXUfL26jlqKDZM1ZyflxUIqGQdYw2UOVPmgRoIyJLuZFPYROjAPdmM0GxJwNjAkVa6KX8T&#10;VfvvYR6kjTaDUuCVag9N56ZKvhjplTJybgRMM6o2XRuqMWddaFrTGvFaXSLsGXYEjKT71EZIdgzV&#10;1miWg0qWlV0YPGc6plSUYFZNJdoOHoDZ62W96fWsoDfj9ONXOHDjLioPncD2izdYFh8RKs9w/O4b&#10;HCNYjlDFHCNcBDAnCRexSkpQ2TS5+lB6gag6qFCkwVYSS4kiEbjUS4Ou0h4jUPmPiuWrPSJg6p9R&#10;wTz/GQ3PqV6e/Iyzt+/iyNXdOHt/M7afm4yNp/pi2fZsrNrdFgvWZWHDsf7YcXYYjl8fQbs0CLVP&#10;ilGzNwVbj7WnwsnC2v05iiU6UleIOdW+mFkZgIUbI1G2LwVbzhai5mgBxi4PQVYvHbQbYoxplTF8&#10;L5EXnYQt5zpg3Co/jF3piwllfphS5csfy4PfHY0D1ztjy4U8TK/yU+zS+JUe2HKmI/Ze7q1AZlJp&#10;AEYu8cCirVRL2zLQfpQ1ZWACKo4NQWyRGVxTVZS5KLGF1ojvage3VNZ+SUbwSLWGfbQxTEPVCSFX&#10;xHZ1h2+uBTyzTOCYRFWTyRo3xwwhBfbwa20Bt3RZ08ke3lmNy4jK7GuPRCskdgzmzcebwImACjGH&#10;uasujOwp263UKXfVYMAa0oo3jrOTOVxtLeFmRZvEguli5ggnE0eqAFojC1oLAkcy20kXrzSg2jNE&#10;KdjIUiYmtBK6uugQFYElA3qjYmg/Rm+UjeiDqnHFWDthJLZNnYyt0yZh05Rx2DhxDNaOGo41Qwdj&#10;9aCBWD98OLZPnIg906dj14zp2DFnBrbNm4ENs6dg3exJqJg4EiWjh2AZAbNsxFAUJSXAUc8ITlRU&#10;zoSLMv+IoLEgZMyNLZQ1nGQRfCdbF1oiB7h7usAzwAFeIZZIausPD9oel3BTKgEd+CW5wSncHFp2&#10;LdDSnFbHXAXNDX9AC8Nm0LZUhSWVSmCSOwt8c9oYBxhTcch0AAtvAtufcPU2gZnU3PaaBI4e7GgR&#10;Wpo1VcCU3zcLiQWRMPXSUvLMGHsRLCzwhh6aDFWY0XpldI1ETs9oROf5wT3OVMnh7Jaopyyiltje&#10;Hybc1y5EH9bBGkgupBXKsIKeS1OqHS14xFjBJ8kKgVRedsFGtDGaysoDWvYtaXtaKG086nbfw8hX&#10;HT4Zdojt4I+Itp5wjTeDTbguAWIH91g7qiUTWPvxtUAzaDqoQMtFBUEyCzvKgspFgxa7JbRtNfi7&#10;NMP32k3QVKcJldv3aGnSDKoWVGxOrKR8TWBE8NoEWcI50gM+yeHoOaEY6d3zMXT+VAyaNQWFY0bg&#10;cH0DTtx/hN21t7H7ykNsO38HB+qe4ujtVwpQjtx6gaO3XlK5vMSxW6JcCJb6t7RJ73CCquX/4MI4&#10;c1vaYJ5QfTAanosS+ZWw+ZVAaWxbEdUikLnx5D9FxdQ/kwbfRgtV//w33JDsVa9+xdmbz7Ht5AGc&#10;ebAepx8txM4r/bG3ricmVwSyAEdiyeYCrD86FFtOjsbJhrGofzUelx4PoX1qj/2XijGrjArjRBHl&#10;VX9sPdMW45e7YdIqfyzaFK/kxl22PRUrdmVjxCJ/zJFVErdmEwhpGF/qjvlbw7B8bxIW7UzGsn0Z&#10;WLgjDmWH0rD+VA7OPOyN21/G4MgdQuZcNtYeSceYRR4YPsdV6a1afTgXy7YlE1YhPD7fKwnByBUB&#10;2HKFqmtbAYLa6iEkT58KxJWqRpKLm1O6WsA701zJDxLZ0Zde2Aoe6byJ8hyUdpfAPAvYJ2gSNDIY&#10;yonQMVca7MI7OhM2jgwHRd04xrEWybVFl1GptElGvCFbwCFQBzmFEUhtF0JFYwwzLzXeWJrKAve+&#10;IYSKszmcbSzgTHXiYMwwcuTWnhbDWskJ40i4ODMcjVmACR57E1otKgUZI2NvYICMAF9M79YJywd0&#10;R+ng7igb1hOVowdizbgR2DxxArZNm4ztMyYSNBOweeoEbJ0+CVu43TJlInbNnom98+Zgz7zZSq7f&#10;rXOnYePsyaiZOhZVBFQlbdGyIQMxs1cP5EeGw97QhApLGqNl3pEJLGmBLC0ae4rsrHleEnaU/K7W&#10;CI8PQHiyD+z8DAgGLdqblvBLdoIZLYk2YeEpy4BE2RAyqsr4DnULdbQwbg412h0daxW4R9jAg/sk&#10;dg6Fd4p941QBb7EgfnCQ7PwBtBI8lrlXI2CkR6hRTagptkffRY3fpaV0Mes585j2KgjJ9CAQ1Ams&#10;lrAJljw0xlQXtnBT0k8aIa6DCwLSbXhu9nCndbGhVcnqGQinKH0qImlM1aUCoj0KN6b6MYGmHVWT&#10;q6bSWKxq1Qwa/A4Ztm/O73RNtERW/xjk9I9FQLYD7aAshWtFK+1IhevI89GDBdWdZ6wzYWutZMOT&#10;BltJuSAJzzVtqNCsNdHCSAU/6DZFc1rClkbNoUKLqEEIy2BCEw8DxLaN4PEc4JcaxHOPpOXyQ2Re&#10;MrqM6Y/sPlKJH8KOC1cIles4zDJ9sP4F4yXVyivGa4KFMKEFOnaLdojb41Qrx+qpYhgCF7FGZ+5+&#10;UrYCmPMPvqDJzRcECe2OKBIBjXQ5S/yvRVLSan61SHW0Ujee/k0r9AvqX37k9idcfypdU1dw9GYV&#10;dl2ZSM82DJVHO2DO+hSqjlhMLsnC0FnxWLS+CyHTD1dfTMS5hyOpIvqjen8R1h7uhbK9+VQ9HTCj&#10;OoRWJgfLqX42ne5CldIK89bHou90WyqUICzbmUmAUcLvS8cs2p1Jlb6YvTkKU9aEYO7WWJQezMTm&#10;swW0U51w8k43XH83CMfvF2HbmTwcutYHV55MRNWefKw/1I3RAyPnB2DeugSMWOJJj2mFiYTNmLIQ&#10;ZA6QPCDG8EzTQ2CuGVwSdeGcoMfXHBTAWEo3c7QeAto4wzPTivbIhCDxQnJvL3hly1gYW6T08aNy&#10;MVCGfQe3s4d1jDqcU/RhF8caM04DftkmmFTeE4lUQFb+PyC5oxd6jspCQAqtULQJ8gekILNrFPwT&#10;HeAZZgN3P0s4OZmy5pdxJaaEiSXcLezgYeVIVWMLFyoGV4aToRmcjKX9hRaJYWfOMDZErJcrxnXK&#10;x4JenbGsb2eUFHdFyZDeqBpBFTNqJNaPGYkNhM16Rs244dhANbNh8jisnzga26ZPwd7Zs7Bnzixs&#10;mzEZmwmfDdPGoYoevXL0UJRQVs/r3QMzGdnB/rAxMoCjAy2htys8PJ1gaWMMd29H+AV5wsvXDc6u&#10;DrBxMoEdlYZnuC0sWfh1HFqygGsoqQQkb6yOszpUrFnDe6lD8tia+hhAg5DRohppbko1Y9UctgG0&#10;Ft66sAjQUVRhRL43DL1VlflJsQWBCMpyh1ssC2uCDYGtq3Td6thp0KL8oDSA6hMyopSsAwwJAiqn&#10;SGsWZBd4xVF1BJnyXDQhaz2H5PjAJ80G2i4/wDPJHLEd+Z9RtfgmuiA82x8BabZUBNlI6uSvAFKg&#10;pOfWTGkkVrdugRZmzQgCVeg5aPP8eQ38Xkm5YBNqTBttzcrKH27cOsQQXkWBaDM8FYk9IhGeHwzX&#10;WFfYBlor9krfWZJsGVGlaUCFNkuF16FC0Kqbq9EOalLVaSnR2OakzutVg6aVGlWMDpzD7aHvxm2U&#10;Kyz87WDsY4W4jmmwCqVVTAijkpmDcctLCZpz2H+90QYd/apYjt6iDbpJxdLwjmrlI4HyiXboE07Q&#10;Bp2gelEUy1e4SJy99xkXHv6MJkpP0JM/cOX+F8UqXX8sPUK/4+oDyc/7retaQPP/epEUVfP0C1WM&#10;rEP7CTeefUL966c4eH0nzj7YidP31mHNkYl8vgjVh0Zg1Y7+mLIyB1X7++Dkvek4fmcMSvfkYsmW&#10;bKw7Rqm+txC9pjii7wx7DJnviSXbWmHlzlzsoo0p3ZuL0cs8FcBMWBWENcfbYXcd7c0uqpZtki/X&#10;ExMqA7FgWyKqf8zDlvOF2HquE648HUqlNJRQ6Yy9V4tQujMF6w53xJK1bTByZjSKJ4ei6zB3jJgd&#10;i85D3dFxqAPaDjRB64Gm6DTGHZn97NFqoI+STlGWAHWM0UEALY93hjG80ijzw7Vh4NcMAbnWSOru&#10;hR5Ts5DRN5iqhzVyJ8KlrxcC8izhQSXjmKRDVaMNtzQjuKXIkhDqiO7EwtDeAWm9/ZFY6AHbsJaI&#10;bO0ItxiZIawKlyhjFAxNRnCuA3pPaovWveOQXRgDnxBbOLuYw93BGi4ER7inL6J8AuHr4AJfRyeq&#10;GBYSK1oyOxYqJxkvYwlrcyOqCC2EutlgVKc2WNa/Oxb36IilBM3Sfl2xSmZWFw9AxaB+qBpM+zSo&#10;L0r691ReLy3uizLpwh5ajM3jx2DrBEJn3CisJYSqRg3GqiH9sJK2a0GvImXA3ZyBvZGfGAEfTwcE&#10;RfkgtVUM4tKCYcJC7RpAQEqmOg9TxKSFIDKNMHBqCrdIM9iHmrIgG8FU2qGCzWBJBWfirUMF0wwt&#10;rCVjmxpfN4Y1ISBd/LI+kam3PowIBzMqAVmpULL2y2qFskiZbbgBwtt4Ir84Hf7pzgqAWlo1RTPD&#10;pkpDr8zTkTYcMw99pcHV0EUDxrQwyR2iMWBibwyc0gu5vVIIJ/7XwbpKF7UJrYxMrgxrTWglmrKw&#10;SppOQpAFXdepOVr3iUWrXjEIb+UB3xRbQs0WGlYt+X3NoWmtTounogzd13fWVtpMBIz6svIilZLM&#10;apZUCtpuKnBKNIdnjg3yxqSi54wC2ifClrbIiOdp7K4DLVsVqFo2JWCpUGzVoGZBlSIw+QoYPRuC&#10;1EwdqqaqUDVrSaDy9+HvbuUri8HpQ8NBCzquMmHUFkVjeqPTqL6Ibd8awa1aIa1rH5bZMzjU8ATH&#10;7jynK3nDoP2585ZQeYeTNwmQW5Jd4Vt8/D/lIlD5Fufu/9SoYKSBV5SKJPu+yscCl8ZepcbeJSXP&#10;y93flPfEQjU2AP9DKHH/x5+odn7m64ynb3Dj1TPcePkIVx7fQt2LBpysP4Srzw9jz4VFLOhzcOHx&#10;Umw9PRRzVqdh2DwvzF2TTJvSFQs3ZWFaVRQVSgAB44/C0fYkaSAWbozHTL4+qdQXE1YEYmZ1NGav&#10;jcaEsmAMJ3TGrQxHvxluGDTPFSv2ZGDbxa7YebE7Lj0Zi8sPhhJ8Q7FyWyzGLPHGgpokDJ8VgOHT&#10;QzFgbCDyetohtcAUWYWWCEhWRRxh0H1MCGWuI1K7OSCztzPSejkgpqMjf3wPFnRrhLS1QVBrK4In&#10;GMk9vOAQqwnHWG1KWk14pBnTLukhtL0l4ns6IYNwSurprnRbxxS6Ib1vEDxSTahaLOGTaYqgfDOE&#10;tLdAbJED2o+KRN6QEERIuocsU4Tl2SvLXqT18UbbYcGI7SxpEL1480YhKMkZ0UkB8PV0gYedE/xd&#10;POHv5opgX08E+bkjMSkUEbGsbYPtlbWrw6O94BNgDx8faySGEagdWxEwPbCybzcs7NoBi3p0wrLe&#10;RcrM6pW9u6J0QA8s4WvLexZiMe3UwiLuU8TnPQiiPj1Q0V/GzfRFKeGzhMcQWC3sxX35uWWjBmLy&#10;gK4Y0qcDkrLC4B3lBC9ZBdBHF/aBeigakoWcrtEITXNFeLon/OKpvqJMCRJVOEaZIIxAcE4ghOIt&#10;YE67KIu5O4SbKgPpmlo0gZZLCyWbm2WwgZLPRXpV9JzVoGHdjAVWjftbs2C7KoVWx6mF0oCa1S0O&#10;KZ2juF9LaNjQVrGQq5q3gLatOqy8jWHuqQ9tOxUW2haKGsoqSsKAST1RNKyA9odqMNIIDgznWHMY&#10;ePAzQYRXqCEMPfkdjrQ9BJOqeVOYevC/p62yCtCEV4IZ/FPtEZ8fAudQG6UNRdtWldZMC47BNgSZ&#10;HtWT2DN9GPDzhu66PF9NOITZwTLABDq0ZeYR2mg1lJXfxEy4JBkoqxE4hltQvRhA10GV1uh72i7p&#10;ftakBRLrSFVHW6RnQ3hZa0PFkPbJRMCjwe9m5RbpCqdQR5j5mBEuejDyNqGdDETbAYUYvnAmNpz4&#10;EYfqbuFow0OcfvAWpx++xal7rykWCBiZZ3T/E85JLm7GubvcMs7dkbmJVCt3GuMcVcy5ewKaj0qc&#10;k7lIolBErUh39dUH31YW4GsygpevNyoZPuZzxT5RzdQ9gqJoGsRWEU4S9bRM16lorj/9GVcf/Y6b&#10;z//g+69x82UDDl1Zy/e24PKTahysnYbK3V1ol9Kx+1JfrD3WGat25WDr2UKU72+D4QtCMGxuCGbV&#10;RBMoIViwPoFKJwFLN6ejYm8B5q9PxqiltDErQzB2WTSGzA0klLwwrTocm88UYfWBdthxsogQHI0j&#10;5zvhwMUirNiehTUHO2N2RTIWrs7ClGVJmL4yA+MXJWPQlFDat2hkd3dEx+IAFEr6xJ72yOhth+wB&#10;lMppaghtawXfdFnQ/HvWJgbI6ueDovHxVDtBSOnhg6j2LgjLdyRAKPczdeDZSlOZNpBMwEijsOSI&#10;iSxwgVOsLrxTzRDbyR1x3d2QP0aWPw0hRELRf04OOo+NQ2R7ezjSQvlmmyN/RAQ6jo+Gb64RazVt&#10;BLayRSBv3HZdkxEa4govZ1sEe3sgJjoY/sFuCE/wRUq7SES1otyOskRYhhvSOoQjKs0D3fu2wujB&#10;nTG0QxaWydKuA/sQKt2xrFcXLOkpIMnHwm7tML8bf+Mu7bCoW3vM75yP+Z3aYWHnAiwu6kjQdMDi&#10;rp34XiH37YS53TpgXvcOWDaoO8rGDMLScYMwfnAXZGWGwdbHEE5hprR6prAL1UZ4ayfEd/BAJC1l&#10;YIYtbEO0oW3fDEEpHizEZjDyacHfyx+ZhHcolZ1tpBacogwRSPXhleAMc9bweu6qMPRShYmfOlVM&#10;S2X2sl+iO8HVET4x7nAItEJsbhjcI+wQmu7DgqwFLUJFpl9Ij5StH4HFWttKGn5Zk1vTahgQUGZU&#10;QQIKp1ALdB7cGs4h5lQ22ghK53mE6lBdSjuJhZIxTtu1OXTdWLAJNBNPXeVzMtLX3p+KigpDx/E7&#10;qh4CiPuY8n2HIAKKYcfzN6RdErCoW1J5WLVAc5ntbNFMOQcD2kNZLM4hyIJqy4D3nDc6jc1B4bgc&#10;ZPeNosoNhhetsmSwk256PdpHmSWt70Qr5qgDHXstgswSrkFO0Cdkmus3Q1O9H/CDQTOqGLFIBJM9&#10;1Q8tmp6rPn9HWkt/e9iH+bJS7Y4tp8/h8I0HdB0PcOzWczoNAuYOrY+M0qUauXBf8kBxS6VykXGJ&#10;ALl8/6Oy0oiyysj9z5CVRi4+EPVCGPE9BTCSJEoUyrUHBIzA5R7VigDmK3gaFctfipqRBmBlpC8V&#10;jGKjlOe0T4//UdRN3bOfCJcvBJGMm5FF2j7TVt3GlUcHcbKhFNeel2Hf5dGQZR4q9nZQliDZcaEv&#10;9lzpjW3nO2LnJdakO3JRvre9MualdE8q5VprlOxKx/ofO9NOFfFxG4xaEoVOI50wZE4YRi8NR9fx&#10;dug/zZVqJRsHr7DgbEjEqboBuPl0FPaf64Lqfa0xuyoafSfZY9hsH6w50AWHr47ELAJn1up0jF+R&#10;iF4TA5XcqomdTPhnmiG6vTnaFvtTSZgxrAkGc9iEt0RCoQty+4ei8+hkxBe6U9VYIbt/MLpPyuFz&#10;P3hlyAAoA6T1dUdgG8r8wCawClNFSBt7KhOqo66BtFsGSptNMJ/7ExpmwSrQ8/pOGR8j0xAsQ9Th&#10;k26N0AInBBXYIoC2yzKSFiFCXfH/UTnucKZ/d/c1gW+oAwISfOAe5QynCCs4RZvBLlwPITmOLNA+&#10;LMgGKBqRgz6jc5GXF4y+eXFYObg3qoYORPng/rRAfVBC4KzsU4RF3dtjVmFrTO/QCjM78jdjzOnY&#10;FgsKCzC3Yx4WdGmPuYXtMLswH3OpfuYTTPP6dEb52EFYPXkYSiYOwNRxXVDYNx5Z3f1Yi1sRAi3h&#10;yNrYM1EfvmkEToIhAdGCdqAprYc+nCMlZUE6vFIsEEU7GlFgx99HnRZHgwXVGMGZrrDyM+Z1mMMt&#10;jmAKNoSG/XcIz/FBVpcEJOVFoVUX2qA4L+jQhmjbqKJN93SUbV2KcQtHEDqWMKJyMHPVgb6DOsKz&#10;A9FnYjfY0G4FZrjy3EwIFlmpQI8Fnf9ThhdieGxpbPZJoiIi0E18ZHF6VaoLI1gHGtDiqECWfDWi&#10;XZFlZK0IKh07dYLjByqSFopFsqHdcwm3RnCaM0HG64+0hle0PS2hFoyddXhOhBrD2seU7xOeDtJo&#10;/Z0yrsaMykZWkLSPMKdK4+cSHRGU6QkPAkbbtSU0ZVqEOy26qxZa8jtlAJ2JpyFceQ+Y0PpIA29L&#10;IxU01W6G73Sa0RaqQsuaVtDdEnouPG6IO/pMGgrP+DBeYxyi2rTFvNUbsfPcDTqNhzh+6yVO0g6d&#10;uinJ5qQ36DPBIilyZSqRwOUzRcdPuC4J/l+xnDPqKSjqnpEXjGtP6W6e/kYn84vk5P0dV+7TDj0g&#10;RO4RImKH7nAHbmvvfVUzAh5aKJnY+P8NZaIjFYyMn6l/8oVgYfAL6l/8ioaX7xi3sO3ESlx8WIq7&#10;H0qwdEtrrPmxL6XYTBJzOmHSGUduDcHOy4XK2JXpFYGoPtgG+672omwrwO7LPbDlDOHyYzvMXReP&#10;ofN80W6wNVIKjdBvaiBGLQ7DzIoUTFoar0wNOFXfn+c0AreeT8Lx2h7YfjQP1TuyMG6xD61SAAFG&#10;i7AxA7ffLUDF7nx0n+iIognuKBjmirzBDug0wou1rREcI1W5tUSrfr58L5zAoSVJNoJfpiWyeofC&#10;N6MxJYMbbZE19w1u40TV4Qi3JCvWdgYsKObwy9GDh+RrzXVEcGt7Kh1ntB+eCotgHRgHqMI0QAM+&#10;aQ6wCZVh6KqsoX+AQ5Q+XOKMuTWEf64dvHIsYUsbZhnGmyhQBQ7RPHZrV94cBAmP4xJjCeNAE1iE&#10;mhNMPO9oI/gQhvEd3JDN83SJMeHxzNBmUASGjm+Ffh1jsZSKo3JEMUqG9lNi1eC+WNW3J1YIZHq2&#10;x5zCNpjevpUSMzvkYk6ntty2wVwqmtmd8zCbSmdBL6qeflSHoweiesoorCFgysf3wuK53TBwaipG&#10;LklD4Yg4GLm0JPwM0H4Q7ezkHMTmu8MqUIMAdEdkvi+i8r3RfkgG2vRNhE+8FUbO7YHo1h4w91Jn&#10;wad98tDBd3pNFMUQ0yYIlj768Ip1wrj5wzBkch907NtGGblq7KirbGVcS7t+rZDcIZ6QYC3tZQy7&#10;QHP4xjshOjdQaUC2JKSsIwzgTwj7ZdpSYelwPw3uJ/uaUtFow8KHiiCAIPDWgLGvljJGxpxWz8pb&#10;jzBzgokLrYlFUyoYTZ6TIXSpKMSCqdOuOYVYwZr2y5NASe4YDlseV5vv6RJ+lu6EmYcpLN34mhXh&#10;G2itqDD5rNgeXUc1ws4EWnZqSg+RNGTrUCHZhVhCw4mWx15FSUkhYDPjb6FPlaakaXCgSnHTgSrV&#10;UVODxomd3+vI2B8bqjVaI08nGLo6IDI3m/f/epxouIHR8+dj+aZNyO83EJ2KR7DSvUML9IZQeYnT&#10;t9/hzM0POP01ztMOXaQ9usDthbufIcsYyTQhpdmEIR1A0hMtobTryvi4J3+IgvkTjfORaI8UwNAK&#10;ESwS3+ySzFNS7BJVy+V7XwiknxW4SIOwgEWxSE9l+dmvX/BMGoT/wN23VDVPH2DXyY20SgdIviqc&#10;vlWJo9crUft4G47Xr0Lpjp5Ye6QLaqhUqvZlo+ZAPracLMTOC0XYe6Uftp7hjb8zDVWHW2HxllQM&#10;mxeIwlFOyB9kQWsTigmLE3Du9ixsOdQHm/YX4sG7WTh/axB2/1hAaA7DofOFJHExVm5Px7SKKKzc&#10;2RZTSyOx43QvbDvdG+2GmqD7ZE8e0w29p/pRmXggvpMFkgqlR8IKEe0sCQ9zqgsjQsKG8NBX2l2i&#10;O7ggb2gEWg0MQFyRC2I6u/CGtYJdlDZ8M80Q3NaIakaTlsoIrqy1neP1GDq8oa1hHiiZ73nzesr4&#10;C0prL10WJA0YyIhM92as5U1pp0z4PXr034a0XqaEm6kCKusQTbhEGyrjK2TlAcsALUp2fs6DktlN&#10;TRnpGZLrhlBaEZk3I1tplM4bEoGRU9pidP8cLBlCSzO8P1YO7YMVQ3qhZHBPJQFVSb9uWNq7EPO7&#10;Usl0aqOoGEXJ8PHcQoKF23ldCfqeBVjSv4syErh84jCsnjYGG6ePxaY5ozBvWhHiWlsjrqMZWvX2&#10;Z2GjbaRNmlMxEGmdvZBRFMgCpwXvBCskdw5Fl5F5fD0GXYbmI60gCvm90lHQJx22vsZKYVQza44W&#10;Zk2UHp60zrFwj7RX4HLyxiHk98yBT7Q72nbPgb2vJfwTPJFUEA3XSDvY0mpI16xNgDmcw21gH2RM&#10;MNkrbTTmsrhZDGEcY6hMOHWNNIRXlAUthi5MCTQr/jemstSrr6aSKkL+K0NPddqfFrQx5ohIo2IM&#10;sYG+rSpVU0t4RjkpIVZJx1YNGubNlXE3hrQwJh78r5XucQuomjaHU4AdfCI9YOZMe2avCz0bTdo4&#10;FcKkKVTMmyqNuPbBFrS4jpCxKzoEh5mXoQKcZlQ4sq61vK/L1w1dWPFQAZnS7ug46VKNOdGCRqPT&#10;kG7oP3EU5ldXYOWmjajYuQOl27eibMdOqpTzqH32lAC5hSPXruHyk+e4+OgZNp04hy2nruDE7Rc4&#10;eec1Tt95i7NikW69xRmqmfO0RBLn7nzAhXtUMQ8kyf/PtEmyXNFPilW6TtVSx3J/TTqKvoYCmMsE&#10;y2VlwuM3wIhdkkZesUZ/Ey5ikxqjUbV8HS9DQslUgcY5TP/SkghY+PiZzGdivPiD8QF3Xz/nMS7h&#10;9PX9ePjuHh68foyGJ9dw5e4hnL1ZjT1nx2HD4e748fpI7D03GHsvFlO1FGItIbH6UAGtUhusOdYZ&#10;VYdYu65LwfwNWRg6NwT9xvmiW7E7KjYW8vsXYMvBzthxtCPO1PXD3TcTeOFDMb8qGAvWhqNkd4ay&#10;fnTpnnxMK4/BmEWBGLnAHzOqEzF0QTBGLQrHmGUR6DjKgTbIlJJdC+EETGBrYyVVpne6JZ870BJZ&#10;svZThVe6IQJyjRDWTtYzckd8F0cEtKJlyTRX2mL6zU5H/znpfKwNt2Q9wkITTvEa3EpvhCpamv8A&#10;ffpmbcp6HVt1peB4J8mSpVpUPvZKDhDnBKoRKiXPFFOEtnZCcCsHWAVpwJWFwz9V7IIOLHxVWBh+&#10;gKGHCnRdNeit6a+9WVBY+8oIUT+eT1Q7e/SZkIaBw2kHi9tg1dh+Spa7ijEyObGXMvGxYlAPlA3o&#10;jmV9umAxrc/8rgWYV9SOaiZPibldRL20xfwe7bG4f2eUjeiNmknDUD11FNbPmoitc6Zg28LJmDup&#10;GwKijODB683t6UflYAE7f10MmdYe/skWiM9zh0uoEYxdmsGFBdsxwlBZ5yi5fZjSXpTcNgh+sbYs&#10;oCrQNP0edj4m8IixQ0zbQNobP0TS4nQf0REDJ/VGbOsoFPRuCztfKwVGZm4GiqKQQXnGBIVbrKMC&#10;F+meFoA7ULmYExg+qXa0Y960YdpwCOfvxN/RmerPgRbIK5qqkUrKJ8lGWbrVlucqo3plHSYzT13E&#10;twmFc6AFNEybwtHPCu7BDjB3MYCtl5miovQFGOb8L6zU4BZmq1gxbV6LS7g9z8+IYDFGaFIIbDys&#10;YWinDz1rLZ4zQeOsSdUko7p9FShKGLvrKopEeqo0aZ10qG7ELoZm+inv6Tlqw9DNEEkdUpHaORPx&#10;7VMxYtEkdB0zEH0mj8XKbVtpdW7j2otXtCwvcPPNJ9x5T2HA53UvXuDGqzeoe/kWN95+wq2Pv6Hh&#10;/R84//gjTj34gHMPpdv5DUFD2HB79j4Vzd3GOHvvPc4/+Ki0t1ygXZI2mCuETS0t0ZVHv/C5THqm&#10;nWI0uXT/N9JIcryIOpH2GFEtBAnjKm3TVQGMAprGXqVrsl610OnreBkZlNc4GI8+jErm2+A8iYbn&#10;f+HWqz9oVz4TWo9x6+lz3OPjhoefcPPxG9x8cp+K4zquPtqJmj3DsfPkOKqRxThzZxYq9rXG6sNt&#10;ULa3LUp2tkf1ge6YuzYDs9YkEzw9seviaJy8PgPn6xZi/8lROHKhGOv2tMbWo+2plsbh0OUO2Hgk&#10;F4s3xihTBKqOtCWcBCa+6D7eBj0n2NIyBaJ8XwHGLYtC675WyOltRvtjjszeDmgz0B/J3VgjdDRF&#10;UJ4RAtuaI7rQDhEdLJVVA5wS1OCarAafbF1lyZKIdlYIamVGFSNjZrSURe3LD49BlwlxtEu2hIUG&#10;LZUhHxMktDA6lMctdJqimdb3yk3mxRrQJ8Ge6sUM4e3dlMXZjANbwDpMEx5JpnCOM1Qy14tFEhvk&#10;SQVjFaxNFdQcxl6ifETFSJcng7Ax8acF81NhobZGVqcAFHQJwrCB6Zg7oguqJhSjeswgVI0dhLLR&#10;fVE+og8qCBnJcifJqJb3LcJCWqD5PTpgrjT6dm/PbT63BVgmymVYT6zmMdZNH4mNs8dj2/xp2Dl/&#10;JrYunI7FUwciOdUVwUnmiGltx0KtBXMqNUtfFnBeS0QrJ+R0jYVvnLXSNmMRxBo5Qg9eCZbILIpA&#10;50HpCE1zgl+cDTzCreBCJRKc7kFQSN4cVRg4a8EtgpYz1R9J7eKQ1jFJmRLgEmSnjHFRt5JVHVX5&#10;m+hA10VNmcskI3IdwgzhFG7Ix1R50TLUwArmwWrwSqJabe8P51Bj6HJfh2DJBWNK8BjC0l8bNkEG&#10;MCKcrHz1YempBwOeg451C4Sl+MA32gUOfua0IVpUI1oEjDY0LZpDVbrAHag0w6xYURFAfnq0Ts1Z&#10;oWijXY88xGfHw8XfGal5yUhsHUuVZ0915U5lYoXEghi4RDhQtX2nWCaxTmKbJBzCLWkxw5UxQvZh&#10;1rAOsuL/TwDH+yC2IBkdhnbD+FWzMWT+ZPSbMQmzqivx483buPjwCa4/f42brz7h3rtfGZ8ZH3H3&#10;/U+48+4n3Hz7E+rf/Iwbr3/Dlee/4NLTn3GOADn74C1BQ/Xy8D2h8g0sn77GZyXOiapReow+4gJV&#10;zXlCRWZWS5xhNLkktofR2NjbCJhvlunqfQLmgQDmH1xXIEPAKJD5BhjxX380DsJjKAvni6L5Go32&#10;id7sye+Ey69K3OTzGw9JS/q2hicfCZ8XuPPqNq3USVx7sof+bj12nWWNSGtUsacjFm3Iw4j5URg+&#10;LxITS2Td6FyMXpKEir29CKXeOFE7C+caZmP3qR44e3sIrj2fyAsvRvmeWNqhFMzbEIe1J9ujZE8O&#10;NpyiBdiehcnl4Ri7PABTy2gbFvqjeJYfCort0aa/ObqN90Knkf5Ysm0Iek5JRnpfV4S0M6OioGJp&#10;a4CsQa7oNzcd7QgQr3Qd2hCqi7bWCGttC8dIKopgyuh4dRSOj0NmP29k9fdG53ExcE/RoRoxQXRH&#10;Fo5W1qwFTaBvroofNJpA3YifYY0Vku6qZL+PK/JERKEL7GjFXBIkqRKPG6qhZNd3iqd1CJUETLqw&#10;J2is+FhmFxv6aLLA6EPF7nv69O8osY3hHWmK2FQndO+ZhEHdkzF9IBXcmP5YO6ExjWbF6AEoG9MP&#10;paP6omxYH5QO6Y2SYlpSKpnFfQsVyCzs2QELenXAwt4dsLR/IUqH9aL6GYSayUOxdvoobCJgdi6Y&#10;gV0L52DHsnmonj8RY4d0QKduCYjJcaIy0KX10GfNq4+Iti5ILvRHqx4J6DAwjZA0g0kgYeCnDo8E&#10;W2VQnGM4CzfVRHZRPIKTPWHspKnM2ZFBeAasyZ2pCkLTAxsLZQztjidBIO0svpILtwVregGMCiwC&#10;9GAbxt/YU5JEWSMmX1JaOitgtgnXg1WELgz8W8Il3kxp/4nI8Ya+sypBZKGM2rXwpf2g8nKgNbMN&#10;MISFp+SZ0YEWFYWVp74yPcHCRxp81WBCNWEgCsRbnqtDzfJ7aFNFBfH/9E61p6rUgJp1MyVProO/&#10;TOQ0g2ugEzIKUtB7RHcMmNgHifmxjeNUpAHYRYefp8o1a6p0wWvbEpy8LsdoK7Qb0gq+BK55kAn/&#10;ewveG7YwDbRi5eNGW+2FsSumomj8IIxeOgfVh/bR9pxgYb+Lx19+weOPDALm8bsveES4PCBYHr7/&#10;FQ8+/K4s+XrtGZXI48+49PCnxnhEK8S4QEEgULnA1y4+/FkZQHeeKuUC1cqFhzLu5ZMy0O70XQk+&#10;ZghcztwnYC4QFhdFwTwgXAQyBIt0S9feI1zu/0O4/EuQMAiY/1sgX5kg+Stq+SUCm8ZZ2LRHAhSx&#10;TU8JHZl1/Yyvc3tDXqe9uqEonN8YvzAIHu53U6DzjDbqzTNe5HWcv30QBy+vwL7L47Hh6EheYCWq&#10;9hZjzOJUtBvkhtELMwkDT/SdHEpf3wo7T43C0WsTsOd8T17wCOy70gu7LnXBnPXhWLQlHXM2pGH6&#10;6jhMq4ohVAKxfEcG5m+Kx9wNsRi/0h/TysIxfmkEcntbIbuXCeWlB9oOcOMfGYiC4az1F2dRxVjA&#10;N4cFv5sV8kZ6onBiJLpNTkRWvwDEdnCBe6Ih5bgRzH3UYRmoxptWC4GtLBCWZ6V0aWf380VYWztE&#10;F7ghMEfW+olDYhtfGNurorlWExjaqNOLU6346yA4xwGBbWyRMywcER3d4Z5qgfACT1o1F2VJUTsq&#10;GAGLTYQ+jPxlAXM+DmdB9aMN8KYNC9FHCAtRRmtvDBqYg/EjizCNNmhGn/ZYOaQnasYOxbpxI7B2&#10;/AhUjitG2bgBBEx/Wh7CRnLFEDDLBxDEVDFL+nVRoLK4X2csHdAFJaJcZIWCScOxYdZYbJxL9TJv&#10;MnbOm44dC2Zj+/IF2F46H9ULJmJYcQdktvaDW6AubAgYlwhbZRBcYLYjAjOd0aZfIkErM84doe/T&#10;ktcgyb0NYOClxgIubUyOsKDdk5nIsuC9qYdk+9OBpbcR1YsvzDwMlYl8rrQeTqHW0KRyMXbRgCft&#10;lXWgDgyo5pQGWj9NOMeY8/f3QEwHng8tm6wAYEMbZ02LZuynQZDoERZ6MPXSg76rFiFnicBUwk5W&#10;HAg2V7qtHVkhmLpqQs++BQyd1KgeDJXualk2xDLQEFqOKjxvU+T0SUJIjgeBaY2Q1h4EjC0rH294&#10;J7jw/A2hwUqluX5TtDRqpswZ0rWmlQp34vUYQZcKR5J0y0oAWjYtoW7ZHCqm3/E57ZET4Rdlyf/e&#10;gr+XNnT4X5sE03LJSgKp3li8swR5wzpSdWcgrWdrhLRJQlJRPtX5PByrq8XzX3/Gyy+/4cXH3/Gc&#10;NunFp9/x8vOfePr+Nzx69wduv5Amj58oND4yPuMKYXLlkXRB/6QolPMExnkqlHMPvnBLhXP/Z9om&#10;2TYOqjt77yfap8//B5jG+AqYC1Qwl6hMLj/4U+lRqr3HuPs3t3/z+T8Mbvlao7KhjJK4Lys4yoqO&#10;X6cVCEBon0TB3HgqYJGGX2mTaYSMtChL1D37mUFJ9pyq5oU0DP+DW89+w52Xn7n/EyqmOgLqHE7V&#10;r0P9yz04XleFxWuKUbJlOMYsakWwRKDb2CAMnSsztNtgwrJ4LF6fgyM3huHMg1E4eW84tp3vgSHz&#10;fLFiZ2dMr8lBx1F26DLKhkrIm6olEKv2pWB/Q08s2Z6AjT+2x6Zj3bFgXVtMWpmA7uNc6V9DkFJk&#10;i+w+rug8Jhjh+aZKg29aXwdkDnJEq2IfgsMX/tnmcInTZegpXaoy5sOVoLGLVGctY4XIds4IyDah&#10;dTKHf6YVQlvzeZYlwql4AlOteGOZwMxFE0b2mnD0N2VN9R0CMmyVdpfYrl7wb+0Aex7PJ4vWiXAJ&#10;aeOhwMU0UANmQZowC9Tk91nSWjnDlQXBwVMH+e3DMW40bc3UXqicPwrlM8ZgxdhhWDGkD9ZNGI41&#10;BMvqccNocYajcsJglI8fgPKx/VFByJQPp5JRVEwPrBjUHcuLu2L5IEZxN6wa3huVYwdg/eTh2DxV&#10;GnQnYPPCCVQvU5SF8vcunacAZnf5YuyrWIJVs8ahf49sZLXyQ1CMg9JdHJzth6Qu4YSyLxI6BrLA&#10;GCC4jR2vSY/A5G+YxGts7cZCSXuUYIHI1l5wZ63tEm4BGWUrNbnkUpEGUxcqGWtfE2UcioxjMeHW&#10;0ksbXvHWyO4ZTWtiS/XC/b1aKqksvdNtld40c9oe6zAjGPpq0UZS/bmrwdhdW1EKLc2bKqNkjalU&#10;LH2pYrwMCBUduARbwjua5+lPi+WpCesAfWUFSUNfdR6jcREz6VJuaduUAPVAavcIOMaaICDHmf+5&#10;B2xCCQKqHT0HOU9j6FhqETAyvL8FVKlSmht/R7A0V7q6JXWqmoWMkxHIqCqPJcWDgYsWtKmwNJxU&#10;qFSpTjM8aKGNoOOlC9sYR4TmR6H9qEJGZ7Qb0RlZA9rz3vHDoLkTsPH4fvx4/QpuPnmO+y/e4ymV&#10;y/MPApk/8OjNL7jz/GfcZrm88fgnZSWAWmV8iywF3QgYZYyLMhaGFujhF/JCbNBPVC1UKgTJt5G7&#10;ZxmiXBq3El++AkaJRsDU0hZdkcXwv8ZlgkZCef5/gPmVSudnQuZn7i8jgGmZxDpR3QhsvrXDyLwl&#10;UTRK3phnv+A6L6KBpLz1SoDyO+6++hP3X/+NB6//xIOXf/DCf8f9V+/5/DnBU8/jnsbGAyU4cX0r&#10;9p0vxa5zczB3TUd0GeuHYfPTMXJBAsr3FuLU3cm49GwWDtcNwZH6gdhxrj9qn5Vi28lJaD/ME8lF&#10;hiieQbVSEo5tZzviyJ0e2Hy5LXZdK8Taw3nYTutUsb81yvZlY9HmFAyfH4b8Qe7I7MYaNp1qJNME&#10;kW1caG8s0WFsIP/AUKWh18jvO7gn6cEvw4z7WCGijbPSRezEAuPOAtJ9fGsE51rBP8ucysQRrnEW&#10;3NcK0R0cYBncDAG86X1Y4xpQDstcIwt3DRYoWoQoyvtoHd5IfJ5oqYTMsPVgAbRh7avpTMvg+j2s&#10;g7URmuGIrv2TMXBQa/TvlovZo/tjw6IZ2MSCv2E2by4W9LXTRqJs7ECsnToKqxkVk0egbCIt0qSB&#10;qJzYH9Xj+qFqdD9UjuiLCoJEQqzQqqE9sXJoD5SO6M19aItkKZKpY7B1xkRsJGA2ETB7Fk3FwSWz&#10;sH/FfOwoWYBdpQtxpHwJ9pUsxZoF07Fq4Wj0G5SLkARveES78vekEkswQkphCJUCLR+v0zFahsk3&#10;g1OMKfIGp6BVX9qFQC2qEQuEZLjyN7GBpVJAVZXESQ7BtDkyNiaAgPbUIhDUYOamrnSJ67s0Q2yB&#10;LysET5gTwE6ESpjMUE60gIW/BhWPpZIYXBlL4sUCT1UkOXolVakm1YO047Q0k67e76BjowZ7X1PY&#10;eBmiy8Bc5HaPV6YHmPlrEVIGhDz/oyAqGKoZS9ooNdvvoeVMK8PrsI8xgm2EAZyjLZW2oKaGTdCE&#10;ajUgLhCxWXFoadISauYtFcUio3wFmjLiVwbgiTVS4/mo81wEPLIV4GhQyRgI/ALNCEtHmPobQd9b&#10;n5aZ906IDSumALQf0wntxhQitX8+XNNDEVOUgzasJIpGFGPj/gO49/I9Hr79iCcfv+AxlcydV5/p&#10;JD4xvrC8fsb1h4TLg/fKQmqX7n3ARcYFWSlAlibh4/PS1kLLdOGRzDWioiFMJGRagIQonMb4RYkm&#10;52lfGlXMVwXzgCB58A/BQeVy71+C5F9u5fn/KhhZyZEK5itgGucsMe40DsT7v6RVTwkaGe1LGyQr&#10;7994/gV3X/+BB2/+YvxBuPxOmFCivf4LT9/8ixfv/8PD57/g+bvfKN0+4daTR/SJj/D8lzv0h/uw&#10;+fhMrDk4ATMru2DdsbGo3j8Qh66Po9ebgr0Xh1AKjuQ+XbBqWwEOXZmDqp3D0H6wN4bMjcfKre2x&#10;5UQ3bDqZj93XO2LLpVyUHUzEjrOdsP9SLyzbGo/Za0MxozoUE1ZEYvDMCHQa6o2sHqwdqEKsAlRo&#10;e4zRdqifApio9o5wYOHwTDaAW6Iu/a8m/DPM+dwYEXmuCMqmquDNbR+hRZio8CbUUnokfFg7e6XK&#10;uJXmhI4dfboj7PwNEJHhrXSTWvDm9Ui2hFMCa0i/Frx5tBDVzouf1YYL1YuMEYnJ9VDWq05s44PO&#10;XeMweWQHVC0Yi82LZ6F83GhsnjENO2ZPw/bZk7FtziRsImSqp9ISTaE1mjMeldNHonLaUIKGcCFg&#10;asYzqGJWjxHQ9EY5gaI0/I7qh/JRhM7oAagaPxirJxEw08c2HnfBVGxfNh37ls3AfgFMyXzsKV+I&#10;vQTM0dLFOFZegv2rlmNP9WJsXD0HU6YWIyEzEu5UI34yWZDn7hFljeB0N7jHylwbdThH2SoTAJ0I&#10;ARMqFgsPPQTEu8PcQ5dB++KgBg3W6NIdbBcgExMJ3zhGgiV8U+xhF6IHzwRz6Ll9D9swfXim2ChK&#10;wjONaidcT1kVQEbrSjuJht0Pymxt13BbGDtqQNdKVen9UTNpBi1rDegwWhp9r3RFhyZ7oVWXBH6n&#10;Aa2RHtUL7VyoHhUk1U2cjTI8wMhLi1bIDyGtPFiJOCGkrZuiyCwC9WEijcNOerRwJrB0t4K5mwVa&#10;GPO7CBhdqlc9Bw2YexrA1p8qNMiKNtCYQGlJBaNGeyQqRqBDhWX2A/So4Mx9jHlf2cKUkDXyoTUP&#10;tOBjcwLNAdmDWyO2eyraT+iNiKJMBLVLps2OQHbvIkxYvBibDhzDfQLm0cefcO/NZ7oIwuU5HcXT&#10;n3HtEdXLww8s/x+4FRUjo3UJl3tvCZh3uMTXLxI+FxjS8HvhEa0TIaM09n6DzFfgKPZJAHOG6uMs&#10;4XCO4Lh0/w8e5C8e5G9cfEi4PGDcF8gIXGROkoClcas8ZsgcpauPZQoBg8epE5vEkC7rG49+Q8OT&#10;33CTdqjh2a9ULX/g4Zu/8fDdX3j4nqrl3e+8yF/x6C294Lt/6A3/w4t3/+H52/+oZv7Gq8+/4dVP&#10;X/D04wv8eHUnlqwZib1ny/Fj7UYcuFCCAxdn43DtJJy8OQUbj/ZF9Z4e3PbH0g1tMXxOBBZQ7ZTv&#10;6Udl0hMzKpOwbFsWtp+TYdEdULonDgs2BWLHhc5Yd7QdtpztgF2Xi7B4cwLtlwfmVKdh5PxodBji&#10;iR7joxDZ1px2xwgxnayQ2NUOgVlmigKRMSm2oS3hGKUO/1RLBGTaKLOunahCbGhjZECcm8wjiabk&#10;lvaIEBM4RprBOd4AcR1pgzJt4UWgSNuErmdT1kTeyJcpAAD/9ElEQVTSa2SmjM+wDGINGqmDflPz&#10;0KZXJKLTHVDUIx4rlgzHwukDsGrOcKwlPLZOklwtM3Fg7nxsmzINmyZOxs7Zs7CNkNk2bwo2z52M&#10;dbPGo2rKSKybORbrZ47Gmmm0SZOLsWbSYKyZUEzIFKOaFqhqLJWMgEZ5PIC2aBCqxw9R4LJu+ihs&#10;nj0eW3m8XUtmYs/yOdi7Yg7VynzsL1vIWIRD5ctwuGIFDlWswn5C5lDVKhxZU4ZDjA0r52Hs8G7I&#10;zg2FHaFh6c7fw0+y98tgNwsWXCo0Wj1JjuQR5ghjW11oGLDAm0m3rzoMbTWhTxAYETBxbUMwcGZ3&#10;+OW4KMvD+rZxQGC+HXyzrWDo1YJ2zBNdxrRVZrwbB7Wg4iRwku1oZ1g4I03hHEv4h5mw8DdOE9C0&#10;bK7ky7XxMeNzLZjy/NTMv4c2FYUdC7E9z9PQSR22QWZKugQ9T1qrAA2E5fnBIlhWlqTSzfGkcvKn&#10;WrJGcvdQhLZ1h2mANoypMqQ72dTdVEnV2YzgEuWiatZCSdkp41xkWoEFv8fKzwyOwXb8Ln34x3nD&#10;1IXqTmAngOH5aNi1gCzFYhduBWNfQ1iFWFLp0kL6m8GUVs6FMAzOj0ZI+zh4t45AVnEnpPRsD++U&#10;OPQYPRobCJiH7z+zDH6ig/jEsvmT4irqntBhPPwZ1wmJq7RE1x5IG4yEjHkhbKhYaikSLj2mgnlE&#10;VUMQyfbi10ZgiYvc/xJt1beG4AsCmNP3f8HZB7/SYwlgJKhmHlDVUIkIbC7TMjWOkWlse/k28E4U&#10;i2yVSZBKOs0/KbP+wi0ZByMNuPLao19wi3C58/JP3KMNevT+X8qyf/D4w194/PFvPPrwpwKaR+/+&#10;xDO+9+ID8OprvPxA4Hz4Fc8//ownH17j/psbePD+LGXbdjz6dIKKaBNWbhlItdILc6tbo++kQAyZ&#10;GYehs2IwZVUalm7uiNUHirH59FiMW5mM/jN9sGhTDjYc78X3MjB2qRtm1wRg7Y/tMHKRL6ZXhKH6&#10;YB7h0w0Hrg5G9YFCjFoUha5jPdF1vD9tmT9C84wQ2d6UYUzF0hIOYTqwpU2JzneBVxJvEsnpEq5P&#10;mDB4Q1tTjTiFGcLEmzWVxw8w8FaBtktzGHmrwSKgJXySWLsq6+k40jrYwTveEtkFYSjqmoT+PTIx&#10;tH9rjBychwUz+6Ni6VgsmzYQq+eOwlaxP1PHQvK27J46DXvGT8PeidNxePZ8HJm3EFsm8f2JE5Sl&#10;RrbNmUrITMWWuVOwfsY4xhhsJGA2ziRspg3HuqmMKYTH5OFYM5EgGTeQsBmEtROoWLitkUXUJg3D&#10;+mmjsIXqZ/s8wmXhdOxdNhv7VsylclmA/aULcIBwOVy5DMcqS3C0ogRHqgmWqlLapVIcr6zAuXXr&#10;cHbjehzfvB7li2cjLzcRji5GUNNvAhMnDfjEOcA1xoYFwQXp3RL4u5or2f61rdWUAiYFzcZLVgZw&#10;wKhZg1iJzMbSTbPQdVweZO1p71Y2aDUkGr4ZNlQystiYFgbMKERG72gWclUWQFVlqRE3qkcn/u6+&#10;VE6y0qEsn2riaQIVWhGbAP6vYVZQt2sGA3d1mEjDsoeWkm/GKYQqgdCR+Uf67lrQcGyuTH50lOkZ&#10;VF7SdeyV6ALJ5dvUpAkVhgmtWgAtlRoMXKnAPC1ouXShakLbY9oMzQ2/g4rRDwRbYy5gA1dZAUGT&#10;dtBZSSdhwut1DXGkfdOifRMr1Tg1wdyPtshNG1qEnVsCryHOlUDzVNY0CiuIQVxRKiI7JiC2axps&#10;EzxQvGQi1p85iEmrlqFqz368+PUflrmfWCbfU718pHL5pLSLXiMYrsroXIl7PxEyX1j2CRgCp1YG&#10;0T2RCc18j9urT/ga7VTt408KeK4+/sLXCSjFqVB0PJb4HbUUGE1O84BnZTUAQubS17hINXJR6b6m&#10;JZIubAUu/wsWsUIyN+l3nlTjoDsZtXfz6R8EjEDmT9x+/gfuvKAdessLevcvQ8BCZfLxXzz79C+e&#10;fv6f+PQPXvD1l3z/1XsBDFUMofPiI+MTZdzzm7zwH3HnzWE8/LQHN17UoHLXANQcGo6aI4PQd5of&#10;ek/xY40WgeLZERgw0x9TK1MZ2SieG428IXbI6WeMofNC0HOiJxWBF8avCMKEEl+MWx6A0UsCsXRr&#10;mjKRUgbgVREu89fmYNyyOBSNc0fH0S4oGOmM2EITdBwTqEyCDGljQnluAP80G95cepTOKjD3pZcO&#10;kfk19MgR5jD30oR9qCH9ujZsIrRhSzViFarJGrYZbMO1EJJhi4Qcd/QdmI0J47piwdTBWDF5BKom&#10;j8NGqpItkyZh+5RJ2DF1CnbR9hyYMxt7pk7F7gks5GMYoydh95gp2DdhGvZPnoF9k2fi2LxFOEgl&#10;s3XyZCW15c5ZtEqzpmDLzInYOpvHIiC2zJ6AzbPG0jqNJWjGYAOViQBkAyGzlkpG4LKBdmrDtJHY&#10;KK9PHYktVEq7CbY9i/hdy2bhAJXLgZK5OETlcqRyKY5WLcexqpU4UV2G0zVVOLGaSrN8FU5XlONC&#10;1VrGepyv2kjQbMPJDduwtaQcU4YNQk5aKEJC7REUZU/7ZI7gLHfkD8mAjmcL6HmrKnNvVK0kzYE+&#10;g2rEXR8j5wzGgSs7kFkUR4vpgrx+Cfx/I+BL9egVbwP/BJnB3JL/jzEti5uSHDyxs58y+to11Qi2&#10;cXq0qIwQAyoBC5iz9jf3N4WlvxFaWv8AVfumMPXXgamvDgu+KpI6RCCxfQSs+L4Mz5elV408dKBt&#10;21JpMxEgqBMCRjxHedzStClamDZRuuf1nTRh5k6L7WENXUt9qBq1VHL5aluoQV1gw5B8MRr2LZRE&#10;VLICpbGrPj9LwHqYwtBeh7ZN5imxYqLic49zpsqzhKGnpLWwoQ30oxWj3UzxR+exPTFowQjEEjKW&#10;UU7ILC7A1DVLsGBrNfZfu4KG1+9pjX7D/defcPvlB7qKD7j+6D2uUoVcpdWpFfVC5SFwuU4u1FEg&#10;XJeeYj4WdXNNFM5jvi6wIVTquW2QKQJfo56iou7RrxQWDLoaiSZneYDzynIjvyhwuUK4XCZ5BDLK&#10;c8LkqmJ9vg60E7AojbqN0wTqqVxuPv+bNPybQPmLsutvQkWA8p8CFUW1fPgXTz7+hyefCBjC5QmB&#10;8r/x9OM/ePbhbzx79zftEYNAes7PPafCefL+Oe5RuRypLcGGQ6Ox/dQwnt98NLwsRf3HMpQe7Igl&#10;O3MxvSYFU6syUHagKxZuzUHF4Q7YdnEIek71wYC5QSgYbo32w+1RMMQJvSZ4Ey4RWLwtBXPWJWAp&#10;rdOqvRkYvtCd9sgLQ2bzzxrhSFiFE1YRaDfchX9cDLpMoJIZH4iOowIRlW9JsOgiKMMertFGMKEs&#10;t+JNaUe5bBdqTCltAMdwE2i5/gCXJGP45ljBj/LdN92CnzNGdvdoFI/tgNnT+mNv+XycWV2KC+UV&#10;OL54BY7NWYpDUxfg8IS5ODh2Jg6Om4WDE2gHJ8/B/nEzsHf0dOwZyRg+DbtHTMX+CdNxcPIs7KOK&#10;OTB1Fo5QyeylZdo9dTp2T59OQEk6zAnYTsjsmE37NGcydtDmbJoxluAYT9iMxwYqm01TqY6mjcG2&#10;meOxbRb3n0vAMQRKuxZMxd7FM3CQyuUwLdHRMkb5QqqVJThRU4KTa0pxsqYcZ2qqcW5tDa+nGqfK&#10;ynCuvBpXCJbaik24UrEVFyq24ULNHlxct5+f24hdpSuwdNpojCwuRK++ufCPslFG3AqoDWR8j7c6&#10;zLwNYOCiA11nLWWVQlm43dTXgBbUEPH5fkgs8EVcBw+4xZnCLcIagQmOLKCq8E02QVJnXyQVBiKu&#10;vSfsIlVhHt4C8V19EF7gAJdEsUuGVJy0rdEstB4G0HRU43dqwVzaTnx1qWQ0oeOowv/WUEmtICkr&#10;Lah0bAgkC9oeDdq3Znrfo7neD2im2xQtDZsRICpUHupoRnXWwqgZAhL9YOtjB3VTGeUrOVvUCRwz&#10;GNjJpEd9mHrJ96pAn9ZMhv67hjvCLsAKgfE+MHXSg5qidAgiG5XGRFXSw0UoSsoFp1h3dB7dg/Y9&#10;koANRd6wTug1qxhJvVphfMUcpPfpgGELZ6HflMlUHq/pGn5T2l5uv/yIm88+oo6W5xrViCgYpXua&#10;IRMZ6wiTOlqcOvJBgY1s7/+suJKbAhSqlFvPZHwbnQtBUk+o3KLAuE1xcevJH7gpWTK5b5PzhMUF&#10;KpOLSs+QjG2RMTF8TrhcZly6+yu/gAd6Lusi/UNSyVImf33tHaJSefkP7r38D/de/Uu4/MWTJ2AI&#10;iAcEhcBFAQvViQKTz43x7CeChspFbJJsnxAwT9/9hWdv/iRg/sIL2qgX/Nx9esSGp5ex+RgL04WJ&#10;qHu1jPZtEklMK1A7EQs3tsKaE12wnrZm7MpIlOwuwuojvbFsR1us3J2HqRVUJCtisWh7LvrN8kCn&#10;MQ4YMj8a0yplLEwGSvbnoHR/LuaujyeYMjB7TSSVTDbGLAlH0Sjprg5Ct3EB6DjSG8MWJ2PIwgSk&#10;97BCYqE1Ejs5KT1HjrREFr6avPlUYekr1sgUYW3dEE7/HZTrBLNQVbhlmCIwzx72UVoEkCYikhwx&#10;dXJ/7N9UjkvbN6Buy2bcXLcJ9ZXrcaNsPWqXrca5uWU4NXM5jkwmaKZQJUyjMpk8D3vGzcSesTOw&#10;ZwxBM4YQGU1lM36GAp+Dk2ZiPyGzf9IMHJ01n6BagCOz5uHAjFnYyRtsx1QqmplUQxIytJ/AaYTN&#10;FIKEWz7et2AGDi2bh31LZmPvkjnYu5RQW0YrtHwuVQt/91WLcKx8CX6kavmxejlOri3BqbVlOLuh&#10;GmfW1eDs2jU4W7MGpwmWC1XrcKV6E2orN6O2fDMul23GlfJtqK3aidrqXbi0mrBZuxXnNmzG4TXV&#10;qFw0AzMnDkJRUQbato9FQZdEBETawT3IEiGJsmiaBfqM74Z2g3LhkeiI5C4RCMxiYRSFyN/ZOkgD&#10;RoSAtbcRC6oG/NJM0GdGKoJbm9OyaCtzwVJ7OWHx9sH8b0zgn2XF41ggLNcDlgE6LLQs7D6Ny5bI&#10;YvHStWzgogldR1Wlm1jm/8iIXDWb5lQZhJybES2cBloY/AAV/eZUJRrKGBdNSTRuo97YE0T1ZUNY&#10;OIY4QNeeFsmMiowheWm0pF3JSaYxNALTPtQKJu4GyhQAGRejZSmrEzQjlFqgpTEtlQXDWpJ8Nydo&#10;qYZDCKHsECr0TgjOpT0qzMSEshloPaQzknu04bXmo+3gXijfuxtXnrxAPS3RzReNDbs3nryj4vjA&#10;svzpK2B+ph36RFskDb18TqVyTaBCSCi2SVE0MmaNAHn+p6JWbgpIHv+JOxQY98gBgYvA59YzOpmn&#10;vynRRNpbLt7/nSBpTCylTBkQGyRKRZYyefgXCfU3br/4jzABbjGU+UY86G1C5d5rwuT1f0rcf/2P&#10;ol7uEzL33/ylKBdavP8/mDz68JcClMY2mL+U1559/o9WiBaJUHlJKL18T9B8/JmK6Bl2/LgGyzcM&#10;wuGrM3DrfSle/CkTJseh/wQvDJ8fij21Q1F1sBBLNrdHxZ5+OHZjNtYe7o3pFUmYtCIeCzflYOW+&#10;Vqg82g4Ty2MxbFEEuk5wQd9Zzpi3JQ4bz3bCil2ZmLshAUu2ZlC1eGNWdRqmlaWg/1Q/ZPYwRIcR&#10;9P3L49Bjii+y+lojobMlUrq6oO2AMEp6e2g7/qBkKAvO8EV2nxgEt7VRstflDI5AWGdn2Eoul1xb&#10;hKTZIb1tIJbMHY0LGzeifssu1K/fjuvVm1G3ejOuV27E1dJ1qCslaFatw9WSGlxcWYULKypxdlk5&#10;js9fgYPT5tEOzcY+QmXv2GnYxzgyaQ5BRAhQ3ewfN42wmYVj0+cy5jHm48cZ83GQkNk7bTr2UdlI&#10;8m5RNntmcysxh8dZMAuHlszH8ZJlOFO5CicZxytKcHjVUhwppQUqW0bLswwnKlbgBK3QyWoBSznO&#10;bazG+U1rCIm1tD/crl2H82s24PKaLbi8egsuVW2hcuHjMioYQkaUzNVKRhVhU7mNANrN/QicDbtw&#10;fv0WHF+zlrCpwqZl81FD2C0YPxTD+3fCiMFdMHx4d8xZPB5Lq2fBL8kFMe384J/tAEdaVZ9MC2VZ&#10;V4dQU5jSRsnaRG6JOpi+oROGLs2gTdWgeo3G5vPDsWRbV9oLFYRk22Hk/B5I7RwJ92h+Pk5WDmAl&#10;QLjYim3yEMujCn0HDZi5UdG4SW5cI7hGOECDaqKFjGEx+R5N9b9HC8MfCBtNwo1KiFZOx5G2yVYF&#10;ugSeIe2UhAVVjw7hoWWnCStfS6hZir1Sg5GbFvTcNOEYZq0cW5/7tCBYxBapm/1AlfQDLZisQkCF&#10;RAunYd+cEDRAQJY/LENt4RDthsBW0QRMFgYvmIDw/GTkDuTvtXA6lm/bhNLtO3DjxXs0EC71T39i&#10;pf2Z4HjLsv2OEGlUMFdl3MvXqFXaWGiXHv/C+FkZCyMTG2XGtKTYlZ7ha3xPAc7Tv3CHAuMuWXBT&#10;aYflPs+oXr5GE1n4/sK9X6heZMCcrI30N73YXySaZK37Dw1PgNvcCmBuvQC/QBJ+S64XWiJS6z4P&#10;/JBwecStYo3eypdJ24soGCoWxRo1AuX/7BCB8pD2R16TRt6Hb//A0/d/0RYxpO3l/c949eU9Xvz0&#10;inbsDM40bMHtN3vw9Jc9qHu+CjV7e2H17j5Yc5D24spozF/XGmsODcalh2XYcHgY1hzujnVHOmP9&#10;0UJsOt0VS7YnY3JlMMaXhqFovBM6jbZF/7kumFjhj9nroikhfVG6tyNm1aQjb5ARBs/xxtqjRTja&#10;MIKKqD0BlIXxq4LQc5oz7ZId0npYIriVLqW3HcJb28LIqyVrIN58AXqIKnBFUk8PuKZTzSTrIKyT&#10;I3yyzeGbZIY2BeFYMX8szm3bjIaNe3BnLaN6J26Vb0U9C+BVguXSqrW4XL6WhXEtLpVUs+avwY3q&#10;jYTPBlwrZ+FdUobjM6loptCqTJiBAwTMYSqbIxPn8fksHJ1EizSRgOH7RyfNxnFarRPTF+AoYXNo&#10;+hwcnjEXhxgHZjJmM+bycwvm48TyJTi1cgXOlNKqVVF91KzGmapKnKyqwCnGmSrChNtz1RU4K1FT&#10;iQvrCUCC5fImAmXjBtSup1rZsBVXCc1L1VuoUqhWVm/H5cqtuFSxGedWrcflig24SlVzVa5p9Q7C&#10;dR8BtBOXyr/tx2PUbME1Ae9Gvr52E45WlmFf+UrsrylDBVXOwrnj0L5LmpLdzzpEBw6xLGy5jvBI&#10;toBTlAlkYqLMmLaNUkWrYc5YuLMn2gyMgmOkFraeG4ai0T6Ib++CqaU9EdPWgxalJQLTHGHmpQpj&#10;d1nhQQPaVB6y0qaRIxWMTcvGnDIEjsyFEvhIegZp7JVxKbLmkJpFS+jY0uJ4m1Pt6BIY2tBwlBUn&#10;1WBJu+yZ7ICQVr6I78gKKD2ISsUYzY2b8bskURTtlzPVl6u20gajZtFcWUFBxsMIYPRsWypjgJTu&#10;bn6nJEK3DDSFS6wLVbEzIeME8yAndBk3CGNK5iK7XxeMXjoPK7dvwf5Ll3HlkaiXTyy3P31NqSKZ&#10;KN9TlbxneW9UMLUPPhIiBMkTKpmnhIpAhnHlceOUAZnQKLCRGdNKyIh8sUoEzq2XjcNRGjMp/M7v&#10;IVyk55jR5Ar9k7T4yqC4O1QnMgu6cf1pguQZoULA3OH2DsFy6yUpxah//g9B0wgYkUYP+QUP+fze&#10;KwbVi1ilbw27D2h57tP6CEgUm/SBoCFYHrz7Q1Ew8v4DAubR29/w5O3veMnX3nz+A5//+hV/4Hd8&#10;+usd3v72GC9+uYbztzbg9I0qbD4wnRe2HSs2D0DJjv6oe70GBy7Po5WajPWHh2LVzrao2JuBvZeK&#10;sGJHupIdr/JwG2Uu0ujlURi+OBRDFnlh1Apv9J5qj67jHQihPKqdbEwqC1dSda47loe9l7tg39Ui&#10;yNIpCzZGYMaaUExZHYtB80JRMMIF2VQzIbl6CM21483jArOAFpBZ077ZZsp8ooTuPnBNNURQpjXa&#10;dA7FwmnFrO3XoWHzLlxfswN1LIB3KrfjXgW3tA91qzailpC5XN4YtWVrcYMF8gYL53UWvBuVW3CV&#10;ALq0tBKXllTg4kIqjemLcXDiXBwcPxuHxs8kZGYSLHPwIxXNiSlUJJMb49BEvk/gHJlKGE0jcGYu&#10;wtHZi/DjgqU4uXg5Ti9bgYsltGwlPHYZwbZ6HWrXihJZh0s1hMjqNVQbNUpcW8tzo1K5wri6nmBZ&#10;twHXN2xB3bqtuF6zFXU123CNgLlevZVbPl+zC1eqtvOYOxRFc7FqE69/O25t3Eu7tI3QodIppXrj&#10;9mo5wUTYXuPjelE2vPbzpWtwkfbxVNkaKqg1OFRdjU20aYOKOyKT0JYsf1YCmkgjZbZ5KFWNc4wO&#10;3FO04J2lhax+Hug7NZOq5XusPVaM6VWSGbEQBcXBcI81ZpgojfHm3obQd9VgAf8eVl4GsAswUwq2&#10;tZ8RXCJtYBtiqgyoM2NlEpBBW0WVZCG9OoSOjFuRMS2y1aQq0XPXhq6bhjJGRhqZg3Jc4UiVZOih&#10;B22C6AdaKVl6RdbHNuLnJdudiRvB5CArHkgKB2lAViF8TCD5ZWRtIweqFbdYZ34nzyPQAvbhjsjp&#10;2w7DFkxGxxH9cfxePfbXX8bUyhKWge2o3rcPP16/xUL/gQrlHa7ef4/ae9Ko+1GJa4o9+qSMe1HG&#10;vhAmtYSLTHa8LNMG5D3GZemiJnykB6nuqSxx9CuP2QgUAUzDy78gyabqX/yBGwIXbhteNkaTm69J&#10;oNfSSEsovKVaIUAkn8sN2iCBzd3nwF0qF5FB3wAjGawkbhMsd/m5B/yi+4w7hIzA5X9t0p2Xv9FG&#10;iaKR9pnf+dpvBM8fuE+Y3Hn1K/fna6/52ptf8Ozd73j7+R98+OU//PTnv/jl39/x8feP+PDbW5yr&#10;P4D9ZyoJqGv0fLV49/sD/kg/omb/AtS/OYI7745jz9mVmFtVhOoDRdh5oSvh0B17LvfFrkv9UX2o&#10;AIu35KB4biAWbmmLkj15mFgailFLQpQ0DZOrwrHnem9ljaUt5/L42Y7YdCILC9YGomR7HKr2Z6Dm&#10;RCZWHszA/K1ZmLE2HSOWRVENeSGztwdy+gUjpZsbkrt5wC/bGqk9g5TwTpH8IfaYNaMPzm6tRsO6&#10;TbjHglZHW3SDFuLm6q0Ex2YWKNbq5SxkLFx1pZtxq5QFrJQFUZ5XyD7bcIOF8VoZCy5hdK2chVBg&#10;tKwaJ2cuo2JZiMMEy4GxM6hg5uAYHx+dIDEXP04QdUMbNWkefpy2mApoGU7PW4Xziytwgdbr/LIy&#10;XFxeikvLy3FlOdXL8spGa1a6moW/RomrLNjfopZxpYIqq2otVcpaXF29HhfLqHiWVxAKVGME4eOt&#10;B/Fq3wk0rKU8X0ugrt3L2Icb6w/iQjmvZd0B1PH181RqompqRdnw+i+LymHUV+3k9e5EHQF8ZeUG&#10;QnU9zi9dh8v8bS7QXp3dsAn71pVj0fzRSM8NUtYgksRdpr4tMGROW0xc1ZF2Vv6bAHglG6L90ED0&#10;nBSE0n1dMbWiNVrxvcAMS4YzrREBFWSitL2Y+0u7i4aSTlMWO1OxaAJlfexIc2Vekwyuk/lLHkn2&#10;LOCWCmCkJ0kWdNO0VIWRiyx9ok2VoU7IyFQOa0Tn+yEy3wsmPpJKQg0tTVTQ0lAVqgYq0DJtCQNZ&#10;8dFOBSauOsr6RwIVsWOmVEzWtFW2gWZ8bESlpAdzX3N4J3ojpTCNEPVEUHYsekwUpb0fV9++wvnn&#10;T7DvWi2q9x9AVtde2Hv+qmKNau+9pWL5SFv0Gbdf/cZyLCD4heVcUtwSIgTMZULnMiFzkXC5SFVz&#10;+RHBIz1MfFwnSf6f/UqLxXjyC+NXxQ7JKH2Z9qMsCCC26EWjcvk/BaPQiDtKe8qDd18BI/l2nxI6&#10;z/5VAHNP2l/+R8HcpGppIEwkpBdJJi3efv6XApw7r//BXQnaJBn7co8Ue0CIyXSAOzzBWy9/wX1a&#10;ofu0Qvfe/EHY0EpR4Tyjwnnz07/49Cvw5Q/g57//xa///INf/vkbr356jx8v/Ygn7x/h/e8/0U59&#10;wLMP7/HsJ1k25T7O3zmPHSfXETazseHoWGU1yf1XB2F/bX/ap2SsIkwWbcnE/I3pGDLPH1PKYlC+&#10;Pw+rD7fD9IoIDJ7tipGLPblPPCV0Rxy93QdLtkZi3rog1BzOQumuNCyglZpS7a0sQ7t0Tyqm1sRj&#10;6OJI9JgahLxh7kjpaYe4LrZI7eOJrIHBCMq1hWS2i8p1xvAh7XGoZhVqaSMaajbhLi2RKJN6WoU6&#10;sT4VUntvpHpYS4BsQgOB0rCKcGFcJVDqWfs3EErXWJtfYw1/o4rKgIC5vHItYbQR15ZTTSxdjXPz&#10;S3GMAJGG4aOMY1MW4eTUJTg9azlOMk7PKcHZBeW4sLiKMKnBpRVrcGkl1UEJlUkpYcEQhVS7iq+v&#10;WK3E5ZWrcYXv11JFSFxb1dhGdK2S515DSPL879LOnFlVjaWDhuPgEl4nIXNn20G8P3kJTwmZunW7&#10;cGfzQdxctx91q/cSrPtwb/OPqNuwn0poO6+dx6mgJSJ4xCZdYFyt2cnfimDi9V5cQbjwGmV7qYSP&#10;+Tudq6BdJKxPblyLFdPHIad1JK2LPgLS7BDW1hbF83PQYVQEkoo84J9pgWyCpvukGAxfkkLw0FqF&#10;NYORd3M0t2oCHaoHU6oXGXRn628MexZoQ1dVgkLy36oq405MfKhIXGhV3DVg4KOmzF7XdlGHun0L&#10;mHjJipLqhJHM5NZUxqpo0caYBxjDLV4yFhopVs4mzBCmVEAtbbmvpTpaSDIto++gZtlcSTpl5q4H&#10;B0mQFWoFu2BzwkTGVukrCbQcQq1hRdXiFOVE9WKDsNxYdBzeGz6pMRgxfzb2XDqPy8+e4fyT5zj/&#10;iNsHz7Dt+EWcaXiiNOTWERQ3nv6Euyxr91j2br+ma+HzG89omWQWtQym+zZ6Vxp7ua19SAvFzzbI&#10;FB+Zq0T1coP26IYwQ3qJnsmE5sapQA3PvyoaRuPzxq2ysuO1h6TR88aGW5mceJvK5TZtkWzv/I+C&#10;uflCwPKP0gYjKqfu6V+UTdLgIwPt5IvkSwgbQkXgIu0wAhZZr/ouyffwJV+TgXVUKY+lZ+njf3j6&#10;4T/C5R+8/vwvlQvh8jvjt3+pYP7Dl7+Az3/8jZefvxAqn/GKbz77yOO8/png+oK7L2Uk4mv+CPdx&#10;7ekV7LlQRt/Zh7YoH4s2pmLF1gwMX+CD2WuTMWJxAH1pEKVxGnZc6INT90fTBlHVbE6gyumJObLI&#10;/SJvLNqUgDLaq6Xb4lB+IA2bzrQnoDJosyIwf3MMxpS5Y9WhTEyvSUD+MDt0neyPvrNDkDHACiF5&#10;hsqKAukDfJDZIwA5PQJRPKY19q5eQRuxlQVvPRrWbMJtFqBrXwtsLWX/Ndqha2XrlQbe66zF6wQk&#10;ZVKjEzJUA/WrtzUGLdV1vlbLGv5qKcHEuC6AobW6torPV/L1FYTNsjVUNqtRS4hc4fYqQXJ5Ob9r&#10;JRVACd9niBW7RFhcluDji4wr/M7LhMw1nsO1so2o53lI1PE7RZXcoL2pL6e6YqGvU6zPNkWBPdyy&#10;F3d2H8T6+Qsxtqg7dsxfisfHz+LxiTN4fuI8bu04iOvrd+HmBu636SBeHjxHe3QAFwjSWtqga+Xb&#10;ca1Ero0Qrd6Fy9V8XrMDDdVUevy+8yVrcHZlDc4ReBf5WNqpLpatoxIidAjsy+u3YuHkUWjdLkaZ&#10;pW7i3Qx2UeoYs6Iz0rp7U31owTPREl4ppug5JQVxnVyUbH/GfgSFlyx4rwM7QiUkzQdWYpMcJP9K&#10;cyW5tgbVhaadOiSbv02AKbQJI/MgKotQY+jQThnJmkySsjTQmJbJBAZekiRcljox4b7q0HHRgoEn&#10;lY+/rEBBdUIl5N8qED6ZATwnd2UhNTXCRddR2nikEVlPWZNJlJGNpEHld8qKjpGtQ6lakhCYFYSE&#10;jmmYUjoP64/vx9jFCzCrogzXnj1VEkhdfvqaNuc16p5/wN23v7HCZ9l+9hMFxK8MlkM+v/WKsHhG&#10;VfLkM64zBDSiUETNXKd6kZBpA/VPPrJ8SaPwF9x6/ivLf6NKkQbea49olb6WeSn738q/iBXZSmOw&#10;QIaA+ZU7/8ZCKvldhE5/4ebTf5S4JUEVc1viuSSQ+ptfLgmnGmdGK8EDSpf1DYasMtBAwskkRmng&#10;ffxeGn1pjSjHHtCXPX0nvUrSZf0XQfEPqNzw/CPwiqB59zPw6bdGwHz6lc9pk15/+RsvPkrbzBeq&#10;nJ/w+O2vBNYvVFS/KHOZbr/4RPB95PY1/d5dHLvOmvReBfZeHoOKfXlYsT0dy7dloWR3HioPdkTN&#10;kS5KRrs9VwZi86mumFFFaKyPxcG6QTh2awzK97XF7tre3DcHCzZHYtO5Aqw/mY9Za8NReag15mxI&#10;xKgVfpi7ORF9Z7qjcJwLOox1Rq+Zvmg/1hW9Z8Yhu9gbMYX2iMtzRfuu/NzyMThVU41ayvrba1hA&#10;aS2us1DfqCRUxB6UUCGskqD9YCH/Bhcp4GKb6lioG2qoYBg3vwFGFATfV9pm+FyAcFX2lxAoia3i&#10;4+vy/CuIBEAKjPhY4KQAip+7/tWe1coxFJsm7T2EB6O+YhsaaFHqCJR62jNRUTdEXVUQMATedQKm&#10;rmYLHu05jA9XruLBhfMonzELR6pW43ntZXy41YBXV2rx5NQZXNu2C7f2HMDTY6dRt30Pzq3ZSKWy&#10;Xvmu+qpdPAcejyrmRsUOfi+vld97i4C5QZAJBC+uqKFFqsZFAlNRXwTNeSorgcwVKqkTG9dj/rRR&#10;SM8MQmKuD9oNiEPxrALEF3jA2L0ZvGih2vVLZs3vCElwFd7GCw4R5gxrKhBdQkaGEJjCgKpF0+o7&#10;aBMuOnysRuuiat1cWZPIkorCSNZkijSDsa82YaIFQ9onmzBzBGR68biWMPXTV2Aj3c6yoL5YJR3n&#10;llQ10v2thYBsbyQWJcIxmhChDZOlUmSdJG1CTHqs9BzUaYf0lPy6NiFWiGgdjvi8GOT3yUOHwZ0Q&#10;khWJaaXzcfzmFVx8dBd33r/Dqfp6XLh7Dw8/fcHt9wxJIvXqM+69pVuQCcQMGT1/n8C5zULXwHJT&#10;9+w9hYIA5gNB8blxAjLVjUwbuM2y1fD8F9x68QV3CCVp5rhPp3GXZbmBkJEubRmQ9y0Xr4Qs2igM&#10;+fZao7JRcvI2Ju9WEkg95M5P/oEyI5qhZKhj1D8WG9SYekHUipJ2gdZIGnYaXvxJWslgO7FJUuhF&#10;vXy1Pu/+UqYBPP/wrzKu5bmiVv6iGvlDGUT3/D0B8p4gIWTe/ESoKPEP3tIqPednH7/9A0/e/YHH&#10;735XGoGlreY+FdFDKqO7VEN3+V13+J33Xsp0hHd49uUJnv56ARt/HI3NJ/tx2wU7zvXF+h+7U6nk&#10;YGZVArdZ2HSqB61QLxyqH4Jjt4ej6mABlm5thW3n+mDlrkxUHc5VxsXsrO2K2eujMak8FGNXBmP4&#10;4jBuozG+LBIjloYSNrEYsCAYRVNc0GWKJ/JGeCO9rxt8swwQmeWAmRO74/TaElyinK8t2YBbyhiX&#10;MlxYVsVCy8LFWviKYkGoNsSeKIAhMAgYAYc07AoAbq3ZgVus0RvhQ2VBiyT7yT51fP96VSOI/i8U&#10;1dEY0jB8XR4TOjeU1xo/1/jZRrsl3yEFua5yG0FFaFSykFfu5Ge5lbYQFvh6FnaxLAKZhtW0MzXb&#10;cJH26MjilajbthO/3L+LT7zhvzx9jC+P7uN5fS1+enoXb2/X4cG5k3h45gTeXLuCX+/fxru6K7h/&#10;mhZp8w6qsQ1UTrxmAquumt9VRrjwHG4LZAQwfP0qf48rtIMXaQPP095dWFJNRSYWr4bwoaWr2oiL&#10;a7fgYFUlxvQvQn5+LDIKguEcbgB9lx9g7NICejY/wFEKPhWLtmMzhLCgR7YJUrqRrYKMqVR+UAZJ&#10;5vaKh3+SLfSdWsKYMDHx1aGSaa6sqijLzJr6CVQ0YcAQJeORQgsUbkJFY8L3dAkeSQGhyeOqQxKM&#10;y7whdZumtDpatDYGVFGusAqR1A7N+TrtFcElQxxktUdpyJUudlVrFXgleaNdcXuMnDcGR68ew6ot&#10;FfBLDEVkq2QUTx+Pkw11uPvhHa3OW7qCz8oExntvGrPU3XrzGXfe/kQo/IKHLGvS5vmY5e7em19Y&#10;Tml5WCnXv/jQuDIrXcAtOoIHLI/SdCHW6TZBc4fbe29kUJ60mdKJsKx+A4yyDhpBIlD5X8BIc0tj&#10;NL6uAObb0P9vKRcELt9SXtZRzchzZcQu4SIKRknoTflTT6jIUgXSm3TrpUwP4Ml8m8zIExG4PCU1&#10;n338Cy8//YdXn/9TtgKWFx/+wEsZucv9XhE+LxnPeRHPCKNnMpOaxH1EkDwRi0XISDe20hDMY96T&#10;9py30sbzl9KorPRwPf0Pd3kxD16/JiDP4MClJSjf3R3V+zpg94WBWHO4K368OR6V+ztgZnUiJpZE&#10;oGRXW1Qd6oC9tYOwfHsr5bXqwx2weGsKlu9KxZiV3phYHkyQBBAymcgbaoUuYz3RZZwz/b0vFm7N&#10;RfHCEHQY54ju0z3Qe3Ywsga4wStNC76p+sgvisKmpdNwtbKK1oT2Y/kG1K9cgwsLVuDU4jKlnUMA&#10;UyvtH4TMNcWaEDpiT8pFwTSqlAYCoIHKRYEGQSCPvz0X0CiwoTq6wZDH8p5sb9CGCRhustDWUw3U&#10;i/Lga2J1lGN9/bwCID5uBIy07chWgCKNrLQqYoeUBmYqGaqYG/L9BN5VnsuBuctwbvVaKpRTuEVg&#10;vH98C19ePsLfH17x8W3l+c8v7uP1nWt4eu0CPt1vwKcH9XhVfwnv7l7D64sXcXPrXqUd5kr1Flzl&#10;sa/ynKQ3SZTNNTkfArNWACNWbgUhQwVzQZQMYSOq5ooAhr/VZZ5P7frt2L58KQrbJsMvyBoWnuow&#10;kPQKHupwoo3xirCCGy2KoXtL2BII7vF2tEiaygRULScZrt8UUa19kNsjGuZUNZr2zWEeoE1Q6EDP&#10;SRPW/kZ8rgVTfz1EEGBxhaHwTneEebCOklvG0FsDjlGWBJa0wRAevnq0SmZUM/rQcmxBABlQ/Vjx&#10;Mx5UPZZKV7ckBDd00/o6itcEHrKsq58l7ZMv+k0ZgpJt1bj6+CbL3X1sO3EY5Tu3YPfZ0yzAz3D3&#10;zXtWrO9x79VHlrtPLCMfCQqq/U+/4vFHliGWs0fvf2f54WOZWCxq5IXYpc+4++4LHnzkfj9JkwXL&#10;1EeWMcLozpvfG9UMy5v09Ervr2KrXtIiMcRKXX9MS/VEepOkTUYUS2N8a+hVGnuf8zgUAU2+TWCU&#10;NAsyDkYWX5ORut9yusi27ok02DQC5tar/0i8xp6k26//IeEY3N7n8ydflQoVmDJw7tlHGTD3B62O&#10;2J3GeEOF8prQefPpH7ykjZIQyAhgnhIkT6lUlC2J+eSrApJ4yHggIZaL8BEbJpMo77+UbnQQMKJ4&#10;PuLIxZ2o2D4SZTuLULG3HeatSSVsaI8OFWFqaRxmVyczEjG1PBYLNmTgSMNo2ibuty5VWQ97ybZU&#10;lOzNxLIdaeg+yRZdJzij+0QfZPSwQlKhMVVMFKavTsbMtWkYsypOUTC5Qy2QPcgOsV3s4J8u6sUa&#10;Eyf1xImqVbi2koBZshaXGDdWrMbZ+ctwbN5K1sIVqGPhuLaStfAKWiiCphEy61igaWHKaKUImm8w&#10;EQskj29SPQg0vkVDNe0TC+FNFsybYmNYKJXH8jpBIVbjZjmhw0Ir7wmwvoHpWwhkJBrBIyqoESQC&#10;HbFN17mPYon4PTdo1eSxNEqfX1WDFydPU73cxtm92/CSIHnzqAEvCZGX92/gt7dP8eU5AXP3Ou7X&#10;nsHjq+fwrO48t6fxsuESnl27hEdnzuHthSt4sPcozldQ4a3fhSdHz+Hunh9Rv46KiTAT+ybtRRcI&#10;FGmUPreUKmY51cyyauW1i3xPGSlcuQmXNm5ByYwJiAh3hrWnDuxCjBFJaHhE0764qlEBeCChQwDM&#10;/EW56NDO6LDga0PSLUgeX30XVTiHGcGeYDDz0VX2M3BXVQbWGXvQHlEV6bqrwzLUCIGtXGETYQjT&#10;QG04xBAkhIw1X7eQtZNklQhPTfjKekbJzkpCdosgU3ikUuFm+8AtRRbis4MtQSMTKLXsWlLB6MI9&#10;0g0Ooa6IaZeGuTWy3M9NlrdnLHcvqSze4MqDh7QnT3n/f1CaB+4TFg8YD19TsVC5PKBFevD+Zyqa&#10;nwkHVsoyzozxgBX3fWleELVCZXOP+zz+iRX973QVv/yjQOYhy+VdwugWQSQpHG6//FkJaYepfy7t&#10;NtJO09hWI1H3VBp+RbH8Qj40Akaef+tBkqT/VDAClr8VuPwvaK5Lnt1n//IgomS+Jo6SJN6EicRt&#10;guX+u/9IyP9Iz38YfykWiNcKXisBQ/XyQdLyESY/0/r8CiV4XSBk8fEXPub2ragbQkni5UcC59Pf&#10;hBLVDAEjVuoJQ+j7QLykdHMTPve4vUvC3n3zsyLh7lPV3Hv5CwH3BhduH8SStb1Rsr0DyvfmYtHG&#10;NAybE4jimb6YtCIGQ+f4YXp5PMGTzvc7YcT8IOXxhuPdMWt1HNYd76isZjB3XRxGLglE/5n+yOpj&#10;g7gOZsjpa4+RS2Npk2IwZ30OFmxthyFLotBulD3aDndFeIEF2vQKwNDRrbBm+XScrajAdcLjyiIW&#10;hkUEzYoqnF2wEj/OLiFoVuFGCW0RC8pVUTBUNAKYq9yKulFAI71LJTKid50Cj9tKwych8z+AERtx&#10;izC5xdcbt9txm6/d5Xu3qGAkBDANAh+CQj7/DVQNBMU3wCjgYkiXeT3BckMZx0JLRqhICFQELtf5&#10;WRmfcov71tUQZHv24Y+nD/DqZi3e3LmKdw9v4MX969w24I+3T2iT7uDhlTO4f+mkApWPD24o6uXd&#10;3Vrcv3YWty6ewV/PnuLFiXP8vdbj1r6j+NJwn9Cpw6sjF2jLduK8KD/+VmcIlDOEy6kllTjNrbx+&#10;ntbp7PI1yjQEUUC1G7bh2LrV6NmlFRwkV4ovC22iDUyl58e1OezDdJDeNRiFozLgl24LjwRLqg5T&#10;WNMmGbpqQ82yKYzdVGHkqq5YJEm92dJa2mRUYUkFYuqrCX1PDeh6qCm9SbaRRoSMpPs0VNaV1qNq&#10;MvLVog0yhmuiPXxz3GEfYwNrgsQjmY8JFctICwS28Seg/GAmS8U6acAl3AFROREwcTdDbH4aEjvl&#10;8l6diqPXr7Aif8WC/pqq4j3Vx3vChbbmOQHzgorlFRULofHw9ReWDcLlncBFHrNsvP2VwGB5oRKR&#10;Bt+7b/hcOkhYbu5zvyefCZhfWe5YFp+zjD77qbF9VGzVPZY3gYu0wzQ8+8yyL2kdGhPGiZKRLu5G&#10;NfPz/ymWb4D5XzXTRNaZlqVJJL4pmOuPqVoELIzrYpO+KhjpRbr95l/6O9oS6YpWCjbpyO1TUSOE&#10;xGtaIelufvOF8fM/jH9BkIKsARWbApi3P/2H97woaXd5TSUjnxEofVM5rz7LREdJ10DYyMA8UTH8&#10;oRQ1I0RW1Ayhw4PJDyrwecQf7emH1zh/cz9W7xmNA7XjsOZIR8xbm4Lh80IwYXksxiwOx+CZfijf&#10;0xEL1+VgFSE0aVkcZWcnrDvcHQuodo42DEPNkXxMKg3E5LJwDKNCGTAjBO2GuDM80WaQPVoPtERi&#10;F10MnBOJ6evaoOsUTxRO8kVST3t0HhiO8iXDcaSihDd/Oa4sKcfFBRU4M68El0sqcH5xKQ5PWIzj&#10;UxfjBgvINdbAtSw4l5cTQApkpIdnraJipEFWGmtFkdwmOBSFIiBhAf8GmMbHOxqjqjEaISPqhftK&#10;SLsJLU49Hyvx9bE02Ip1kscKgAiWBoJFttIuU7+Wn6OKqJNBgSzo13jM+ppdhNA2XF5agxPzS3Br&#10;zx788uguPt6vx9vbV/D27hX8/Poufn/zAF+e3cZvL+/hyfWzuHfxOF7Un8eHB9fw+fENvL1zCY8b&#10;zuPFvet4c+Ma7h44gqsbd+DSBoJvzxE8P3YBd7ceoprarvRynSeIBS4nFpYpcY7PL63awN94nRKX&#10;y2ilqNaki/zChs2oWDAdUfFeiiJxS7ChDdKDd6IVnKONoO/eFGndQhDT3hsmfpLLR6YYmCvpEoxc&#10;CBVHVT5uqWSok9QN0p5iQAWiZd+CwNGAORWKWaAeP6tFy2MKz6/tMGKTnOKt4Z3hAsc4K9hFm8Ms&#10;VI8Kh/v7G1MpGcMn0xuh7YIR3zUGuQOy4ZXsCW1HWWTOHuMWjMWAicWIzUtHt7HDMKN8FWqfPsGj&#10;j7Q0ryVv9SfcIVzuSO/p0w+4R7tzl3HnxWfcfk7o0DrcY0G6S9jcfkXlQXLcfEUg0OJI24rYH8m/&#10;JJC5/1aSgP+B53QULwgXgYxsnxIwjwgYaRiWSlwqcGnoVRSNPGfZu6c0+P7J4/+mqJTbr8TdNALm&#10;/7tVACPLk3yDjLIONS2SKBgBjKiYxsx0MiT4H8UaycC824y7ilWRto/GfC6vqEZeEy7veKIfCZVP&#10;BAqtIMHyXyNcKMcIV6oV2Vfib6V7+rWA5htcCCZ5Tlv5FVi8cG4FYE9ppSTdwxPC5zHBI9MNHkhj&#10;MoH37O2/JPk7HL+8DyeuV2P3+clYvrkAc1ZnYOmWfJTt6YyVOwqw4VhvbDk1gDDJwfzVWZi4JBal&#10;2zpS9bTGhiPdsP1MD+6XhuU7kzB7bSTmbUjGrJoUjFkWj14To5BSZI24jnpILjJB3hBXFIx0Rb95&#10;gRhbkYIeM8MxZGIaNiwZh7Mlpbi4rBEo5+asxOk5SwkYFgwWysMjFuLwuLm0TpUKZBTALKtSICPd&#10;11fLCZoK2iUWrEZlIqplqwIOURm3Vu8iSAQsu3B7zV7W8rsJBbFLjVHP/W6woH1rHL69phFGDYSP&#10;tMc0VDaCSLFQCpD4Po8nEGqEDBUMv+cS4XZyMW3dchbkks1UMPtwe90BXFm5Hgd5/jtGTcPtXXvw&#10;4U4d7pw7hvc3L+MjlclLwuOnZw34/OgagVKL5w1n0XBuP23SMTy6dhwvb59T4mk97dG9Ovz6+B4e&#10;njyF69v24CyV24klolKqcXbZGmW0s7RLSQ/SeQLmzKIKnGac4z6XeB5nCbrz0jXPa7pcRuvGa5Kp&#10;Cie3bES/fh1g528C21BjOEZQUcSYw5OqwjlWklsZ/P/4+sswva4zaxf1j32+s/vr7m83pMPsJI4d&#10;J7ZjO3EcM8uW2WJmxlKVipmZmZmZmZmZGVRVUqlUKrHsccYzV72y01fv8+O55uK1Xpj3GuOZc82F&#10;374hr4L5Ly77JX7ztx+pVqIfPfkf+Ldf/pNSMD/98/cY0sv357RaP1AvUfspIfHjF7icgPnpC5Jj&#10;+T5++iKnpen67z/ELwiax9+mWvn49/gd1dEfPqB6oZqRHry/ffVxAuUP+OuXz+OZzX/AU+88wWt6&#10;Cr/480/x6cGPYe5pAZ+EYPinxqBrcQ7tczNom5xmBV5mJV9hndMAI+plcHaVN/ebGGZIXmWAkJEY&#10;lKTtgrQiUW1QafSK2iAIBq4QBAzJrQzRKkmLkigVGZNJVMv0qjzKI+M0SZ26RbCsazdxqh8BjNim&#10;IUn6cl6SwQIYgZbkWbT3n2mgkZDpPmkAkn4wMs6LBhh5a4Bmj3SvIZH3S2shPXslg/xQJXf71EEl&#10;+UPvtvw1rdA32mBRVCM6uAhYJJbp76S5eWFVnpCW540k10L7xAuUznULtEVUc49C7NSiytVwmnBZ&#10;EmUjlouQEYgJZCTXM0ngTBA041w2uQSuAyZJ69H5KdR1FSK32h959a5IrTJEZuMlxJefRHTREUQV&#10;HkVSxXmkVusjNPMILHw2IS7/PMLSTyE67yRiC/cjo+Egkqq3IrFmB5Lr9+OMw1M4Yf0HnLJ7CTv1&#10;n8Q2qpgvz1CtmL2Aw/Z/xW6Lp3DcidNWL8DFdS/KQrzQHBCKJp9QAiYYDa7+KLdx5XwgmjxCUGzg&#10;ghw9K9Q7eqODYJGu/63SsY3T7bRL7YFR6kHHjuB4QiAVA1QXQ1QhjwCjrBKnqVoGCZeBuBz0EiJ9&#10;sdnKUvRvWKlhLhumwhlSNkoAwnWsiIOcHhKbI8AJJ8BYKuBIrkXUC+3QQGI+KnyiEXjRCj7nLRF2&#10;2QlZrhEoD0lBLS1bgZUnki+YI8/eFYMFeRiqLMRkQxlWhtqxPNqOqb5aTPVUY6S1BF01OWitoMVr&#10;KVYx0V2FqxMduDraibXpYdycHsV8RxvGiirREk6Y+ceggeCoI2Skz49qng9JVi1INe6hCjICmNag&#10;BJa0n/5xaA5OQROjLSwNbfwMLUnpiPZ1xVsf/QV/eOMXtEk/w29f+yEVzC/x9Lu/YWX/CX5BSPz2&#10;VQKEYHjilZ/gly/IuL//jB8+9e+Q18Q+8dov1AOKP3n+B3j67V9x+x+oVqfv0Qb99MV/V8Ny/JKA&#10;kZamH7/4H4TVT/Hku7/Gv9CKPffZ03hq02/wp49+i1e2voiXv/gLt/85/vk3/wuPv/oz/Hnz0/gv&#10;eRXK89LP5ed46rUncd7uIvbqHUfL5DDG1wmOazfQM7eMQVau/tmrCjID84QLrdHQPJXL/BrjJufX&#10;uJwWhtEvsKFtGiBERLkoBbMggNFCVM0gQ9IM0oCiNWMTHIwxWo1RxjDhogFGUy8Ssr30penn+ZQy&#10;EvUi4KLAGJjXQnrxSi5GWpq0nMytjSSvJHYFLIRM7wThQaj0CmRolRRopEOddKbRtSLJY9kz0ixN&#10;v7ZAZbH4DaYWJWF7XzUzX12XnAvVCst5klHGeplavI8pqp8JacIm+SYXpV+M5G0eaoqGABHLpGwT&#10;LZMoHd38oqgeLpuTZDC3nxZFw30m6LvGVZac5BXQqbhD2Cxh4cYEOkdLkFXnAK+U7XCN+xJh+UeR&#10;VmtCsJwnWHagqjcM+g6fw9b3EJJLnBGRdREpZReQ33oKaTX7UN6rB7/0T3DU/Cnou78Mz7TPcN7l&#10;GRwxexLb9X6LzWd/hd22L+Co62s4bP4XGNq9jQR/AzSFhKMpIIzACEWbbxgaCZhSC2fUOvqglfK+&#10;wNAOKUfOo9LCketDUU+V0+gXoZpfO1i5OqhoeoNi0cM7t4BC7M4oVcswwdEfQzUTS6siEODyYYJn&#10;RGDBdT1c18N10mdGoDTMu/koATIsEBErJdsRMMOMUe43TBgNCZC4bf9GcliO0RnLCs310qM2wNwR&#10;XlYuCKfFi6KKcLdxQ7ijJ+K5LOqsEaJPXESZqwcWaivRWZiOqY4aLI+0Y7q/HldGWzDUVor2aoKs&#10;IR/9jYWY6anFzZkB3F0Yxa3ZEZWrmR/qwkRLPRVMDr+7eDSHJSrQSDK3gfaylQqlNYBqxTuCgAlB&#10;nQdtJ78ngY+AqIlWqSUgEbV+cWgIS1YPWcqzTmVhkTh5ZCde/OBJPPXeT9Q7kZ54/WdUJD/Cn97+&#10;DX754vdVBzqZfpIw+SHtzw/++C+QV/p+7+l/IXx+juc/fgZ/+ew5/O7NX9NKEVTvPs51/5vQ+Veq&#10;kV/ih8/9q0ruPvHmzxk/w/Of/B6/p4J5/LWf4ZmP/oCfUPk8ven3+Pz0ZgWVZz98inD6Lzz11q/x&#10;M5Y/evY/8MNn/hO/f/0JGHmaIzgrHjUDfYTLKoFBsBAmAhSBjCR1JQY4LaPRyboBQkbsSx8ho+VJ&#10;1hQERHHoQoMCQbTRyW5gbp3KZyOPqVqItPVDtE0DrGz9vKMP0kYNS+c8ORaPOThLm/QouSvnWn8U&#10;fbMCFQJFN78xLds+1kk7JNHFEKXSSzskfV/UmC8yPSO5GJmWbsAaXKR9e2Cj38sIlcwEITMlg3YT&#10;GPMrVCvSQkTFMstS2t8nCZfxeQb3HyHdhknAMRJRcirq4UduI0ldGdVOF1e4vwYaARVhQ8iIkpEk&#10;slixWVos9bCkysnQN9IiTS1/o8A1ubzK40+jd7INlT3hSKs3glXgp8iotUbPQjrK2mOQXx9HO1iN&#10;vJpUxGYHoGU4A3UDYcisMoN3/BfIqDmNxlFnpFSeQ3DGcXgl7Idt5CewifgIztFboOf2FrbqPwWD&#10;4E9hE7UT58zehqPdFhSG2BMWVC0+QWj0CkSLZzBa3AJpiRxRau6Eds8QFNJaJOw/hTITW7R4Basn&#10;pBupYpoJmDbemdtZsfpojwQw0ho0HJONUcaAJGWjUtGpnmOiBSIMhqhoRqlQxuNyoXWGI1yoXMQW&#10;DcRlozc+C2OZJRhKKuB6qhdCRoAkcBGlo7YTcPE8A+Gpqq+M6jVMCHVSESUTfg4m1vBx9kJWZh68&#10;/YLgbGoD94vGiDSwQIqxNbLtHNGVSTiV5xEcY7g9N4rF4TasznRjpr8O3XW56KzJRldVNsbaKrE2&#10;1Y/7ixMEzBDXN2FqoBljrbUYKS1BR5wMSpWI1vAkKrk41LuGoMotDDUeEfxOo1BNwEg0+8tjDHG0&#10;S1QyoclUjEkKMPW8/haCUR6ibIpPg4edOV5480n1Int5HewfCIEXP3oC3//DP6mXq/3g6X/Gc7RN&#10;W069r2zU95/+X6z438OzH/xedfP/7eu/Uj1z/+uZf2P5E/zt82fwG6qdX7z0Pa77IX5F9fP7N3+F&#10;l754hkrlOZZ/xEtfPoNnPnwST7//e63V6OM/4Rfc95fSIe9T6Vn8Syqpx3m+X6p+Mr966Sd45Yu/&#10;46DhMeQ2V2Dk+jX00hZ1Ti+y8q88Suoq+0OoyEh0fdKfZU57QrpraoX1VFp6pOITOASClpDVoKOD&#10;i9gmKQdpm4ZYD+VZQOnd28f1su3AFe7HCtbL8/TRgknrkUQPj987tfFYger1q03LqHbaCHdac7Uu&#10;sSuhS/Y+1jUjCkV66G5AhkpG4KLe2Ei10kModBMq2tOTYpUog6bkAu9hVMGFyoTqZYaVe2ZJ7A+B&#10;wZigqhBlIf1ixqhcxucfYowWa1h9MJFcWju7ggQBIZZHrI+oE03V3Ff5GQGMJIYXN4LfAdUJlQwB&#10;I/uMy5Cccr5l7k+7NLZIDynZ8ytLmLg6T8/YjJGVYuTU+aJhMA1Tqx1YvjuD+bUr6BweQH1XF69p&#10;gvP9/GIKUd0TpZSMfeA2FLW6o2UsDGVd/kgqs4Kx7xdwiT8Am9BtsAr6HO8f+hE+Pvk4nML2Qv/y&#10;R/C2OozyIE80+QajyTsQ9W6+aHTxQ4trAAoNbQgWWzS7+KPK0hUhWw8i85whASQgooLxDlMDTbX5&#10;RKArIAa9oQm8Q8ejm5AZoLIYEksUmapaeKR1p49wGeBdul+UDEEyFJ+NcdoaAc1YLG0T7+J9idlo&#10;iEvF1fZe3OoYRF9Cjuq41i9Qkem4TGWHpIWoj8cSGzbIkOZpSfr2EEIVMSnwsraHo5kVXBydERYV&#10;jejQKPha2iPBwQ1p9s7IcHFBS0YKFnpa8WBpGuszo7RJnXiwMk4L1IMR2qLu6hwMN5dgYaAJoy2V&#10;XFaFwfoi9NTlYXGKCqa7AcNV5aiLSkCBVxDq+flbAxPR7BGFUscA1HgSwP6xBE0oKlwClU2q8QxD&#10;uUswAZOCBr94VHvFooEWrpWKrUNyMnFZyAwPw9adm/CrZ/+TFkgGkvoPvPzZU/j1S/+Bnz3/fyAv&#10;uX/qrZ8QEj+kIvkFntv0a7y+9QU8+/4TeIFg+POmp1X/lV++/GM8R/UhryF5inZJveuI0PotlcpL&#10;nz+HN3a+hL9+/jRe/uoZ/Pyl/8QzVC3PbvoDnvvoKTxLJfPFmU/wyfFNePKt3/BcMn7vU7RgjxMu&#10;v8DzHz6H5ze9gJc+eR22QV6o7u9Dz/wSumeXqVKWCZkNxbKRyJWhFxRENhSLVHhdM7KUEtLKIyHT&#10;yhbRNUjrz4AkexekYyrroYDmO0pHQo4njxH0MkS5CGCkFUl1vGM9ldyLLqS/zHdh8j/FY2J7+ua+&#10;5gdhyDAMVCz9hI6W1NWemu6hUpGHnL7tsUt5Rb81Nq91hpth5ZYeuXOs4FrfFQnpJLcRV+5jVJ68&#10;nuWF8YONkKLS5Cw9DGVbeY2JZnOkxUgb3W7u2j0qlfsEzNeqxUlKye8sK8hIpz0t9zPN80qfGRlP&#10;Rh4/kOeaZllO0z5NX1tnzKNjpBn1vVUEzggBNoMrN1fU803z19dp2VawsHYN9T1FVDORyCwPQVqp&#10;FxoHMpBbE4WYHHfcxAyuPhxCdJET4svtYB2wE9aBX+Gs02v46uwT+Gzfb3Dh9AeIdzNHlX+Ayru0&#10;iO3xCECTG4NQEQWTo2+JCksXNDn6InznESQcuYAmwqfRPRCtlP/NtE+So5H+MR2Bkn+IgzwLJMpi&#10;mBV+IEJr4RGoSBOzTCtVQzUjwyTMl9bhekMHrpQ3YLaoGgPJubQbCRjKLALGZnCjuVslQHuTc3Cz&#10;fQDrXUPoSy9AB1VOFyElzdCdPFan2DAqocH4HPTlFKMoOg4pvkFoKChCV0sLOltbMdDcjI7CQlRE&#10;RaI5lRYlKxlL/W24Pt5LBTOGuYEWLI12YGGoCbN9dSq5O9NXjxsz/VgYbsdkTwPtUj2B04gbi0MY&#10;6W5ESVI8/Ewt4HrRECn83hr4uet941Fo549iQqaRABabVOLgqyBT6R6MSrdQNAdRvXjHEDDRaAxO&#10;Rgsh0xaahhZ+Z9XxKTA3OIPf/uH76t1JP3nuXxRkfixDcT73z1QR36dS+Sn++D4tzQcCjx/j8Zd+&#10;pAadkteayAOHP33++6qX7vf/pHXK++O7v6U1+ndsOvwWnn7vCU7/J/f7tQKO5GZkLBqB0TPvP4k/&#10;Ey7yytfPTnxIu/VHfJ9K6Pt//Df1jNEv/vJTQu6n+OXzv8KXx3bAzMsBfvwOKnv70DG9oA0SJV36&#10;p5dZ/64SJKJUrm+UBMGGktCBRSs1i6I1J9/emNaWaXkTQobzg1Q4qp8LoaJZp28ho7NUfVRD0sFO&#10;4CJAGeONf5R17VvAaP1d/v9B5jEZiWpEjUYn/VmA8SsgDLRxXsauyLALX5N0MuyCJIR4AsJCKQYq&#10;E3nViCRf1WDdUsrzRbRI0oNXet9KxzixL6NX7mFkgXaKMX5Fuv9Ls7YGBVE806qTnTY9y2Oqgaeu&#10;3lGAkY55AhdduUTIqJBEMO3SIu3SIu3U4ioVz40HXC4w4nLJ5RBCs5K0mr5CCF6nzbpJFbSOq7fu&#10;4tqd+1i5c4/TtzC5NI+u0R4CboTXN0zg9WLtm6uE3yjKW4uweHsefdNtyKoJR0qZO6JyzOAQugv7&#10;jf+MPYbP4cOdv4LB+c+Q6umAKl/eXT2oXhh17v5ocGdFcfNHtYMXcg2tkWtgjUYCJvO0AYK3H0Y9&#10;p1tYUVp5Z5axXWqc/Kh+5HGCUNVUPcgKP0iwjFD2D1L+C2xUhzmBDedVUOG0RiajNioRQyWsyNWN&#10;WK5vxVQ+5XZiDoYYVxpasd43jI6MXLSn5+DryXlg9RZmuXyqqpGgKVa9adsJqvZYwouwuVZCYLV0&#10;oSO3AMPl1WjPy0dPQy0B04CuhirMdrVgoa0Oyx31aM9NxmhdMZb6Wri8HpNdBAjVyvJ4J1Ymu7A8&#10;1oa5QcJkth93lidwbXYAq5N9uDHRp5qqe5prkE5YxfH7s79sDrtL5kjid1IZnIIyl1DkWHigjiqm&#10;3isCBfKkuCOhY++nANMUkIASpyAqmnA00DY1BcnjBymEK5VNbAqi3J3w0t9+jx8/+a/48XP/Bz98&#10;9l/xvT/83/gRIfP437+vXpIng4P//s0fERQ/VY8EPPnKr/DHN36DnxIe33vqX/AfT/zf+M8//DOe&#10;fuc3eOINaUl8DSftjuAnL3yf0Ph3PP7qT9TrUH71t+8pwPz1k2fx4uZnCK/H8fzmJ/HJ0Xfwy5d+&#10;gB8RTP/5lJxfWqR+BEt/S5yx0INbeBDaxkdR3NqJmr4RwoUQmRU7xHLqKmSAqK6p6+ialuEsr0Pe&#10;M6azKhLytlRZ9y1gBC4MQqWX8xLaMoJGVA2ViSgUpVKURRKwCGxuqxigfdKWaVCSaVEsErp5lXOZ&#10;+UegKNioxwW0J68fmyBEJHchrUAEJm0OFQGhMiMtM1w+LZ3pWOl1bwWYIUhU0M5IM7KutWdZVWxW&#10;dMY8YTB9XZq/pN+KqJQ7qsPcNG2PJGul6VnXue6KlDzWlRVCRJq5Zdl1HofHEMWiEsYMKR9Nc/k1&#10;KpkVnnuFIFm9+QCr6/dx/ZY23MMK10lnPollaTbnNS2t3eXxCJbb9xkPCJeHCjJX79xmeRvXCZvr&#10;d9exeu8Wrt29zriJq7dvY/n2DSzfWsPM9XlUdeSjrDmed5R8WPnuwmHTV2DmtwWHLr4GG5O9yPFz&#10;R5U35TzBUk+ZX+sZiFp5NICAqXXzQ4m1M1IvmKDU3BE1VDKBtEmlJk5odQtBsbEjkk4aooz2qdLJ&#10;Gw3+YZT50tkuAZ1BsRgMTcIYbdIIQweXoXBap0japDiqEkYn4dAZLTkaRgztVEoOpspqsN47jNGq&#10;OnRRgfQVlbIsxkr/EO5dWUZrXiFWB0aw3j9O6yUWLBUDSdmEWxKGU7Jxb2QMV/t7sdDRhq7SQlqZ&#10;FlydGUZZVgIqM2Iw116NyfpCjFTlYJyWZ7SuEJ0lGZjpb8biRDfuLtMmUbXcmOklbDpUE/YSl491&#10;12OwoRxdZUWoys9GmK83zh84Cgd9c7hbu8DexA6Ol20Ra+uHatqkbFMXFNn4oM4tDAUWbqhwCuAy&#10;N5Q5BdI6JaDYIQD1PpGo92P4R6M5OEE1swswC4KDsO2Ld/Bfv/kn9fT0z//6PULm/7Cy/yuB8Uu8&#10;uuXPeOWr5/BbeaboL/+Fx//yIzW2769e+CGeeo12iBCRVqWfPP+f3J9gePH7OGp5AKftjxM2j+Od&#10;Pa/jtW20SJ/+Eb/hMeQxBHm/01Nv/k49OvDnD5/k8Z/H7177Kc9BgFERPfv+H/HVqS9R0VvJyj9J&#10;5VzFiruMEcr1/nkBh+Q65K2LmkXp4bQkTVXyVJ58lpwIo1cSrqJcBDRilbhN3wyPIU8/60KgosCi&#10;CwGLDjCahRIFJMlbDSS0UwRMr0CE63u47lvrpYVcn67jnYIMz6kGo1JDOnwbj80SKvPSHMxKqZqE&#10;VaWXRKoW89Ltn+sFKrSAWrKV85KIlb4sixt5EoHB0k1RMHexcOM+5tceYI6QmLx2l5XzHo9BuHC5&#10;AOmKOrYGmiUBDoEiDzhe3ci3yIBT1wQU0tz9nSZv6ayn5m99wwBu0Dqtcfrm7YdYJzBu3v0aN7nN&#10;GrdZk/WMVa5bJUhWCZDVu/dx494D8DIIEi1W7n2NlbsEzi0BzG3ceMBtH9zm8jvc7mvGA1y/x89G&#10;pTO6MMzPMIyByVpEZzohrtAR4VmWCIk2RqDTJRR5e6JaYELAVLv6otLFh3dYynlnKhOW1Y4eyObd&#10;OfXcZdRYuSHt1GXEH9XjtAci95xCzIFzKDVzRgMtVnNIpBreoT4gHG3BMeiPSMYQ1cwQLZHqF0P5&#10;PxjBEOtESzMUk4lh2pohzktIrmY0rxTrw2NYn5rGIP/AoxW1uDM+jftTcxisrsVgXT3KkwiqqlpF&#10;4/n8Sh4zGWNpOShy8kB3Shruz03hwfUF3J6fwEBDBQbbanFtYgBl6bQr+YmYbClDdogrchmdhUkY&#10;IGhmO2uwNNaFMSqZK7RDCwPNuDM3RLXSgymum+yqQ0tZNiJd7aG/dx+MT5+G6bkLOP7lbmx69hXs&#10;3bQF1hfMYHPWBF5nzQnsKOSYuCH5gg3VYBiKLNxRZueLDENHlDvRJjmHosQxiPYpmsqPQSA3hcjQ&#10;E0nq8YaykHDonz6o3jH9i5f/C799/ccEyy/wp/d+pQaEevLNXxIsP8BP5G0Ff/oP/EJegPbs9/En&#10;KpgfyJAMVDA/eJol4fKrl3+Mjw6/hw8OvE1g/ArPbXoamw/LMArP4q+f/YmW6Ekqlqfxzu43CZlf&#10;4ZUvXsLfP/8rnnz9cVqzHxMsf8APn/keXvvqVaRWpaNrfoAW5ApGFiW/Isnba6zQok5WFGDUGLoE&#10;jMq36Co4AdFPoPQRMApAutiYl3UD3Pb/NXgM3WMAWguSWCRRNwI3AkipHgKC2/UKfBh9ElymSx5L&#10;aFZK1IwGI1mvg6DKz7B8bI4KYJYxL5ZC1IiyF5JIZXB6nuCQUrXebIBItpMWHtVaJKqEVuaKhLzH&#10;iNZmXr3P6AH3k2ZqgojwWFiVTnUPVO5kjoCRZO0VHmuBEJL9F1jbr7DmX71NeEj/GcLhKuFxjbBQ&#10;HfYkZJrrV7n+BudvCExk+g5BcIfgEMhwfp3gWFfruYxq5SbX37z3EGuEhQxktbox1szNr7nNw29w&#10;/f436lg3HxBWXLb2zV3c+JoW6sE9rNwnbO7eUQNdLd9e5fVc5zUs81rH0TJYiqaePGSm+iEn0IMV&#10;gXdbW29U2nuhiiqk2tkHVYxKR2/UEjZ1Tl4ot3BE3NFzyDhjiAozQurQeaQcN4Dvp/uQcOgiam29&#10;UGrvjvbIGFyra8REfjG6YpNpWST/kqyaqSXnohKxBI3AROyTjJI3HJelmrDVNrQ5PQmZmCyuQheB&#10;0ZNViJXWHnwzs4jlrj40ZhIEXd240tNH61OAa139mM4vxWB8KiYLS9Cbno7r3VQcw124vjiO+9dm&#10;CIdG9NSUYGmgE63F2RghXOZ6apER7IqW3HjMtFVgso0WjWC5uzCB6a4mjDRVYLqtBn0VeahNj0F7&#10;QSpm2usQ6+WA01u/wLltu3D5yDFkBkcgzSUA3mdM4H7GGH4GNrDadxY+Rw3QGZjC7zQY0ceMUWHr&#10;izJrfkeMXEKnxjUcJTb+KHUMQaVrJBq949BAy9QQJAN4paAzOBWN0UmwN9XH65/9BX/86Nd44p0f&#10;4w/v/RzPffhrvLH9Bby25QU8++4TanT/Xz73Q/zsT/+Ff/vl/8LLH9LivPJL/OSP/6ZB5o//B1+e&#10;+hgVg8XYdv4LlQD+0zu/1xTJB0/i718+h+0XPsOHh97Fvst78N6e93HE8Aje2fY2fvn8z/H3T17C&#10;028+hfd2v49n3nkeW0/tRmpFLpWIPFt0nXBYVoCRoRb6WQH7eOeXVp0B3uUHqTh0rTqPggDSQnr2&#10;bsTGOp39+Z9CBxctNKhoyuW2GrJBOuSpsV8EHAIWsUsSajstP6Naoxg6KIml+tZeaaUsf2x6VV4j&#10;wkovMNAFYTOnltEGscYJKAQuAhZpMpZEq0q2CjAIE11+RCCzyGWiarQWIG6nmpild67Ma7BRUJNm&#10;bG47K2qHcYU2Z5lq4yphcO2O9KMRyGiAEeBcv0sQcLkARgcZnQpZ5bpVqpdVAQ3BssrtZFoGqxL4&#10;3OQxbnKbGyoENCwfEC4Eyo2H3OYBVQ73X3t4X8Xqw3UChlChZbp2b42AobW6e4vXdofXdJufZ5Wg&#10;vcZzL9OizaCvsQzlgcGodfBFo70fahx8qFYYAhiCpsaF6oVwEcBU27gi46whQncfR4GBLfL0rBC2&#10;/Tg8P9iBzFPGKKGCSdAzQUNoOBbq6nBncJA2pxKt0YQLgTGQkIWBxGxGDmGQjaG4bNVPRgaDkvmB&#10;+CwMEjTyrJD2ZHYSZGjONkZvah7GCiowVVGPh7NX8ECebymrQnMqoZSTj6YoeeVINO6ODfPHncGt&#10;2VHMUIlMDrXh3sIkbk/SajVW4+pQN2a7mzFFm3Njuhfrs314eGUE16lWpjrqCKJ6rIz2YG1iEJON&#10;VZiqLUemhyPsDu9FaVgAwdWGqtgIHHz/XZgeO4Gzu/fB4ZwBclyDUOcfh0rPSNXJr9IrElmmrog9&#10;aYZap1DEHjNCroEjCo2pmAydkHXZEUWWPiizDaStjESdRzwavOJQ5xOPuoBkNPknoz0wFS0Ebqyf&#10;L3Ye+wxvH3gRT777Y1qbH+J3b/4IL33+B6qJF/DH1x7HS5uexRN/+xV+/ux/4QmqnSdoc37x3H/S&#10;Lv1v/PiP/4pfv/RDfHToHVxyOwePOEc4hVnhmbefoPr5EZ549ed44aOnsPXcp9itvwO79HYhvSaL&#10;amQQXjF+hMwHSC5LxQG9w3AO9UBGbRFiCzPQPNqHiavXMDyvdaQbWlzFMK3EEO/ygww1z5Dnh6TP&#10;yuA8ISH2ZIpAYghUBiRkWuI7EPmfgSIhy75dLiDQJYlV/oY2Slkxhrz1sUeUCcEiVkmzRtz3O4lh&#10;gYn08pWQhyVlnQ5Cj1GNYZp2RWyQ6oPC6XlRJwIUURkSBIKoFQGHJE8FFGKJ1JPRhITMi6VZUqpD&#10;g4oASPIk17jdisqZiP0hZFTPXgEKlQvBomzTOo9HmMgzS7pQCkZK2ZfrNJBo8HgEGVEpjDUqkpsS&#10;BMhNbrfGck3AIjDh8lUeZ02WMwQyapqQWaMFWqOikbhOdbNynzbp/n1cf3BHxbV7txkCmdtYvrNO&#10;BUXI3FrH7Pp1zKxf5bVdxeryPDoKC1Dk4U+p7ot61wCVqK20I0yoXKqdfFAhyoWWo9LZk+vkhWoO&#10;CKIlCuUdOlfPBklHDGD3xhdIJWByTeyRZeuE5phY9JUWYpWV+sb4GEbKatCblIuRhFyMSpmaj7Hk&#10;fEynlmA6rRyjCYXaWwoUXDJVx7lBKpxhKpoBwkWeuJambdVKFJ+J8aJqdPMYNbRfHVw/yummkAhU&#10;RUcQGGO4tzSDZf755wiKheFuXKdquc7p+dEOXKXVWWYsTfbi6uwAvrm9gAerU1ib6sN0O9VKVT76&#10;awsw3VmHzuxUqokgFFhYExBnkWllh4H0TBS5emLHX/5OuOxHgKc3ju0+gGBTJzRKfxbXCJTY+aPA&#10;xhPljn4IobLLJkxiqWZST1sg/7Iz0s7zeztrjSxDF1TYBRPikRpcPGJQRxXT6JeEBnnEgTapgcov&#10;xzcYO796H89v+h1h8lO8+METeH3HX/CTF78Hebn+j379z/jZ09+DvNztJ2KP3nxCvfrkN3+XQab+&#10;v/jlX/9d9f418zVAYkUMDhnuhnO4Nd7Z/jJe+ezP6jUqApvf/f3X2Hp6K8x8rFDV14irX99GXV8H&#10;YnMzMHdrFa1jA6jobMXi/TuYWJGHF+cwsXQN40vyvugbhM1NTPGOOskKNcm7qxa3MMY7u/YMkTQt&#10;r9E6CWAkRyN2iZCYlmCFJyCkCXpQld+d1krpAyOPEgxQLahHCqQHsFghwkMlbRVYxPJo0Pnv0SN9&#10;bUT1iEKRoFqRnI16DGHx29DUDAGj8iu0LJJfUV3+CRlt/JaNfIvYIbFLokoIF+nKr7XiaIpES8Rq&#10;IJCeuzItIYnW64xVTktORBSH5E6uUqVoSoWq5xb3l8Qtl+t6/srDkepxAe6r5uUcDJWH4XHkGN9V&#10;MRpgqFAYYo0UZL4TNzaApCwV5zWVI5AhgAgWZYtEyYiKYazcoy2iYpFYvr3O67xJuDBur+Ha2g1c&#10;W1/Dlbs3MHf7GqF5lZVsHPUJyShxo2Jx9UUNVUu1A22SjOjPkN67lQRMhRMri4MbgeOBChsXJJ81&#10;gvvne5BwWA/pxwxh9Oe3EbTjKHLN7JBl44CGyChUJcVghDYDVE/ro1NooS2SAaPU2C+ExVBsJiaS&#10;CjCRXIKZ9AqGgCZfAUYUjHSxl/yMDGspsJHtpYNeK4/REJSA1vAUdHF+Iq0Qi7lVrJiBqI2KwP3l&#10;WdxjLFKpDLTVYq6/DWvDPQRMF2bH2rA0RtjM9mOJ6uXKdDfu35wBbl/BnStjGK4vQ1NuMnprCLyG&#10;MtREypsKQtHuH4pqazcEHDiJhIumaPAJw+XPduLs9gOI5DpLA3O4Uc21hGehLzQLvaEZqHILQaqh&#10;LVL1bZF20QpBO08ibPc5ZOvZI+rwZSSctkS2sRuKLWhNaZVqPCJR7xVD0MQSMInKKtUGEjb8vgq9&#10;Q3Fsx2d4/p3f4fcv/hCvffxn/Ok9eRPED7Q3CPzhv/DXd/6IZ9/7I/711/+EHz7973j2nSfw4f7X&#10;sfPCJ3hv36t4+u3f4Zz9KZR0F8Mn0QMH9Hfiq2Ob8fePn8dHe97BGYsTsPG1xqFLRzF//xquPFjH&#10;zM1VjF5dxvjKNd6YbnJeYh2T11cxdZ1AuXad8CBglgUwa4TJTd7wb2OGd88p/uHlTYza2C6EDCvW&#10;GO/gomakP4yWqKVSoMJQg+fT3gxLkzIrtwraFulMpwbXZ2UfIhjEEikVRPsl0acgo6kYLcTabAT3&#10;UwARKKllLHncgcU7Ci6DS/KUtvSN0fWP+R8Aoz08qHVwEyUjHdgEMvLMkOrwJklYWqQ5WhqxSldU&#10;5deSurqQxKxq2aHqkFCK4Tsh+RCdehA7I0nTFVqSa6zsYoEkNOUj8NLAJXATwOhAJsfVcjAarDRg&#10;aKHsEkEidkhTLt88go0GFa1UIdOEy417D7WgypHE7/W7tEb3qF7uCVzuMKheCJjV+7e57Dav7yYB&#10;cx1XGYu3Geu0SGtXMdvTjfLgMJS70go5e6HS1g1Vdh6otqViYYWqsaNqoZKpcPBAlSOnua7Kxg35&#10;RtYI23MUwV8eQMqB8zB5/k1YvvoBQg+eQOxFfVT4+aEwIogVvA54cBfrEzPqRWbacAopKs8iid2x&#10;uByqlDwCJRujiYWYSivDdEY5xlIK1TNK0rFOxvLtlSEXaJdkcKo+1dEuj2ApxVRmKYYTc1XrUY6F&#10;PdoTEvAN4fJQQWYaNxfHcXWMaqWnheqkFsPtlbg63olbV4axMN6hgLMy349by2Nqu2nao4mmKiwM&#10;tmGqpVa92qQvIQWDqdmocQ9EgZU7mt3DVZI6n5bo1OYd2PziWzA+dhF2p41RFZLGz0hIhskDnZlo&#10;CogjPIJRaOYKz88PwfnDPQjYfgoRB/SRrueAQgtvzSK5hKHSTZ5RilPR6JeAJukfw/0b+Z1Vh8Tj&#10;8tED+NUf/xOP0wK98M6TeOwHj+E///j/4MX3nsbzr/4Of333T3h311v4/SuP499+87/x1Ou/xV8/&#10;+jP2X9oFmwBLPP3mH3DZxQDlvZUIzw7DF0c+xqufvIS/f/QiXtn8NzgFOqKgoQQe4QEYW1nE1I0b&#10;KqbXZGiENYLmOkYIk9GrYnmuK5hMXCVUVgQ0awowomJkucBFYnIDMjJywMSKAIbbXJOR6ggVVhI1&#10;9AJVjXqeaFFgIsMxaPO6ZcNX1jFE9SPK51t7JJBhye21543uqE54j0LyKKJ6GDKtCwGJAETyMTK0&#10;5ndDg4v21LbYJQUY9dCgdHAjZOQVr/Ji+lmW0k9Fuu/Pi6KRnIkuJ7ORp5Fkr9Y0LZBh5adSUU3E&#10;hMINKgZpxVGAYYVWIRVebIlSC9yWIFgRJXProQYZbq9TQhJKKfFYMq0Aw+kVpVy+BYxOyUisUA2t&#10;3HqAVcYNHlenYOS8cq4bBJoGme/ARQW3l1zN3Xvc9j5t0z0uu8tS4g5uf/0At77mckLmJpXEjXs3&#10;aaXWCKRV3Fq7hqHqahR6+tICeaLa3p1wEcAQLLbuqKGCkXcTVdsTLLRPFTYEj/ThsHBGmYWTysX4&#10;f7oHkVuPwP61zTj2+J/gtWU3ci1tUeLuhsLwQIx3NwM8/43hcbRJD15poiZo+mOld286RmOzqUxy&#10;VAxwepDgGEktxkRmOaayKjCaVozh5AKMpxYqayVPWE+kFGEqtZRlCUYIFxlmU0aFy5eXtfn6YLS6&#10;FFdpi5bGe3FtZgBrc4O4OUE7NNSG+f5GKptmrFK9zA23YKKvHuO9dZgdbMHSSBf368QcVde10W58&#10;vTCBG61cXl2LhboG9CdrwBsKz6BKoXVLKkSeayjOfLAD+9/6DB6XbVEYmID28Gx0B6ShPSgFjdLc&#10;7C8jAUbA96tjMP37p/D+/ChSz9ogz8QDRQIYu0CUOYWggoCp9YpGg68ARoZxSES9RAjVDOHqZWqE&#10;VwmTnz/1b/gZbdE//+r/o7rq//avP8XzbzyBp2lvHv/rz/DpgU146aPn8enBzajrr0NicTKKWsvg&#10;EOQMrxhftE12IbU8hWD6M86an4K1pwWc/R0Rn5OIzPJCdE6MYXT5GmGgAWWM6mR48Ror+wrnpVfs&#10;Civ0dZXYnb5+h/XupoKKDjATUhIokzLiHP/wolxGZdm1G5zmela2KVaCaaqc6VWtO4ionHHepeXZ&#10;PHlGT0Jnp9QYMGKv5AFGLtONrSS96SXkgccRzosCUW/7kCempWMdlYnEKEN68WrxQOvRS5iMqKE1&#10;BSSSf+ExuM+IqBrJx4hi+i5g5DWvquTO8nyQgGaO6kXUjExP0SJN33ioWpxmOT2/oTJ0kJF8yyph&#10;cJ3LVwmDVcmbsNKLqlAJV1EWYkcespI/lEovYPkWMAIX1UGO55TxZOQJbLFLVzbyPMucln4wCjSE&#10;kcDs6s0HnH+4AZmvGbQ4AhmWAhmlYgQwnFbX8B24iD1a57XoytsPHqi4xVinTbr14D7WCZmbVDM3&#10;qWbWqWRuPpBm7HVeP+PeGtaWF9CSlY08Z9oeRw/UUKXUsKySsHWliqElkjcrUrVU2NMm2Xqi1MIV&#10;JabOKDCyR56+FcJ3HoPHpu1we38bjv3ueUQeOYsyZ0LJ1x8VUWGY6W4FqJ5uDIyo9wf1RsiYvEmE&#10;jLxfKQMTBMtwnKgXUSRFGKFyGc8sw0JRPcYySjFICzWYlEdFk4+hBO2RArFQQzG5jBw1iJW0PMmr&#10;Uxr8QjCUno6xskKMNVVidqBFPSd0g4D5+tok7iwMYYlQWeitx3RXNcY6KzHZU4srI+0KQg+vzjCm&#10;cWdmBGsTfVib7MdIVQkWmuvx9fQkxgpK1bCWMpxEn4yyF0ElFZ9PoKTD6fBFWB4+jxg7L9T4x6Od&#10;FqfJPw51gbGo9iA4nEPg/slBmPztEwRsPYVMPUfk0B7lm3mi2NoPpU7BqKAyEhVT7yMWSQaiike9&#10;2KQAliFJiHV1xqZPXsSvaX9+yviP3/6Tir9u+hOelAG2aXV+/uz3se/CNlh5myA2Lwbzt67QGoyi&#10;bbwPSw9vECxZyGsogp2/Hbf/OyxcTfH+lvdh5WrNSjvJOrSA/plZVvQbBAIr99KyUi6jhMzI0gpL&#10;AYSAQAPKFO+sSsVsqBnJxSg1Q+iMC3RkOYEiIftqI9aJxbqD2bX7mLkhQy1okJFycoX197rEAwUb&#10;NSzDsjwQzJIxQXhoQ9ASCASDhO5dZTIwuLwUUfZVr3feYMM4hcYYmTDOZSrobGRQf+lEK4/76EKN&#10;/7sxlowoJ+mx/5iA5duQHbUBneQhRXkDgLzqdfo6l6sTc1pAw3JOcjKiZBjSYiRK4/pG6CBwTTq+&#10;sfKLRdEqvlRyTj+CC6EhuReBFaEieR71ZLWUlDnSM1daqaQUAMlrTQRkKtS8AEWUic4qCWikRUhU&#10;E8EhJUMDnAYWldhlaPkXLW49ZGzA5fbDhwwp72mAuUfA3LulALP2kID5WmIdt++v4+rUBKppAYpc&#10;vVDtIr1wPXk3dUOFsyfKbV2UoqlxkGkPlFK9lNqwMli4q7Fg8ni3zr1kjYg9Z2D16qdw5l380ovv&#10;IOr4Rd6NabW8/FAbEYbxmiqsDQ1ipKgcDf4R6AqKRV94AitnIkYi0zAifWGoZKTFSOAxk12O+fxq&#10;DKv3EOVSMWRikOVIAhVOTAaGuc0w58eTi7V8jQJMpho8u9E/FEvFZZivKEdLZjIWB9uxOtWL21dG&#10;+Fl7sDjajisEzkBtHrqrsjEizxYNNuM6t1mfHcR9VjB5iHF9ckAN2zDSyuOUZKCnvADTjXW42tKK&#10;2YZm7XGFcBmGQjoNynNPGWgKT0akuQOiLZ0IlTi0CVx8IlDhJU+bR6PMxg9OH+2D1WtbELDlNDIv&#10;OiDHyA05BEypKBiXUFRS5dR4RhIw0ajzltHvYlDrF8vjJRAwKcgJDMTePe/hT3/5KX7wu3/Bf/zm&#10;n/DmFy/hb1Qr//yz/wsvvPcn/O2D5/Dq5hdg422GiIxwFDWV0hqMY+HWKmKyU/DZ/u2Iy0smgGwJ&#10;mFdh7GiCzLJsBEQHsczHlVs3ML9O9UFLpAbjvnaVlXOFQBCw6EKgwfUCkw24TDGkHJVlCi6iWLju&#10;Ou0QSw0uXM6KIENeTlzV5WcELg9YJ6V+ynguD7h8o2QdlnGTdIPvT1BhiICYlIeMWc/lIWPpdT/N&#10;Y0jMCJhYqmPKODGEhhrojdAQcI1zuYzBJGPIqFBQEbWklTK8gxrdYGNa4jH17miJ61oORr3eVUBC&#10;sCgVQ8UiTdhTnJZ3Skuz9jQvfu4GtL4zVB0CGhnDZfk7IbmU5XXJsRA4DFEbV29qUJExYmSdqBJJ&#10;GAug5Cls6dp/RSWYNcAsrGrPIgm8dHke1TNXQpbzOFc3IPNtiKLRFItYojVpfr7zgCrkIW7Rot2m&#10;ipJYJ2zW731NkHBeQUWLO19/jbvfyPL7Ci63Hmhx8z7tEQGzKoB5eAv3CJiZ3h6UBIWi1NVHAaZq&#10;o6WozJGQsXdDJW2ShLxRsdjKFYVUL4WmLlQv8lySLTLOWSBo23FYEzB2b38Fo79vQtjhcyihEipx&#10;8UKZhxcyHRxQ6OOPMu9ANPuGY4Ag6A+LR09YAgZYKYdVRU3DIK3HcHwWpjOKCZky9BIm8rS0AGQ0&#10;gYCJzcJovFgpqgYqnj4qn/H0UkxmltI+FagXr2VbOvDa3TGckIKetFRM1VdifaSbSqQX1+f6sTTZ&#10;rSzQQA3VUH0h1VUNblO53J4fwtp0H6eHcJugmemsR216LIZaZICpOlSmxKItOwPr/QN4yLv7TGU9&#10;AcnrloHIZcBxhjz1LTmmBsKzmXZNxt4V6FV7h6unqbMMXaH/l49g8cqXiNyrryyStCDlmBLcBEy5&#10;MwHjHrYxjkw099MGrZJm74bgJDSFpKE4OBynDn+BTZ+9jGde/x0MHS+gtCUfOXVZ+PTQp/jbppdw&#10;wewMvjzwGTIrMhAUH4SjeieRWpTD//s12Pl6IKO8mGp+Cfn1pYjMikNycQaW7mp5uZErMwTEAivh&#10;NVbGFRUjy6JgrmLi+vWNnIzARQPNFFWJQEVCYDNGiIgNEqhIiOoRSzSyJFZL3hwguRdaHAJGhsSU&#10;kGkZIEpCl4tRqkV60BMiUlcnWQpUpgUshMIUASDD2c4RKHOifK5LL3sGS2m1muA5phgzhJg806da&#10;tVSiWY67ATaGWif7PLJnGmB0cJHpx8apGCZVgldrrpY+MbOEhi7mWbEFJqJw1IvSFGi4jcBG8jOy&#10;jYIMQ1qbCB3pmKd13NMAolqGCAz1zJCAg6GsD0GkQmAlne9Yqp6+6jgy5MN9gkt7bEA9Z8RSBxjp&#10;9btEaC3dvK+Bi6FTNGKXdIldAYwCyQOAk7j3jRYCmTuECx0UgfKNCoGLAg2VzB3JvTwQi7T+CDLS&#10;w/ca51dv38TtNfrq2gaU+FCaO/uiikpFotLZm3bJE3UuXGbjrt4RXWrhol7dWmzujCITJxRc5t1X&#10;zwopJy7D7/P9sH/rc5i/8iGMXn4fIftPIs/cDgVWksC0Q7qRGXJtnXlHDkEHK1u3Tyi6AsLVyHd9&#10;oUkKMD2siAPypsWwRLVdS2CMam0S8KgnsSNpe6IyMUa4zGeVU9lkYzCtGLNFdZjILVdjyAzEZaDA&#10;2gXhB04i+dQlJBsYoyLQHxPF+bgz0ksb1IHxrgban2GsDMrIda24Md6p8jI3Z/qxPjdA9TKqADPf&#10;04ia1FjarCqsDHShITUZzZkZaE3NwFr/MG629GhvMghNUcle9aqVqDT00vLJy9Y6CR4ZxLuD69to&#10;capcwxF/1ooK70M4vbcHcYeNkXzaSrNIFt4otgsgGIOp/IJRo2xSKKq8ZNzeaFok2qOgZDQSMCXB&#10;kXA0u4hPt7yNs2anUNNVhSvr85i5uYDuK6Oo6WnG9NV5FFSXoG2wC0uERlN/B9qH+1lJlxjLvOlS&#10;YSyv8EYr8JgjPBYwdGWWFWqRFY8gIUzGGCOMYSmXrxIaqwSGKJrrCiACjtHl66xTmooZlaEw56+q&#10;UoAicJlaZYXl+u+qGbFHI0sCHDnGt9OPQvrNXBErJttKvkVsF2FBGAhQZAD+WQJBg4sMxs96yJin&#10;tZJ5FbRcc7Rec4TGrEBGgYRAuS5B0KwKcLhMAYjH5nINPAKY74amZB6TFyqN0U9pkBGFQgvEmCEg&#10;JMQOiXrR2ShpbRJlowtROFqpPVIgIX1rZjgvIJoRtSO9ehnySIAM6i3z0hQuIW8f0DWLSwhopOVK&#10;9fAVEK1qIWpGACXvTuL3rNkksWGEyYqyRpoVe9SiRMukXkFLqohyoUN6BBeJ+wSLhABGgrupuP0N&#10;lQ7hcvubB1inTbpxn/boa4Lm4R1aLNqku7dx6/Y6rvFO3JKRi3KvENQ4+6vOdbUOVDECGUdaJgcv&#10;1NAaVdMaybuh5R3R0omu4LIdci5YIOusMRIOnoPHB9tg+9pmGL7wFi49/zrC9p/gvu6odnJHLe1W&#10;AxVRgyfVi1cYOjxC0OMVjO6AMHSFRBMs8RgkSDp9I9V6eUOBDBzeF0m4RKWinwpniBV5jJAZC09H&#10;H+/k8iT2UGoRrlS2oCclH70puVQPmQpKta4ByDxjjOwTBkg4cQHR5y4iz9YOHckJ6CjNwdXRXtyb&#10;GcHN0S4MVuVjtrMWSwOtuDnVh6nOKjWY1OpEF1ZGOzHT3oje4kL0ZmWjO5sKqroWzYnpqAqOJUjk&#10;ndNpVC7SwiVPcKejk9coeZmBsEz1upU2Wr82eSraL5HQiEbUCXMC5iN4fnIYkfv0eX3mSNNzQBYh&#10;k2fpjRJRMY5BqHQJeQSYal9RMPGoDUgkZFJRznMnBPjAP8QTGaUEGdXZxOIMlcYiRqlQZtfXWbGk&#10;t/Yd3iRv8L9MZXJzjdNr/N+v8L9MhUEIDM9RoRAWApJRKpThK1dYfwiPq9cIBE25jK9SfVC1KKWy&#10;qgFjTCVppfILNMTmUJEsc5qwGKVKkbyNAEYHFNlvbp0V+ga3va4pHwGU2Cst4bv6D6VuekyAtkpl&#10;xH2meYwZOQ7Pr4KqaW7lFuvTHcJF+qNpMc8KI6Hm1znP9bO8vlluP3OdMJG3qjKmbxBWhIpazs+g&#10;Wro4PyXwIZREUf0DYDSfJrZHcitafkU1V28AQ55B0pZTwUhITkYBiCDZAJD4PAUZLpeOegINGWxq&#10;Vnwh5dks12vPHjG4TlqmFnlsXeieS5JnlFRwO2kWvyLKR+VnqH7UA4tUKpxfkeC6Fdqg6wTIKhWK&#10;dJyjoMG6lCTILU6LatFsEW0P1QsFzaPQgYUM+kfAgNuDUCJo1r9mEDQ3pRWHakbi1v27eHj3DuZ7&#10;+1EZEYMKjwCqFT/UETD1Tr4EjVglH5RRDUgzdRWjzNyJ4YxiEwfk6Vsj46wJUo9fQui2g3B48xPY&#10;vEb18uKbuPDMy4g5elblbirsXFFHJVTv7IV6V180ugeg1SMQ7QRMu28oOgIi0OEfqUa/6/QnbILi&#10;GPHoljFkWPYEJbBMQE9gIoZCU9WT2N3BBAVjLK0IY7RGvbRMkkSVtzl2sjLLy/Y7aS3KLV2QfEYf&#10;SScvIuX8JXQnJmC5rwPXp4Zxa3oE14Y6UBRB1RATjHu0RXeujKC7Jg8FcYFY6Krjtq24NT7CH3YR&#10;yw2t6JM3Oja34dbYFNqipXVI3jqZxtDeySSd/+T1KPKiOBkaU16Z2xqWhDYqNBnNrpTgcN1yDOee&#10;ewfuH+1HxJ6LiD5shOQLtki/7IxsMy+qL18FmCpXbXCqWq8oKhjaJf941PlJz16CikovIzgI1TVl&#10;6BzrRdtQH4ZpaUaoTkYWlzC2uKzKyeUl3qGvshLJsB43WJGoWK6u0F4QLFcIlQWqEgJGWoZkpP9R&#10;6cci/Vm4zQRBM0aLNMqY4L5TUtFZwQUKKvdCwEwIXBiST9EqozY/pnIwBAWBo23DfbnPJCuzmmZM&#10;Ew4zq6zQsowwkoTwNMGhgUTWcVoUEOEyw1LgMsuYJxgWCAiBzCyPOc9lMv+PoW2zcIP/b4HNjXu8&#10;4RM0jLlVqhuGTM8SPjMM6a8j6kjgovXbuctr1FksUTp38diMAEXlW7RSBRWNvI1R1MT8CkHyCD4C&#10;GSoagmSSoVqWJGSZQObaPRWzK+LtNKUiryCR8Vn+IXTN3wztmSYtpAVJ3jgg+Rx5BmpRWopY67Vn&#10;kiQIE4Y8WyTWRx5GlF640jp162uCgRAR23OX0/d0Qesj8V218j/FXYJF4o7ENxpg1DTjloCGsUbQ&#10;3CZkHvCOJg8IlvmHoNrTH41uAah19CYMfFDj6IMqRoWdO8qtXRnOtEgOKDUnXAwskXXRHKmnjRB/&#10;8Cy8Pt4G+zc3w5ah//yrOPX0i0g+q89jeVLB0HI5elANeaDWxRt1bj5o8PCnUtHGmunwD0e7Xzin&#10;ZaAqQiYgmhFL+xRH6MSizScaHb6x6JEXvkmFFviEJqrnleQZJnmWaTy5EC0yYLY0DQdKpWflJpQa&#10;PINVb+MCQ0t+Ni+0hoShNSUJo001uLM4hVVaplQ3R8TZmuHOZB+uTnRjuLUCORF+yA6kZYkMQXte&#10;DjrSacXyi1EWEY3h8hrI06mDaQVq4CgFF3mjI21dl7yehdfWzum2UF6LvGgtJEGFvDa2gorE5J2v&#10;oP/XTXD9YA8Ct5xC2N5LSDhjiXRDZ+QQMHmWPiiy81f9YWo8CBevaBV1fnEqpNNdPY+VHxKBtMQ4&#10;9I8PswIsY5DWZmhxEWNzVzA+v4jBpUWqFCqSJYJmaVkDy5IGmDnao3n+9rNUJ1NilQQYrOBif1SI&#10;WlHJXAEN9yNgZPmUrKOqmCIQpgiPaWmCVonade5DeyEwITBUy5Gs4/wUQSLlBBWO9O6VpmvZV1TD&#10;LBXFnFRubi8xc4PQIBzmJDi9QJgIUGYJmGmec4bXKPOL6/d40xZQiKIRwNzmvA4sutBgI4BZ2ACM&#10;CqqTebFQLMVKzXC9KBfpACg5Gl3I55GexwKeac4TMAQF4SAxLZAgAOSBRO2hROkTI+AQhUIwcF6B&#10;iOpCstSSWVZwYigwESgqm62WizKSxJGWmZ6mxZmjApHnj2Q4hwUCRL1BgKUoFQnV72UDKku0OUu3&#10;gWWWCiykgDyguE5VInZHFMktxrpARUJBgrBQFohAeRS0Qt8Jgc5/X6aWU7VI3MdD7v+Qx79PpfOA&#10;0w/U9B3G+sO7uCfPK83NozE1AyWEi/TelUG9pTNdtVgjgYu9lNIsLZARwDii2NSOcDFD2lkjJJ3Q&#10;R+Tu43B5/wvYvfERbBkXnn0ZB3/ztHrSWp5ZqqSKkV6/ElUOHqhz9UEjAdNAmIliEtC0EjRSyih4&#10;7bQD7b6EjF+MKtuoRNoJmW5CppvAkdangahkjMRnoNFXEqeBaOOyRp9ItHKfNlb6ZqqZNiqhLu7X&#10;RcvV5h1EqPkiWe8yoi5eQm9+Dv3nIm4N9iDd3gYxpoZY6WzEWHM5Jjtq0JqbjgwfT+SHBSIzhGor&#10;m5ChPUpwdEFzQhq+nqFSyChGA8/XEUS4EHwdGy/v72B0ybuNWMprdiUEfG0sK2h7Lrz8IS7/bTNc&#10;N+1D0FenEEHAxJ0wQ8I5a6QbOCHP3AuFNn4qF1NJFVPtEamixocqRgFG6w9TG5+KgeYWzC3MU4kw&#10;CJIxGf2QcJmQ17AuXaVtWlZvqBhbWMI41coU7cv08ir/56usmGusxJKgJUA4P7vGyrrGCk54yryA&#10;Z5JqRizTNGEzReUiFVyFwIUKZZrQmCJgJCS/IepEa1nSFMsUIaJL/kqoliaef4qqaYbHm6MqEkDM&#10;spTzT8vgaeu3VCxwfn6NCoUh0ws3BSTrrF+3CBgBiszLdrc4LfMCFZnXlbrQYKPZKl0QYISGyuNQ&#10;sSjAcPmElBsxznlRYmP8DDL9mE61iLKYJzxk9H/1WABVhOqHQihIQlYtv/E1TyoJXlE8okwkGUS/&#10;xmlJ6OoekFRxk8dcI5huSFs9VQ293cItnoM+5goVySLhsUQqLFKZLBIgEgITeWp6lTWerghkE1Y4&#10;LfPrhIoARVSKsjgMgYoCy8a8plL+Z4BI6FTN/7ROgxEBQ6Dch4CFUCFQdHH7wR2qpdu4fZcytLsX&#10;laHRvLP6odaZgGGFV4NKqYcafVFJm1TtJO8+cqcScCJcqAaMbJGtR/Vyxghxhy8gZNshOLz9Caxe&#10;+wCWr76P88/8Dcf/8DyyLpkSVp6olA579q5UM4QL1UyHjJLn7s95L9TYe9I+eauR8poIihb3ULS4&#10;halooz1o94pEm6eUEegkLFTpH4WxuHS0+ISilYCRV6TI2yVbBDCEU5tftLIjLYRRuzfnZWhKwlGu&#10;J/4kr/fIKTSERWCpsQHX6mqRbWkNv0NHMJKXibXhLsy012OmoRZ9hfnoLy3CeFMDvr6ygGv9A8jx&#10;CUSymQP6knKUHarzJ9B849Dpm0irR8AEEDaByegKpn3idIsvwcLl8rrdFv8EVLiG4PxLH8Dwpc1w&#10;fHsnfD85itDdFxF71AQJp6hi9B2Ra+aJPAtvBRmxVDrI1HhTyRCyDf60SYRVdUQy2gsqsDAzz7v7&#10;NVb6a5gWiCxeZSWWecJhcUWFjHY4Qc8+s0xQSI6E20zRLs1c5zKGKBkVnJ4mVHQxIyHwIWAECLNU&#10;EbMEzBThMrnIZVQkWvC/pBSABhJNkXwLF10T9jSXC6BmqZAEcAocOoCsEyiMhVsEzE0ByxqucH6R&#10;849iY375zh017MgiQaTBRUAi9on7MbTj6kKDjFI7jwCzARmxSlQw07RJkvSdYIwTLvIqWolRwkVC&#10;ph9TCViCQXX/p3qQkCZmsSUydIKyJxJUF9LRjcffeGbooWohUtutSxOy7MtjiOqQ40jnOdmWVFhW&#10;8Hionj+SJ6Vl+aI0W3O5PDZw7a4sf6hyKtKH5QZr/PX78mwQLRDBwssBd3mkUiT+3ywP3dJGbABj&#10;Y/mj3Mv/ELKcl8Xjiz0SW/S1skm6Xry3Ht6jDbtDtXQXN1avoae0AuVUD/XugWh08Ue9k6gLensZ&#10;A4YVv8rBh5AhJDYAI4N95xpYIeO8CRKpXqIPnIXvpzuVerF762OY/v0dHPrtn2Dy2nvIN7ZGkZmd&#10;Uj5Vti6oc3BHPSFTbGKLXH1zwsoWlVauKoFcR6XU4EjAOfE6nAO10iUYTa5BtDaB6g0GkgCWspjX&#10;UGLpRmXlRwUUwOsV9UPAED6NBFSzZziaPCPR6BWlxrutcvJD+mlDJB44g9gjZxBx7Cxiz+uj2N4F&#10;xY6utCd6CD1wFAEnjiPdwwWF4UGoTyKg0lPQkpmB2ox03Jmdpi1aw1hxFdKN7FHuHIBqH9oXAYw3&#10;1ZJnNM8v6imewNsI6YFL1SFvEWjhvHS2k452Rm98DqO/fQKHt3bC86NDCNp2BuH7LiHxpAVSNpqs&#10;s03ckS8JX4dvHx2oVrkYAobHawhJRhVVUmtaMaaHp1hZqEoIjdkr1zBJ2EjuZJZWaFJAQls0pWBD&#10;AHHZNLe9wgq8IEnfmzdUzN0Q0HCf1RVVsUXZzPHzLlDNiFLQ1IHYFVZ+xoxYpas8pyRfJUm6EQKW&#10;iWtirzQ7NUE7JTHJ809x+1luL/vLsQQKuhAQSLl8h9aH6kQHB1EqS7fkWTotlm7d4TKBi0zfZT28&#10;p0KW6/aR619Qn08LgdUcP4NOLc1LECIqblDZrAlk7mFm7R6tIEHD5dLzWHUiJFyUshHAyDgt6oFC&#10;woJqTXuoUAUrOWsy7Rdo3yDjpcg0j6VK2UamdSHb6NZ9GwIkgkNGkLt9n8d7oHrTasulFKBILkVT&#10;KJJLkSSt9Ky98fBr3GRlv0nFQZ5tJF+l8uuUi+RaNiCxAREJAYpOkdyTZmeW5J86xrociyHH1IVu&#10;fo3nXJN52Y5xk/uuy74EzU1aphuEzK2H/JFmptCQlIFqz2AqF2283QZXP9QwqpSKYUnISOc6aZou&#10;MhMF44QcfSvaI95xj11C+J4TrCRblTWyen0TLr3wKvb9+ikYvfIOci5boMDERuVAqmxcUGEpI91d&#10;RA6VRImJHeedUGXtoh5FkPcq1dh6otbWh7Dx4bwfQRPwqGwmaJrdgxkhVDwBqHXgtRJA9U5BhFAo&#10;6uUVtlQHDW6cltI5FDVSMbl9uYMfqi09UGnoiCJ9a8QcOYeQPceQbWCO5AuGSD5xEelnDBB46BiC&#10;9PXQkZmGtrQU1ETHoDI2Dsle3liievlm6RqGMgoJNV4H1VU1lVUtIdNCuLR6Rql3HalBohjyKpKW&#10;gFhCJQZq/F2/KNRzupYqxOTtraqZ2u6NbfDcdAB+nx9H8I6ziDl8mZAxRcYjFeOlmq3LnajARMXw&#10;HDJWr8rFBCahJiQVDXF5GO4YwBwtxxzVxiwr8ti1qxhduUpVISpGy7loyd2rrEzXFVCurN+gbb/J&#10;kMrIZWsEy40VqnwZ9fAWb7xUBwIW3v0XWfEXBTDr8nrWu6ysvPMz1HNHG6GAQoUzrVp8pKVKRk4U&#10;i0SlQ7BM0RZNc3qGANKStHcZdwiVuwTGPYYGjKVbAgtZJtMyOsE9gkWGP3mg5nWxuK4rZaRGDTyi&#10;XHSwegQYUUVUSNOE5cyqqCYuE8Cp3I+Wv5Fcj0r2sqJPU3WI1ZNeybqQxLXkYh6TBwwlgaqAwRpK&#10;KKnnd9TDiQylKAgCfiZIr1jpWyLbyaBNsm6V+94gLNYkOK+2I0C0IDz4IaWj2xpVyvp96Y9CSBAm&#10;ujyKhORQRJWoecmxsBTVskbIrFHJUBgpeySJXDW9AQt1jO8cRxf3VCnnekAwPMR1Tl+XkrHCZf89&#10;rj2guuK1XeO10SVye147r2eVgLnG9TdkWoBDezTe1YnykChUOlMJOPooeyRj79YKYKhk5JmjGhmi&#10;wc6LKsQdhaaOyL5kRfVhjfRzpkg4rg+fz/fA+Z1PlUUyf+U9XHj+79hDwBx+6jmk6RkruEhiuNbe&#10;nfuZIeuiMYqMCR2qlzJzBxWltBzyTFOxsT0qzF1RaelOZeNB4HhzPyoqwq/O3ldN1xI4NfYEj1Mw&#10;qm0JGYJEosqW1yyJUVbICk6X27Jiyrw9QUk1VOsUgEIjR6QdNUTsnjOI3n9WPU+VfdkKCQfPouCC&#10;uUpCt8fFY666CsP5+ZitqsZaTy+KQqmCYhMxW1GPSs8Qqjqel9almmCTqCPIZHS6WlqxKkKw3icC&#10;zYFUM6FULUExaAiMRjWtXC2tnXSau/zGlzj9x7dg/eoWuL23jwrwKFXMaUQd1Ef8cWMknaNCNHJV&#10;He/yLX00q8TPW+VOqBFQAhh5LqmWCqY6Ih1dlS24Qhu0wIotdmZsRZqXqUY2oDK5tMjl1xRAFm/d&#10;oIVfZcXj9O3ruHp3jarhJpevbQShc2vDlqg8h1Zh51h5pXVnWvIzjEkuGyNYRqlOxnhOHWgmBGa0&#10;U7MCGa7T2StdyAD1krjVACNNyZKsFcAQGOsECctlAY5aJlChaGCphQaW74YGE039yLRWCly0afkM&#10;81wugJnlcrFlM7yuaYJXrk2a6+U61fXSPs6IjZMktOSXaOumNmKatu4xURO0VP8AFhlDRUp5jkcL&#10;3slVsMIzZKCmVVZIeSr5JkNbxxD1QQkhy7TgPLe9xUpL/nxrRViBb0tQNWjd9AUWnOe+Kri9BhGG&#10;bLNR6qbJNC1keiO0425Mq5KwE5vFuC7DMOji/gNCRIDzj7EiOR8VhC2tmSwTqFy7f4/lQ9ykYrq1&#10;vobu8koUy7AGVC7N0npEsMi4u3WclmEa6gkeycuUWLmhjFFKW5JrYEt7ZIaMs6aIO3IRzpu+gj3V&#10;i81rm2D80ls4/exL+PLHv8KZF1+h1LfgfrRVVC5lhEy2nolqzSkWVUPACGgKDK04b4d8Q9opI1om&#10;c2dUW7kTNC4EjTxo6YVKeahSLBGnawiacmuqKhtfHpfgYwhcyqy8UcblEqWMEhspvVBm5qFGjZPB&#10;tWNPGSN8xynEbj+DYn17fkY/5Bo7IPW4IXLOmtFaBaMxLBJZrq4o9CZYA0MwV1eL6YpaBJy/jHQz&#10;R1Q6+RO+AaixI9BcQlDjGMLjEDoETo1LEJcF8TsMUxaqmPay3JVWL0CSs1Eo9wxDCdXV2b99hDPP&#10;vkPVtw22r2+F26a98PniKML2XlAqJv60BdIMqBQJmEIrX5XslQ56koepovWrpu1qpE1qDE5CdXgK&#10;mrLLMDc2hyuiGqhAJiWPQsjM0CYJYKauLbPCESpUKvNUKlduSW/dVSzeIWzuEih3xJrQity+TbBI&#10;hV3TbIZUXglJwIpCYSlPUk9SCYxf1/rGSIyvSCKYKkWawVWl1aCiy4UssZJrKug7aki17milUjIb&#10;sUjrJCHKSdSNqBSd0vmugtGFQETyNEqtbORyNMhox1XN1DzWDKE4w2sXe6jLLSm7qPJQcs0rBDIV&#10;nwB5eZnLBcj8PKvc7jotJuMxNVgTK7W00Mi0PG2sRndjyLM8vB7Vl0TgovqYsALeYAWUkCejpVVH&#10;gECRogAgDzMqMGyEbl5KiVtUBRKP7AorsgYSnmfjWFJqA0LJ+bTpVUoVCblGOadAS9bJteue0taO&#10;/+15pQlbrlNyObprVtfN9f89bnB7BU6uV4NP3bvPZTI+LwFDa3Tzm3tYmJ5AVVIqStwDVI5D3tgo&#10;1qjGM4CVhGBx8KVqkOED3FlRGazgRWYuyNa3ReYFSySduIzQPSfh9MGXsH11E8z/+jYMnn8NR558&#10;Dnt/+zQ8tu9FtpGlUjCVtvJQpC1hYvEILiUmMm+lmrslH5NnYIV8RomRDSpYkUsIm2JjO6obJ6oZ&#10;KhoCopTQKZMxbK09UcIoJzhKqHhKLdxoxZyQT/uWLx0ALVxRxOUFxs7IpWrJMnakInBA/CkTRLAS&#10;pxw1Rtll7mfqjiyuLyBs8i5YoYgqKt+FqsbFDam2dgwHtCWloD0+DXH6lsgxoK0juIqopCqsCQ8q&#10;pBo7QsU+RD0FXe0QrEarE2tWQeAUWfsixcAeuVZeqCUYyqh2cgjDk3/5ACf+9BbMX/0Sdm9ug+um&#10;PfAmYEJ2n0P4/ouIO2WOFNok1fHOnJ/RXsvDiIKpEsh4RaFBIOMXg+qwRNQn5mCqawhLhMDkqlSg&#10;FcwtXeWdWHrsXsUsK8oyISK2aF5ZJMKFSkWeM5qV/AQrpkqqbkxL7mWalU5VRgEGp1WSV+VbxA5J&#10;L15puuZ6HltamGZZeWVfqeCyrSgeZV9oXTS7xfNL5d8ILfG6ATABAgGwIBZHjiFgkvyP2kYLXSuR&#10;AspGqOWEi8QcgShAUy1SYn1od+apNqR5WiVxxQZJDknlX7idJKxp2WYJxxmV4OZ3trrMcglz67SX&#10;N5YwcW0eE9cXCNMFDCxN4bFHuQ+WYkdk+AIpZQxbTZVogBE1oEFCKikrOkODAyu1VGxZJ9CQCi45&#10;j++ELpcilkcsi8Qa1YEuDyL5DzV8JUMHLaWExHKJglIQkevbmJb1ApcNwAiAFDx4HO1Y34EJz/mP&#10;y3j+/xYy0JSMy6tUmdqGtujBfV7jPcZdfiaWvGsNNDaiJCgcFZ6ECyEjfV8qnakG3P1Q4azlQGpp&#10;jUqsXakWtBxMPu/22ZdskHKaMp6ACdh6GHa0R7avvA8zqpdzz7yE3Y8/BdvPtiDTlFbKxBrF5rQ9&#10;lqz4huZUPyYo4rICY2sCxZx2yQRZVDWibCQvU6BvwYoupTkKDSwIHFE7diinqilW+R/CgKAoNHFW&#10;IQ9alhIkhQRI7mVb5BjaMGxpe2x5fAce0x7plx2QdNEaaQRI+nkrpJ6zRNo5nv8ioSLr+XnyCZic&#10;i5ZI1TNDupU9WmmHcgma0HOXkOdE4FgTrPzsJcZOPD+hRQtXLPkRqqcKSyoMG39+T36otKHys6fa&#10;IGjEolURNsVcl3iBdpAqp9QpCHG8tsPPUek99x4sXv8SNm9sgf3bO+Hx6UEE7TiJ8L16iDluhmQ9&#10;ezUAlQBG8jDSL6acgJIHIOXNBA3eUSppXBOcjKqoDAzWteKaJGkJkDkqiQXJx6wQLrwDL92+pfIt&#10;ksi9ovIvmkJRd24BiYBCVI8Et58hNCbFZsngUiqogqSpmsec4p1dmrUneUeX7aRiS0J4nkAQOIgF&#10;UcpFAYXnvUnAEAwSVyRhzNAUjMBFttOSsmKdtJyPBhmB0Lw0K18XkIi60XI2uv4v3/Z5uaVBQ3Ip&#10;DOmQN0dlpOvJu8CYv8X52zKWDZUJITJ9fREjVyYxRmj0zw6jeagNzYMtaByoRUVnCco7SlDYnIfc&#10;+izkNGQiuyELmfUZeEzgIk8XiyKQ8ttxUlgxFVi4XCodofAIEqyQCkIPHxAwDx8lYL9NkGrbaUAR&#10;BcFKzP1VqGNJsNJvhCxTsTF/U1QMz31rQzWpYS03QCTXq4tvoaHB6tvza6G2113Hd7b97yHnvsZz&#10;ripo8TiqU9093JDBvx/eVk3UywtzWt8Xd1/UuPmpznV1LrQdju6U9t5UMFovXrEk0oNXOtmVWDgi&#10;z8gamRfNkUi4JBy9hICvDsHpnS9g8/d3cPnFV3HoD8/jwtsfoj40EnmOrJTm1krBVBAM+ZdNub8p&#10;QWCGnMvmVEKmSKPtyLxojPQzl5DJypx59hIyThsg7dQlZJ0zQs55Y+TrWVDpEByET64AiConj1DI&#10;vUgwXLJlaYssgiPtjLlSVtl6lsi4YK5gIs/4pJ6zQfIZwuMc58+YsbRAph6BwzL5jKl6SDOL8Mm4&#10;aIH480YosHfFjdpm9MVnIOyEPmJOXUa2gZxf3gNlR8C4oJDKp9BEFB3tF0FTYk5FRdgUWciYLp4E&#10;Dy0aFU4ZwSCAyTSUfAqVj4M/MmyccfGNL3Dsj2/D5O+fwOI1qpi3dxMwBxCw5TBi9tIiHbNA4kaf&#10;GFEx+VY+VE0BqpOePJ8kUe+70bs3IANVoVloLyrH4sIkK6ncfcUOScLzGivgNVZKKhbGFbFJXCe9&#10;emcFFsvcVmyB3MUJFwnNMmggkWeRJldYclqAM8m7/OQqAXOD+6+JJbqGOQJLgKL6qyj1IKUOCoTK&#10;qlgeThMUy4TEEi3LFbFGCgISmpoRGGlJWg04AiAFCXkEgCHD0cpY16rDHI+hWaS7CkpLsg8/1/Qq&#10;r5cKZIzKY3h5Bj0zw+idHULHVDuq+gtQ0ZurorgjHTmNcchrjkdBWzzyWqMJkFBk1AYhvSYAaRK1&#10;gUhlmVTpg/hKbyRU+RAwApANlaASu3dZ0e6w8kqyVrdcQebb4HVr06zASnGwMos10VXqf6i8BJEu&#10;1PYqNvb9b9vqQo6poLIxrUFJg4+Ebl/dcWUfHWB0y69TielKafJWeRiCc1UdT0IDioTkXSTRK9Zo&#10;9Z6My3uP83exIs8fPbiNO/duY7K/H+Wh0Sh7BBh/BZh6D1EvtEX2Hqi080Q1FUyFjeReaB2oJDLl&#10;Dn/OFEnHDBB74Bz8PtsP57c+h8VLb+Pc86/gzFubUBQcgfXBUdRERCPNlArEwp53fjvkKqViiIzz&#10;BirRm3XBiMciYBjpp/SQcfIC0k5c4LHPI/k4bcwJPYJGH+mnLxM2Jkg9aUAAGW+ECfcxVZF20pTb&#10;SpO5IVJPc/qkIRWWEeFiisRTZiqSCZ+Us+ZIkvUsUwgVKdPOWyCDZTpDoJRIoCXqm6A9LBa1XiGI&#10;kmNdIJAInxx9QuaSHT+DNLFT8RgQmoRNnpGoGidChxCh3RLIFBI8+YSQqJoiK19kmbjTormjyDEQ&#10;JT5h8Dqsj32/ew0Gf/0E1m9sh/2bO2mTdsHvi4OI2HkeMYd5HWcJGNokSfYWEDDKJrmFoZIqptI1&#10;RCWS63wj0RiQhqrANDSk52F2fBCLN5Z5B19VIXCZl+eSeNeeExgQEJLsFbBITFxZVKARKEh3eell&#10;q/qtEAbyUKMu5DkieTxAngeSaUn2zq/LIFFiTaQvyR3I08ozKyy5v1gQUSk6W7REeCwSJEu0KVJe&#10;IYAEQhJXuExC5V5kH26vFMxNKprbVF93qMjWlmjfrjKWeM45Am8SQ/ND6JvpRctwNer6i1Ddl4ei&#10;9nSU9lBtNMYirS4CydWERn0EspvDkFrrhfR6/hZNAchuCURuWyByWv2R0+aHrGYvll7IanFHZjPt&#10;cZ0T0pvckFBrz7BFUh1VcKMjHhNQiNUQaGjBykdrJCHTUsGl1K1X2xMQSinQ/tzgtHSKU6VUblZ2&#10;XShAcJkCByu3Aodu/juhA4Yu1HEkCA0JadXRhcw/gs1/O44Kuc6Na5bnlK7du4Pr39zBytf0tvfX&#10;qVRkmvCgQln5+r4WDwkUbifj8MqwmdKytER1tiyj2nH5Gu9GbaXlKA0IQ42PvHydcCFk6mSYTEYV&#10;AVNqI712xQbQllg68g5N9WJsw7u+wEWfld2QFeEEPDbtgP0rH8PwhTdxkpAJtXLETf5pv167gaGq&#10;KmTaSa9Ue5XAzSJIcqlYCg1MUUT7k021kHmWgKFiyT6tj4zj55Fy9CziDp1G0tFzSDpynsC5hPST&#10;l5FKJRF74CwSj1xAwqHzSDysh4Qjeog/JHGJ+1xC7JFLSDxuiNjDF1XrVhwVVhxBmHDCCEknjVka&#10;bgThQzClEjrpBI3ARUIgEn1MOuGdVt9JKpVS1HEDJJ40QgqVThZVT5aeDTLPWyvIZF7g9AVOC3T0&#10;CVBDB8LGUbNvZm60ak7INnRBrqkHj+WkgYKAqY1N43cfhWMvvo+Lz38M87/RJr36OVze3YGAL44i&#10;dOcpRB8yQPxJC6TRxqlEr7UvimxpwxzkAUhChiEvzW/0lXdcJ6q3DtTGpWKipwPLK3MEyxJmbyyw&#10;Qs4TNFIu4sqtZSysL3OaoSqslAQQY4rWapJAGieAJmijxjgvMX6DEOL6GdqLqZtUN1Qtc5K7uU2w&#10;ULks3CJoJCl8S9THhjVSNoxguCWqaWOasbi2wnIFy+ssuVzWLdCyyLXOry1yP2npmsXk1UlMr0xh&#10;ZHEAfQvNaB6rQE1/Piq6s5DbEIv06nDEF/sitTIQ+c1RKOwIRlG3P4p7A5HX5Yu8Hj/k9vggs53K&#10;r9cHWZ3uyGr3RHYH92l0Q2abN7fz1+YJkYxWT+R0+iC/m9u283dqs1eR20N72sffr5eWuJdqvNuB&#10;gCEY5O6vbM+GndBCy09o+Qje2cXmyLzKn1AtbORX1r75mhX/ASvphlJgKMXBUNaKsSrDUgpgaME0&#10;26QdW3cusUyqVOfTzqPAQogpqEjJ40jojv3fQ6dmVB5FIHmX+0vHvruEB0Gh3nHEuM7Popqnua0W&#10;X6tQY/Lelc8gagZYphpb5nXcoqpZnphGdWIKir0CUeUpryjln15aj5wlaemuOtWVU72oIRloi4os&#10;HVBgbKssSvpZUyQTMPEHWBG/OgznN7+A5Usf4NLzb8Bi6z4MtrTi9tcyah7/bEN9KPb1Q7Yp7YyB&#10;JfL1zQgXcxSyzCFc0k5SoZy8hDRW6kyWcfuOI2bPMUTuPYZomd53EgkHTiN+/xlE7z6ByJ3Huc1p&#10;bnOScDuOSCl3M/acZnkGEXvPIvrgRUQdOI84wifq0DlEUGVFHbrAOI+owxcQf/wywWNAhcDzHb1M&#10;8JgwjBSYJK8k+/juPIQE2rNYKqawfWcVwJIIJaWQxFLRTmUy0gRMBFSqlOdpzWih8gztFGByZQgL&#10;QiWTkXrJHokEU4qBA7IdfFCTlor+8gI4HTyCM3/ZBItXv4DD65/D9a2d8Pv4GPz5vYbvP08Q0s4R&#10;YhlUStLpLlesGFVMlWsELazYpDA0+tAqecswDgmoiUpEbV4GWtvL0NBbhpq+QkYBGgbL0Txag87p&#10;JnTPtqKHMXClE0NL3eiabmG0onOmGQ0jVagfqUbjWA1aJuvROt2I1pl69Cy1om+lE33LHehf6lTR&#10;Pc9lPMbAcjd6Frj8SjeP14vBxV5Vjiz1Y3S5D2NX+x/FxAqBwXOrmGuhfalDx0Qlr68AjYy6/hyU&#10;tScxElHekYiyjjjkNgchuzEAhe0htDGEApVGdrMnMhpcCBVfVA4FoWyQ/9shH5QyCvo9kNnB77nb&#10;EZmddkhvt1WRJtDoIFw6PJDVxf3b3ZHS4sxlWpnU5IC0dhdu64B0tS33l2N0OSCjyx5Z3fZI67DB&#10;Y9KZTAPMA1XJtfzJdyq/ggsr3oP7uC6tKioIjG8eUsFwe8YNcD2VgFTeRxDYUBgCGclrSPOyNCVL&#10;8/J3W4+kh+53W5h002vcTheilhSE5FiybkOh6OCiqSK57o1prlNqiKBYpaIRNabrNKhKsYEbpZrm&#10;clpdZQdl+6sMAcyKXDc961B9E4r8QlRyt9I9AFW8W5fL80IEizzUWMmQ4TAFMCWSnDWlJaACST/P&#10;u/g5WiSql9g9ZxH0+QHYvbIZRi+8Af1X30JhUADW5U55bxHLjCvT/aiOCkO2mVRIY1odA1ZUWqB/&#10;sEEXkcLpFEImeu9xhLNyh0nsYuw4TLAQODuOEmYHEbblEMK3HkHEtiMI/mo/grdy2fZjvOOf4D4n&#10;GQQNgRC+V8ozhMNJhO49gfB9pxBBSIUTThH7zyFsL9fx+iP2XUAkQRl58AKnzyFaYMTtAnjeQDkv&#10;oRS+5wyBdg7xtDSxVEuRrPgCqLSzrPyMRH4XSadkPBcT2i3aLD1LwsWe4OFnllHqDF2ReZmQMbRH&#10;3CUrZLnRehZEors5GRmBtjj//gcwfOV92L2+GS5v7oDr29LpjoAhLGOPGiLxNI9JMGUZ036Ze6pk&#10;r07ByFPWDT5RaPKNQ4NfPKpp6wrjI5CbF4r0Cl/ElzsjrsIRiZWsRDXetAteSKr0REq1t5rPZMVN&#10;reFduzGINsKHy1xpITxpIXyQ00wlQAuR3x5IZRCOvA6xFAGcZ4Vv9kNSlRu390ByDY9Xy2NXeXKZ&#10;JxIrPHg+b57HFylVfkit3ogaP6TV+qntMur9aV+8aFl4jGoXrnPmtVBJ1LvwWPzu6qkEqT6ymgiA&#10;BkKaZW6bG8OFNoa2tJMqsZu2lJW/kKoiv4sAbrVFUQ/tapcT1YgD1YstlQuh0ErVyTKnlwp8kMfq&#10;tkNqhxWhQfB08sbXTyvUSQB12CKD22X1CFioYngMtazLDjl9PNeQG8OVgGFF0pp1Nfuj7A5DTW9U&#10;TnkWSPIX8prVb/MXrNzSEsTKr1qJGJoS0UoBlTYkpQYXAYsCjExvzKtlBIyUCkAyLetY3pLYWK76&#10;0TBUB72NY6jWLzkH51XJZQoqDC3ZK6V2bmn2ltYoaYKXfjxr/Cyq/w6VixbcVvJNDAGM9IlZkXPw&#10;860tX4O8/L3CJxh13qGU2YEodyH9HT1Q7uChACPj7lZInxcLV8KFNKfqyDGwRs5FQkYqEytbDCue&#10;+wdbYfXKB9B78e+w3fkF+moyMcU7W/tcNdqnK9A/UIK6lBCkm0q+RB/pZy7TatBeMSTvknb6ElJk&#10;CAVCJv7wGURRtYTsOIjALXsRylIAE7btIOFyAAGf7UXQF/sR8OkeBHI68Mu9CPhqH0IJmxBCJmTH&#10;cQWZCMJFACMRtvckgnYeIUy4nMAJ33sKgduPI5jbhVLxhPIzSIRQAcmyEKqikO083q6jCGIE8rjh&#10;u04jdCv32cZ1nJbtYql+RNEkKDV0SZWJonBOcdlpQ8QpC2ZOCFG1MFJpodJNHRCpZ4JkVxtUNwSi&#10;qTsADax4zud34dzrr8D0lXfg9Po2uL17CIFfnUDgNiq2/XJsgot2LNuYlUvyOlY+KHPkzcE5DBVu&#10;VDJe0RpgGNXB0SiOD0NBoR9thD1SmngN7axMbaxMTTbIauVv2aJNJ9dZIKnGHKkNhF4bAcblGY1W&#10;yGaZ00LLx8jkdhmNMs1K1yzbUBm0OSGXSiCDd/yUehseg8eqtUVKHStuA+HQSKDV2SKx3k6VcdWW&#10;iKkyR0SZMeMyYqtNEVdjhqQGa663UpHO60ptskZCrQkS6vgdNXJ9owniawjvWjOkNVoio9mS12DJ&#10;cxrzPMbI6bBEYa81SgYcUDrghLIB3gz7nFE57I6qUSrwYTcUD9Cq9jujiGXBIC3PID9fv7mK/GH+&#10;nwesCB1bFAxToQ87onTCDSUbUTrphqJR7jvKGyzX5w8RejyGAozqIctSKqkuz/ItYDTgrLBUDyJy&#10;Wh5CvC7LCR/ZTikRqfgKDBsVeyN0yxU8GLr+L9p6bs/4FjLacpmXIA8e9dYlD7TgdrJcNYsLyFSp&#10;Uy8Cto3WLSosGdflNiFxm8u1Ab3vc1oG9L7N8jbufH2L513H3W/u4h5kyMz7PP89QusO9+f6B+uY&#10;HehBQzw9u08o6tw1wJQRMOWuDHtCxtpVG/PFzIW2iHcDI1LdgH8CKpessxZIPGSAxIOXWPmPw/6d&#10;T2Hy8ju4/NabiPXQQ09nIpr74lE7HIe6kRi0D8SjIT8QKWb6yL5giBLarHxDK+RfluZn/tDnDFX+&#10;JZVKJu4gVcZuVuyt+xVgQrYdoJqhUtlCqHy+B74f71KQkbcWBHxGyHxF4HDbsB0EyM5jCKNVihTl&#10;sucULdI5BZgY2p1IqpbI/WdZimo5hdBdp6hKZP6CUjECGgFMCJeHUQkFbz1EmLCS87gCGAFLKCt7&#10;wFdH4POFNCNTMe06Qchc4PFpvXiu+KP6yprFSHncABFHLlH9GCBkN23kPj2EcD7srD4i9KlIvPi5&#10;a62pAsxR3uiE2JALuPTFm9B/5S3YvfYVXN7eBd9P5dmkk1RUlxB/jEA/a4ksefPjxmBUpQ4EjFM4&#10;1WcUqsQeSXO1byzqguJQGh2KwgIv5NTzN2szRFqnEW2BMe/oJipSmw0IHn2GASsyQc9lGW1c32rC&#10;azKlgjBEfOUlVmJTwsICaQ2WSCWMUmrNkVBNADBiK40ZJoirNCUACIpagoKRQJgk1FggqsKAoOB1&#10;N5oryKW20lpTNaS08j/UbU3bQahRQWR02CsrI7mNzA47Kg0q5R575PWxMvfbIb/fAcX9rPhUHiWD&#10;jigbdkLFmDOqJ11ROe6MmkkXVI450RrZoWzIHiX9NgSOrZovkWUjXDZsh2JG0QiPJ+WYI4oZhaMO&#10;yOW2Ao6ScQJl3ANlk1TtU44omrRB0bgN8obMkdlrhIwefo9dtNAdBnjsJivX2tcyoPUdlndZQe9h&#10;nZVNQPGoVYghvVol93JDQnIlrMRrrLTrnJahJu9wuQLMBlD+ATICkA1o6ECjxm95BBdux2Os05op&#10;wDAEIhICFYoMBRnpzCdqRtd3R6aVQmEocPGabipIPOA5HuCuemiRx5RcygMNLDfv38Ta/euE4zKu&#10;3Z7D0s0pLKyOY3plELPX+jFzrRcTi12YoE+enKK6KM9BXUQEmgiYJs8w1Hnyz+rmjxJnb5TYuqrB&#10;maSrfpER71bSY5eyPvOSpco1JB8zQuzei7Qy51jZ9sHqnc249NLrcNm/DeVl7ugajUILPXHtkDdq&#10;R73RPhaChnIfJFpfQMKJM0g9qYe4Q2dUEjdy9xHEECiRO2iFBCpf7KZS2c/KfACh2w8oiySACaBS&#10;8SVQdOH/5X6CRbYRhXOIxzmOCFZ4edm+dP0XkEQfpLUhYKJknmU0bVPU3vO8bsa+82o6krYnYvdZ&#10;QuYMgnefQvAGYMJoxwQwwTtZcl7A4v/FYfh9eQC+VFB+DH9CL5gKRxSRZsfEbvF4hEwwbVXkEQPE&#10;HDEmcEwRShj7HzgL/xNnEXzxAhL9TJFYZYCoqvNIq2GlLjCH44Ud0HvjfVi99hkc3/oSbh/sVOcU&#10;AMbwWEm0SWlUQZlGro8AU07AlLtGoNIzgr9hOJq9YtAckIyK8EgUZ3ujsJG/XQuVVfMlJLfoU8kY&#10;spKzkrRSQbYZIL39Mm2AEXL7zFnZaV9bLyO300wDURttcIspS6qGNhukUV0kEzQJtaaIITzCy/QQ&#10;XWlEhcEbTp0oDyvEVplRoRghtNgAoYW0nEWEb8lFgojXX2+CFIFXk0COaqSNkO0S62JNoLCS99mj&#10;SAAyxpvblAeqJt05TXAQEAKJ2ikXNMy6saRCGScwBi1ROmyD+lnaeW6X388bFlVJEVVJ8ZA1ysfs&#10;UDlpj7oFF9TMO6N82p6KhLAaJzzGCK8hKrMefqddJoSM2CQBjROy+/id9RghtVMPye207x16SGq7&#10;iORWRps+klou4bGhhVYML7ZjdKlLxcgVKVnJrg1iamUMs6sTmLkxhSmJ6xOMccyvz2L59gKu3p7H&#10;tVuMm3NYXpPKuoRrd64TPOtUODc2Yg3qXc+MmwSZKIS7qvITAoSZjHV7++FdqoiHjAdUEoQCg2Jp&#10;Q60QRLRa6lECpVbElhFGhND619IPR6CiDW25cucGltavquz6wo0FTF2dxMTSMMaXBhh9jB4ML7Qx&#10;GjG0UIv+2Ur0zZSjd6YEPVOF6J0uQPdkDnrHczA4Xoju9mxUJYWhNiQEzT5haPSQ52jo6d0DUORI&#10;f28jgHFFqYkT8i7xTqNnhbQLliq/kHrKBElHeAc+fJn26Dw8qSgMX3kb+q+/iTQ3Q8IkAq1TgeiY&#10;9EYL7yyt/EN0zwagucELiXZS+QiUfbQX+09x/+OI2XUEsYRMNCERt/sYkg6cQcbxS0g8QDAQPNH7&#10;TijABImC+XIfArfSOjGCtx9mHFJqJ0qSwXtPcHtJ+GqA0YWq+ISHACVmP//sLKOpWiQUYAjJcKoX&#10;UTPyytuwvYSQlNsJDh4viFYpYCuDgPETwIg923KAoNGuJYjXEcrPIaooYNtR+HK7+JNGSCeUMy/Z&#10;o8DQFRXWWqe7Mgdf5Di4IMWeqiLSGhGl5xBcRktYroe0YmP42h2F3gebYfb6J3B693MCZgd8PpXP&#10;yu/ryGXVf0dsUoahixrCQRK9pfbSaS8ElR5hqOeNosEtEo2+iagKjUVZBm8YtbxDt7BCU72kt1NN&#10;ULlk95ght5eVu9sUOSwLBqypFizVMoFNZje3JYTSBUZUNWltpkhopFqpJTjKLiK0hODmtUdX6SOk&#10;iL9puT4iyy+riK40RBRDythy3ohKaRXLRQ1pkVQr1oaQaaBiauE1dJghp9uEFsaCqsSe4KCSGLIi&#10;OL6NkiELKhBzwsIWdbNOhI8Nl5sRImZqXfko50docbhfEadLxm2pQuyoRmSa9mncCmXTBNK0LfJG&#10;CaERnnPQGNkDhsjqN0RGL0Hbo0+YXERSO21vG/9/hIkoFZlObqfKI4gF0vGNVKh15/FYTV8EGoZj&#10;0TgSh6axBDSOatEwHI/GYU4PcXo0EfXjyWiaTEPLdAbaJMbT0D6RiY6JLHSOZTCy0DGag67JfHRP&#10;F6JzqgA9cyXonStD31wlBuarMDBXjeG5elb0Fkxda8fEcouKqWsdmF8bwNwNiSEs3ZrCMqF1ZXVG&#10;gWvl9iLt2SKuMRbWZrjPKMaWhzBKMA4vtGBovgmDcw2MegKiAl0TpQRGGadL0DaWyWtNQetoMlrH&#10;JJJ43Unomk5W0TmdiJ6ZJPTJ/GwsK3oU+ucTMT6ejY6iWFQG+KHS2x8V7r6odvZFpSNDnpex453R&#10;St5z5M7KQb99UZKUrBB6vHPJMAfH9GkJ9BC27yIit56H1+vbYPCXl2Gz70PUlLigecITtROOaBp3&#10;QsOENWrGzNBEz1pdZYMEqzNIpnrJOsUf9iz/yKd5t7xggpxzvIOyzL9ET6zHP/9F3t2PiLIgMPae&#10;RChtSpDYFVZo/22s1GKZqBxCqC6i9pwgOAgjbhe59ziiD/Fuf4h/AlqXaEnOCmgOUDkd1lchFkYS&#10;tFGEjUxHc9vIA7Idz0ebE6lsFW0UlUwkYRNJ8MgbEoK3HKddo5IR2GwjbL46zGmqG1rEEConWea/&#10;7TA8P98L2w+2wv3LgwjZToAeuIg0edf0RVfkGrgh19oRqd60C1m0EJV6CGclDS4maDJOwM/nGAx3&#10;fw69t96D3bufwf29PfD8cB/8v6LC43Gk7076BR7rsiOyjFyQa+6GIhtfVDiHqF69dV5UMTIshV88&#10;KoJjUJxAqJV7IK/ZhMrlDNLljtxynhDRp2IxoU0xImBMkT9A60XYpFK9iKpJaDyHsPIjiKo+ifj6&#10;80ikhYqt5e9ebYC4GmNEs4yoJKhr9FjZ9FnxjFnxjBBZrYfYelrnFoKkhSChJUqlBUxroSIStdJh&#10;ibwuS+T30B53WdDy2BEOjDGCgKAoGjCjrZH1hijoNUTxgAmVCeEwSlUyaoqCYWPaGnMCwwLFXFY6&#10;bokCgqJEpgmNUq6rnCZsWFZMcD+WRVxeMkZAETTFPE/+sAXyBvnZ+y7TNuohvesSUggWFR1amdR2&#10;gaqGaq+b3we/q/RusUaXuZ7TLDN6LuOxuuFA+v8g1I0GoX6CPwDLmtFASnZtWeNoMMFC4k/zDj4T&#10;jsbpCDROMcY5PRqOJgnejZvH6GtZ1g0Ho36MVmIiHHWTnJdlo9FcF8dt4tE8LgAjzEbj0cqK3jKW&#10;iBYCrHmYABtK5Z09G91T+QQVAUVVITF8pQJDi5Ws+GXo5PKOiXyWeQRYJnrmM9C3kIX+xSwMX8vB&#10;wBLnF1M4n4rBq+nou0KYzFAOj4bxXFQNE1Fom4xkGYk2CX62Tn6eLl5r2yyVynwgjxmJoV5eZ1IQ&#10;qr18UeXhj0IHDxTRDpVSsRRSsUhHsQL6/FwD+uGLlJDnKY8vWCHprCliT5Dkx/gnO8pKQfUS9vkZ&#10;eLz6FUxfewXB1vvQ1u1FYNujhj9uw5gtvbEZqsaNCBgb1FRSRlueRtopPWQTMDnnjFUIaKSXrioJ&#10;mWwuSznBO8gR/oGlxYcACdslLUQECkETLAlfgieUaifq4BnCRZ6GJmD20QJR/UiztPR/iTlCWX70&#10;ksqHJByT3sYGqvUn7ggry2HpK8NS1h+5hChCJoJ2Kor7RXN/AY60KondiaTiEQsVsYvXsvO06sLv&#10;v+2YShL7bz2mkr2qpUopmMNIPK6PUMLK+ZO9cP5gO5w+2MbpA3D99AS8vzoN3yPcz+EEYnMvswJf&#10;QFjVBQSWnEZo/mnEpujD8uxWnH//LZi/8RGcpTXpvV0q5xNClSVN6tIxMFOftlWG1DQltCw8aJP4&#10;e7pHqmeTytxCUUmbVB2SgNK4CBTkeyKVViy2/jAhcBpx9WcUQFJ5Z05t00NmlwEKh6hiBnlcVp40&#10;3sHTOmTdRSQ2nUNMLa+r7hySmniHb6ZtaDYjOMwRR+jE1OshXnI4VDnpXVzeYaJKsR0Z3QxOp3eY&#10;Ejb8/ht53DZDqibeSHrNCBFTlAxaoYJWR5RJ0RBB12dEJUNgUJkUD3I9yyJCpnDACPmDVF59esij&#10;4igcMkHxsClKCZYSAqR4xJgwMWEY01aZo2baEtWMcv7/KqasUDVjS8jIPFUMgZXLY2bzXFmEWCaV&#10;S2aPAa+X10fgZHTrEzIXkNrF6Q1lI2VGr1aK6skZNMJjTRPBaBgPRP0kY4pwmfBH1aiPFsPeqB3x&#10;RaNaR+hMBPBOSyCNEzyTIawkIawgrJST9LRTBM10JI8TjurxUNI0EOXjwfxiglFOgFUO016M0AMT&#10;SJWjoagaCePxKVn7g1DVF4ia3lA09FNN9UagpjsEFV0BKO3wRWm7D8o6/VDa6Yvidm8UtHiguMNH&#10;TRe2eiKviXe7RhfkNNCmNDlzO0+UdLojp9GedyRHlLTTxnS7MzxQ2eOlytpBP9QN+aFhxI/g8yf0&#10;AtDCz9007YOmOR/aliC01dKuxPtjMCYBY/J+Zxkz1otQdaScNnVGymkzdbeMOUQ5SN+feJT0pi2K&#10;P26o/uAJso4VMYR3dv+PD8Hmr+/B4uM3kRNvgLZBN34XlLqjJqgeNOP3Y0DZq0/A8keupCqxPI6k&#10;E2eRcUxejH9RRap0mBMw0DY9Ctqn5KOiOs4jjhCJpAWJ2H1CQSaCwNGAQotFtRJ36BxiD1JpcB+p&#10;3PGEhrToSLOxwENadJJPGXOdEdddJlwEOFonO2lmFtDECGw2QpYJhOTza31pCBp+VrFQYqUkORyy&#10;66QKydsIhETxSJ8b/y2HCcETSCWU80yckXfZnrbSGCH8zkIOGiGa3224oR5CfKmqCgnp0mPwKd7P&#10;oCorOoXUEnP4uR7Fpc/fweVX34HD61/C/YNdtGM87k5JWl/UHnEQFSM3ATM3ZDNKHYJR4hSKIlql&#10;ErFL7jGo8I5FaXgk8tK9EVdoQFDwO64/hzjK+5hafm/1VHq1JxknkNJ2Xqmb9M4LyGKFyu69TNjQ&#10;GrSeU5CJbzhLyJzhNIFCqMTW8XuppUWiuonjsmgeUyK2gQAnSL4NwrqG31vlCSqek4iqOc1jXCCs&#10;qIp4zHTCLIsqIaeP4GHkUlXksSwiPAQiJSPmtEEEhyiUUaqXIUOUjZjyf0WFQmCIaqma3IDJuCkq&#10;pzg/Q8DMWqiyimX1LCE2ZUnFw/8jrVUZYVbI/2gBLVfugDHyeXyJLMIjresiYUO4dpxHcsc55A7x&#10;pkeY5A/zWiatUEg1ns/z5w0TMA2sWLVjvqgZ9+Yf3kNFyZArivqdUNTnqJqzKoZdUSbNWP3OKOyV&#10;5U4o7eeyQXcU97qoNvbCHlZwljndDvSq9L4DzvwBeHfvphfu1NrYszo4r9rO7VVzoDSvZbWSlK02&#10;yGuxRX6zHfIabJBTb41MRlqtBTKkWY5lao05kqpZ+VgBY0ovI6aYlaDIEJF5+ojI00NELiV8/iXO&#10;X0B47lmE5VCyZ1CyZ/IOXsQ/KuV1WC7/KPTF8eWEQvkFel5+QZSrOZSuhV3myOuR1gF9FDZSrkbx&#10;D37xEPJNrNFgRxA5B6PLJwrd3pHopMRucAhA7iV7WodLvDuf0uzBdlZuVq4oyV3sOq1aaiQh6v7+&#10;Dhi99Cqcj36MsjL+mP2W/F4NKXMvo4I/TPHQBd5pLqCm3wSl9OdJ1sdZ2c8owCQTCmmEi0BG8i7S&#10;kS6VUEkT6DDEPknvXcnXSETvoQVixHG/aMIk9iD//Ef1CA7pyctjnJC3BVzm8Y2QxJAet9LzVvVN&#10;kd66rNxSCmS0TnXySAHB8yg4f0yG/SR0CKEkLhMQRR2UPjJUMVQlYqPCpDMfFUskp0UJiV2UkGnJ&#10;0zi8vQWOH+5GBOGcfdlOjbZXZOlJILghjjYzyOw8AoNPITiXlqhgH9zzvoJr3na4Zu7j78nfO/oM&#10;Lu14C4Zvvg/HN76Ey9vbVB4mbAcBw+8/VqB/iuqAv1E2bVKWkTPyLXyQbxvA8EexPGDpFIUqt1iU&#10;+IYjN84bSfm0Y1RKsXUXaHeo3ggHAUx8wxkuO4GEJsK5mXao8TinpTyFuAZ+57XHuB2/96qjyjJF&#10;VhHuNacIixO0dicQSWhFEhpRdQR8DZVkLYFDyETzPDIty+MIlPhmUTpURM20IK2ikKgMOvk5mniz&#10;oYLKpJLI6qWK3QCNqvS0MUXDZlQlVlQ41qimEqlmJa+ZsqYq5g2L9ltsUPUMLRHtUxkBUzXD5bP8&#10;D04SSozSCYJhXABiSGVFeFKFiGJJpUITlSKqRULgkt0v1oeKrpfLevj/69MnXAjavktULQbIGzFS&#10;YMmjWsodpkUqJQjKBl0ID8rJTkvk9EimWjLW5shhFMg8fWBOJ6VhG70tPWNGq5SmyGo3V5EmGXTK&#10;wZxuK0o7S8LDBKntRpRSJvSyBiS/ZOS5Xzv/wPSdyc30o028y9fzD88vOqX+EtKbWFEa+WXWkNw1&#10;/IJrud9GpNUbIrWe3o6R1sg/eQ1lKJcnVfM4ldq2GQ1UEOJrpbWhnncXytR0Hjephj9m1Rkk8W6S&#10;wrtKGiVrIn/UNJ4/vZlfWrs+8jqlRYDT/OKK+MMVN5siwvMAAk7sQvwJQuiQPqL28+7DCpqhZ4Ey&#10;VoZae3/UOVLNyfCM1j7czgheXx2CH21B+E7ahO0nEbT9KHy4zOb1zbj8xqvwNd+BonpjFPHHKeC5&#10;CvijlFLK5g+cJ4xPo5TSu7iU348tLdJZgk+eITplgCxCRFeKRZKnpyUHUyi9feVZp5P8PggdicTD&#10;55SiSeS1ClCSqVaSpPs+wSI9b9MIlNQzlOjntd60KbzTp5+3UKU81CgPNIo60z0aoOIsAc9Slqec&#10;Ypzk+pOmDMKGikcUTfRhAoRKSFkpTmtwYcXhvDySIACKlw53PE4cv09XwsX67a2wZDh8sguhB84i&#10;65ItCsw8kWhohRC7CwiJpQoqOIrAwv0IKNmOgIr9CCyl1SolyBJPwOToJui/9h4cX/0CLm9sIchl&#10;vN4DCN5CJbBbOiiaIe28NdIv2CHtgj1SL9ojw9iVasYD2cbuKDLjzdUhikomDLkh7ohPMUVUKW0g&#10;VUQ0gRBZdZJgOY2kZn6frOSxdVQX1ccUUKJqjnG7o9xOltHK1RE29Zq1iqk9pakZTscSTvFioUTZ&#10;EByibpKlZYr1I65BEqEXlMqJa+R5ec6I6tOElx7XS5M5FWQLb4QNtGqETWYvgU+7Jssk35FCZaNa&#10;bFpFURE6BFAaVUVS0xmktJylfbuA7B4qn34jZW/SOi8qSAiYiqgwsgmHTEIivZsQ4f8xvZvn7eDv&#10;RJAmiSprOaf2EdjIfgKe3EEqKIZApYAwKaJayeoXuLDOMdJ6ztEi8fp6ziOzXw+PpbEiCjDSCI4k&#10;VnLJnicRAKltl1VTXJaAgvMSqfSXskzrF6DNJ1PepbSSrB08UZskqfgHbGIlkW25b1YXZRU9Z0Yb&#10;z9PC4PlS6ljxa/lFEwDJDfSmDZTjrPxxhIDIysQGSnYBDadTCYQ08a+cloiv5h2xgjKW0IgpO8E4&#10;xuPxwxAWSbw7JPNukdOmj3z+OHkdpK38GIxk/viJlLpJLONrjqtIbTqNHMq9XFI7j19IzsAFwpaq&#10;osMCJSlmqPSwIUQ8UWfqjjITVzVKXb1bIDr8otWI/S2eEZyOQ3+ovF0xES2+UaghdIp4x5SerH7b&#10;DsONlcdQhmV4/a8I9TqCAvrw7C6el9Iyo+0MsvnnyOR8WudJFLYTdPkEoDUr20VTFEhP1nP87s7w&#10;B+V8LmGSfdFElTIuTL6hJQoMLJDF9fIIQYqonCPS45d/lJOE8wneAQkVeZhRFEuqvI9JHnokXOQ5&#10;IUlKyyts5fkgAUsagZMmT1mr8ttIUaCxQPo5S2Scs+LxBDYadHQKR6yUPLckakieZ5J8jZSxR8Va&#10;0QZwWtRRGmFVbu6BPH0HWksjuBMIFu9+Cev3tsBt834E7TwH38OnEWTP3ziLFqP8BKIqjiGkdDf8&#10;i/fCt/AIAvKPIy7nHGz1vsCl19+Fw8ufw/nVr+D+HgHDY4RtpXrYRQjt4//pCK/tuBmtK4PXnUiY&#10;phs6IIe/Z5mlP2osQ1Fu44cCH1dkpdgivkgStSeRQHUiUIlvOK3mxfrEUJVEVWvKJLT0CAKLDiCk&#10;5DBVC28qFccRyeU6uMQQPPGNZ5HIihrPCi+gieN8FNfHULFE8b8aWHyYcQRBtICh5Sdpkfi5S44y&#10;eGy1jseW4/KcUfxfh3DaI2cXvHL38HvYr5SdLyOw5CBCK45QEdGSVhyEX+FuBBTvI5QPwI/WMoTr&#10;gssPI6jyEEJrCMV6XiOvRdRJSjv/L23nVEheJZNAEuWSyDqT2nEReYPGBJQoG8m7XFLTOVQxuaK8&#10;xy1oowgrsUTDvBnyxpnaSbAxMnoIN4Lnsfga0rOatKUHjKNXjG/gHZ+yMKmZMpx0TJUTkeDpLRcJ&#10;GW06jctkXQYJqlufw7tvXhcJx8jjhWR38q7cdR4F/azs9GsSBSRhMT9AWR/lUzsrNv1sHsmb30sQ&#10;8cOld/OYvEjJXkumXDLmhf28W9O6FDCy26lUWqlC5Np4TgFEcgO9ceNJXtNpXiOVSsNxxjGCkFai&#10;mT6fkdZCsKjlx7kfK3PzKe5zjNdIGHWfQfHARaqJcyTxGV7XKRQQkNm0SJkWvD5apGpTN9RRsbT5&#10;R6ErVHu/UE9oEnrDCJbwVC5LZiSqkJe69wYnocE5CJkG1vCmgtF74XVc/OA1hFHyp/BuFVu7D7GV&#10;BxFRtg/hRYzKPZTJBxDHP1pS6imkOvA7u2yNUlPtjQRFJvYoNnNgyHM7Nmq8mGJ5vaypNfKNLJF5&#10;3lB7wvq0QIXgJmAyzlDBUamkMWQ0vSzpm3PRXDWlyyBQMoyCDISVb0RbayBPOjOkc5q+I7exQ8ZF&#10;godltj7v/NLsSyWQKcvOS0JbHmXgPEOnbAQyonokZFrAI9DRWSvZRpRQAq1YxEHeLXmM/EuOyDpv&#10;i8ijl+CzjUpF3ne04wJ8DlP9uZxFRAYtUgm/qxpW3Krj8MvfC6+8ffDJPYDo3NNwtdqBs2++Duu/&#10;fQanV7fC+Z1t8PhQ+v9I69UxBO+SxweooqV3sKiYi/xc/NyZJjyvGW08VUypsR+qaJsK3JyQHW+L&#10;GEItnBU2ru4Iolghw8sOIjB/D/xzd8M7kwDL3oPgAlZUVv6QIloywiC89KiKyHKCr/Y0r5W2qIxW&#10;qeIogkv3s3IfIABYwTkdVCrThEjpQQYVr6izQk7zOBFVVGy8YQpQBEIR1Vo+RnIzITyeClqwCCqm&#10;8KpjiOHNMo0WSoCQ3EY1RHBES4KayiOSYAzmNhJ+PFdYLa+Jy8LqjiOWikr6qUhnuLRu/mdYFwWC&#10;qR0UC+2006zrcTxOvNQvgieO9SuB9SaRqii2geBlGVN/AmFVhwi+o1xGBcdIYB1MaOF/vJ0qmmUS&#10;b6CPxfLLiOIHjuYPGCcyTw7AgyWzEqaqSnqKFZGVj5Uxn9KneMgARYP6rPiXUDZqhPJRyWYTGpyu&#10;GqWno2yqGDOmDzRF5bgRw5jLDFFKP1Y+ZERLoE+VYIBKblc5bIKqMVqOYXpDSVjRw+XTNuT2nadt&#10;OIfiYT0uE0ido207jZTmw4TFYVqbw7RkBAQJmytg6xalxT9ti0CH18rptGaSlHegzHZGhwDoOKdP&#10;ETwnVGS0ETatRwjIQ4TjceR2E0KdR5DZdAxpFYSt7zGkmp5HhqE5qi3c0E64tAZEodk/kmW0ekNi&#10;O6MrLBk9EanoFMCEyXt+EtAWGIcmeZ2rXyRKrdzhtHkrLm5+ExFRvCMTIhGU+/7ZW+Cd/SU8Uj6H&#10;U9oHcMn6CN7JW+AXvAPxVudRZGyHEmMZNtMZ5RYuKJW3E1g4oIRwKbWwR6GpDe2EDERFlUPASGSc&#10;J6ipcDKllUmGS7go8KF1lbFgDG2Rc1mAIk96y2MNtAimLgxX5BnKe5vkDQheKDBxR5407TJk/JYC&#10;Woo8Q2cCyl4BJ+cSrTStTI6+9kR0xkUBDxXQho0SpZN6hsrnrDzcyCCcpNk4jeonndvlGDsh8Zw5&#10;wg5J8zjVMlVFHG1b/BlCiTCIO2CI4DMXEeajh9CM4/DM4XdSsBNRtCuhZUf5pz6q7tYRebxbBx7D&#10;5S/fh9HfNsP0pU9h+spmOG7aRcV0WY07U2EXhHqPaO0VKIx2Ro/A3z8a5Z6hKCJYKqxCUO8cgVJP&#10;T6SGWiAunQqmghWcFTOSlTmEKiWQYPOnaginagkrOcQbw1HEixqmKklkJY8lCCJKDxM6h9Q+EeUC&#10;nv2Ipp2KqCSACJdQgkpFOfentQqjogjhfDArfwhBk9B0Hiltl5DB/7M0i2fSAmX3UPF3SR6GFkX+&#10;47w5iw0S26Nr1cmkbcljPUoTe8NIo+1JlzzJAJ3DgDGtymXEEBYxhEUCYZHYRlXGehJDIRFORRYj&#10;Co3rBBBij0S1CGQ0S3WBIDmO4LIDiKQl9C3YDbfMrfDnTVHCO2+nUkuhVE3hVQJIQpkACy4jNIsJ&#10;+oIdeCyBZEuQBBaJlCjJK7njU+Jk0zJk8+6e1XGKlfsM8npPEyznUDpykTC5hKrJy6icNOD0RZSP&#10;XEDl2CVUjOujYkLAcxElw9x2VOI8SkZYYYYY3D+v/yRye48RHGcIlYuoGBHg6DEuoZgqorT/PAp7&#10;z6lzC2hyus8SBMdpuQiD5qO0TEeQ3ngUWYSEWI30dl4vYZHeTstD6KS0HEVmp8CRgGDE1+3ln2EP&#10;rdxB/hn2I6Z6Ny3Yfn7mvfzMjIbdvNNs4Z9kJ3+EfYgr243kEkI1Wh+RF44gw9QCza6BqPVgeAWp&#10;dwo1+0agPTAenSHysrAkdMvrTzcA0xWZgtbwJDQGRqPJP0LZqAIjO/idP4agsLPwy9wLn/SP4Z3+&#10;GdzSNsM1+RM4pW+Ce+7HCMjcgdCofYi3OY+8yzIcJtUK1UsJVUyhEadl2EyqmCLCJZ9gyTW0YCU3&#10;VePEyOh2MoymeqyA++Zy3zwDWx6HULnswO0FLK4KLmXytgAbb5Rbeakos9wYAEqePpZBoDgt47NI&#10;JS0gZIpZ6qKUka+G2nQm5Fy4zE09DZ1/2VGNhpd9kSCiKsmkYsi8YKsAk3bBhurBFlmXqbysvVDh&#10;6I8iGy8CzwkphFD4ycsIPaIHeSWsACbk/CV4u5yCZ+I+OKZ9DNvkD+GcuhWu6VvgmfclvAu2IyDr&#10;EELCj0J/+1s48czruPzyJ/DffQr5Zu6odQlFk08Mmvzi0RSQgKagJLTSxraHiNpMRUd0OpqjU9EU&#10;koYm7xQU0SolWVgh0d8cCWlGCKMFC8zfr1SKpkyOKgUlUElkRUyj7cnsoC3vpKqnWkiVfAcjiRU5&#10;SRK/tcf4/zpGpUoQybLmc7RWVNAsU9po11u5Pe1JEveRFqh0LkvkfrJ/GiEQz0ot26SIbaGFT6WN&#10;yWBlz6ELyKXCz+FNOLNbYEDF3sEbbxftWxOvkTfHONaLWNbhJFrwFF6f2J50Ooq45pOECYUElVkQ&#10;FVVA2SH4Fu1FWDWVFq81ppH1n4JCQtRKNJeFUWX7ERJ+hYQr4SG2y69gL8FIxVZJkAhUCfsoMkTU&#10;lFg0sYFaKYntY3gsuZ6yXIKWIZkVOJkVNKv7NHIIlNxe/mC9hEuPQOEECgZOK1jkExLFw2c4TXsx&#10;xOmhEwTKSc6fRQmhUjzM/fqPq7Jw8ASnjxIsx3iMIyTwUR5bpo8hr4/H7DtJhXIKJQROIc8hkdt9&#10;imDjF996hkrjLBWJ5CtO0x5RURGCqfwyUpuoSDpphToOIa39IGFygJ55j4qk5r2qTGndz8+0D0kE&#10;R0L9bn5GwqZulypTWg5y/QHuL6roIK3WfpKb0bgH6ZSksQFHEWd8FoXWLqiQgbEdvVHvGYwmzxD1&#10;sjJ5xWp7ULxSLB1hierVp+oVqNHJ/PMmoi08jkonEl2+0Wh1D0WGnQ0C3M8gIO4IPBKpWlI/gnPW&#10;x/DI+hJueZ/Cu+gLBOdsR2TMAdXRLu8S7SEBUWBkreAiORcVtESFJoSPsQVVBtUJASPKRYbTzL9s&#10;yUpOP6wAw/2Maa+UzRKl4kKQeBIongowAhaBQ4lMEzbSabBEwsYTxdyu0NydCsmdIHFTA0KVCIjU&#10;4OAEkLX0Yua2nC+39eX+PoSTpwJTCfcpMBb74YJsgi1dT+wJVY6oHlFKVtzHQQb5jkS9VzSqXcNQ&#10;LHkrO38ePxBV9kHIdnNFiO95uMfthAMhbJfxOUGzFW7pW+Ge9Tncsz9HABVFbOppWJ38FMbvfY4Y&#10;WrACXlO1u/bUdL1fDJUKlSTh0shoCklBc3AymgIT0RiWgsaINDSHpaE7JBstvilIt3VBIMEeG3cB&#10;oXlHEZC/D8GFB5QNCqAtCy7cR+AcoG1iJa1kfaHST+LdP5G2RMpUBZpzarncrOMIlyRJlopy4LJo&#10;Kq84VsQ43sxjao6qZamthATVRHqrFim0KQKoxCbCgBU8uvYIlQWhIZWf8EjljTaTTiKl7ST/q1RQ&#10;bQQZVXgcVX00b6DRjYeoRgg21uXoWsKx6iArPwFQc5jlYURWEZrlexEoCqPkAHyoSCSvFaTmaf3K&#10;+RmrDlAl0sZVHoA/l/kX71YWL6zqMOMo7dlx1TIWJa1ktHJhVGgCrAh+3mBaypDqw6qMULmeE3gs&#10;snQXJR1lZQ3v3vUHEFu3jx+GFa71EDI6CIIeUTCEAAGQ083KTwDkEwgFA1Ieo5WhGhk6TrCcVtAp&#10;GpIQEJ1VCqZo6BRD4MP1LAUm+X2nCZfTVCnHkdV1lHSmOmnlOZv2k+aHkdFO5UBFkkVrk6Ngc4J3&#10;jONcJurkGKePcrsj3PcErRutDqeTGqlKGnj3pyrRhSiUpMZ9G5DZy5IAatzFz7mDn5FKhuBJ4fmS&#10;mw8RLIz2PST+XuQRYulxZ5BmT+tBBVBgwsrpIO+HDkCDByHjHU4LRMsUFIf2UA0w7aHx6IogaKIo&#10;xWNom2IS0Rcejz7apS7fODQGRCDR1Qw+rvTdUXvgkv4pXHK/gDPVjGv+J/Aq+QTBeV8gMnYv4iyO&#10;qh67BXoywDcViSGhYkSoEC65l81pWcypXkxZgY2pYBh6Jur1JrKtNhi4JZULFQyvvZhKQwBTyM+g&#10;qQ0XqhXaISqZYjMqGisPlFFNaHChQrH1RCnniyxpoQgfGcqyjBAps5UhLWUbruN0sb0PIaNFqY0v&#10;ISTH4LaEVTH3LaAFy5UR62iJsgzslA0Tq1Vsye1tCRTbIFTIaHOeYaj1Jgx8EmgpU1DuGoIMVweE&#10;+5+HR/RO2CZ+BNO4D2Aa8QEsIjbBNvZD2MR/AIeYjxEUxYrlSptlTHVn54cy5wDUeIajzjsKDQH8&#10;zqkyWwiWFqoWCVExrYRKY2gaammVavyi0ejDbfxTUUE7m+RtgajIUwjJYeXK263sUFTFcYLliFIz&#10;0ZUnEVZM21N6AtEVDN6IxC5JiiGshBWc4Emoo92oYQUUa0T7E80yknYoouywsl3RvPPHSE6F4BLL&#10;FVlGpcDzCMDCWOkFYJJ3CihihS8l2Fjpw6sOIbrmEOuo2C45Jq+r5iDhc5gwOcjKvI8qhDamltvV&#10;EV4EmwAqnmBKaOY0BUQkIRNCuISU7VOJ4CAqGMkDie0JlDwR7VoYVUo4wRDK8/mX7IVn/k748Dp8&#10;CnfBPWcbXGiPPHK5rHCvKt2ytlMF7UIgr9G/jDaSx/co3A6fkp0IrODnqT6ExwILtyCkhNK8bCdP&#10;vJMXuxvh1ayEjQdY+Y5Q0WigyWSFT+KyVNIyo/0wgbCflf2wUioFA8cVbAQ6AhRZVjh4Ui0TBSOA&#10;UZAZYMkQQOX0iIohIAgYUR/x9bQxTQfUOQQWaW0HuI0c9xTPQ+B0HFHL0tsPsBRgiFI5wOs7TGDs&#10;owQlJOt2I6Z2N+cJF4IlkcBKa9WAldZGpcNIbz/E5Xv5A9HX11DNcP/kVt5tmo9QYu5Eas9eZPMu&#10;kJNxARlul5FnYcM7M++8lo6osHdHg3sg73iRCjDN9PI6yAhcOsPi0RuRij7eHfuiUtDDZV3BhA7v&#10;oOL7S/y8keRhhHBf/olSdsE3axv8cyj5SwiZorfgm/MugmO+RKT5bmTpGVDFCCxkTF0CRQadMpBk&#10;rQky9YwUWDIvGSL9gjacpowfI/mXbD2CR4/bXdBGnFNWidYkz5A2STd6HEPgIlEq4+ESOIUCHAtR&#10;K1xOQAh4BDqlVj6qlUVeeVIsj0Vwn3zZjrARsKiw9lHqRV6DIvvIdoUyFgvhlC9QM9uAG/fNo+Uq&#10;JGQKrPzUg4j51oSYPeGg+qVEqLxIkq0NgjxOwyV0B8zD34Np8FswC3kXxsFvw4ilefhmWPh8Blfn&#10;/Yh3tKD68UGlvJlAlIt6Wprg8BOoJ2iAYQhYmsNS0RCaggZapfqQZFT5x6BSVJRHPEq9qDKD7BAd&#10;fw5eKdvhmbEVXhnb4JO1UykY/1xa2yxWprwDhMspldCVEAslENJFHO/skpNJajhPoFCJfCci1LZU&#10;x9VnuN8xQkbyOQIssWGS8yHMuMwrg+eXypu7G755/J+wMgcU8Nz5uwgizbqFElihhITAKLB4D2M/&#10;fPK5fcFOpTokLxJEmASV71fqQqxQ2Ia6CGEElx8iUGjbeRxpZfIt2APv3F3KAvkQrt55e6gUd8KD&#10;4Z69A568Fh+qugDCMIhgjKo7oyKiht9D3XGe4xjCCbWgSqohgiaI0Iki2B4LJVT8C79CUMlWEpAV&#10;r24vKcbKx8oaRTsR08CKT8gk8w6f2HBQAUDsRVrbQVb8Q1QhhwiCwywP0hseQt7AEdqhI1Q2R6lW&#10;jtACHUFuF9d1HkReN4HUx7szbVJW1yGGgENgRVtAwGgwoKIh0LJpz8SmZVKliMpIJewSBUDNvAYJ&#10;qqwYXm9c3X5Kv92IqNiBWB4junYXwiu2KdDEE1QpvPZ0HlcUjyR0BUoJBE8kP2NY5Q5+5j2cZvBY&#10;kU07ENO6AykN/Ey555HmeRG5VhasHHYoNbenHXBlJfCiigkiYCLo8QkavyjthfFhCegMT8Ag4TIc&#10;nq5amTqoYNppm9r55+4Mz0BLcCxqff2Q6WaMsIADCI8nBAv5g5d9Dt+q93ndmxGesgVhFjtoLfSQ&#10;r0+bJMrlsgYZybNk6hkTKoYaZAwIlUvGtEhUWoSMwEVAI4CRd2DnXLImqCxVZNMyFRhrgNGSu1op&#10;akYSvQWcLuCyfGN7FNJWSRK4lNZIl3spIwyKaJcEEvmMAnm+RyBC5aJyNqZyHDfVKiXHE0UjkBHr&#10;VEFbJcpJlheae6CAFizP0gt5PHeGoR0yuE++mWzvq6CTRDsZ5HYG7uF74JDwOTyTvoBHypfwzNwO&#10;l6Qd8E8+icCQ8whx0Ee6nSNKZVAp51DUeUZTBREqAYloZrQEarmX1tBkAobWNZJgCRerlIo2/iYV&#10;hH6xZySq3ONQ7BqAOA9j+IQepDr6FDbRm2AX8xFsoz9i+THsYz9RpROvR8KNv5NL0peEwQ4FHgGQ&#10;THum7+CNYze8WHqmERJZrPyEkl82K3AGAVHAys2QZbIuqID2o4jKoYQ3HbXuIEIKDyMon4BgCMBU&#10;kzjBItsG5lFd5Bzk8Xfz+NKqxXPxvB7puwglaWXbBY8cAcJOeFOdeBFK7nmEBMOD015UJN5UJD6F&#10;O7lOkrT7CI49cCPUXGhDPTK5nVx/zl4CZy+cU7fBndftlbOHy7kfYStlABVYUBmvm5AKraRCqzlG&#10;aInV2s0gqIp3cv0ePBZWth1RrKCJlFpSIaNYQWOpAKKqt5OQX7CUyrqTf/4trMx7qA5EKWznXX+3&#10;ipS23cjo2oesnv3I7mP0M3oZnM/rP0yYUIl07kMuASSR2bWfANlLW7SPYNmt1IiokpSW/QQAwbUB&#10;gXTasTTaoSSxPy2ESzPlYMN+lkcQ30SvSdhFCRAZAopQQiWiWqCxjR94K1XYdhUCmlgqlRh+rqga&#10;AqV6B4m9hT70KwSUfqkisHwLAsq+RHANLUrTNtqlg8jKp0XyO49MCyMU0G6UGzujzMIF5VQxVfIC&#10;etolGd9VJXIDRclEKwUj/WF6qVi6xDpFEDpUMp3i9UMz0M4/f6efvBo1CFm+Zoj0poSNodzN38E7&#10;0MeILOH5E3ch1ITfy9lLyL9k+QguUirAXDBSIUpGIkNgowDDeUa6jBlzUfIy0pJkztAAIwN0q1H+&#10;VUuSvXqWSlM0GmREyUhZbO5MKDgrwJQQBtKSlG8kCkSbLhZAEDC5tD75xvJclhuP6URF5UCV5KQG&#10;95ZntPJlZH9Twonbi1JSLVUbOZ8CgiufgCm0ImQESjxvrok77ZQb0kwcEWdjDl/nY7D2+RRm4e/A&#10;kmEe+hYsQt6DQ8hXcPc8gFBHPWQ4OKLEyV+9KbLSJVQNi1nvxe9XIEO4tAVTvQQTLgRMC3+XxvBk&#10;NDBaAwgZv0RUBcSilPasTFqRnP0Q5XIJjgHbYUUrZhH2Dsv3/wEyErbRmwmbT+EQt5mg+ZiQ+UyF&#10;c+JnXPYxHOM/hWPcZ7CJ+ojTn8Eu+hPOfw7nhC/hkvAVXJO3wIOVVuDkmU6lwnBNluVfwSme4Era&#10;ShDt5jbbCRFajXzal8KDWhBAQflHEJArIDqi5kUFCXiCCwilwqMUCwfhnrkDrunbVLhn7VBKxJmK&#10;yJ3KxJMKRcAjgAmgNfIr2g/PbKoknseT4PAgTHxzD8ArU4DJG3j1RYSVnkJwEY/N8/nm7ocjr9Wf&#10;wCsYtmQ9PAPPHIKOCsuXx/Qt3IHo+iNIaDkB7/yv8Fgk7/zRVTtVJYxm5YuooJJhBZWcRUqLZkVi&#10;arex4vLPX7uFqmYLYpu2I7FtJ5LbdxMAO5Hesw8ZtBYZPbsJGU53s4J07lL5jEzCJ6fnAK0OlUwv&#10;VYsAp4+g4bLM7gMEDS1Ph9gxlrReKp9C+5XUvhfxLbRqzTt4sXuQ2LKX59qHlA6qKaqnhGb6UQEh&#10;7VEErz2EYAkqo93jtQtgAgnH4IqveN1bOM/rJiRleUAJ74h5H6nwKvgYgVwXVrOdnvNT0v0Dzn+C&#10;GNqttPzjSAw4hXTry7QZtijVZwUzckCZtbMaxa6CkKn3CqKHD+EdM1JFe2AM2qlm2oLjqF4S0BwS&#10;TfsUh86gRPQEJqOf3r9L7qp+MagnZAp97RHnTr8eRVWVfxgpBccRHUGZeZ5W9DjPe17yKmKTNPUi&#10;uRZRKjItwMkWyFCxZJ41RDbLPCoXaaJOJ1zSz4mykfXSOc+Sn8FKUzPSeY/KRpSMDJCl1AZDKr+m&#10;WjhtLvMCGE+uk6StzAtg5NUjhMrGPqJY5JUk2ZfseV0bTdh62vuVsi/JK1uoctT+ci5RTKJguJ/k&#10;dgiXAqqVAgsf9T5pGeA7i7DLMLNHpJkBPB33w9zzA+j5vYyLAS/jku8rMPZ8E7b2m+Frwf8lwV9o&#10;44ZqtyC0hfD7DktCU0AclYv2wvwGAXkgfwOCRQGGNqmJ9qgpLIWgJ2A841DlG4MSr0gUO4SgmMo0&#10;0u08bHw/g1HAGwow1pEfKGjYRG5SsLGK+ICwe0+VNlHvwjbmXdjFvg+nxM1wiP8Q1lHvESqb4ZL4&#10;KRXOF3BP/UqBxC2FyoBqxo1w8UzfCh+xHmlb4MeK6cOKL9P+OZoScU0iQFNl+21w4/7uqV8qkDkn&#10;8/+ZzW2p4lwJKOdEqjquc0v9nPtthUOsprK8CAsPAsaJEPCkvfPicd2pTtw5LRbHX5LWxVRPhVRP&#10;pVRL5Ufgk7uHFuwgKsadkNdjSWDRThUeR9mAvXo+L6zwJOH6BVWapBiMkdtvrpqrpW+PwCVv0AIx&#10;9SdhGPIqbBM/YB3bgcpZa9oxKpjgIt69Cz5HICO05CtEir0gaOJojyTxKnkLVbk7WOk79iG2eSdL&#10;wodKRCKVkMgUeAwfR/HYaVLtONUM9+M2SQREKkGR2XMI+dLaNHYWhaNnUDBK+zN4DFl9x6hUjhAa&#10;h7nNSaTRDqV2SHMZ1UrzHlq1bQQIAdhAFdIo81QljKj63Sx3kMDb4FfCH4f2zrf4C8aXjM/hQXh4&#10;F35CL0gJm/8hif0xy82Mj0nzTaT5e3DKeAd2qW/CKfMd2Ca/CouYF2Gf9gocM1/jl/cuvHin8nPf&#10;igTbM8ihTSm+xIpiIB3eaJcImXIHN9S4+qDGPYB2KRztAYRJQAz/5FGoC+KdNCiCMjwW3QTNAP/8&#10;/SFJ6AwkfAigVmmBCowngMJQ6u+ICBd694gzSIm+BD/bw3Dbze/4kD6yaHMKjCT/Ik3QZip0+RhV&#10;EjDq1SbnjZBxRutol0WoZJzTAJN5YUPJ6AmgNMCIiskhMHX5GJ2KETtUJoleWh9RLhXWvlwm1kYS&#10;wwIfz0ehQMF9BDwSonAEMhny1oCLNjwPQwZ80tOSu7rziH0Si1XMY0gLlbw9INfcB9lmnsgiiLJ5&#10;3BQjW4QZXYCbzR6YuX4Ao8C3cDn4XZj6sZI7fgQno88RZ3kGxfa2KLMnrOxcUebpiyq/YDSHxqIr&#10;OgUdkclo4vdc7x/LkJakRLQR7i1hqQQOlY13IprcY1DpEY4S91CqoCDku7gixOMkTL3fw2X/12Gg&#10;4jUYBr4Ofb9XOf2qmjYMfAMmIW/DIvxNwuYNmIW+psKC0+Zhr8My4k2C5l1YRb6tlJdN1CYVFmFc&#10;RkjZx4oC2kwQERqJnyh42MdT7SQKRD6DOwHkJTAgJAJodwJpY4KLqAxyv6JK4P+9gBaMyzwyv4Rj&#10;0oeEw5eMr+CQ+CHsEz5SAJLWNo9Mbit5lIxthM0XsCUoA6hWAqg8vAgFV8LLPp7nT/wcfgSM2Lms&#10;NiPVQ943czf8qWCiCo/BJ4Xio+wM/LL2Q9/rdURVnoINr/+Mx/M44/k8rGI/JLD2wy7xIxiFvgqT&#10;iFdhFfcWb95fwTz2LTzmkfUZpdRmuKZt5sV8zA9C2BRSpdTtU8nPGJZhVdtpI75CSNVWUmkLlYFU&#10;6i9YcT9VCeEwWpPg8m0IIaC8sj/i8d6nTPuAvu59esHNsEvinSfxTbhmbYJbzoc8OSmfSfJzO5vE&#10;t2AW8xosY9+EXTLvDInvwzr+fRjyR5MwCnsDxuFvwSD4NegHvYILfn/l9Cu8q/0Nx9z+hOMef8IJ&#10;z2dwzv8FGEe9yngFJtGvwCLhDVgmvgGbFErshDdhGP43WMS+ps5nxXWOGe8RKG9xPc8d9zfYJLwM&#10;25RX4JD5Bhwy3kRADv/IyfuR4HUcqeYGtAA2VA28OxtK87AliqwcUOnEisg7X4WTj2pdavWJpHqJ&#10;QVsE755BUWgJ4jSh0kHw9IbQPtFC9cemoi+BlikyEQ0B/GPbWyPG8gICzI8jxcsUwaZnYb35E0Tu&#10;on06ep6VVp/qgyAxMKP10CyTCmkt0pNBxaleCJEcwiRTDeUgikUgJE3WFpqKuSjPG1EBqRehyRsL&#10;bFHESq+r+JKL+f8x9ZdRjmVZli4av94b9/XrTojMDHJmMmZmZmZmlExsMplJxszMjA7mZs7sHu4R&#10;7kHJXNmVnVmZWVl1q6G6q+F1jzvmm+t4RN/74wzJZJLO0Tl7zfXNvdfeRxlRIsW8Hcoew/P2ya/7&#10;XaRvZUi5n7X0pcgw9zf9KfL6NwIkFmmf4iIVwVKAd4tWSQryblJs3lYMi0WiIHGToe9D2iop179u&#10;6sP+N+vnWsdwg1S12tiIqY5q9Axnwjoewy0e3YPpGLQy2bTX405/Kx4P9+LZ2BBezU/j4/lZPJua&#10;wsORUTym2PxwbRs/3bqBLxbkHFPIZ/fwZnoPn5MiX09s4DXp5ZOhNchtZR/3z+Fh/zSuDXRicCAP&#10;pvFAGCgihukgNM5R3CgqsjXOBfE1PxhnKTLczPNsNxQV23KwIipNbJMWZnDZ5LlxygvmGX9uQdwC&#10;YZmjKC2G8/8hymsiOEJD8tg4J/vkexdC0CYCtJ34dfAzId6g6Own0MbQel2NRMdWJGMriTSSwbiK&#10;wOjtRAzfIjExjju2o9AtdVXXEhl7KejjY/cubdz1ZIpMAlY/Lsfsg3ySWTQ6VmKh6nNDfa8rHv7c&#10;hgnSUw8tYAuP00KCaxzzw+ajSvzkHybx47/KLU7aMLSXARlJ69mOh3rMDdY1JmfSW82QC3KtJ1HQ&#10;fgpmCkzbDn/bdijqGJPvaGZ8UT/ugepBZ25O0BFHVWOu0Ey68808mfxA45IftNMeDHgfBrwfakec&#10;Udx1EUUdF1A/6obqIWdU9DlAM+6Oip7LqOq3g2bCg5/xhJrfo5/z4T5cUdB5DqX9F1Ez5oiaUUfU&#10;jrmgatiZmxPKBxxQ0muPkh4HFHbYobTbBYXtDihos0d+qx0Pno9tl1HW64zSHr6/zwXlPOaCrsvI&#10;bT+P3I7zKOy5hLIBO5T0XULdpKuyVY85oXLUAeVDdsqmmfXk8XhQXQPQuhNAggmnnUqhSFL570Sj&#10;nQLTdTsIk4/jsHY7E8tT2dhsI1mZGMgM6kPSw6HBwuCwEfE7STIDeC52Se65M7KIz0bm8MUYbdOk&#10;3KZ0g95/Gz8Wglndw2/W9/CTJTbwmVm8mpOsO4xXowzS/i5s2czYabVgqqEGDd5eGEtMwVZFDXZq&#10;1AxU6XehZZKRJNqje6QXuWWsLDx1qDZzk8WnSCkUlztaCiCFRajljr4Vt/ioiA3FRblNiJFUYZT7&#10;Lkk/TDfuNYnA9JFaxBrJDfvHKCzjyvaY9uWR3OeZxPGEluaRWCixN9KX0vL/sFAUGLnlyCGtkXJT&#10;NQrXHbm/tFT7fi0wYsdkuFw6k+/y/bdpn+5SpG6YKEbc/z6F5qq6G9c1vVijIC7Qmm6sWjC+UI7u&#10;jhQMWbKx3anHvYEePOZ5ezhHe7ZA8loaxcslnk9uHy9M48EY/zc6js+WaE3Xr+MNafHTyW2eZxkG&#10;38WrsVU8G17Dk0FZQnMe97sncLN7BDMdRli6EqAZ84JuypdBTyEQMZgPVsTFQstkmvXnY7CyWZdD&#10;KQ4Ul6UQkkswzPxf0yxjhfFkmvYhxTCxLYfBNEmyWYigwJDCuBknA9Aw7A3jBBPnTCjtWDD0FLPa&#10;YU80LUXAOB/KOPRAzaA7xYxitcR9Mv5sa4Ekj2QsPS+GLBPRczUOlpVAJssQGBa8YFkLgo5xVjns&#10;APWUO9p2o9C0GgTNlAfqRp1hXQ1GZf8VtFAQr73WYvFOKZonQ/Dwp1a8+l0PWvl7u0hYL37L5Pmz&#10;Rizdy8cUbdbtz3Q4/FyPietZmKeNGthNxNhBOqS+ZuNNJWpGXEkugdj7qh7Dh0nY+rISjUzypQMX&#10;UT5ij3fqJnxQN+FNAfCiULgqYqMa96Q4eENPldYRe0xUaMN8AOrG3PmFFIVBBnc/BWnYHZUDrijs&#10;tFcCvnrAGeUUCP006WOeGWAxhLgUQzJJYDDHwUASMcp3kUpU/P66CS/Ucl+V/J56YmgDM4VmNggN&#10;0wHQzQaifswbVUNuqB3l+0Y8UcF9yqOKx6xjFmig0tZP+KGa/68cpphQ7FQkm6Z14im9oHWbF2wl&#10;CKoZbzQwq+iJsDr+JhVPulwU84o3qcYP3dfClGrajuthMGx4wLxLdd5xR/uyN0amo7E0VIAVayWu&#10;62lbaEtuaBjwfLzX1IGHrX3Kje6ftjN7dozgRdcYPmGj/Xx0WekP+ErmJ21cx6+26Ptn5vFieJTW&#10;aBafb0zhi41p/Hh1Dm/mpvFqdhqPRoaw0ahHUwQbcZAvZnJysFlZh2sqLUnEwO3taNFdsUsaiyIw&#10;Iixv+1qkolfskZnCYqPIUGBIPLdJO7eNFMNGBryBwaxU93Yp96Z+aKEYmOUeTrR+0rlL8ZAlE+RW&#10;ro9pkWSESIapnyjkwuf8vxDMU5KN3P5VxEX6Zh5QMBSrxO3Q1K10AMsN1e5QxGRfyn7lUSqKGyk+&#10;5kEcGPpwQ9uBa9pW5V7X1zSduKrqwp6qB6v1LRT1VtzfnsD8KOnOVoK9XiPuDfbgydgYns5P4tEa&#10;6WpjGI9Xx/BydYYCM43n82N4tTyNpzNTyn2yX04t44fLV/FabrRGgfl4eB3PeF0eDyzhYc+Cclva&#10;g44hLLfa0GouhLYzHPXDbqgbcIN2hCIzRTKZ5bVg0Ddzs0ibnmGyHfOEdYHkTfKQzucmEo08ii1q&#10;nieNMJ6kNmb/K70iKE0zFKrpEOU7KzocMb6fi97NVNT0uEM16EMa8EZJtx0Tuw/KulygHQ2EbiwQ&#10;hS0XUcs2b14IoLikYvJBJtq3wjH1IIcCE0tSiWPCvYCs5mOoZJI3kqhyO85ATRhQTfE3zPtg4WUJ&#10;qkccmaDPML7tMXSQjF/98yz+7b8sY/NxpSIwfWsJUDGhN40H4O6PjNj5uALDjNeZ62l4/ssWzO5n&#10;I09/EknV7/H4L8PC49FzHwZ+v4CDZsYTu1/W0ekU0ZkkMmbtkGE9xtgLxDsmBp1RfCRxp2klGKZF&#10;2pIlnhQGpnk5UKEPHb9IozwS/Ug12nlvBnEw2vai0LxJleZ7DfyMnu+T4NXMelOU+FmxOPKdFBXz&#10;aohyArT8Dj0pyCj7WKeC8/+GxSC0bDLArybAuhXN7wxX/iffKZ+zbkXxO6jUFCYNVb2BWUKEqXbc&#10;mzTkrTyX77RsyD54jCv0zLREjav8XZv8XfLb1sOURwN/b824C0XHDaZVH/7tTqFygnbGlaLjBvM6&#10;G8+OD2xbPmhfD8TAegzG1pIxPE7KaSzGhroeu1oKjaYJdzStSoa+xU0mJj5nY33aPYon3eP4dGQB&#10;X9Ei/WJ1Fz9eWseTIQYDBeT14iy+3FjEmw2KzDZJZ4vksz6LT1em8GJuBM+naB86mblLc9EeE4nx&#10;tAxlAfDdmgZcrdG87dCVOUf1Ztyqp+0htezLbWWV+hcZZSJdCdlI3wxJ66bUy/DxPkXkNm2eCM1d&#10;Usx9Bv+jpl5lsXK5I8JjGbamyNxp6cV9G2nm6zqYpyIwtEdPpF+GjzJV4JGFAmQZxcMmCgzF5SGt&#10;zkPSiHQMK5aJFug2BUy2byZTykjTXROtkPHtJMMbui4SS5syifKqqo3C0oaNmmZsqqxY5e9bMzYq&#10;a/Ludjbj7ngPHs1w/4sTeC7naW0GLzZm8GxtCs/XZ/ByfZrncJokQ+GbpZUjzTycmsCNji68GJvB&#10;TxYpMqMbJJZFPBqcU25h8rh1AXfbxmhP29HXWgVjRxy0A8EMemcMbKZh5mYpVD1e0Az6YuN5Hfq2&#10;k2EY94F+wpMC4kF6oe2hZW9hu2slKbRLUmMcWKTNT/mjZZZtjuKknyKtTLG9TwRAPeCBinY7rD+t&#10;xNRhPtQUHA0tmZa2f/FZodLHU9Xhik9/N4a/+Y87WL5VgzKrCyopRA2T3qRuiSN/Urk9WrdCSTI6&#10;WCVpc3+2tTglySfqPiAIuKG01w5plhOMh2Alkee0naeI2VNkXDCwF40bpI/rb+qU0a785itI1Z5G&#10;eSdpZJZCyIQ9eTMTt77UY/dFhbL64sFrI4Y20rH8sAT7P1bRuTggw3KE8e6C2gkXxpAXBm6mEzhc&#10;UNbniOzWs1DPeNEiUYnMxLAWniCxRE1UHXnevEaF5tYij/xbgtfEwLXSW1l3iIa7IWi/Fo7W3TB0&#10;7cdQbMLRssX3bgUxwHkhGOB1U7Qyw1dIFW7c2dutnr5MDkg948FHZ1RSXeuJdA2zXv9bfER5DcRC&#10;sTiaOS/ul1mBYiNiZuCxClVppB+GYqMmjmpmfZT3mImRTRukJ+7fSDrRLVLJZ7lfWiI5hjqeDMMS&#10;hZL00rxJHyz9MTu0RNeJhzfoHa/5oPNmMDpuEHu3/NHD39e3E44uXtTB1XBMD2dhzlSIbUM9M28j&#10;ycKM6/WN2Gcw37d14zED9HkHs33vOD4ZmcUvVqQeYx53u5l5R4bx2fI8Plubx+ebC/hsl4Szu4TP&#10;9pbwhkLzemsWrzdnKDwz+HR5Ak+n+nHdrMdyWSmWSkqxXFKOzYpaXJV7I9XosF9jxH61CXfEFlFU&#10;7ssN7xtacFfFv1WkG75+j0JzV0afKIa3aZfuS7GdTD+gwIiwfCMuIjSP+fjA0kMLQ8vU8rYwThm2&#10;FkFR6lxEOAbwoPnt0LSMIEk/jPTb3OPnb/O7ZH6SrFB3j98lxXUycqQQC8Xlvtxn2jxMq9ZHkekj&#10;wfRgT92KHdLKRm2Tsq1W0xaRwrZNzbjWSjEcof2cG1fo5NP1OXyyOY+XW3P4mOL8MUX55cYcXm3O&#10;UWAoMiu0nEsjeLhAAlsYw72pIRz2d2Or0Yyng5P4YmYbzwZltGgCD9qncK9lBnvWDky3q9E7lIO2&#10;6Vg0TUVQBBgou9kYulGEii6ScTeT13QoGsb9UDPkweCxZzJiW6X9rx10QAvbXdOyLwyzHmjm896r&#10;8RjeT0d9nzuqKVbSX1g3wnbPz2qZDEs7LkI36YmSrktMqpFs6wHoYKKWxZrWP63B1O1CUoQNE1fz&#10;MXtQAt0o2zsdgXQlSKxUjDigZOASbIyF+aeF6NuNp8hEYOBGNjIt55HXZkfbn83kHo6Mlgso6XNF&#10;evMFRKk+RK7NDvmtDjxOxu96EJM2ky1pK1JzBEmWC8jkZwt6nZHdfgkNFK0a0pNm1AVz93MxfkPq&#10;w7TK1IbJ+8noO2DSX6GrYTzXk5b6D9MpZrSBazHQ0lIW9V5B6SAtkjKZjH6t+1os+vYT0HVVLE00&#10;2rcjFdwZOkxB17UY9B7Go/9WAgbuJGDwbhzGH6egWzpqD6MwdC8BIw8TMfKA/7vH77kVBesu6WHL&#10;lwHPgCYlyKN1J4AH5Q3DshftSCSf+yrC1Lwp4kWFp+g0zHoqm27BWxEMeWzgxdPMvX1Nt0BLN+mi&#10;CI+aaFZLRNMtMJMQHZs3g3lM0dwPxWZdhMQNhhUPNK57wbjqQWKhV6Ulsu4E8X2RPPZI9HEbvheN&#10;wQeRGHrI54/5e55GYeBhGPrvBGPwVihm+bvWnmZi62Ex1uYLsWwpxIa+HttqLbOwFrs6Pba1RtzW&#10;tuE5M/3LgUn8aH4VL0cnsWkw4uFgH94sCcZP4uPlSXxCEXnJwPhkZwGvKTCvdxbxKZ9/cX31rdgw&#10;mF6vUXDmx/Hx6AAOWsy4qtdivaYO65W12KlqwLUaPW7WkWZqTbintuBhgxUP1BSZeivuc3ugtuGu&#10;mgKjrCsjHcK0SrQj+xQgEZnbujZFYMQmyZyltxutErfHFImH0pFLMhH7I0V0Mrv6wEQqUazP26rg&#10;29Kfw/ffMndQMNpJLGKPSEgiVCSXB7RMD0g5d0ktIjB3TQMKydyWxbhpmXYbbNhSN5MKzdjRNeO6&#10;zLHq6cP9oUE8m5nkOVigsCzg4xUKzMY8PhUx+frcvaCoPF+bxserU3xtlmQzjseLFLAZitdUD26O&#10;d+JwqB3bLSbM16rwdGgWL4Zoi2hh77aP4SqFcr5Vg862VAytsI1vRJI8QjGwnYnulWSUWB1RK+Iy&#10;GozO9RQ0zYcj30Y7YjnFID0L7ZQXqocd2D5SMHCYRBsvXQaOzOIpeP7vejB5K18RlfzOSyim/Snr&#10;cYJmypdWxh7NJJHaSSfUTDujdNQedUx+kjytWzEUk0C0LsWgzHYFLXNhJKMImEjlhT0Xkdx8CkUD&#10;DqgcIzEwqXbuxuLh71rRshwJ1agPnUcUIlTHkGS+hMTGi8jvdkeGzQHeRd9BdP0JlHR4oqjNDZW9&#10;pKJ+B1onN8ZICLK77BBnOoUE81lUjgr9RynC1EsiKeg+h6Lus0qHbv+NJDoad9h2/NBzEMEYD6MT&#10;8ERW2xlkWs8gxXySROOvdHWU8Dhzu87hna5r0Whjlpat50YsxSSaKiQUE6S8ZmXwN/Fv67aQSjSD&#10;UsSGgnQzjCIRgv7b0crzvttRDEgG7O1wjDyKw9B9vu9WONqvB5EIhAp4ofZD0HkjVDm4t98h/R60&#10;Qwz6pg2hFF9UEb1qxp144PSE6ySr7WAKguwnQXneuEbCWXDnoz+PKVyxbOVDV1AxfBnVEw5omHNV&#10;xKVlm5nhWii6boai7UYAT4YvLJsULYpN0wYFif+37cooUyAvLglojZaIxzj0KArDTyMw8jQEfff9&#10;MXw/jN4yHdtSAfx5PpZuZWF9vhQrzaVYrC3Dcm01NtUaIr4Bt2iZHjP7fzZOhB8cwVqDGgedfG28&#10;H89mhxkob8XlU9LKq+0FRWAUkSHJvNlbxmdXV0kyiySbZb5vHp+s8v3LzOALtFyz43gxOoQ7bW0M&#10;TB02KusVoZHh6QPapjukl/u6dhyqWmidrHy04iaD922fDANXWbyKdENhOWRgi8DcNdAqyYTIJoqF&#10;jCw1duKhseOtwJhJMYpADCp9K9KRe+freha51esh9yUdx3dM3KdBKoX5nXwuy0LcNQkhkV5IKfdp&#10;i0Rg7pJapBBP7NIN7vu61obrfP9BKwWuZwBPR0bwyQzFgsTy6QrP0eqcIi6vuL0m8Skbz9kLisor&#10;2koRl4cLtGlzwxSXSeXx7swgDiZ7cG2kDdeGW7DbbcReayOmq2qwTBF7OriIex3juGbrwazZgPmp&#10;OlgGw9E4xyQ244jO7UQ8/lUPfvyXSfStxKO8+TL2P9Hjd/9lA3d+bEH7chRGb6SjeSFYmc/TezOZ&#10;bVXI2ANFfZehm5Mh2mgMH2RCP+aHZPVHyqCEeTECRR32KO91wtLLMkw/zVbavoEJL6frJIrZfrM7&#10;zyPFchL5HVfQvBilFObd/WkzurdikdVyDHndF5Haeh4ZnRehXQ7mZxzQf5CKn//3eVJTMvJs51Ex&#10;4I60litIabFHFC1PZqsjkik0kbXHUGBzg20xBV/8SRbvn8SjX3aS0rJpm5yRYDyBpMYziDecQVGX&#10;OwopQjWjQdj8qQktpKuSoUvKQEkHQUO/5A7toqMSQ9WM03oKTPmIE22bO10CKW/ci48+KOy/jAbG&#10;8zsiJJZV+snVAIpKMJr4aBR6UEaPfGmTAmFjIJtplaTfpWmd4kMb9DZIRQD8lIC2bPK9296w7flR&#10;iGifRFiukygOwik8UWhlIHdRiNr5WvOWWBjpA6E9W/emWJAwVjwVa6Vd8IRm3l2xN41rvooV67wR&#10;yf0E8XNvLZCIkrzWRUHsPUhAz804tJKERHzk/y3b8j5anqu0c7skFh5T69UAHqMPvy+In43gdwVw&#10;H27MBE4wcH/qaVcSkQvqp53YYOx5LERevt9KCmsneUlh3sTDaKVQb2k/HwtDuVi1lGPDpMVegwkH&#10;tWYGtAWP2ykmvQOYKinBuk6F230MuiEG7zRtyMIwnhLjn69OKFlYMu9nV1fwxbVVWqVlfLG7ii/2&#10;hGLENi3hkz0G2C7FaGsGn5Fsfry3hh9vrOBeNz1xsxU3jE3YrGnALi3TDekA1lJQKCrXaZHkpvMH&#10;Ghsfm3BLKoIpMLI9IGnckxEljVQIt5Msuigib+lFFrm6R4GQgsL7JJQnMlJEehGhuCfLMWg7lP6m&#10;e1KtayCtUCgU8eL2gGLxkAJ1j0J1X7FgctcF0o4MW+v4OolI+mRuGEhRplbcsXbh2RDFc2YeXyzz&#10;t5NWPqPt+XxT+qYoLrRDb7aXua0o5+I1t08pMM9ILGKR5PEpraQiLFO0XWO9uDlK2zXYhr2BFlzt&#10;b8K6tQFrRhUW6uvRn1uOg7Zx7LeNYIbWc7itHLNbpagkWdTSyhcOnEHloCu6NxPw8m+78OJ3HWgY&#10;cEPrYiSm7uSjYz0GdUMuSiZvpE3vYzafflKE7LZzSLWcQB4tT8WAM/TM3luf1OPRL2xomQlDVac7&#10;CprsYF2Mg3rIDx0bsUoHqY7tbeROEswr/hSnS6ib8UEOaSeg7N+gaysV83crsfKoFlsfN8CyEM3g&#10;P44Cfn/+IIOZtquc5G7diVSWt5TSDekrrR5x4Xe5UIyckEwaybReRg5JqLLPE4VWB8zcLsO/4Bl+&#10;/V+2sfSwHl07WUzofojUHkVC03mE1NEqmS4huPwIAio+5P5cUTXtzn05onjAjqRFyzhmR5t2nvaK&#10;NEbbVjRgj3zSVbr1FF93UWxR6aAddCuMxZ1gvGPiyZLhLAsFRE6c/N1IKjAuEpVoPcy0LubVYPqr&#10;IKVjtpHvbaQISX+MZZNkwy+xbocowW1c9iSFUBiozNKH0bYXTBEIpwhEKTUp0t/Rtid9H/zfVXkk&#10;WfB5M98rRCGbiIh1V0jFRxEL+Vu/5Mmgd6QYMFtM8nHOjYLnD/2il0I90i9k2ZARKv4oCqbSF0S7&#10;JMfXei2EIheB7v1I5bvar/H5zVgeTyj/ls5pb9SO2dPj2imIW9Zrj8L2yyjt5knlBa/kidWwMWhn&#10;qNZjF3l+XJnxPNExGo7RtnQsGaqxqzLSsphwTW3EXWsrRnJyMFFcgF2LHtc6zbg7ykCe7mEgMIin&#10;aEvmKEJLJBJm3tcMpM+2GFzbixSYFXy+Q5LhJkLzxa1NvLm9jtf7FKGba3jAYHpKmvlkcQafr9BK&#10;zU3jVouVAqOmwBgoLEZujbihasKBLDTF7bDegttinUgMjykAD4ztyiaicNckw9YUlUYRFdomPhcS&#10;uUWxUOYtcZN7Pt2VOpavhekubeBtDT9HoZHlJO7zu+7zcw8pTEI/T0hEj2X0SCwTv1PmNh3y8dDS&#10;if2mNtyyibCM4vUUhWRxEZ+tLOHzdVIbCeXNlgjLrEJ4Yhvf7KzwXKzyNVolbs9WpvBocQxPpI+K&#10;22MSzL2pfhyOdGF/sAM3+jux3WXFZmcTttoNWDbVYllbi5nqarSm8JrUGLHY2gqrJhP9o3noWI5B&#10;cR8DZsKNNuHcW4HZiUfXdiSm72fBshwE9QTtOe1QCQmilJQibUxNC6/i65aVCGQ0nyUlnERa0xnk&#10;2i4is/E0A7kAj37egvHdTNS2emJ0Kx9//G8H+Pi3w7j/M9Lb5xr07cRB1s6V+pTacXdaJk+UDbog&#10;XnscVT1e6F7NRN9qNvTDEWggZWVa7JDb6wDNWhiKKC6prSdJDnYYupWM1U/LcOu3BiX5V4+5Ibfj&#10;AknCg3bMTaEm60oU8i3n0DhJ8XtWi57NDKQZLsO/7AcUlxMoHPJCdq8bQhtOIEJzGuWDQUgw8Le0&#10;2aFk2AmZHWcpQCcRrfkIeZ0XaJnOoWrAEUWdtEGMkczW04gzvI9Kkoz0E1WO0g4yruqZuN9pJL0Y&#10;l/2hISbK6JB+0ZcEwecLpAk+SmeriIoIjH7Rn4EtAvO2b0R+kAR35/UYikeEYqtstFRSaDN8J5EI&#10;F0fbJf07kbRapKQVGYWiryVmCQFJn4iaBCF9NEIw8vpbe8P98FFGeYRkxPbUT7vw5DmipJ+ZYsRe&#10;6RgWKyX9MdLJJH0yKmYG+R1GiqT8DqXvhkRUTzKpGafn5Ptrx51RN+GKsgEi3CytFoXSuMjfOc+G&#10;M8XfPekDzYQ31OOe3Pj5SdLVPM8PH6sHHVDWdRYlPad5cs+jUueEwYY0LNXVYK6iGvdsbVitqII1&#10;MhLzlaVY09dj3aLGdocO1/rN2B9qxsEIA3uyG4/mBvFieQwvaYFer0nn7rxijd6KzAq+ur6Or+7s&#10;4LM72/jy7i5eXlvCnbkhfEo79cMbG/ghBegrvvcn60v4cnQMzzo6KQ4yN0kExoR96Xym6D3S0qKJ&#10;HSKxPGawP6QgyPaIYnOHNPHNdo8iIQJzU2f93xW/YnVkExGSUao7RgpVI8XFTDGiCB0arBQjK0Xk&#10;7To1spzE/SbSmqUD91r4/yZatRYKWGcvHg0M4dn4GD6ensIn8zN4vTSjUMvnG4tKn5MQy6e0Pp9S&#10;bN/wPLwRu0ih/WRDbNIcPl6dwaOFMUVgHnK7PzuEe9MDuDXajf2BNlztasZOhwVrNjMWLTosmtWY&#10;UVdgqq4cw2VFMMTEQ5OaiO7WcpTVeqHK5oWFj0tg3oqCaiEIud2XkNd+Ec1MphO3U2Am+k/fy8Tk&#10;7QxY5pjoFkixh2mwrYUgt+U4VKPutM7VKGSQZdkuIdFwkuJwDFHVP4B5Ohjrj8sxtsMEdLMKtz9t&#10;xa/+cQePfzFAezKF3/63DQZ5MiranVHW5oQcWh81qaSgxw7Z8l0M9Fs/bMM/4RFGr5UhvPQI254/&#10;bZQdyia8kEGxS+IxVI6RvtnOm1b9MHArjnY/AmUUwYohR4rMOYreMdSOuqJu1A05llOoH3JFy2Io&#10;dKMBtHChKKCFyrQysU4EILvDkaJyGjUj/vjxfyIl/7YPXdfTUT7sgjjTUYSrjyKs9iiyW68ox1tO&#10;6yefT6WwpjWfJoSEM7ZoFXsuvx1Jpn5UMtbekSHmt+JC2yJDyyQX6TSVoWkZsZH/NTB45TUJYiEG&#10;6ZSVIWDzGulG+md2whUb1Ublt26E0ofKc+lRDuCP58URIaLANK3KKBHVnwGvnnVR+lJkEztjWqW4&#10;UWAa17xJHjKiE0bKCeMxyXGJML09Lhn6UjGj1FCpRVikY1hGn2RUqXpMius8qMBU115SSL8U19nz&#10;wp1HTvtpFHRTFKiyb38TP0fxaSYldZJqmnncIqZ6vtZI9W3hsVvFDrLBSSGRQepzxn1Q0++o2KkG&#10;Cqxm2BedHbGYbyvDXpsB96SeIiIKzeHhmGGjnq0rw5KxGguNlVhrVWOnU48bvU04HLTh9jgDcYY2&#10;ZH4IL1cnlf6Z1www6WeQvpgvb27hq1s7+Mn96/jRnT084v/f0Ep9tb+JL6+v4UtaK6Gdr2gdfr61&#10;jJ9tLuNzEs2Tvj7c7+jGoZlCoZcOXYoCqeTB14QhpPFIeS5EIsJC0tDb3lb/aqVwrxm3Gmy0PmKf&#10;REjkDoktODBZcL+V4tTdjaeDw3g5NomHvX243U4h6mjHnbZWHFopMnzP3TZ+tpNbdweejQzSBk2S&#10;uuYoJG87bF8sT+Ilf89n8nvXZ/AJrdGrNRkRItFcXcdn19YpMms8H0v/W1yeLU2R4EaVfpcH8yO4&#10;NdmHG0PtuNprxfWeFmzYtJgjscyY6jGpr8GoqhxD1YXor8hFW14KKoNpK9LYRsy+yDPJcK0fVLQV&#10;GUwUOV0XlX4UZViX7X/4RjyWH+dj6pbM8YnC9M1M/PDvh/DlX4bw4GdmqHqZ6NqvoHktlkHlz8QV&#10;gEISQLjqCIIr34VxJhgj19Lx+d8N48s/TKFjNhHG0QjkNtozQXmhYSwEqbqzWH+ux5O/GUbFsBvK&#10;xpx5PPJdnshqIU31uGD+QQUJJxP5NjukN11AMimkkLYthQGeTEtSRotSw89VD7/tOBYgSKWoaGb5&#10;W4dIHrbTbO+0TCQa7aw/YzMKDUye5R2k8mEPWFejSe6eFKMrSOc+S/i7GtnOdz6pxcNft6JjNx5V&#10;Yy48P5cRWncMsbrLJJULiNfTErbbI8fqiGj1MQrTSejnw1DS58TvcEAFSSzLdhb53VfwjgSrasoT&#10;2jkJrreFaFIv0rgSQp8VrLwmFkmsxzfWSLEmyyQFBr/8LSQj/TMyvP3NZt2gCPH/UtCmlz4V2hp5&#10;1EtgUqiELmS4WD5vXhdikUdffi/9JG2W9MOIEFWN2ivD2kInMpQthXRSUFdBP1xLEqnhCZC/Sxn4&#10;slUzs3yzVdCvVo2SWCalr8VLoR4ZhTKR2My0dJZNf1qnCKXjuWWPIrYmfT+kIZKNjhgsQ/g6fk5H&#10;MWqYcVPmoxjmic0UXxFiEZ7G0WD096Vif9iA0dwcVNg5oSUiAoM56Rgrz8F4XQHGVQWY0ZdhzlCB&#10;NRLNbrsRe70mHI614vZEJzG/lwE09rZvhkH3OQXksxvc+PjDg118zMD74sYmfnSwTbLZUOjmCwrM&#10;Z6SZz/e4XaUo7ZEG9igy28v4cmsNny7M4cXEOB700kKQIm5JR6yOtomEIttdoZav+0+kluZARStF&#10;O3Wn1oIHstAVKea2niIlhXr8/MvRUXyxQFuzPEdLs4QvKGqfSFHbFINutBd3h2iF+rgfbnf6aJ36&#10;KUa0LU/GaAenR/Dx0iTFQkZ+KKabU3wc5998bW1KEZwXqzIMvUJq2eBGW7i9yv/P00ZSNEkuQiy3&#10;p/qwP9qF68MduDrQiq0uCzbaGrHWrKeIV2HKUIYRdSm6K/LQXpwFW34ymnPjoEsLRWGwKwzaCNQN&#10;eTDgLiPFcoGWww7x5mPIbj/D4PQkHdsp19XERDZ4kIL8tnPIYzDXjbjzc+4wMfikolc/5c/XLyFO&#10;x+CiJdItx6J8LBChFJgE0ykUMGCrmOH7tpJw+EUTbHNxSNdfRAnFJYkBmt5kh8p+fwpRPLQT0QxE&#10;B6TxGFR0CNXT0mnqyOQWjo7tGKhonRpmfEjcrojRHEeK9SKSbRcQYzyGwj57tn8m6WkCAtup0H0K&#10;Bca8FsEYC0JG23mUjbhRlEjuk74oogAkmU6gfMBeqXavn/VB1Yw30rouoIBWqIyxpOPvl35XKZYr&#10;oG0s7r9Mq0RRMV0ixVzkbzyF9FY7ZLU6IJ22La/NFSmNPJc2B9q4izxn9oiu/wA5JDHtbAjeqRqR&#10;ClgJVJ5E4pd62peC48u/GcxSXStVtfMMJEVkpGgthAQTqowq2WiLhGaat0JhocBIHc034iIH2UJB&#10;sqz4c6N4iD2iFTEKJfBHCB3J0LRQgyivjv/TznsowqWeEfsjwiAdr2+HruWxZoIqP02/SsGpUrye&#10;I1VcBIhec9iRYkIrpPwOd4qJ1NvIaBRpgwKh4QXQk3SUfS15Ukz4WxeceSFcKHoUlXln7sOJNslN&#10;Ea3i3ovKVkorVdJ/kZmKxMX9yPSGUu5X7JkUG6mZRUy9gei3pEEd4Ik6e1c0h4agLyMSI8XxGClP&#10;x1BlPkbqSjCuLsG0tgyLjdUMiips9emwN2jGzUEr7kx24d58P15uTOOLnSW8Jq18frCFewyuj0k1&#10;PyTNfLG/oYiPWAgRmC/5njc7i/hke56vLeLN10PeMhL1hturtVk8X5zE84UJis0oPh4fxbOhIdzv&#10;6sWDjh7cMttwUwrylDlNtFc1RuUWKLf4920TqaetB8+HhvFqagJvlmlpNubwGUVCCgPfiK2RgreF&#10;cTycHOQ2gDtiV/r5WygAD8Z78GCiF08oDC+k32R+WOl3erw4SiGlsGzO4CXFRehFBEas0KcUrTcU&#10;Ftleb68o9PJknrZoqh+3R9txY9iGnf5mLLebsNrWhBWrGUtmPeZ0KkypqzBSXYSeohy056ajNYvi&#10;khMLbU4oSjI9kZND2u0Kkmcr4wAA//RJREFUYxA5onDoCjI7L0G3FszHC8jqINmyTWmYUOtolWtp&#10;h3ULocjpcKAtcURS81kUDbiwHfkhj8RT2HWJZOCuEIVP2fdQ1O+H4gFvzL6owqM/dGPuURmqe73R&#10;sZSGwe1sFLW50Fb7IMVwEeGVR1DW44co1Rkk6S4hsuwoYupPM+Pb0+6EoKj7Aq25EykqAVpajjom&#10;ytwOilOfC/frhGjasMSmc0hoOotUCo2aCa+O1r6GMSwVtVJIWtLvqlieurlANDAGNctBpCQ/5Fqd&#10;aeE+wNjdXPTupyO3zRHlo37IpwCltJ9FxbQPSrnPHLb3gmHS/4QnxcWetsgZSY2XEaY6zt/7PuKM&#10;9kg0OiKGglPc6Y2CdlfawwsUlouIVV1AQsNJ2Jbi8Kv/vIp3imklSqhSZVS1soG3FCCoU9rvTEog&#10;uvFgywddGdAS1KQGUUwpcmMWV6wGg1/6a0Q0zFJ0xE1Go6RAz0LBsfKxdYtixE3EqEUeKU5St9K6&#10;E4m2vUi07kZQrORvqvbe2yFz+b/y3k15L20X39N1I5qPpI1t6SAOgYGipaUwaYSSaN2MFDOxcDoS&#10;ln7Zk48kEdouDW2Y9BkZF7+2W7Rjpk0viozU1nxNVkJMFLAaWqiKAXpdnpOSvgvKRMoKilk1hVjm&#10;aElHcDWFRiEqNoQGio2Z2avRGAJNLBumbyCMoRFoT43FQEEKBoszMFiWi+HyPAyXZmOiKhvzqnws&#10;aIsw11SOtTYNrvWacX2AFDHRhqcLQ0rgfr6/hU9IMc+3SQwHG/jiJsVln2RCavmUIiKjTlKo90qK&#10;ztam3466KB2jFJxvis82ZhTB+VQEiK99IRaEVPBmlZS0PK8Ix6vhUbwaGMHj1h7cbWqlFWrGw84e&#10;vBqbwGcLDPpFiokMGa9O49XKOMVgBM8WRvBiaYLHOUurM43Hs/z8zBAeTg/g7ng3bo/Rgs300wIO&#10;8HEAj+eG8Gh2EE9pbWRI+SmF5hWFRY7zxcrU2+cb8/hsh7aP1ujz3bcdu1K1+5gC82BiUOlruT7Y&#10;is3ORsyaKSiGesxym26owiit0EBZDjoLUmHLSYUlMwWmjETUpoahMMMThZXuyNY4EetdGDgOaGC7&#10;rGfwFfNaxptPkgrOoYC0m0/7kWTjc7b//G4XZLTSAhjPI0R9BNk9DsjvsyPtnGPi9abAkIT4nrRm&#10;0keLM+J15zB2X5ZCKEbTfCSWHmvx7/FMuQ3x+qMGDO4UYGy3GEu36rD5vBFt65koZ3D2rGRg5EYF&#10;0kyXUT3IdsrkeO2Lahx8pYasqFfR54b8Lkfkdzrw+O2Qab3A/ToimaIXrvmAFOLPzZcidJZx6aUk&#10;35z2y8igYGW0X0QF23QdKSWbf+c2OyKu5kOkGk5ANxWOmLqzCKr4CInmM6Q5e77XD/EUrrT2C4rg&#10;JFkv0fqR1tq8kd8hZSOxJBdHBFedREzDBYRWHkVW0xWKpwviNKcRUnEKsXw9q/misrzpk1+34R3B&#10;KsnSpQNXUNx3GUW9l5SOmgKqtGy5PEh5LOy+SLQ8r2yF3Zf43rfvL+m/grJBmUzIwBMfKXZErAiJ&#10;oYHPtaKq0p9D7BRqMVAEGsVucRNBeFvOT0H6erPJCBAtl4iRhX8r/Tz827YXir5bceg9ZODeicPw&#10;/UR0H8Sg/ToF6irFiVvPQSztThTaroag41qIMopl2yPWbgegncLVuhUC22bQ29GqHXrSXQrDCm0a&#10;icYko18rFB4KlJb2Tayd2DrVJG0WBUYqKeuE9uiXpfpR5mUJ0Rj4W03jfuga4rHp41AZ4IxiZ56D&#10;4Ai0paWjr4BbcTKGyig0JZkYKUnFRDm3qixMq4owb6jCmrUBWx2kmV4jbo234/50P7P8NA6m+/DJ&#10;3iKFZR1vpAjvGrO6dIR+LTDSZyMCI52jIixvLRMp4P/xXB6Vv3ekE5kkRPIRsfmcgiRTFj5foYDM&#10;TePz2Wm8nBzDSylwW+J71/nZjWV8zP8/lRL95XHcmejCwUgbHlEwXlLU3myTkrh/GQ17Skp5PE8h&#10;kUmIMmI20YN7JJh7k283RWAWKUwyvEyBebZMcZPP8nte8Lc+X5qiqMhxisisKIIpo0R3ZerE6DDP&#10;TQfPkwlLjQ1Y0NdirKZEEZbByix0FyfAlhcLM4lFkx0FdUEMaktjUFUVjvxq2pLai0jQn0Wk9jjy&#10;GLDapShmeGb8+TDkdrogRn8aJUNeiDGdR3D9hwhreB+xxpOIbzxPUriEENUxRGiOYvxhKba/NKC8&#10;11UZOZL3xOppHwz2DFTaF9qIwnZHpBvOYeJWFb76wwL+8Nc1/Pv/eYg3vx7D7/+6jX/6r7fx1//f&#10;HTz6ZT9GruVTfOqx/KQBVSSgSgqbLNT9q/82jds/1qN/LwVtG0ko7fNCivk893UU6RTDwj4HVJE0&#10;pP6khu2vkPFbS2Iv6DtHsTuC+kkfpDPIU5pOk248CQrOiFFRjIZ9sf2GwnWQiwKrK0LLTyCo/Agi&#10;G46hYowi0ueOGAMFhvYmv8+ZwnOFlHIZASUfUTQuY1hWwHtcguIed4RVvUda+Qgp+pPI4THl2q4g&#10;rPIYQqs+VPpfKoec6GiC8Y5YBu382z6Rt1aEmE9heLu5E61oQ0g30mEqHaciPorA9FK5qOjfUE8x&#10;FbCY4lQ1yh8tVkX6PmQiFD2lLK0gfScNVFKp/FNzfxoSRQN97zcVujJrW+pvTEsiRlKx60XcE0sl&#10;/Ty+3Pg/blJ8J9W4RgqDgVvjui+aNvna10PdfbIcxIN4jHHrvhEK226AUhDYfS0Uw7dlPZjYt0s4&#10;UHxEYKz8rHXTF42kGelcHjiMQ/tOGE+OD8UoUHmU2eSNS4HKchEq2sjCzsuwLIVg9001+vaiUdV9&#10;BQ3ERIOJvzHXCdWRTqgM88ZQXTEppQxtpeHoLKcAVWSgqygFfaWpGKnIxExVAaZpnWZ0lbRM9di0&#10;qrDdpcfVISuu9lhxON6LT2l7hFpeUyxe7SwoAvOJFOnJ9rXAfELrIp3DIihim2QTC/X53tt+mrdk&#10;Q3uzN48f3SQFbVNUKDaf01Y9k05TCsH90R7cHulmQA+QiKQUX757AU+Xp3BvZhA3htqwKCNi3Wbc&#10;nx2gMNDebEm/iQjcHClkmsIxikcUmYfzA6SYLhzSKilCQ4ERinm2OKoIjBCXCMwzCpMUzD0nsb2l&#10;FdonPoq4CN08oq06GO3CVncr1myNFBYSS20ZpiqLMViQja78DNqgeDTlxUCbFYn6/EgU5DBQKr1R&#10;qPdFtsEVOc1uiDWcR5D6OLeT8GPGjtGeQ4zmIsJqjtB2+CBCdRrpNkckNNoxwM4gwvQhUmidCoY9&#10;UTbqj9rpMKRYLmHiYQXu/bYX+qkIpNMeCUUEVH4I+/RvI6jsJFJNTkg1MimTFNINDHoSyu79Kqwc&#10;lOLlL/rxH/77bfy7v2xhZCUXcdXHUdvvi8JmO6RpT1Fc6BIYS7II/OitFJS2nkeW8QzKOj2QaXFA&#10;MkkhvvEMSodpYdrPo4RA0LUfB/MGE/PVSDRfjaKlcUbp4GVamnNIMp5mcg9F81qUUoQnKxEY5oKV&#10;+zAtPa9BdV8gEtRXSBznkUTxKqCgpLXaI4L2RmxRQuM5xOmvwCH5W/DKeRc5LZcUV9F7kEK653sp&#10;sJnmU0jSnEIRRbW4ww0+ud+DW+a/Qc2YrzLkrpkPxDsyJ8e8LvUtMhwtnZ/fdOaK3XjbP/K2/0M6&#10;XBk4w5LRnRVhKeqRziIHRVzksaDrIlHugiI+/7cAOXBnYrdkmFm+x4Mo5qIMYVWPy/Cx9P+4ooFC&#10;JHM8NJMeMNNHyqRLESehH6UWRzpmeUxNfC4WTHrN1bOuUM+5oFGZjuDKzUUp9Bu8FYnR+3HoO6BV&#10;uUYKWqd4rHqicycINopT6zYvCm2WheJko7hYt7iPDU+0kGo2vyhD/81YmBY8+V6xeKQd6Sua9UHT&#10;aiAOf2lgA0hD51YkBq/HoaL3AkxzPrj5hQ6DK4kwd3iip4/f3xyKl8+GsL9rgqrUCVZ1CIYbM9BR&#10;kYKO8nT0V2VgqDANY7RPUw1lWNKTZEgzS021WG7VYq/Tgke0HdK38oLBqwQig1OK86TQTCmT56PM&#10;xZGAFTskVkiZ20RBeUsyC4pVkmB99XUF8Utun1BsXmzwM5szio05HO2gIHRif6Qdh5M9eKZ8n5Tf&#10;T9PiDGN/oB1j9WXopcW7RdF4RiERGvl4hTaJx/ZavpuPYp3uk7qEYO7QKl3vt+Imhelw5K3QCPl8&#10;Y5GETp7wUalp4e96wu96oAw997+1VSSeO2Pd2OtpxopFi2VDHaYoyIP5aejL4fnPSkVzdio0WQmo&#10;J71Ul4ahRhWO1AoXpOhcEK2/hEDVcSQyaNK6XJHU5owQ7QX4lB1FeP1ZRKkuwD3v27Tj+Zh8pEZB&#10;tydCa08it5uUyqRSKdtCAIrHmcS2E1DY74bifg+U9Hoi2UDxIW0UMw4Sm87Du+RD2oRQxGvt4Jn3&#10;XcSqTyPXyljpcVX6UaSe6vZPWvCLvyzi5Y/6UWF2RWTFUYrRRWSaaMM7nFBECtAwqVto4WV5BhUD&#10;tLDlMlI1ZxCvPoOcDg8kNl/h8bkgs1VcxUXGajDyus7BsBqMTP5dydgpHXJAIeMyXncKdaNBSCeF&#10;xWuPonbUm27kElRTPspyKFE1R1Hc5Y9o7VnE0SaWT3qhjkSXaOE+ud80qx3SW9zgkvE9+BX+AOUU&#10;wMG7PN90IvVTFN1RX1qt00jSX0Z+qxsyGmknqy8isPgIakYCSXWnaO1c8I6M3sjcIKmalU36KERo&#10;3g4Ni62RehiZH8Tgp8dTM+hlNKZ23E0ZvZGZzNKxKsslyPCwCEppv/3XpCPEY6fMxyjtk/85KXMU&#10;8mmtykk4UuQk4iQIV0kRkmUi6mhBZH2ZKqlYlGE4XsS6Uaq7WDDSlCJCpCGDMuHRA7olL4qD/Aap&#10;oZFpAPx71YMiQmGggJiV3yWzowN48aR2IQcLL/JphyhUW7RLGzIa5qwIjNTmaChaMhFs49NSDN6I&#10;pgVyUSa0mSl4XdfCcfCzOiJmLHS0Tt1Xw9BMYV56XoCDH+kxdpCNqTtpuPWjcszcSsThmwbMXy/E&#10;wl4B+idiMDAcB5s1Fo0N8bBU0c4Vx2OwNB3DMtpEoVlWlTNLV2POzEzNgL7WRZEhLUhgPuSjVAJL&#10;gIqwvJ2LIxstxyoDdnmUwjBBspARmQkKyxTfO65sL2hvpCP1+RKpgds3NuXJ4ttAl+AXERD7c3Ok&#10;VREHqS250duK5UYNuvMzoYsNw6y6Ep8s8Lul30SmMVAUXpJKnlEYns8N4z4/dzDYin1uN4fbKQ4W&#10;XOtrwQGfy/cL1TyeH1HqV2R7xH0/5e+RqlwZfr5PQZX3XePn9rqaSHU6LBjqMVdfTTHORmd6HG1n&#10;NJq56dIioSa5lOWFITtXhp9DUNnpjyhm5AjjFQTQunipTiLCYodk2qFEEkpQ/SkGjittdDEzNym8&#10;xwsv/jKP8fs1iNOdJNEcVfo3WmjF69l+6tYCSTK0SUT+sjFPhR4iGo4i3ngOGUykalJ3Xo8jaibD&#10;sfeTPtroKLjnfAdh1UdQ1O3O2AmFdsUHNbPu6L2RgtHdDOzeq0NFoxNaZhLQPJOIprEodC3FYGg3&#10;EY1s2z3SJykJlNm/sPkC6eY0ss2XEdNwFoG1tDS1RxFHskkxn1GmFVSNeDCQ7RFjPI7sTnvk8/it&#10;W0kUE1JGkz1/5xlktFxBXidjbYCi1evMxO9CW8M47PJGFIUoSP0uCsdcoF6N4O9yQl6vC8ybiagY&#10;DVX6W7JbXZQh5/pZN+TSpVSQ6rJanJHAY4qsOwu/4u8jpJLHRSKKqT+HhskQZFkpPDyGd4wMUN28&#10;O60JA5MnQzYZXpa/pW7FIuX3fGwWyqHgCEVoaaWMVDIpT9bwpDTQ56kmKAwjPNnSSUoxqBiWfhkH&#10;PndSaKecolOpCBA3CkgpBaSoz54idEURoKohisigK1WV1NPL91OQZI2M4q4rKKUiV/RTcEhBshZN&#10;7Yg71LQq9VRsqYWRESgRSaEYrTIi5EKLJZbPnTbMG/UzvNj8e/NNMfZ/qsLgQTJ/s5/SMdx7IH04&#10;fqSXQEw+zULtmCNUY8649kUt3vylE9e/qEJt3xWKSgr692OgmbBDTe9p9F0Nwdj9RHTuhmH0MBn6&#10;SU8UdFxUKqKHDklQd2TFvlBmowBsv67D5J0MWKVKeioQ2u4Q2NqS0KaKQ09pEvryaZnyszGSl4mJ&#10;ykJM1pdivKoQ21Ytg7yZ1uUtATz+et6NUibPx8fM/g+XxhRx+Wb7eH2SwjGiWBXpD5HRG6mzkVGf&#10;Fwukh3npK+H7SCey/MGjuRE8nBrkPrpwvdeCXamAbVRhoo7EwqCuC/FDgasDhkvz8Wp+Ap9LvQpt&#10;0yfSh0KBukMxkePcbdVjp1WHnXY9djsbsdNlxlWKyzcic2PAhqv8LWJ5Dkkm92m7/jfB8Lc8WRwj&#10;TQ3iYKhTobd5XS0m6yowVFKIrsxsNCclwJAQhpbCeJhKo1GY5YmiMh/k1ngiqeIKMsxXUDDghlDj&#10;CXio3kew+SziO5yRTjIJ156He/H7FAeKhdkOBb3eSDTJEG8gOvZykE4y0MyFoqDTFWXD7tCRbjXb&#10;gahiQo1vPo7MjvPKCFPJiBv8a7+LgLofoEHWGWL7CVF/H5Hak0hrdkZmswdCq08hkWRS1OP+tq9u&#10;zhPRpu8rAwe3PtPid38lRf6oHT//0xz+8i/7uP3EjI9/1oU//o8t7H5ai3omVO2UB5oWglDe4YCr&#10;b/TY/lSHZH5nDC1LFClMLF1S02UShh3qx0PY7lwRozqBBO0ZxowHyntJO8azCKr8CAU93ijq96Lt&#10;uajMOUqkOMr0gSxSSmLjJdqiywhs+BayBi6gfjkE2d3OyO9xQd1MMAJrPkCs7jzBwQdVk648vyKs&#10;Z1Ey6Ivo+gtIbLgC82wiuncyaMOcEFz+ETIsb+NZam/qxrxIMBQUCT7ZvqlX0TKLy6O81rjszc2L&#10;md4PstykrAQngmMW0hHCkVqWrztG1fSAWga1CJCeAiSjTNKno6YQ2DbDYZQhQFqieopSlVIUJ/Uq&#10;UlXrQPV3oWDRBi0Fo4x2q4JCVNFP+0UK0s3y+2fo6yhIUpUo//umpL+oS7YLivCppmVK+xVUjsp8&#10;iMvKLM9Cfkc+7ZrMsbr5czWGbyUhr/UsEgxHmM2Oo+92NEYexSv9QfnEzToqeetqGF7+oQNv/tSF&#10;gV16245z6N+Nx/WvtBjcjUMD/a+NZFQzfgU9N2IwcycTrcxWGc2nkcPjzaFtKhw6B9WCC7Laj7Ph&#10;nuX5kn4cT8zJ/aceFELd4Y/2jiR01SaiLzMJQ2kZ6Oc2kJOJ/tw0tKXHYqK2EEumGpKMGXdGOikM&#10;w0qH6mMG5iNuIjB3aCXukW4eLAzh/jyDliIjfSFPaFfEaijCxPe8XJrEy+VpZdhXphs8599CNLJA&#10;0/3xXqw1abGgrcZIWR5aUmg5Ar2R6XAREUc/QFNqPF5QXN5sLOAT6Z8RkeP336NY7FBY1klcq411&#10;WLOosNfdSFv0lmJEXERorlNcFKGhZZLiOBGZO5N9isDcp2jKFIiHs8PKMPdN2rGNZj1GK0rQk5vF&#10;Y0mEMTEGjZlxWO7TYXu1BaMzNSjRByBTS7tgdmCWPomyUS9ks13E8ZondJ5DdMtxpDM5pVivIJTk&#10;ElzDa252QmDdEaS3O9HaXEZG6xV0XMvCyL0SdN1IR9WoDwPLD/UUluzu88zUbui/nY2dHxuYtAIQ&#10;13iUn72I8glfikswcvovo4AJL1p/CoFVR5BCmxBYehxBVccRazjHIHOk9Q/ivmjVDO9j/VEhHn+u&#10;xdatAvziT2P44W8G8cln7fjt36/hz//9Jj77uwnkWy8ip+UsrZUfk5sJn/xxBMPXsyiglxU6C645&#10;Cc/iD5BscUW46hxi1OeQbrRDSas71p/p8OXfL6F3Ox1Rte8pYpJJ+shqp6NgvMSqPyKVlzDhGdB/&#10;Iwd57UzqE37I7j2PrN6z0G9E8nsvIJVbXrcDfMq/gywKh3EpHI3r/qiaugTLXjgTeRSS9Q7oXM3H&#10;3//PO/gPuIPDHzajeiCAVEXAGHWBgQLcdjWBAiNCQRv0tijurdAI1Sgkw63jajhG78mkLE+0bArB&#10;eHCT/3srFsRC+9GyIXOYvJW1Qa0kHeV7Fr34Pb5K562BpDP3LB9du0TagctKPYtmXgrfpCPZ9eua&#10;FynC43tpRSpphaQPRjYJ+NF7mcrKWZWDFJ5+O+VRiCjbch6dO6SHGVIVhaxpLYAnUuZhyIJSXjyx&#10;55FkOYPU5jM83mCicLpyV8B8etGiXifopXJ5xQ3Nu37EXzvEat9DCzHx1k/NePDLJoxeS0DjhDs6&#10;VkKw/6UOv/jnNaw9rEb7fDBqhq5Au+iJp39qx+KDfBhGPJFrO4dE8yllkpmsslfCrCVT2ltlRiop&#10;TKbsSx2QjGhV9XlA0x6ClpoodMRHYSAuFT1JGbBE8W8GVGdGDGyZMZhSlTD463G9u4kWpoOZf+Ct&#10;rVifxovNWTygRbkz20tx6VfqaO7NMHAXpeZkhGIyqExLuDXWQdvT+fUITx/uSMfrVB8eTPfjEbed&#10;NhP6S7JhiAtDobsD0q6cRcgH30PKpXMYq62kvZrBKxk2Xp/lfmfwlJbrNu3QZpsem61abLdpSS46&#10;iouJ392p2LnDkXZFXIReDmmRbgxYlef7wx2KPRKBuT3Rq4jLvakBXO+nIJFcVs0ajFQUUWDTYI6J&#10;gyY8FBUx7hi1FePwZhcau5OQpnFBlPoiYk2XkdZmj+op2mWSY0bfeRSTPjNkOVcGfsWQLLTERMSM&#10;nsvznUJhCdWQSGgD8nu9UDTgjrwu6R/0RHLTSQYVKXncW7HrbZvxuP1LGz758zBGDnJRQ7KJNxxl&#10;wqJ9nw5AxQwFjvZfuxKJLApJcM0xEsNJuOe+x6xvjzBSRrT6LDKanFDQ74kUyymYprxw42Up2thW&#10;l+9l4z7F5jd/N4l/+w+7+OmfNtFIuxRbdwx5Vjtkmc6hZysNrYu048O+yCOtJOgvIrDyOJxyv4cQ&#10;EkRA1RkKzCX4Zr+L3rUs/OG/XsfP/34Zr343gDJaosyWC8hhwFeSJMoH7dG1lYwv/rKMX/yndbz8&#10;4ygpPB+l/YxBHk9B/0WKDZMK9xNeLYVyV2ixLiLJcAatm7FoJmBY97zRfiOcifQ8EjXnsfuiBb//&#10;yx7+8NdNbN1vQLbBCbGasyilbZPh/7IRH7xj3ZLOThELksiiOwOQAbERQkTzQuOcO7p3IzB8IOtA&#10;uNEWuSmCIuKjpR+rn3RC/YQTCcODxOOJwVuJzASyapxYFRn2JXnwO7SzMgTngN5r8cpavFIhKIVv&#10;9ZNutElSLOQJHYWu/VoMem4mE1tjKVSyABb9q9Sd0FKN3M1QrJBUIdaOuqO4k7blRiH+9n9dxcd/&#10;7EU1G1Q1PXI+faie2UVGrSpo15KaeBF4klKazimd0tJXlEVczO91IGH4QrfqzWxEj9l7TllVb+JB&#10;Edo3EtC1GUeSCX+7ejwFpmU5DP3MdmWdblAN+SO18YxSEzF2LwPtbNzNpC/9VAAiaz9CVM1xNhIH&#10;lNAbG2jRZLkLOeaOvWSMPcxFNUkrn9ZR1R0MS1UkBSYW05nF6I1PhyWI+wwNR3N0BAMsDJ2kG7FN&#10;C5pKrFs02O+zKfbiGW3Py50FiswMHi2TAhYGcJ9CI5XBMqHywUwvBYWCQ4E5HGnFzcE23BZyoD2R&#10;5wcDbbje00xa0GCalsySQlILdEOxP7NaGBNDSgzFw4wv99bxemsZz0kuT9dmuJ9RRSQ22o2Y0ldi&#10;uUVNWrFif4jHNd2LZyu0PbRtB0Md2O1qUmzRvsxwprhcpYgckJZuU1zuUFTu8Lkcz42+Vmy06DGv&#10;qcFwUR6scfHQBoRA5ROMaj9m2JBL0OjDUNbkA/+CDxi80s9ij5CG00izXSa9eKBswgF1C+5o3AhH&#10;3bS0vSBsvG7A638/i77DPCS3nkek6STimZRkcl8ebUOM8SQp4IhSZ5LSdIpWwlkh3ozmU9DNhGDi&#10;TiUGr5cgnUImkxDjDMeRYDmLwmEf5NPOl4y5kWDcEEs7Emu4CN+yo0hqlC6BYMTrLyCM7SBcfQbp&#10;bSTrMT+kN56EcdwDrfM+aGPbe/UbM37x535s3KvG3GEVSszOiCs7jmyNAzJVlzCwmQUjbdwICaZ9&#10;KxUppJgI1RmEk2RiDfz9tee4j9Pwy/0OetbSsPuxFkN7mZDFxbMsp6Geph2fC0NBNwWLVq9jne1s&#10;vwTtq8mM8SQmSVmmwl+p85IRYvUEXcCwP+JpjZpmwrHz2oi29Xh0EAxa9wLQuR8A3YIrknQfIZ2/&#10;b+52DX7/jxv41R/nMHu9HNFlJ5DE12XRqpSW84q4vWPbC+SHPdF53QtDBxG49kU9Hv7Kgm4GxQgz&#10;72d/14sxwUfioGbSBU0rfooNapiRzqVzygxT9QTF5TAd449yYLsagPpZe5hIE7pFH0WErv5QC7mZ&#10;0/6P9GhiwKYwExRTYS2khZoJN5SM2kFP8hm4mwYVVbSUeNY474uhm3Gw0a60rERj8VUpWnZCmGHc&#10;UdjlgAEe02//eQtPft4BMzNKJgM+zfi2465hNghlQ3ZEXkdeiOOIp9dMbrZDcsslZDHo0zuY4eh1&#10;82h1KmfcUTXjirUfVqGTAphiZKMlWsY3HEEBhUjWIC4jLcnC4hpavFTrOWKkHf3wBWS32mHtdSWm&#10;HqYRa4/xGM6hoN0DcfpLyGihuCyE0VZGK1Zy8lEGll8VY/FliVI1mtx7EWUWT9gq4zCeX4jVYhWW&#10;86sxnpCN7sgEmIMiYAoOQ2NoiCI2MvVgrq4MaybSDO3Gw7kBPFubZNBP0haNKc8fzPYz+FtxY1A6&#10;VlvfFr1RDA4H23Gzrx13hvh3P//utmHLrMNsfQWGS3PQnBSJwWJahZpCTOqrsGzVUSwGlEraVxtz&#10;eLkqtTBTpJYBikQbVq1a9JRnY4R0dY1kcn+mn9RCe7Y4onQa3yGZHMjs5h5ao+4W7PS0YJcico2i&#10;IwJzMN6HW5P9PMZO7HWYlf6WiZpy9OVmwxgUBo0HidQzCGqvENT5BiE3yAmlukCed3tmxstIaHZB&#10;rMUFrgXferseNK+lbs0TGpK3zCZuZNIwyJolJFTDfCRfC+D1v4L0VkfEN59DWrcjckktGQyAWP1p&#10;Yr0sQO/DZOfAZOeLhkU/ZLZdQWQ9rVb9ZUQ3XKZ4vI8IDSlF9SHSOlxRIfdrWvVDwZALInQUKs0Z&#10;+FV+xORFgR4NRrKJ9EBiyu8n+ZgvIInHHVz2A7QsRuOeLKp9PwM//ms7bn9eDtWAg7Kub3r9UQwu&#10;52NksRKLew343X/YwtNfd0I3Gsj2eArJ/I6sNjeeBycE156iFTuhiFguk1kNBbOo7TLq6AoiVe+y&#10;HZ9AWR/phFYrj8lYFr0yzgaigAIbWv5d5PI1mWekJ1EbVwKwS/v/9N/24Nlvu7D1pBozN3Ixdk1u&#10;l5IDmSAsK1TKvD0pJakdksmTl6GfDMW9n+qwQsvfvhSPyLIPUElabN+KR3GHHQpaHfCOZVtWl/Nm&#10;9nZW7uy4+2kNZm7lommKr0374uFPmvHg5y20Od4oY1AUdJ6BLH0ptSuypGYPg1IIY+BmGqYfF/Bg&#10;SDVTDMpBqQ6+gpY1ZmK5r/B0GKq6nJDReBp5DMzyHmbLTp6YMQ+k0i8XUkHljnNqYpV1IYL+UwUD&#10;1b6s7RJPnvTT8DOj9qjgj62kN+6+lozFh6WoFSqRESu+L0Z9lPbkIobuZZGkEhRiSSa5ZHfRh7Ix&#10;JfF/seYTyOmzxyCPtY4WLIuWqnLaDU/+2kUvnksP/W1E1nyENNMZimEIbPSl0jfUsh4JuXNBrPEI&#10;sonYGWw85WykCy/KcP9vmpR5I303stAwFQHf0veQSo8vhU6yIFH7tSiMPkxHNa2hzICtYobNpCcu&#10;07ljQJ2BTVUDdquN2KnQYqOoGvN5pRhJz0d3AjNNNAUqiKQTEYaeDBJQWR5m1eXYajMoQ8C3J8Ue&#10;jXzd6TuKWxSVG1Lx2m6ihWmkuHTg8dQwXs6M4V5/F3YtBqxo6zBSnAtNGAM5wh/tmQmYqinGhnQq&#10;D9hIPX3cZLhYalcmINW0h6O9WGttwri2CrVxgWjOS6TN6VFGrJ4sDCsjVdLnc8Bj2qOd27IZKB5N&#10;uEaB2WyXDl8bKacDt0Z7cH2gHdcoVBvtTRiisBiS4lATEoT6wGBo/UKg8wzmFgqtdzg0AeEoCvFC&#10;QbUPEoxXaH14zbp9EKQ5TYGwU0jFuheBxh224wNSDq1ry1YgbFt+SsdqfoezUpYfrb2AVBsTDhNR&#10;OokljW0xi+1CVn3zL/kOCdOHttaDwcZrfjWOROuMTJsL0swucMv9Llzz/zUyGMBJJBipFykZpchM&#10;u6CUCS9Sf4ICQwIa9ENKM9schSCWgpPX5oK23VTu/zi8C75LqrBD20YiVp5TTPcisfA4Hde/KicZ&#10;0wrfSsO1T1T47T9t4j/jJf7wHw9x7/NWfPHHcVz9pBFF7e4IrHqf9HYCCeYr8K86hoDqY8jpkuVg&#10;w1A/HoDSHkcGdzTqaefMJJc8GT2SJRf6Xbg5o3UnAQ2T/jwnlwkIfnQu4UqJSB2T/O5XKkzfz6Ng&#10;tODaxw1ongpF22oMGkg1mbREOdZLSoFhNW2lVBxnNtN5TPli9pGsBhiMyg4Se5O9Ujj4k3+Yxb0f&#10;tmDuoBLvNK55wLLhgaoResR5dzz72w6M7+cgoep76FyMxNIdZjlagwpak9y2U8iyHVcK8oQOem7E&#10;48ZP9ahgsJjm5BYJfihsJyU0n0TVkD1UFAgLFTu78QJ98zGYp8J4QLXQTEeSiCgkK3HKD8htlYlg&#10;9sgxn8XG4xp8+XcMmF8Tm/n89ldNuPkjA0kgFmnWk0hrP4ESfnfjUijmHzEId8LRczUG935nw9Cd&#10;HGLZGUw8oW3ZiyZVXKHiOyKR1BFHBE7vuMTPX0QuMdi0G4vSKU/E204htf0MDLRkhpUI4qQrvedl&#10;nsCLWKXYXv2xBmN3sujJY5VhwTSpWqRwlY95KxPbCjtlhMyDVjGADZQelqodUnuM20eI1HyEAmbF&#10;alrBQopt0aAdckl8NVKwxwvY2BJNm1GMHbUeB1orRUZHkVFjtaQGCxSaxeIqTGXnYywjG/1JyWiL&#10;iUJ7YiwzfTrGKgqxZKjB9T6rQgMiMspQr8w0JkHskhrWbSa8WJzGZ+uLeDrSj21jA8ZL89GVkYR6&#10;f15DH1c0xtESZ8RjoDQbO21GHIpojXRgv99GsWnDTVLGzZFOiosJfdVFKA33hTo5AjdpbV6LRVuZ&#10;wvOlcTydG8LdsS5s2JjRLGosGWux3WqgzZJRJV5Diot8nwjLDkVn1WbEsKoaDYlJSHF0QtTJMzye&#10;ABiComH0i4KJm94nArqAKJQE+yEp3QFhlacRpTuPOAZYMoO8ikmwmoTcuBWAluv+fPQg7l+iNXAn&#10;dV5U5qSV9XkjWk2LQ0sVbyZxj3gh2ngK8U3nSbR2SDBI/UkoDn5mZWZmsmuUZRDclCUkY7RnESPD&#10;3vWnSAHOaNqIZuJ0RSKtTkrraYqLM6pn/ZDYcg4R+uMUsCtsE2eR2eJASyX9L3YopZAlaPg/wwVk&#10;sl0VMtHVMqmKA7CQCGSxNfOiF6Zvp1BIqnH3MzNe/mwIVx8a0DYRieGtTAxuF6KqLxDhJJxQbpFa&#10;2n7jBYSoT6JkJIC2zpNOgM5hwgcLD4vws/84iy//OgHbciwStMdQL4RPape+kUoKafNmhFKZrp0L&#10;pPh9n4n5u4xVJ1hXg9C5HoWGPh+UtDqjiKKRpD0Nz6xvIVlNKtfz7wYZhbKji7BD7aQrVj7l8R1E&#10;YelxEX78lxn80/+6hd/8/RIevmnFm1+O4Z2SwQuK9Uht+RA5bacht5os4xfrx/zx6FcdWH+mwss/&#10;DhI5A5gdHHiwHsjrOkvEOsMD9Kaq2UE77k1c8iWOBn49X+IMs0ioMjM7nyqeRZyyrcXg4McUgcNy&#10;NC4mIKHhOEbojRefVaKV3nD7tQbtFKPntDx//h9bVFE1RjZzcf9HrfjVf1mgiCQjmwKR23cetbQ0&#10;ppUwqIh4LbRy9ROu6DtIw/yrcpg3fdFxk2JHscxjsJcO+tIruyOq8QiyeuxQNOyG+JbTSGq7gGSK&#10;TWwzn7fy9zDbpdguINFCgWx3ZmZz4u+TpRyYXUdc+V0XKZpeqJWZtBTUDB5LAhusH9E5XnuZBJhJ&#10;MeF3k3yk6jK07ijR3Y9i5KTUKOT1OaGEgpvadQlhWtovsytajHFY0lXj0Mjs3kArUavDVnk9Voto&#10;U4rruFVjubCSRFOCxYISTOXkYigtFQPpqRjOz8J0JanDrMVeL7MOqeX2VC/u0CbdpWU5GO3AFsnh&#10;8fQwnk2PYsuowUhBNkyRIailuJhiQjFQlIXewnQ0p8dil8QjkxRXmihw3KSeZYPisNqiwQotkyEj&#10;DvGOZ9FckIoXm3P4dGdJKfN/ujCGxzLTebhdEahZbTkWpGDQXIc96eTtbVb6YQ4pUnu9VqyTqjZJ&#10;NnONapRHhCDF1QPpbl6IOHUOFT4hMAbHwewfhSYKi8kvEsbAKNRHRSA52RHRVZeU/ge/qiOomQnj&#10;taRVanxfKZnXLfM3rXuxjUol63kkGo4gX5ZioBClNLlS7M8grOE91DDYSke8ea0v0WZ8pCwRee2L&#10;JvziX1Yw97CYhBGN4j5n5JBSo/mZJAOTlNUZts1UfPJ/TjLhmNGyEYdiBmj5jKfSdrIYbAUkhGwS&#10;VapF1mG5iKwWJ8SRaiJq32UM2ClLG4TXHEVI5Q+QYjmNshHG2Jov9CueMC97o/9GJOoHr0DT74bF&#10;wwo0DoeiiIm5stUFKbUXGdgXYZyX5RUoFm1OtGWnESpVt6SwaMMpUroTsknxxhlfPP61FZMHOYxj&#10;e4rH+8jv4fcuB/N3uyvHKOs7yZ0/SnqdUCz3GKNFs20Ho2nFGxV9dkjm785pdkZY9YfwyPzXCMh9&#10;Hx0Lubjzo0GoBsORTFtZzMRZRBEvGTxBsXTE1c/q8fwXXfj4J73YulUDldUdU7uFeCeFGbycmJfd&#10;xQtDdJKCHOnj6N/PwnWeTFmEePZJCaw7MSgddkIrAy6/9xID6X208bX+G6mYuV+Aqbv5sPHvKopN&#10;MQ9YCowK+q5QbByQ2+5AL+gNLRtFjPoUEniACQ0fon2TaKjYIg8M7aXDTK88sByHZz9hQ7xbiaC0&#10;b0NNHLYuhKOYWFtJn9y4HYr6BU/kdduzAXyPPvcUG5Ujf7AThTIaY09SYL0mkx+JfuP+GLhThOWv&#10;NMjopndv4YkjRqaRshKIfVHMZAktF5HR44CMfmYzikgaM0w27Vs5j1cWWK6blkJCYii97KN/O4jF&#10;j+t5wRyQzu+IZRYJqDwFv1KqfNEH8K54l4IidQQezLTMcMP+SGxmQ1YdYcajJSLGJhOzIzUnUVDn&#10;gh59Orb1DTgkvcgyl9s1WuxUqbFNkVkrqcd6SR02SDPLBRVYLazga5VYKSnHTH4BJnJzMFmQh/la&#10;CehqrLSosdNjws3xVhxMdGBvoFnpK1k2q7Ggr8NwcTasScxOob7oyU3FHolkvVmL4dpCbHealHL+&#10;q11NpKJaTKpKMV5fjDl+75i6BCUh7oizP4W+mkK83JzFq51Fpcjv2dIk7oz14BZtmIxETdSXYLgy&#10;Txla3+owYq+P4tLfojyKAIqwyGpz621mtBVlI+wcrctle+T7ByHF3hmqYApKcAwsQTFoC41HS3A0&#10;zKEx0MfHIS3eEZElFxBBMY/SXWKABlJg3OFb9W22L1mIzBkVo860sZeUAq8s2mFZC6iSYlIxFEKy&#10;ZPCTgEuGXCgypGZep0wShyya1Dgdjlm2k/0vtHjx77rQwbaYbrUnuZxARrMTKdULQ7fLsPPDJqx8&#10;oqHYJKNw0AUF3F+E4SPSqQvFLRp5JNt44zEUMTmVsA3IfKCmrShMPa9ENi21P5ORe/6/QVD195io&#10;ZZpLECxbcoeOMKhnnOkAnNG8EILWxThaDlckM0byLBcRXXEC2rEoPPnbIXz85wk0rSYiiSKW30er&#10;TQsoq9LFGk5TUB0U5zD7MBfd23F0DyGKi6jkcZYMOqBAuhOG3GHZDFWKZuP1x7hfScYyR9Cbj26o&#10;FNHWnGWM2iOs6gR8s95FQ08o7n3ZjR/9/TL2XjfRel1SEm7dhCfb+ill3uDIYRZqO1zQwHO191QN&#10;I8mqkqL3jtQKZHY7IqfPncHnrGTm7G4pSZZaElfoSC6ygnntlA9PID3kjSR03UpXxENGXdY+qcWN&#10;Lw3KOqS6pUBktF+AatEPKqpyybio6wnEGU8i0XySwfg9xGrFVjhAM+GFrTeVePHHdhimZU7GeQxu&#10;JWPjYSnm9rNhHg5GZu15VNncUc4GUzPqhyraqeoZb1odUkLzWeIwrQkRtWTQmdblPGpIUR37said&#10;vUKhu8xGdokN5QrKaGcyKZz5/VIs5KFcGJnUFSzIqT6BJDa0Eh5DKm1a7hCzG21Pou0c30frR5+q&#10;ng3ghfPG3IM6zD+uU+olYgwn+buuIFx1GY6Z7yG+kVmvxx25stKX7IfnM7vTlfs4Dt/K93kezpGO&#10;riBMcwIphsuoqwnAtKEY+wYTbmtsuKmhRaqjnahpwI4ITFEt1otqKCyVWC2oxGZJLTZLa7FG27TC&#10;bTIrF+OZWZgpLcR0bRFmNWVYMFdhp9eIa0NN2OjUYqmlHrO6CkxSLMbKaSdzUtCZnaQU8q02N9BC&#10;6ZSh4yeLo8qQ8V6XBYuGOozUFGGUW0dhGrLcaUeczmJSV/V2cuX6rLKy3P2ZYdyg3ZE+ltUmDbqL&#10;MmGR2h1VCbZlvZt+ERUKJ4Vlp5viye+WUam1FgNG6yqVGc8xFy8gmNYo8YoTCtx9oQ2lPaJFagmO&#10;RVtYAtojEtEek4r+giJkRjNA02SpAlcEVJ1EpPo0YsynEWE8Q5vDa9vujjSScrjML+r0UEZQpJS+&#10;apRB0OmiLOSU13ueSfSCIgjpNrHBV5CuP4eoku+hdzUBbXMhKGw6jZJuWiTakNTGywzIQH4/7YjQ&#10;R/URRJBMo0nfxRS3Ylqp1NYLbCcy9cWHGd2JNobiMemD+inpKD6HZrbHKlJFIoUinMnVs/hdip09&#10;tKR9Ob5CqZnqv6IcW+tuFORmhonak8rdTOU+Q0svqtB3LQ9D1wsxerMAMw+r0LQUj0ST/BYKGQk9&#10;q80ZcbqzSNSfgn7BB7NP8zD3pABzj7k9LUTXjThk2U4iu+UsCtuvwLQcokxQjlS/B1lnRv4WGike&#10;uKys6VvYG4AUM5Nk9Xks3tfi899PY/VuNeZuF2P8dgEpx4V275zSn9SyFcME7IlyklD9gCfS1EeV&#10;u1XufMGk3noK75ROeCCb2T+BfjRUd4wB5ojCURcUj3qhdFTW1fRFw7wf1c9BqQHIIW5Vz/jAuBaO&#10;PPq6wZsZmLlXhJo+V0Rpf4DKSTcYN3lhZ91RMUWFZdCGqD5CJrOMTKqSEuL5p+V4/Y99WHsld/tP&#10;R8tKKLKbzqBvJxk3PlPhk993Y3gnB1FF7yFddRZp2nNsNBQ/Zv90bvIo64UWDUgNSyyKh5xQRXEp&#10;7GNjks659jMUHNKJ8SxPmA+yqPIx+jMKOWTyYqTSI0frziGg+iiFwY5ZkY2cglLM35vS5sCsxM9S&#10;wIqp5tVU6ZJeYqrxHKq7vLD/VTNe/9McBSyEjd0BwTVn4JL7AwTWnEDRiC+qaasqeE6r2MCKeMJl&#10;8phfxQeI0pxGvOG80rj0Y5GwaROwqq/BPVMrHhm6lXtHb9fpsF2tUsRkJa8a64U1WKHArNEybRTX&#10;Yqu0Hltl9Vgi0Yym5mA8PRfTBWx0FQWYV5VhRkTGws/Y+B5rLZZb6rDYWIOZhjLl/4sNFRgszYI5&#10;NQq95VlKn8nD6bdr2srKcJs2E5YbGzBeV4aWzEREnz2KfC9HrFsNtEHDuD8h67J00/bYsNtpwW5b&#10;E4WtGnXh/qgN91OE5tHMIG6P95BcKJg9Flzvs2G7tRFrco8nA21aWQmMMdFoTklGVVAIYs7RMh47&#10;gwJXWmxSS1tMBsbSSjCWWoxZnoO1KgM29E2ozQxHQPJxhKku8TqKBToH634GquYjmIntkW6WCXjO&#10;sEv6V7QmZ1DL6yZ2PoFEUcw2UcOEVtAr1a9n2CZcmXjsoB6PQGDud1FqdsJXf5jE/M18tM6GYeu1&#10;Qem7yRWL3e+FHNJESO1RZWJjfjfjYtCPtvcEcrrtUDnB52wvWRQEWdCpdIDiwQRrXAuijXPn8TFB&#10;TnkywTkrizXlMMNLZW0NBUmKTAt6ZFjXEbqVcDRuRFG8jiGK5JRJq965Gw+ZEmNaCMXwQSHUo4FI&#10;M11ABmM1m0k3l0KY2mxPYXWgJXNhEvSnWATRSvlCPeYOwyxp9WocGnge0ltIOZoPUMD2rRrzg342&#10;EKO3c3H316249UsLJh8W8pzyN7W7oHw4ApktjAW9E279sAef/HYMnQsJyKdIllBIZAmXJFJTx3oK&#10;Kgd8kEwnUNhuB8NMANpIcrKcqHQtlI064J3ySSfk9TsQ5c8jmpSRL2Pi4260FM4K1uf382/+P9l8&#10;SllfoljmHDGAaqblbgAR+PQfxvDpn4YwTcSsGvWgtSCdLPnS84UoF0DW2gitP4a6yRgiVRgbgnSq&#10;+WH5eSHGbsXwZLihol+qDD/gwbpjaD8VLTyhle2e2HqhwdXXzchr5vHQamR3yi0ZLlFAXEgPp5RF&#10;kHVrgWhYporLsn71JxFWT0/c5kKvfpzBfYYNwpdKfQbVY+FQTccQT4/Br/wj2is21IYLFBpB7nPE&#10;5wuK7y7mCZMJbynNfK35tNLb/uh3fbj+hRWlvLD6ET907WTw+0JIdD708ScQQkoRHxxhOoaCYXsK&#10;MD379VjUzQUoRVgFxGWZfFY75g+5KZWmPwDD5jxcNerxSN/OrQf7tEnbaj1tkgrbFJH1Am7FdVgt&#10;qcZWhYrCwtdLVdgpo+XJLcdkRgGms4ownpGD0ZxMTJUVYaGhCnPGKkwZyzHXxOC0qSkaWga3igJT&#10;itn6IvQXy2JMcVizNODuaCcOSRj7FIwtiogUuY3XlqE61A/hJz5ArocDSUeHOyPduN5jxU67WSmG&#10;2+B7VygmIxS2Cn931Ib44Cpfl+kIUiF8Uyp8ZbU5vm+9WY8VQwNma6vRS+JS+QXAGBqJ4Zx8tCSk&#10;ojooEhn2pAG3QAxml2O2UIWNMlJYXStuaDqw20BKMnfDUpqOqKzLPNeXkMyAKul1xdDzAlQuBiG7&#10;1Y0Z35OZ3xGXYv8VA4k2ZeAixfwMieI9FNIWlzIZFTPzpjadR4rcM6jDC00L6QjO+QCa7hDsPNCg&#10;k+1j52k9Nl41YPJBCQpIvWlMNFHa42wf9ryW7ohlgAuJypIGsabjbIenEcvkldvmpCw92cDgNqz5&#10;oXDoLAybvqia5uu9V5jNmdS0Mgs6kDRPK07ysWxHkbo92D7cUTcVhlSKSnjtSbZ1N6VvSKbW5LUd&#10;U+4vXUJ3kWVjQqv+kG3zMrK7XBHH7/Es/h6Cq44iiRR38IsevPhTLzq3ohFT9V1la6BFkvWbymgN&#10;4yiKqU2X0LaWipHruXjym3bc/Ukjpm7l4M1fJlDW6Q3P3O8hrOYsae0UQquOoaLdB5reYNrTDxDX&#10;cBqRupOM6Uuoo6PQT4QglwKXZWHsWJmQO85j8l4WgSEYLWshKO+3wzu100T6HlkZ/CLy+nghpGKW&#10;NiSBHwpRHyd9fICExrdVjjm0SIVDzsrCw8XDbspYetNqNEyyHieDsoiZIr/nPG3IZZQS9SRI83ud&#10;lOydbXVTZllm8AKrxjzQuu6P0cNo3P6lHrUjbkijgIkyFtCiyYhSPT3ck7/tx71f9aGk05cKfIWC&#10;5YgUG4mo7qRSip3PTFQmi0DNEM1aL/H1U/ApOc4MJ/0cF5XHCNUFuOR8B/Mfm/CAqJeouwLH9H8N&#10;r4L34F96BF6F7yOCuJ1JKkppvsDM5sDfKhmOz4mUxsVQPPybPrz+8yz2PzeiiN7eJ+9fI1J1GpVj&#10;YUhmJhRrWT7pjQzSXe7QRVTO2qPvfgoJ0BXxprPMeD7MMhfYYDyhnwpErckds6YyXNMalOUpnxh7&#10;lRvTy2iS3Ox+m6SykU9xoUUSO7RXo8NOlRa7lVpsl2soMBWkF5JLTikmMwvQl5CMvtRUTFUUY05T&#10;hRl9JebNtFctapKGEdc7zbhq02OeJDNUloWr7Sbs97Rg06pTCu02m2intDUUjEKowgMReuQHyHK5&#10;ooiIlO0vGklEJhU3NS1UPea01ejKT0eu2xUUezkrS2X+8ua2snj3g+lh7A22Y7Od1MLvHSkvRG9O&#10;BrpILKaQMNR5+KI7KQMLpTXoyypEe3oRerLL0JFWhDVVC7brbbhKcTnQ9uCGrhe7mi7sGbvRVVmE&#10;5BwXCrUTE8lxZNrOo27eRxkFTKC4J+nPI7DkGK4k/Cv+7yJUc6QHWhixSNL3UMhrZFyKJXW7IIrX&#10;rpCB45HxXSTVXMCrX03g9S/H8PTLbizdLEdRy2U0LYajfMCJ7Zn2S2zvgBfjwxOhFC+JjcyOy9Au&#10;hEEzG4Fkk6yV5IrQ2u+TeF1RJwvZr7mg7SAI+mV3FHRLeYcsBOXONuVCEvqI5HyWtO9F8iYpNF6i&#10;vbkAP4qFX/F7CK04BtNMJFZflmPmMQN2NRClPIagmg+ZyE5y/7RHJKJUilY8xTK05hiCK46SWGJh&#10;WYxAwzCP1XwWBYSG7t1EWhihN6lelk5eN2hGw1FE+u7fSkH7UiT6N1Ow8liNwhZPXIn5P+CR/X2K&#10;FmmxjnZefxklVk/E151FPgk+jvtLIsmUEwYKbVe4v3isfKyGdYX7HXdBtvkjqEn+ciM7K8X/neal&#10;UOXGTTkMKClvr6Z/bFiiMlH1I3UnlGXyEkzSoUmr0km/OSw/TNamuMQdXUJQ/fsI09N6dHtCR29Y&#10;yCyRYj2N9NZzGH9SjsG7JcwwDhSQM8p8o+y2i+i4RkS/4Y/e3RCM38zC4F4aL2goVVqWwfTk99NO&#10;WI5By2OrGQ9Q5lQkNF5QgjmQ4uJW+CF9+FlmDgeKymk2OJkl68RgpqA0nKUlOQr/ihMUNjtekCv8&#10;Hed5EU4j10bhVFNMjQ5oXU1Hns2FF/YiUujdi4ZcKZpESXrUNIpNPnE3lbapgL5alkssHpBhRWIi&#10;fW9o7TE2kiM8JzzZtHxx/L2FpL7yWW8UTRAhp0l9Y078/wkK3nuI4XHl8aJLtquz+aNVG4sdnRo3&#10;NQbcN7fiflM7buqasVenx2Y5yYXCsl5QjZX8SqyTZrYrG5jR9bhaS7tAgpmnwEwyIJf4nkkKTX98&#10;GnpJA11JKRgtKsRsXSWtCz/bQgLsNivTDG6SKFYpFMvGOtzss+JaZxPJog4relopks8gBaPW3xtJ&#10;Z0+hMsAbu61mPJzowwqFRYrxenJTMFyUhanyApijg5HjdB7qmCClCvdHu6v4eH4CD0b7cWukD3sU&#10;nE2bUen3scRFosHfF80RkWiLToDONwSNoTFYV5uwVGPAXDl/c0MrdvWd2OLjltqGa3x+0NjHxy5s&#10;a9qw29SJ4dpaVOaHomUyi+eRlpYJqVFmIR/mQT0hmM42Qyvtkv2vUTrkTYoOYiB+SLvqANO6rBkd&#10;oXRwNq1EKclw9LAEI/vF6F5NxSe/GcL911Z8SZG58UCPHO0pGKaDUDfuS4EhgQ5RqKYDkMs2Ec9k&#10;K1YomwnNuBSNwcNC2ncmyCYGevW7JFtnqGacMPsyHXd/r0LvzVAUd19AeS8Jiq4gqu4cvHI/pKVy&#10;Ij0zgEnmNQP+iKk5qlSBpxjOoKSd5Pi4DK//2E16boV1I4Y0fQFJUtNFSpJbu+Z1OSCHFJNMgpD+&#10;qIiaIyjrdkdppyvCK76PONWHSp3Z8K1c9N3MRiIFraCXYtvrgwwSYKrhklKhnGtzZvJ3Zvy7IlsK&#10;GOtJ7gZ7hJNgUkhS2XQSmXy9vM+fCdIPZfyOOlJ8HkU8zXSSxEJr/qgWdbRneopleecl2ObCsHQ3&#10;Ey9+bcA7L37XicdEJd1kAPIZXEX9LootKqB6i22SFb3iTQzsmuMIJG6mtF9W5oD4lEmASdBfRJD+&#10;CEomgzD+lI1gzJcngeJDfDQtRvLih/FH8ILwu4q7r0C/GIj+27Houu4F7eQlTB1m4fWfhjH9oAgR&#10;dT9g1vFGXq+d0uklq3HV0atKWX4it2RmlggN8Y1q6kVSkbU9nHO/oywiFE588yj+LsJIXaEqWYHs&#10;FBsibRXxM6vbRRlO9s7/HjHOC6vPtfj5f91UFg/KJrEok8GIkPFNJxR0lf6TDJ6onJ7LKCNiylR9&#10;6SROpggnsiHldnsQmR25z1MUj9OIbjyGlI5zMGxH0F7y3I3Tj4870Z/70655IK7ZAeFEbbFeBSon&#10;tNXH46bJiDtGCx7bunCn0YbrDLitqgasl9RitaBKEZdVbrvVWgqLXrkViTyuk27maSWmUouwnFeF&#10;yZR8DMVnYCghA/2JaSSZNAzSMo2XFWBZU4ONRjV2SCFbZi1WdSrsNhv5mobP67GgqsJYWT5ak2JQ&#10;7HQFSedOoiE6FFc7WvCJLDQ13Kl8frq6CH3ZyRjKTYMxzB8FV87ClhaLpzPDyu1WHk8N4XZfBw66&#10;W2mjmigG5TAnx8IYHQZjeCjKnV3REhaDzpgUWMMTMZxRin1TF9bqm7FS06QIy3VTD66TVPZ0HXze&#10;jRtf/33V0IlrzV1YMTeitiAMg6ulivgXDDmhZsiXNruINjuYQcB2yeQiM4jjmYzkGmppnzXL3sqt&#10;WQ0LwWyHF1BEm9+0EI7+63JLkmJsv9LASnuio92d3MhD71wy1IMeULMdZpDAcxmkmWwfNdPBtOfn&#10;EFj1rkK1OUyyIdUfINvmyKTjpszELiZRy7IGQvF1tEYd1/m9c24opHWQeqmaUR8S9GX4FUm/kBfK&#10;KYTSHyR3OJC1YUSkpDCuZtAdo/tp0I168HgpAp32SGoWy2eHCibBol7ukzRfQKKSorsY0lty43no&#10;58IZbwFKMtfMBqNu0g/FjOfCXpm7dQxRDTLpkkJFcYmoOUmK/x6iNefhXvB9ZYpDhtUdMQ1MuCYn&#10;+BYfoQO4BM+SD+Fd9D5i1GcQpz5F8WEc87fGqY8ivoHWjCKZoDmDELqB8i4nNM8HYe1JBa6+KsSL&#10;3+rxzuB2Au78pAkH3FpWY2gVLiJZZhu3nGZgnEMS6SOKFBBC5fWn/4umB43R2/OgPkQYySGzg2JA&#10;r5jV66BQT2j99+nzTiGn5TwJJQPdm1lI011EBolHJlDpFn0x9CAW7de8Mf0oHqM3E9G+GssL6kvv&#10;9y5xVtaMkQlodmhc8MPiU2aaw2yldz2dYib+NYbfl2BwVIquQlUnEEO7FGs8j3CN3KHuDDKIrzIS&#10;lmw7jXweWzERMbuL2UPqBqSakkg4cacY/TdzlJW/spiNSkdckNF+jlnhCpp34mG9moASNuJifj6T&#10;jTKFdknENEMmx02wsVGYAmuPKBde7u2b1naWVs2LhGeHsnl3lEwTjYmR0SQkv/pj8NcfI6K6Ia/G&#10;Hu11ibjV1ER6seFZey8eWbtxTWXEdoUaGyV1CsFsFNVirbBasUf76kZFXOT5pghMVimm0woVEZpK&#10;ycN4QhZGKDKDJJme2ER0xydiID0do3nZGC/MxVxlKe1TGQ7aW3Gno4P0oMJCFT9bUgRrfAyyL51H&#10;3LGP0BBLcenjMc2P4eE47UmLnkJUQ2rJR3d6Amq8XVFofwH9OSn4lO95tTSB2xShHZuJ7zWRhtSY&#10;UlWik6SjjYmAPiICtT5+qHT2RFtkCqazae0yKjCUWkb704NDyxB2tG0Kpeyb+3BgGVBERTYRmJvm&#10;XtxsIhGZO7Fta0Vhsidy1I6oGPdE4Yi9EkjayWAGOe0wbZNf0UcIKJMixxNMUK4KxcitTUv6ZP6a&#10;D659YSC1JKN5MRgNFJBEzYeo5TUqZrtsYLCbJyOQpaMtlk7SKXfktF1AYZcjYjQnlbVoi7rdGIAf&#10;wTAfhhTzOQRTYPK65Laxsiau3HInmYn4PWWRcBmBLB6kNeuSBbtJxebzaFlP5OcuIrDifSQYTzHZ&#10;RkFFMpJ7DZUNeCO15RIJgw6AlJRrPYP8Vl4X3UdM2PaMM+lqOKn0JVWQxOKNMpkwgMIXBZ/KD5R7&#10;UOtp62plgGHcHc278ahnsKe2MlaaztKaXUYy4ySvxRF5re4Iqz6tdA/E6K7gXML/mzRlpziC4Ooz&#10;JHQR0tNM1hfgXvgDeBTQtlUeR7TqDMJI7tnNjoiuPa7M8I6ofo+xbYckNXWgxQ460mT/XgLaVr3Q&#10;vRGIdxpn/PDJn/ux95UBcmf8pCYpQjuHGMsp+tsLCGw4hlh+gUyuihbl015AZMNlBJSfQnAlVVF3&#10;jJnaAzVzcgsELwb5D5SbZn/8dwO49WMrapkZEolwyVS+kj5Sy7IfLZjcF8mRiMtHZvxcekrBuXQL&#10;CUKyBjGw+2o0Xv25G09/16Ysk9BJLymrpRf0uMG//ANe9Eu8IEQ7ucADfgxeuc+vrPjvSavjjLz+&#10;i8gfuEDxu4yqOT/SiJMylyTJRJLgBS3vc6OgESU1J5SaCamlKaKY1E77oX42kBfPnZsbqePtkH00&#10;BcKPJzOrV4jkMmnuKMnlIgqZfUpHfRXCyZMF06c8ULnkj5whZwTXfwSX3O8iiL8/skl6/7mPKlcM&#10;a/NxYGzCXZMVT2xyb+h2XCehiD3aLP5aYAppk4prlPtPi7BcrzPgOi3SZnEtZtILKTAFFJgqTCXl&#10;YSI+B2NxmRiNz8RgLCkmNgUDpJn+pFT0JSZjMC0DS3V1eNzPADZbMFNUir7kFOgDAlBkb4/kM6dg&#10;TU3EddodmSW922HGpkVDAqqi5cpCUwwx35XnweEipqqK8fniBF7Nj+I6bdcKCWdBV4s52qyxqhLM&#10;8flykxY9xQWwUuT6cgtgIr1MUFxuUEhWSo0Yz6R4VrbguoHtjjboutyzumWYAjOIazKiZqLYmAcU&#10;Abpp7sc1is1eazcqM0OQVeug1LJUUgCEMCp43bOs9ggso70wOsM1+/sMDqmqlb4TWWTJDlW8jvs/&#10;bcbv/9c2PvtTB2yL/rDKUG23HaTyXOa+tW3Fk5TPKoIitzBu3PBHGdtDw3QIM/4FJrhgZfg7VnMc&#10;5SScLIpSNm1O5UigsuJ+Jq1GXpcnnHL+FSrHA1ExRmtPS5PPfcjylsU9zjAtRyOnnSRMeyedx1Lx&#10;G1rzPcQbxCqRUEhK2qVIfsaBxyGi48xjkH4kIRHaVyMFgoRTRcJJMsh6wGdQNRGuDDLksu3LnQ6q&#10;x50x/ChbuTtCGsUtlAIVbTgO9UwY1l7qcOPzZthWsyjIFyjGx5Fm9cDl9H/D9m3H7whQ+i1lEqXY&#10;o5opGRQ5zk1ixJ0Ox5sWzo6brL/jhCTRgmoSo+oCwsvOoJDnw8DYqSNl6UhwRW2nZNFvO6qiI+ng&#10;HOLoqcqJVYWj7sgmWsUw8P0ZSOHa0wyWIwhRyX1ZnNB9WInbfzNOAiijKFymrXJE3aI39LvBUK/K&#10;+riRaF6OQCMvTp7lElL0pCHdSaTxoshEP5mPI7e3LOk9B50sBjUbisoBuQGUdLLSZ5IodNOeWHpe&#10;is6tOJR0XiHyBUJWG8toZbBrRdnt4V0iiyB7ECF9mTmOUuzOKAvo5PU5oGLSBcUjQleXlb6jFGY5&#10;6ViLJCrK/WUyrVeIi2eQJWXdOqIfBTWH+0lvIcHxd/uUf4tkJDcdd1DWzJAL6Fv5IYLqTyCI58Ff&#10;7uPb6oxYC+3VaBDP1SXE0Cdn9jnzb2/EMmsIuqqnEkhdLgihyMRWnUNNZQBWLeq3d0RsbMUDSztJ&#10;pk0hlM2yemU4WshFBGaVj1ukmgNNk2KRrlXrlP+JuMykF2CtoBrj8dkYic3CWEI2hmMzlG0glsIi&#10;W1yKIjbdscmYLCnD7bZ2rNWpKDop0Hr6oNyRNODmgsa4KFzttOJQ5gdZGjCvrsBMdTFtUQrqfIn4&#10;zpehjwnBKoXjc1qiL9bncCgzoGm7ZGkFW1YieotzMN1Qrcx/2u5qwWhDLdZtzbg/MoL5WtosWr8b&#10;hg5sVJuxWtGI9Ror1mtt2G5oxzXp5LYM41bzCAWmlwTTh8OmIeXv6/K3qR/7bcPQFCQhIf8CCrqd&#10;YN6MRBGzen6zCyIoKJG1Z5hh5aZg9iTr0/Cr/D6ThY9yh8EKkoRUgq9/XIn1x9m4+1MNHvzKjJGD&#10;NGWmcCWTgdyqR5KbJLHiQVqcGVe07sXTQtshsu64IjA5MjeJ1zmPIlTW74FsC9vlZCjSzZdIKJeR&#10;3mzP/Z+nIASzPdkjnG0tlSQiFbsSI6kUFR3tVemAE1LYPvyLhbjepejYK+26atQfVWP+pJGLkGUp&#10;hVSEsENp+9LpAApJUQuPKnDzx2Z0bCbBtBhHW+MIj8JvIZFWPa/9gnJXgVrSc2YXE1o3hY/JMYsE&#10;NHirEPd+3oVrrxqx91krDHMp8C54n8Ihlfn87VYmXNU5eBT9AN6lHxIoLimJO4ziFdlwikIXqIxw&#10;RXJL1F1CRX8I45rnuvwkbZMzAgo/UqbXaGeDKNZpMC+H8py54p0o43tEeUd0HmaiaMhTmS0aI8vx&#10;DXoipc2JonKKmfv7FJrv8HV+OQOw/14p1qmE8891Sg+6FNFp1/xhPoiA8WoIs/kZ4uRl1A678SKc&#10;oTf+QLFeUv1aQlLIpa2K151G9YgHmtfCqIxUeSJtYiNtRI8DsTZIKUXOp4pnt/JEUXQqx71p287S&#10;ijggzngZ4VTgGJ0zfEtPwZlZyzXvXUTwREinWRkppmyUfrj/ClJo90K4/ySp2G1zQXa7G0XJQZnX&#10;UTbgi70ftaF2LIQN4yS9LS8MBSeJDUYqOWV4Uiokk5reDo0HsCF7lxBH+T3RhrNIbSNN1Z1BgPo8&#10;vIiMobRpwZpTxE2ZEOeItc9t+Pn/uIOWzUL4FPO8Fp5FQ3EorjVbcJfUIrdYfdTciUOdBXvVGkU8&#10;pP9lgwSzRau0SrHZqzFQYCyKTbperVds0XhSNuYyCilCVZhIysFoQg6G4rMwGJOG0cQsDJNkBuJJ&#10;D3GkGD52U2g6SDIjeQUYzsymXYmGzovB5+ONwbxMLGpqsdPaiC3SyGxlAcYKMtEpi055uqDc3RlD&#10;Jbm0TP14szkPuQnadQrIkq4eg8W5sCTFoo1CNEGCmTGqsGij1aPNujrag3vS8TszgRudXViVe2cb&#10;27GtasFyFS2VtgN72k5s1rfimr4HtygwIipXDT0UFAoMiUa2/UZSl2GI9m4S1upSxKaTGttpQWkl&#10;ejYzsfrQgPJW0oKG7VB/CWP369F/q5xBZUeL5IemrUAK0mlS60lM3knD9TelGNiNxPitVKhHXVBH&#10;a6yZ8oF1PQYF7Q4oYKAXyLrSfXYwLUVANR4C/5Lv8zUPBJW9R6JhMhzyQqr+lLJgd8NwAErbnVFI&#10;ixJd8xG69rKRQXHxzPkWYpm48novQ7XgSjIJos25gLSWM6ib8lMSbnTdeciyllKvlWg6h6phf7Y/&#10;mYlPou9zgm4ulKTtiaiqoyhupTXiMRz+0ILNF3WYvVdGoWlHAdugW+7/h4nyPJpX5daxdohQfVex&#10;aDLju34hmLbLFfrZCJimIpChPotsEwXN6IiwCtoci0wX8KP4OSr9lBGqk8jnfqrHghUSk9nmEeoT&#10;JChfRTT9Sn5AoTlF8qeDMFEfys9R/NyRYrrC/5+kIJ6kEHuigrFVMeSBd+TG1aWDzlRWWTjHiQr2&#10;LQTXHiFt0HtSPCKJQdGNzPQM1qq5AARpPoBqMQQNc2Eo506jKUDxjSdQMeUM9aYPtNuBVM+zFAlZ&#10;8S6U2cOBOz5CETqKiglPWiNfNoQTyG5xUtC2gWRSQYQtGXBFuu2S0oeS2+tEITtLUZCJhcwWFIx6&#10;+uZ04mbRsA9kyrpnwQfwLjoJ15wjuJT8/6WKf48X7wopxBHq+RBlmLyY35lJ9Y6kSETToqUQY2Uh&#10;oOC6Y4jj39ntrug/KINxMUmxL6nmK/Ta9Nm6CxSW88oU/1AVCY7eN5ENIbSWVqfhHC+YLGYlxXsX&#10;KGq0i9Xn4VrwIXwqjiG0/oxSZyPWbeaZATd+MoK23VIiPMkp5wyslcnEfyvFpRMPm7tok1pxk3Sy&#10;RyskBXWreZXYok3aq2jANrd9dRNu6VoUgdkpV2M+uxjjFJGFjCIsZxWTXDIxQsEZ5msiMCN8HE3O&#10;wWA8SSYhA4P8W9aZ6YpPRkdMPDpjEtAdn4S26BjsaRrwfLAPVy0y4lOI8aIcWqc4mEMYlJcvoCk6&#10;HLtNRjwa6cPjiUFc77VhiSI0XFEMW1ICmmNjMFyYj8maCozUVWDarMGiCFV/O65O9uHR5gIezE9h&#10;q8WK8dJq2rMOCksrBaaRj7SFxh5s1rViV9OpCMw92/hbQaHA3Gjsx82mQcUm7RspMLYJDGq0SM50&#10;RbaRwsDs+uO/LOGf/q+n+NU/XsXQtVJkSX1Mjy8tURCvvxts16PRtE1LPu+Ewt5T6NwOwczdJGiG&#10;acf17yOl4T0kN7yvDOd2bSTixhue6y9bMXubAsVrm1h/ErUDtJEdFLRuD8QwKRVRhCopbvHVH2CO&#10;QvbkV90Yu5GLmMofoLbfC1/9hwXMPKhGeMVHSKalsexGo4QknUm6yO68iHAmuyx+R9WwH6LV55g8&#10;35ZFRPC7U40XkMSAliH1mglfCpE/mlcSUNXpjdreACTUn0JtjzcqmOxKWyn+XdJpLJ2yF/l9Xhg8&#10;yEKmhcdNy6WeC4JlJ477j0fFqBciaj9EkuYsQkveh3vGt+CR/V0ElnxEyydzp5hM1WzjpvPK8qHp&#10;Mgw95MNz6A2fsu8qS4KW8Hxn8zxEqs4gsPyIQot+hUfgmPIuwirPIpnEk0LQCK1+D07p3+NzezoL&#10;O7yz83ENhq+mY/lxLZ79zRiaGGzhtSeoWqcQQSsSWHeaFsMZWaScsukgZS2NtI5zKBtxhdwsW4qW&#10;igddoVmRVcV8leX3Kie8GehU91nBPAf0HSajeSsc3fsp9KH+VFNmz6kQxPJHlVIEaqc9lNGboJrj&#10;yrBbEU9ITPMZRFANk+RGU/30olPeyCfKFtF/SrWh9P+4Zn9AgjlJGjlNATiP8lEPnhRao0G5X4w/&#10;LxwtDLNDHC9AeAOVmxckihfEu+J97scOCSQV5V673JKb7BBDMU1qdFBEJJ6fEYGJM59HIt8bSSrx&#10;KfsQCXy9jBlMan5S+fmRg1o8+s0ibv14FE0zqfSmpBt+T6CUlfNixGvtEVh5CmFV9N0llzFqKMJt&#10;WqNHzb3cmLn1VtyoN2BXiulkOkBRrWKPditk9MiIQ22Lcu9osUnbZSrMpOWTWEgdmYVYzyvDJMVl&#10;NDGbVCMkI529mRinwIwm5mA4KZcbRSMug1YpDX0xqeiOSkJ3TBK6YhNxx2LFE9LFZEEBWqKjYAkN&#10;QWOgP0rtaGXdnHGvuxOPhvux02TCQn01JioK0ZOdAXNMDOo8vaFy94YxMASGiAh0F+djtkmPKbMO&#10;m/0duLkwjqc7q6SYaSw2mtGfV4rrjZ24puvAerUFVxs6KBx92FHTIpFgDsyDuN86gdsto9g3/98i&#10;I30xB2KZbKOYarQgOc0daXV2DO4KfPW7Kdx73oa//stdPPnlEEraPRBVdwK+Je8yWZ3DwIM0NKy4&#10;QL3oqEwd6d2PwuPfmbD5qhymaV+SQA3a5yMxeTULL3/Rg//wf93DP/632/jjP93EZ7+cw82XFNQH&#10;atQN+qNrJxV3fm7F/L1imMb8sP2sAU9/zuP8tBET+/kIL/4WrEvRuPqlCRuf6tm+IygU7mhhgOd0&#10;SR/mSVSMeZLSzynJzbgaQwvijjIKQ+VYIJOwnVLIlkiyz2q9wkR7CuqFEFjWElBio6iSFmJqGcgN&#10;5xHJdlhMSoipJp1XnERBhzeqaa9K+9wRUXcK9ZOR0C5EKpMbU1vPMWZcIHcKkOUzpcDUp+gIgmht&#10;0iyucMv/Hv/nxCQfRPqXG7ZdYQycpiXy4jm0g2fxd5QR2UySfxwpJaDyBMJqzyGg9AQCSniuC44g&#10;QWNPkjmJOC0TMIHDLuk7SGU8lXC/7/zN/zmNP//LBv7hf+7jr//XXczcqoFlKRWtO7kIpN9yLfmQ&#10;gX4BkQzgGAZaSqcTcohh1VMeiG746G2FKpFPveSLGnq/lOZTyG6TWaUXlAloUq698VUN7v2uWVlX&#10;xTDviaFbcRigJYsmekkxW0E/g9x8guR0hkHviGz64Iw+R0SajitLLWRJR2u/vXKbCBERuc1mlsUR&#10;UapLxNDLJBc71JOuxHtKFXH9nLcy6iOzmWVqQLzxErzLPqCIuSO9zZ0X7zKi6W0TeYxqNjAp548z&#10;XlTqaNwLv89GIB3a55BATxnXRIXvcOTzK4ilmEoVY6VMfiRWNy/H4jf/ZR//jM/wn/EGP/nDGjRD&#10;kYhkVgioZXbgd4ZSoAOriaLNbOgtYZi3VlNgbCSYLjy0dOO2wYqbahPFg5Yov0Kpf9kSa1Spw7X6&#10;RtonK0Wmme8hGZTWYzo1DyMklRWSzHpuKebT8xWbNBKXjqnkPIzRKsmiVTJ8Pc5tkM/74zIxHEPS&#10;ic5Cf1QaeqLT0BmZhP6EdIyl56IzKgGWgFAYvH1Q78FG7+yE9uQk3O/rpbg0oSczA5bISDQGBaKB&#10;1qrazQt1zp5ocPaC2tUbar8gDFdWYKHFhDlue8O9uLsyi8cby7g3M415nQlDeRUUi16KRS+2a1tx&#10;VdWJfV0ftlR8ruN5aB5RCOYut4Pm4bf0wtduS+evsQv7Tf1Yae1CUhKtQlMgPv3dKH7z5yX88ne0&#10;ba+6UNfmgwTSaYIsr0ACN4ldIDlUTl6CZtGJAeeCodsJaN8KQf/1ROiZBK9/psPP/mEGP/z9GFav&#10;luHRx7S0v1rEF2/m8Ic/3sI//fcn+M2/38POSwMmb+Xj0z/2Y5eiNL6TgusvTehazFCmstT3+cA4&#10;EagUUVZRNGQWfyGzvSwqLv14KWw7ObQdhf0yB8qeFtxOmRaQ030RJUOuFCCZhX9JsWGyaHbNVDAT&#10;tQPKJ+QGapdQyjZb3u6Pqv5IxLHNe6Z/G1kmV8Sr7RjoDH6bFyqGA+FX+n0EVZ9hYvXj/lwpMB6k&#10;dgIC6SnGfBbp/P7svkA45f6AsRmBdKsX/CqPM/meo8g4Ir+X/+90oNs4QwcShigKhk/ZD/i3LLAm&#10;FdR0APXnSDCnaY88SEsk+WZXRNaeJ8VcRGqjk7KygEvm9/j97qiadMc720+rcfiFEZPEvJbZaJR3&#10;eKBjIwttO3lKEVtIPRWTQRxMdfWuoqA0yeQuB2VRnpU3dSjoks6ri8gj1uXS66VRKVNkDlCHA5X4&#10;PDLaTkO76g/dEhFP/6GyQLjcAL9y2JMn5HtERHrUOV9l/dwIsSO0ITmdbsgnhSRaKDC0X7kdl3mh&#10;PqJlOoWcHnvuS3rMRfVdlV5uGb6TztgsIqgsY1hKAZBaiQZaJY+8b8Mhibav8rSyJojcWya9yx75&#10;I05KMZx6hVTWQZIhFspKdSFVx+iDXZBENU+kZ462nkJSm8xcdUO2UnTlSkKT6lA7TN4rxI/+cR4v&#10;fzuEw09a8PpXY2joD0FIDa1SwwnaTHukt9sh3noeebR1jc0xWG1W4balDfebO5RO3kNtkzJCJLZo&#10;Qzp3STB7lVq+ZsINrQWHRiuuS/9LvVEZQZpOzsUYxWSdASsWaY5EM5WSq/TLyDZBapmg0Ezy9Ym0&#10;AsU+jZBwpF9mkEIjW1dkCjrCk9AeGs8tDm2hsWj2D0OTfxAMviRRH19o/f3Rk8pEExsHfUAwVB6+&#10;UFFU6l28SC5+qHf1Qa2jBww+wdAHhWGwqBRLJiNWrc24Nz2JRysLuLswg5sjwxgrq0FnfA6FlQJj&#10;7lMs0Y2GHlzntlHfij1dl9Khe48Ec4eksm8muTQN4G7bGO62DOKOif9vHMR6Wy9KimgZTCH46m+H&#10;8bO/TGD/lQ77T5uRY3JBaJXUZJxHEYPEuhWN/M7LqB1noI+QNA9j0LkZhIZRZ24e0PD13u0Y7Lxq&#10;wOhOARJpF4xdgdi/34S///Nd/N0f7/N5F/aetGL6sArNS2GoHXRW1ktpW4xBJQPeNJWAuOpjqO8P&#10;gnUlCbZNUgmTYWjVe0jSMtBJA2G175HkoyC3/ng76VeS6GnSizPbG0mZ9CyiEEeB8at4j89PKva6&#10;eNgJtp1EZBgdkGtwwPNfjeC3/3wD+2/aUUBKjqo6iWjacYmXyuEwJDfawT332/Au/ogx6EbKd6Xw&#10;yAzyi8jtc0U07U9g7Snum/TPRJ5BUZKYSDI4Ion7SLc6cr9OFDy2846LShdAKMUkTH2MxyyV/u7K&#10;SFaK5SzCaj7ieb6I6kG5E4OPQkSeeUcpPKcQWiv9lqfQvCPW0BHv6KVikcgfVv4dxKs+5Emhd7I5&#10;kS5Ow7/0KIPlHD3YJYTTIsRzR7XToYqPrJ7wwvSLMqKVNy0BrVKzE0IaaAnEjlTTSmiOKgspS7l8&#10;IXeU1HKSQnQKugUZkblCBPNVSvS9y96FYS0CQ/ezIDdvi1adVIqQSmjBKtgQsilAmSSndCp7BINW&#10;VqdTlr4kVcQQNSNlXVb+LRWWPpXfRjytlVTkVkh5tCyKMxBE65KDwRt1xDZnkslpZHZfgoqWrn7Z&#10;G8Vj9iidIDF1Ugzoh6XKMbfNlaRzBSVTXiie9lQK6arG/WgVeaLZgOpmg1DPbFXH315NsRNkXrlf&#10;gY2H9UiqkTkcR5DWJhmBF9Z4BMGGDxXi6mnLwE6zFvdaOvGgRQRG1oFpxE0RD9qitXzp4K2lPdJh&#10;r9qAGzoL9g0WBmKjMlQt/TMT8bRE0anY4PPFzGJSCwUnMRNjSVkYS8nmlqtU98omz6U/RuzTMN/T&#10;GyOjSml8TFdEpisimeISB1twNKxBkWgNoU0KCIHJLwBqDy/Uu3ug2skFtS4UFgpKg6sftB6B0HgG&#10;8H++aOCj3jcEDT5BaAyPw3KDAXttHdjt6MSdyTEcjA/j9ugo+rOK0E+BuSd1LRSYLU07rmtIJSSY&#10;tXobNkgxYovutU1wGyO99Ct1MLdahnC3eQAPmvooMkPYbR9CXkY0civdcfVJDZYe5aKASazE7Arv&#10;jHdpuS+RYM4qaxptf6ZG41wUSrtdMXIzGS9/34IXpOgHv7KghiShYrvs2IpEUZsTKjv84Zv+LZz1&#10;ewfargj8l//5Av/pv32M2y8HUdYSiDQm2GTSdPmAIyoHXVFgc0ai5grqRyKRb3WCZiwK7dtZbNsk&#10;GLalWO1JpDdS3Ibk1j4x0M7EKvc1imT7zZL7RjOZyo3bzOtJSDY6wqvwqFLLFVT3PgKY4PK63dBz&#10;MwHqcR9lndupGxX43T9v4/Wvx/H572ew9dyE8i5fBJa8B9+i78O8nIo4CqsUzvmWMhEb7ZBG6ojV&#10;SGxcZuIlxTddVObceRdL7ctlCpt0Sp9HVOVZxKkvMFZop1roFjovKKsilI/4M6Zd6RhkFQUXio4b&#10;YeAS1LM+KOwm0dSfQEmXHyLVZ+FXfoS2SurMpN/yEvJlQbfNcJRPeuCdmiFm+/YrRDoeVOMpnkBv&#10;Ze2LfJJMCIPFt/QYReB9xFO58qiEpcP80TqSRRO9Ij8TqyeWGi+TIi4hkIoqHaRlvb4YvSNr6Cai&#10;djYAqsVgZaKkzAsppy+M0tEa0VdmttFmyYLc1tMwLAegg1SUbma2pw2rm/NBzaQP0mhnZCJbaW8Q&#10;wlVn+ENdlNdLeLGzSAcxBqmdOUtRokfVHyPWHeN7qMjN59Ew6YfP/34Bf/qfT/DVP25DNxWr1DFk&#10;tJ3lCQiGjmSV23sWhXKPbaJtyaAf7R3R03ieQnkKxUO0ZBMeiKHAVFNQcvpckEH6KSBKpvO4Yoji&#10;ifVHMXotC7/9l1Ucfm6GZpABOBVFQQqmv/bhRbuAKBP9d6c/RrrysWcx4K65DY+sXTg0NCsEc61a&#10;o/S/yLCz9MHslGuwKwKjId00mJT+l6tVWixmlWKEFmeE4rBNQZqhXRJxkSK7UT5OpOUp2zcCMy7/&#10;p8iMKRSTRXpJxyBJpi82QxGZblql9rB42EJjYAuRLRrNQeGwhfExNBIGfyEX2iY3b6hcKShuAdC4&#10;0SZ5BEDnFQyjTyj03iHQ+YbCFByD4bwSzNVr0ZqRg878QkyqG7Ckb0S7FAHG5eABxeWWpR872naK&#10;iwhMN9brrFirbVH6W8Qe3W4ZoTUaJNGQXKwystSPW6Zu3Gsawn77BMrSYxEWfwyje9mwbgSwrdkh&#10;oexDhOT9ADW9oehez8beay1pJQH5THoZtMdtK5HYfF6K9WcluPtLC9tBIGqZwMr6mEQYOEVWHyQy&#10;kfpnfh/1HWG4/akVT3/ajbnbDYirO88sz8ChVS6TBeNJJalipXO+g9DKI8ziviju9lIqwuvn/GDc&#10;imDbOYfqkRAlyCNrzyJRx9hicpOO0vxeF6VSvWZKbqMcjKDKD5HIYywSQiZJ5zCm9AzwxU8KoJtm&#10;O6eYjWznYe1ePRp6AmEciUBtbzBSdfZIMznTDp5Bov4y48Mf0RQxz8IP+BrjocsHkfXHSDJM7oyF&#10;ZLbDRLqPPFont7zvKbSR1+KDHIs7cmxuFBhnpFOsq3lctZPeKB30UkZLEyW2htxp90/zHJzH2pca&#10;zDwvR/14KPxLjjD+ZWTMgZ8JIxAEKEuqSAKWYlexZu8kGI4jTnuUOGmPkl5n2LaTsf2jZuTRQyaY&#10;7BBEkQms/ZCBJcVl770tw1efgHElEYaVeO70sqJiXsUfMMB5sWlD6ici8OSPY+i9masU7pWPeKJy&#10;VAqizvNgztN2HVGUumKMGaBHbrj9EUbvZ+L2r5tQxROdRltUyMCX+yHNP6lCFQUruPwDZbmHIgpL&#10;3bQzrDuBKBqSu0TaKcPZebwwMlM2hyclk7iXxueD+5l4+ItezB2qcPUTKxpGwpCoPY7qMXflZuHF&#10;gxcoBPaKuBVJh7BOVmw/pYyiqUl2mmk/lPU7ko6OI5LnSW53kcvjjdbIfJJ32XAzMH6zWBGY2bsF&#10;9OG+aJ4Nx8oLPQbvlSriUjXmy998BcWNnhhpLcSddhseW3tw39JOgbHgJgVkr1KNnbI6pe9FOni3&#10;yxpwQ2XGLX0LN4oQn++U1GMutQCjFJjRqFTs8e+FzCJMpgihZGE8mfboa3GZENuUwQD/hmISsjAU&#10;J5W+GeiP/Zpe+B1dkanoJMV0yLorEQloDY9Hm2wRb0VHFh7XeQdB5xkIvVcIt1Bo3GW93GA0+kVQ&#10;YMJg9o9EF4VqPLsEA+mFGM4tx1hRNUaKqjBfr8dqgxmtEanoi8jCA1Mv7pBItjWtFI0e3NR3Y6OO&#10;BMNN6l2kH+ZOyygfpSaG9GIbwd3WEdolko+BRGObgrk4BxFxJ9C2loL9f6vD8L1M7L1U4eDzZqw9&#10;MeD3/30fB1+aUEiqjalkImObLCXt6sd8YGDgGBd9aVfOoGU7lO3AAcXMzllNTEhMknUDFM9B/uZh&#10;BljbBcSTjlUTUcp8vMDqjxg4gbQilyB3S5TalFzSfuNCBNu1HZPfh6ieFiIWe30B5tUUEtUZxNbR&#10;ZnPLsXlAvxin1JrVz/rDuhenrPYfXP0uk9oVaBdCKC7nGScOjCtPzDxNVZYy6ViLRRHtT2WrB1yT&#10;/l/INjkgRWsPj2zGYtU5BJadhB9tUVG3LwpJNckUnUiKotwuxafou0oFbwHBIKNd+n7OoZJU5VP0&#10;IS4n/hvSlw+qB0KR0ngBWW2X+Pt8kctjMi5HoG4ykCDAWKj/UJk6JLchSaJAmXg8hhVZ+9hLWZRK&#10;JjKnWS9ANedPcfHgvhxROxOCTJ7z+KazeKeUmVt+YGrzOZRTqWR4TJYukFnAkfxwSN0JpSqygjQQ&#10;ojoC98LvIqz+JNqu5sOymQHNfCwt0lkezFll9ET6MApJP3LbDlmLNJtBVtzFCykzpMe9YV6LoRc9&#10;DfeCb1NNPZBM0ZB6mIl7ucw6cSilOCTXfoQK+sDJm1n48s+jmLldAu/c/0MphKqccOPmgJa9EKiX&#10;fRWRkQWnpLYmlJ/Laee+2z150ZlRiHlpFINCnmzTVDRymuyVYTwNT4YITM2UE5q2gmjNLiOHaJdo&#10;uqCsd5rGz+58ZcLErRx0b8cri/KE644q9iqZVi1Bdwmeme9i5bEet37UhvbVGGKyO6yrzCzaI0pW&#10;bL2WrsxNkUrQrGZH1LeEYdpWzsBpwrPWfjy2dSsCs1elJp2osFlMe1T4dt2XnSoNbumsuGOw4Z4s&#10;pykVvLRPs0l5GAhNxFB4EjYKGMAiMLRAIjIT3MbkkeIiwjLN/wnBDCdkKhZJ+mcGaI9EYIRgeqLZ&#10;eMNTKCiJ6IhMRk9cGrpj0pTnbeEJytYaGgsrycYSKEtYRqPJP4bCEqmIiixpafGPQjcFbzKrDCsU&#10;xYWiekzlk6z4OF/agE11C/a0NrQGJaE/LAN3tJ242zKAPUM7DgydOFAExqoIzE5Dx/8eqpbHg6ZB&#10;Cs0Q7lBgbrUO4FAIp3kSA1WViEs4h5qhQAx/nAP9uj9m7ubgDpNi20Ii7v+kA1O38lBFa1ROhM8h&#10;5ieRuOtpm+tHZTH6C2iY80LDvCuvUSjqSQm+Jd9GQacjkd8F8bToshhax04syvu8UDlM+ra5KGv6&#10;1E2F0D67ILzqI6SyDWunAtB7PZWJKADZzNZl/H5pjzJBVrcQqdiIOFK9V/a3UNrnDdNyjDK6JdXh&#10;Kc0nKTBX/v9M/XV4nWl2JYr7TqChuqvKDLIsZmZmZmY8Yjo6giNmZrYkS7IlWbJkkWW2C7u7mquZ&#10;M+nuCXSS6RuYzEzm5ub3zMwv6679qpzJH99zBAe+73zvXnut/W4gq/fhujNG1byMZg5C630/Ol5L&#10;1ZGxdzcY/WRfZfz8xtlwZBAEiwd9EKjhWtQ6IKbOEX5FdH711lQcvgSZALItJ5WfktxshQDNJTp8&#10;GW5vw8+wUU20sgmmQZpbMAn5A7invYuqiWAC1WWyKxd+rjuxwBq181I8agH/8kt09ATNGQ+qDCnH&#10;sUBKtxU69sOhmXFU7CWw6hKVjDX/FsLrt0d8O4F3/KwIM3vEDefqbgep8nbp5ynbaJmDQqfMCSrS&#10;acsbEdSN6f1OKJsPIlpZUTKRfVTKjBhbRfnyqO8yBx15Ay4hb4A/U3umtZBJ9Nhh6UUxvv93y/jm&#10;X81g7CAFnfci0befQDrojOCqCyqpSMMbq5v3hZ5ab3AjBrvvkW183I6D1434zd/t4Ge/u4Pv/eUi&#10;hh4kq3TragKg6iY274GSJU+1u5RNapnUTnnWYknZxXOut0S0zgJFQ56Iqr6BxoUQam03tS0uVLCY&#10;iNyyE6IaY3UfRSG5wwDRtdd5XdcQy3NP6bTH9Gk+lp/S+59mQcsvXPrPxEl1Od+vlDd58F42nnw6&#10;gJ0PtSglK+va8EfHPXrI1UBUjXshSoBmyoM6OpQ61xS69mjcG6jH+33D+Lh7HK8pk57pKX1qGslY&#10;pPaoiuBSjT0ymaM6aQLei5dtA3hNkDmp1quYy53kfEyFJWGBQHBQplXZvBJ7EZB5AzDSJ+YNwCiZ&#10;RAZzO1ViMZIrk60k0py8T0IuwSGLzIVsJpZMRmIz/N94HA8CkPxtjCxHGE5faAJ6w8hqwlLQG5qk&#10;Wlr28TymEnOxmlOBe0VabBbrcI/HRhHBhY+bpZR92m6cNPZjMDgVc1F5eI8s5GXP1BnAtI/iiX4E&#10;uzVd2KvrwaOWcbygDHopO0c8JOnuZc+CkktPeimtushmuhZwr6kdCTE2SORaDG27hsJpK0w9Iuva&#10;pnTgem1bCUWt1LJJkR+lS2j1TZWa37MbCd2KN/JHKHUk3WHKBhWLZK98XXitIZ2MNwoGneBPr182&#10;TodEZlI46ArHtM+rHcAKrvXiUW+ktphSmpihimu4824wRg8SMPuMwHwcdzbxYskN+aNWKB2jg5sL&#10;wMRRFipkU4JGWkDZUMZzK+ZrhRVL/6TR0wyEUxnkj7lwbfvyPVww8iwWDWuuqF10UQPfKsf9oKHT&#10;lI2CLEqtqBoLhJabw6/ACA7J51E4EMj/+SGo7AbSyXZye10RXnkDQaVXyehlqL8p4pvtEVpmjMhy&#10;MxT3BCO9wQ0hBQRKkoI0ru0S2aWdcqCz9yToeCNYcxGRdQTm5SgUETCkHYrEiZKoSGrWXFC6cNb0&#10;TQpAZdRL24NA5IwaqxhOGllTXCslWY89zqm6nBlP6MQwFmiw47YqMJtPnajnly89VwRkMknx4pod&#10;KA/s4ZT1LiK0kjVrh6ROCxTz9XF6spr9TEw9LqaHN0OczgC739ThR3+/il//8w7e+9UAdAsEEmEP&#10;MguJ7189Q8QfskPnOvVqw02M0gP91f/7FL/7p6f4ze8f4ju/mMXJx034+FdDmH6USRoZiq6DJCVV&#10;JHYT0WqsYiI1y0FKhhSMeVPemMIq5YsI11oSsa2J6jLy5GxWb0qnXLwtAdGGAOWGaunsfhKnrjWR&#10;75egl50sepzCi8gg0LSRJupmvJFFNidJUxnU1vE1N7H1fgP+9l9f40/+/j6efacNXUt+OP60FgN7&#10;4Sjl9TQQjDMHbFB/JxhFBDbHmM+jUOONw7FOfKV/Ah93juF1xwBeUP4cksHsFleQwVThsEKLQ8ql&#10;E22rAhfJ4H2/fVBl8G5klmApIRsTIQmYo8TZL6nFKtmKSCNJtlOPnzGYfy+RltIKFMDI/+b5nNnk&#10;HIJLDmaS8slkcggkmQQUvi8l1FhcJh9zMJ2Up3aZBGDksZ8AMxiRQlZDOUXGMszXTJFNLWcLuNRj&#10;S9NAcGngYxMfGwk2TdgqbcFBfR8eNQ1hLDJHAcwr/Sgl0DROOkbISMbwlADzoKYb+7UEGP78opOs&#10;RUoEeAjASF7M64GFfwOYF+3TOGgfQVYi12KtLfzpFPLGLFW6f+uGGBmdIo14+kkKWrhWfEov0Vna&#10;o3bVB82URppxByS3kJmTgWu5ZkJqzqOEHjqMUkpyv2oXuA47KLtlk4O/S3q+beIfIrD0Ojq3EpDe&#10;asO/X0Yx2crRD+vxkPe8fNQOuiV3VM5RYt3xRPfDCLVLOvckAz/6L3fwtb8cx/rHGq6NaDpyM1TT&#10;gFs3I8m07SiZwtEukywmCWCUcHWUYCWqZ7AntOvuaL8fRMYkzeb9EF5zA5ndBMT1JAQUXYVL2pfh&#10;lvYOwkqMeA4hZDXX4U3ZHqszViNcJdgdWWPM78QfAeXG8Cu+Bb88Q7TMZ+CX//AEP/79Pva/0oXu&#10;1QQyMa7zVYLEZihOftqJb//1Mh5Q5usWQpHSYq6Cu4UEmewhF6T2maNkwRZ1G7ThWXe1G6aZkfiT&#10;N0mIE1ruR0AakBdP+SFrmAym424kvvF/z2Pz27WomHemDvNWdTxSLCh76EL3VCC22wNJHRKncCD7&#10;uEWDtKE2vYVY6rRCUsnMARfUzMnojmB+sB91riOalqnbb5MlrEWhcT6AMsmFEikCZbP2lDTmpIx8&#10;/qwL9XQMEmuuoHnSHz///RY+/hnp8A9lbIkWc4dZKOqzofR6R0WnW3ajSdcIHDT8VGpgv6rLPA8D&#10;td3dup2Ajl16BIKEZNQm6G3IlqShuSTVESS6bXnhPqrSNrrlJjWzP/Q7UejYSyLwEPkHPBBQeBXl&#10;w/7Y+EgH7ZwfUpoN0bkRi7a1WAxvp6N/NRFf+/k0/uqfTvDNn47j5MNaLB9n4ge/n8Uo5VTLber4&#10;pRCyLLIXLnLNkDs8Ey6griYGJ6P9+KhnDF/pmlAAc9rQhuPaJjKYGgJMBQ4rtXhUp1d1Ry8IMI8b&#10;OymVCEJVzbibU6oAZpgSZZasQiTSbQEVMpiZ2DRKoUws8vd/Dy635RDAIcAIuMypI08BzFxK4RmL&#10;iRNgyVLAMpWUqx4nCDgSp5kQKRUnLCYFI5ROw/zbNNnPTDrfN7eCTEWLeyUNiq1slpyBynpRE1lM&#10;M7bLWnHYMIDd6i5MxORjLqYQTxoog3oIMATY553jisHsEWDkOKzvVzLode8CpRCZizAY/vyybxYv&#10;+qfUNvar7kWcdk+hNCMSQdmmZIgh9PJ+KOT9rSWbraRxNqwEYJ/GL8PGROJnDbrwfttSFnmiiDI6&#10;m+s4VAKcQx6831wXLTZkKv50dmS5dFA1s6G8f1FkJ0no303lGo5AzUwAGpdD+HoXNV64eycMm98s&#10;wdhxIpm6Bb28BwrHzLg+bdF/Eoup54k4/LQOr3/Rj+2vVmPnm3Q+D6Ipw2y57iVeKBMAHFVIomTS&#10;kWuSbIVSrfGeDAyUhvZSB2SGiWfxvDZbyq0gDJ+QPT5IQd1cINJp9BXDnuhZT4R2KhhRFTfhm3ce&#10;YRUGKOh3JavKQ0qTtcrWze72glvOJdUiIqneGQNrBfjLf36Fn/3+Ab7562VKyjG034mkHHRF+2Y4&#10;PvndDH78d3fx47+9i+mTLOT1mZEFUd3QaUqTq/wJR2TI6KB5kVQ+lE/SutOeNmZPcKQzlzy1Ed6P&#10;1VBV1nOujt790Y/aMfs8W6F83ZoHWh4EqdqiHFI9mTggLQm8NNdUwFcS26KbLFQCmySoRTWZU1bY&#10;I0wMmt4hocMKaQPOpEypZEb+qKdWLuZFS9Wl1P9IfkopdapQSf2mDMN3Rd9uFPKko12fPWb3Momq&#10;BJE2c+SQITWRokWQNYRTz8aSRYTUG6hGPdrlUF4YqRzfN6DsXTSKHn6cja3vNiNnyI0MRnqQSgKR&#10;DXLG7XnR0nbBFc2bSQQnXwTWXlJAJZqyhto6vMmUdPoW/HOvYOZhGU5/OIiW9Sjk8PU6SqyT7/bi&#10;+79bx8MP9Fg/KMNPf7OKj7/di5/8dhbj6zGY2U8nTU8m4wlQ6eQlCx6QDoAF9IbxJVwkDal4MTWG&#10;9+i9v0Ijed1BZqJrw1FNA/bLqwkuNTip0SmAkbKA561kOO0EocYO3JdhbNklmCPD6POJ4GM6HlIi&#10;3U7LxXxiJmb5+0R0MuVPJu7klih5JCCzIo+ZxUomzctz0/MwKwBDaTNB9iIMRtiK/D4anaHAYzIx&#10;74zR8LOmyGqmEjLJZCQonMb/ZWMxi+9fWIO7ZQ24W0pwKddjq6IFW2UtuKvR82gh6LRht6oTe9pe&#10;bFW1YyA8CwvxGoLlGF70zRFgxvG8YxLPWsbwkOxl/zOAeS4A82+BXgJN3xJedM9QKsnrCDTdy3ja&#10;O4f6/FQEplqh9U4amlaiuQYuqeC/FMSOnmSgh2whXm+AspkgFXsom3bC7IsUVTWd3Mz10CUtEWSn&#10;xwv5lP/SdGnoKA3ldKZZZLjNK1HoobNq34jEzNNsSMOnStqJbjUAmb1mqF8hw1glyyeTaeFziidt&#10;yUCcoJlzVVXMHbsBlEey/e3OwxPFBLI8KXvpt1bN6yPqDMlkglRvl6oFAiBZUOO6FwHTFul0hFXz&#10;7hg6CUDvvh/qyfaHjyMw+TQepaO0G4KRxAUXHmfi+U/asfZaQ1kYrkaNlI/6oHLCHxlt9kiot0RM&#10;rTnlXghl3w24Zr6LzBZndK+kYvmwFMv7GuxzLX/4swm0E0SzO82hI1gP8rr7V+lQSRZkbHLtnDUy&#10;Om9BxtYKcSinyolrM6DdSMmMm2Ix0rUylgpGdpFE6qX3WxA3fMh2bHEur1e2lV2R1W2mGiXf/VYl&#10;pl9l8oZJRqE7mrf8VJFWYNU11Vi4jR58/GEhmpZiSJ8E2SLIDpzhT1YT3WCqxmTG8z0L5rz5sxWq&#10;ibAZLXZIa7dD83YS5UwwQSWQdNUZ+o1QojqRXLrgUds2LwWjipIml2wipPqGCgLnD3kRqMKQ2Uf5&#10;NhaIeIJZSLUhPYA7gUSkGb/YGS+1i1Q6yefO+VJzS40HbyoXjowAraCHSe0zJchIFW4mgcYZXqVv&#10;EzCvqyrW2jukmFpDhNaawa/wBr2SJxqWIykDbyC06gpZjBn6N+Lx6/+yi7/7l2e4d1iOhXs5ePmN&#10;Dnz1pwM4/roWdaSQZQS2DL017nxQh4HjDOpQI7WTkF/vg7EODV4MDyuA+bhnkuDRRyBpxQFZy14p&#10;5VFlLU5qG/i3dkqHbjxt7sGz1j6c8HdpQrWRqcFkZDJ6fcNVYp2UFsjjomwBx2WoNg2yFX07vQCr&#10;Ai7S0iFLoxiMBHtnP2Mvc2QzM8l5BJBsxWSmCS7TZDJT8XwkuMjfZgk004l8TOL/CTISEBZ2czun&#10;jKCi49GIDbIWeZTjXpkeO1UdBBaCLxmMHFuV7ThoHCAAtWIwLBO3UyrwspXMrX9e5bk8k2S61jE8&#10;4Ot2+NzjxkE8b58gS5nB6z4BmXlKpCUFOM86xvGsT8oGCDyDi+gp08A7jIt4LJJrKYqM9SadnBiB&#10;FaRRd2AZvXm1AY03CqWUC9IHuXGZa2TQipLVlc7MGdEVV1BD+V8x7oXUdnOVqjB4GIlcemztHB3j&#10;Ao2bBiczliokXWFappmGqGBsqlTeD5Nl8J7rlsMpvS0ojwIoDygpem4QiNz4OeZIbzYhG/ZFut4W&#10;yY20Db0RKmcENHjeiyGq1WcNP2PkUSrWPinA0kfZSO8yhn7dD5PPwqFboRRZcMLYo0hVER6nNYCe&#10;DK1izEG1m7j7IdfEYSKmjtPQuRZHuXQLERW3EEmGlt/tTZtyIMAEQtrEhlTcQHDJZSTUkRzw90w6&#10;X02fi5oxXUo7Kxn14nPd0Ljgj3Yy8DI63/IRczI6W0ozKoJamehAe7/tr7asg+mMw7USlzRFGv8e&#10;XH0T6T1nUw5iW0x4mCKCeHAuuvkWpEBQSuB7HiTh47+ax/1vN/HLDEXDGlF73Rk1a9LR3wq9m/H4&#10;7T89xK//7gEOPmqDptsd6dSpOaOupE1OiGsgJSVaZ4zbIXvSicZNTz7ghcxGO9VQWJJ3IkQ3dzlD&#10;Q4Bous2b02CDogGyoWojgpA1pBFPBrVmCcEktOomF0cs+vYpe+puIqffjTfTEVE02phmS8jgqUj9&#10;LTRtRfH8nOBZfJGvt0E2kVPqOVLbpLTehcDmTznkhpbtaNI6aRZlT9lnqvpoCDurXvFSQ80jycwi&#10;Gq1QvhisRp1IJXUNwa243wP9d2Pwg/80g1efdOD2TgE6piMws5eDg2/WY/dbVRjej+XND0J4+TVU&#10;jodxYYSpauw43sjCOl+sdFXjVVc/PugcpSFR/jS3UzK04GFpLfY11WQx0vtFhyfNXfTsPXhJABKg&#10;Oaz9rEVDSj6mIpIwGBStdo92iqUXTB6WafizZBuzlE8LkoTH36UJlfSMWSfrkUQ7YTOL6YVYSCtU&#10;9UlSPiA7SVJCcJbdS+BJKsAUpZLUMknm7yKfK4fEauRYya3CenE9tsop10oIKgSYbWEuwmDIXoSx&#10;3K9oVyAjx3ZNp2rYvUmwGQ3JxHpGDZ43juD9njnFSqSR1CP9MHaq23C/uh1HjWQwnZOUSLPqeMH/&#10;v+7l990ngV4BJam4ll2lBSw2tSEyyhVlo9FI6nIkWzGlo+PaIsutng1HWJUJPPOuIrnNFSUEmMJR&#10;rpsOE64fgsWEJzpXYnDnuAL3ntejeyMJuUM0xHmy2zve6CIDSWshw5gVRuGGxPZblNkynMwDxVzn&#10;NVwbIrvSuuxVq0xp45DW5qLWWu2SC4EhBgMPI9TY2qRmevpWrq9pyoWOz+yjR/pYJ6BwyIXM3AC5&#10;ZLiL72vQLo2y9yLJkG4poGtYcUH+4C1MPk5SkwXidUZ0fG6Ud+9Ct+SH4YcJtBs6z3FbjB3GoXbS&#10;H2GamwrQctu94Z93A6l6G+T2uNJGnVQ+TPm0N8JqTeBbbkCJI1NDPBFcdxX5o9Ir2BNNd0JRSrkz&#10;vBcLLQGtmeyphAQgjdeQSMcp3fNUETRByTH9Ap2nZE9bquZVYTySO1xJCgLgUXAF5nGfo4Mmg0nu&#10;khaYklnoxS9aip6CaJRSG0FDJ9UpnLJB/T3p1euKxRdZ+OV/vYPH32jCR/TcJ99pgYwrkMxcmVOU&#10;1Cp9P92ROSLZijTuXkeM3c3Ay28N4PUPhlFJ3ZvyWZajdMEqHZGCLTNSVoJClwO9QaiaxJfMC6qZ&#10;jaB2/BJ1dQBqloIQIV6KbMWt8B2k8X1jWyyR0muPLGk8fpCEnGE3uBdeJhCZI5Xvn9HlBN+iG0gh&#10;RW7ekgZAMqfIWQX+AqsMeG2Squ2g8gNknGvJojOZTDDS+fk5Y45qDIp0H6sYC0HdZLiqN3nv+5Qu&#10;X9djdDUJMYVXUdrjiDIypKxOQ7WT8OQX7cgnc/LI/jK9oiUXt6diMCV1ftjqb8B7vYP4qGdCSZ+n&#10;+i6c1DXhYUk1QaYGx5RKx9pmPG3pxjM92QvB5UkzZUZlA7Ykt4RAMBmeiAmCzHZRpQKYVWEwAhBk&#10;MHNkGoufFT1KzEU1peIh4LIkMRMyIDnmUwsU0LypUZolm5lPLlSHgNQ8DymeFHCR5y1nlWE9vxab&#10;BJX7lS3YLGv+N3D5Pz+3/hvAPKjuUnEX6a27X9+Ljfx6jIdlYS29moAqLSoEPKbxVLJ1W0bJXjqw&#10;TQYj8ZqnZDCvKYHe7ydT4XNUkp3kxFAyPemWHBoCDBnQdvcgkhOo//vCEKo1obS9Qmcm/XKl1YEb&#10;4httaPwBdESW8NZcgHTrbyBzbrkTjooRdzz8agP+Bd/AP+Bj3H2vlo7NGDMv87D/aQN61oOQ2WnM&#10;tWKH4mlXOiBJsCOL532No4yOoxRJJrhITkkenan0E/LIeQdxjWQeG/6YeBKDjk1/fp4nQckRxWN2&#10;lELSj9dL7fIIqEjuTeUMDZwMqpDrVwa1JdAZZXTJFAt/9D+MRdGwJdmUCdrvBfNnawKF7AJdUbES&#10;2RovpxOP112GdskRA/tBZExWKt+neVnaR/giQzJ164yQSjAIrbqBKrKypvUIBJHJhNbexOCjJMgg&#10;unDtVWT22JHduaP3QSRitV9Gy7IPRh/GYITnUUKbiScwpnc7IanDRu3UpnQ4wzX7OuwSr8Al4zLZ&#10;kSmidbZ8Xwv4lhgipMoM7nnX4F9qTIDpdoEPvW5St71qSxBcawD/yqsIJh2TqYRJkh8jCTTTdqSM&#10;7tR9bZh7mILVJ3n45M8m8PDTZn6ZgSpzNmuQNK7VBHk00CE+Z/N1Jf7j32zhv//PV/gf//o+jj5u&#10;RM/dWJUTkENkLer3QjppXJV0O5d6pn4HMgZKqOlwaIZ8+DeZROdLQzcn+JFlTfhwEdmoIVbJfL4A&#10;TBmZRgm1tABGSqcnPPPlJkqNhQvsk86T4nqh8S41JhlOarcdfEgTPYuv8jylTkNmTEu0W3rvSnA7&#10;GHEE29g2EwUO0fU3id7W0PC9q+m9tt8rxi/+bgWvftiLQkq+vA4rMjFbeq/rXDAO1PExkPnVXgVf&#10;okSzImWOhv52DGrrg7A/2ooPB0bxlb5JvNc9ogDmqKYRh2V1OKqQ4G4TjmobcdrYTvbST4nUrWI0&#10;AjBrAg6ULJPhSZiKTFED2PbIfITBzBFcZhMyMB2brkBGwEUKHe9klhBgSnCHsuZ2BkGGx3JWCZlM&#10;kTpEAr05hKHMphBQyG7m+bv8/wyUSrGWV4UdshQ57hNU7le1UQ61EUTaFXu5R4l0v4LnWdOtQGa/&#10;lo8EmJ06HrUduFtQj4nIbKykV+BRfR9edk6obN5n3ZN43DqqXnOXEutA148nbeN42T2tAEakkoq/&#10;9C3yWFbB4VcEm5dkN4cDE8hNpfRu8EAG15G0FhDnE0W2KK08qmbDeD9CuB4cEFh+lQZwDalkvLOP&#10;CrDzlXocfNyCV9/qw09+t4on3+uhMVpi/mU+Nj4qRQnXoBTgysidDDqPmBZh5W5IbbWndKfHr7hJ&#10;4LJA2TQdcr+NqsuJqb8F6YqY1WVC6eNCJuCJkaN4MpUQdOz6oHrBDQV0ZJF1N5Dd46yak0s3Rf1d&#10;PzStBaJ0QoocHSETT9s3YzF+mk1nG4DCQRs6LEs0rfgjvd2Ehn4NE6eJGDqIJRiEomjIEl3bPlh8&#10;HQ/tgiPa7/ri6Ef1+PgvpinTtdCRRRcSOOxS/uizXjMOqtpapN3wSSwZEm2WTrSOTnz+qQaNZGCF&#10;A4bY/Go5nvy0A09+3onenQRKzov8Lm0ViMtIoJR2VwRorGEc9i7Mot6CezbBpMQYbnnX4ZhxnkTD&#10;TYFLRJ0NzsU02dPY7JVeEjYjoygjGoyRQBZQNi+akl56KQCZwzYEEUtKgSR0r4fTe9ihYy0KE8d5&#10;yKaxSePf5q0Y1TpS5q8svSzG42+34s/+fgc/+I/zvKFdWD7Mx8h+mmr0VDjkh+Sms45Yy68rsP5R&#10;NaKrbyBJZ4NH3x/H7EnJ2TS7p0W4/y0dRo9zUT4TgN7DLOSP8YZTBgkYJHVZ8VylobbURDkr5Cwa&#10;DYRmNBje+Te5+MLpgahD2+mB9JaI4Xm23qPW7aX27pXsRYLjEK+bSO1LXR7eYIIC6b5Obe5T+DZq&#10;eK7r71dh95NaLD/Nwt7XqvDJb8fRNEdmRda38oEGNaTXet7cyecJaNkMQlqHmeqmVkIPWNLrjsaG&#10;UDwcbsUH/aP4KgHmdcewCt6eUP6cSM+XGr0K7p5o9Xjc1PFZjkwPGU0rdkrrsC4AI7s8EcmYiko9&#10;mzrAYzEpRwHMTHw6pmLTMBufqVjMCsFhNUNDiVSO1ewKshiCjLwHQeYNizkDllx1zCYXKJCZT5UK&#10;bMkG1hBYKnG3sBZbJQ3YJku5TxB4UEWGUtOhAOZ+ZasCmA3+f6u8BQfaPjys61VbzrtVHdit61by&#10;Zz23FlMxubiXr8XjRmEpYwQL6fUygePmIT63G/fK28hgBsloKIM6Z8hiuF4IJmeAInEYAgyBR/7+&#10;PiXTk6EZVObEoqBJHJUYLxkA12AApVF0k4ybcaUxuZB1uKjt5/wed8RVmeL9n0/hr/7XY5x+oxOT&#10;a+mo7/dB93IMyodoNGTWlWPeKO51JiO6REbOtdVhTWOi4Tc6wDnpbVQMhiKzxY1O0YX33B8VUx5K&#10;9kjcp3iYzLvZGNpFbwweRKkShpxeU3TuemP1a3koIlMp47qafV6upFWS3hghle+get6bTMiZbMUV&#10;tbS3pjvRBKlgBVj5VAH5A5ZkXv6oXXBH124w3zsEcy9T0bHlq2TY5JM4tN1153o34d+8sfJRFra+&#10;Xo2BB+noupuiWjwEFFG2T4UgrNKIEssEZWMeBKoUFEu8Kv8K2lcSMfYgGw0Lzph7lowBgkr1FK9j&#10;PxHLH5aRgfkSXBxQOO6B6qVwMiJzOu8bsI27Ce9cEwSVWNCpGsEl+yqcsy4jnnYYWW+DwAoyGKfM&#10;d0lpbiGV+iq5kzqLXjmhTfqZ3EJ8K2mY1BrwBgY1XEdUsyF0q0LZSJf4BaW2WVF/2vICriCn0xn1&#10;a+EqLTmb2rDjbgz0lFt9q1HoXY5Cy1ww8jvtKH0ClZ4LKjOilLhCUDHHxFEhOtbjEUJmkdbgjNun&#10;DZg71GCHjOfpj3rx4pfDlFOe/CITMfWslO/vRNDw50V7kiJLoZgFAYOg0+GpOt0VEmxKpgL4OfbU&#10;np5IITuLJl2O1BkjjT9Xz8ejeILoTjknu2Qi53LHyb46jJEhtHfYEwktdvAuuIxs6srj743gvV/N&#10;YJmgKZW43XfDkUmPIlH3mWfZqJhxRt6IVJCGYPxpimoUVMoFkUFPWN7pjqGOFJwMd9JQhvFR7yRe&#10;tQ8RYCiRaltxXHEGMKfaFjyRwkfKohdtvXhGBiONwAVg7gjriMvCNNnLTGyGCvpKxu8ygWI+nn+P&#10;SyPApCoWIzEUqaYWgLlDBnJHACaznEcJgaZEgYcAjbCUN3JJmMpiuoY/C2spoSSqwnaJDg8q9NgV&#10;KaQhSyHA7BFg9qrPAEbk0RuZJDEYkUbCYvZrexUreUh5JCxnOaOC55yPB6UteEHG8rJL6pEmFYOR&#10;wO5WWTvu8TjQDeG4aZQsZkrlwrzoojSSx27Kpc4F1erhRdcM3u+Zx9OBGfRU50PTSPbZ6QK/kovw&#10;Lb8J9+IbCKNBSc2aFBeGcw37c00l19MZlVlg/akOH/18Eodf0ePOUQWC088jka9rmA1GYMFFRFea&#10;oLhPRn94U7I78r3Jihud0DyTjNuHjfj+n+1j7bEeJd0BKmgrkwSkTq5wwIXO0ph2cIk/O6OJzkUS&#10;5HLJYqW/79BJNL35RTX2Y/4VAYZsuIE2EV5lSCCUXSwnJYFy+5xVHDK51UwlleaRYRSPWWHwKBJD&#10;xxFo3/Hi2rLDwGEY6m7T4EesVLtPySnL6TdH504QtMsuyOu34PnbEwidkNzggPxeb56vI0I0ZvDP&#10;N0Z8vRmJQRYKezwRW24D3UQsulaSUT/nhtknGQSacASVSqLdBbRvRaB1M4IqIBQVkuHbJa1YvOGa&#10;YQyHREM+GsIt8wb8NObwLjKCbco7xBNz+KtCaTOcc0j+IqpnwtB2L5En7E5DNFF9RSXpLFhGQLRa&#10;IZL6MLTluprFO/ehBpmD1vT+Vug+SFXpxNKd7vHPRrDwfpnKf5FOdfHUpJIZmUhQim+6qdKxJaZR&#10;Muqvts9cM96Ff+ENJOisUTTgi8R6S3imX0BUqTXqx2Ow/rwWE7vZaF+KQtkgJVCLPXrvZ1PL+pNK&#10;WqF+RYrKyIAazRDZSPrI/0dyIbnkcNEQ+KqXqEvHvZHURjpKCiuV21I3IWUNkiwYRr2YSqlVPO2i&#10;JvSl8AaVLRJshqU5kC08eW5elFvpre6omYpDTrsP2tfi0LoWivQ2AnKLAbW6Cdo2w1Ay4Yjg6i+g&#10;4a4nuvcjId35kvvMUDjqjLGVTKyOlOHpSC898KhqNPV+16jK1D2tb8fTujY813XgcX0rTgkoEtiV&#10;Ng6qwJF/E4BZpnSR3BeRRxIj2Sfr2SnVYimFzOMzBjNNBjMVk3bWNjNJygfIYgQsyETWciqwlluO&#10;OzxWswk6MpWAj28AZiGdTJHHEkFpLbcSW5p67FeRlZCt7IkcEgkk7KWSBx83y8/ARYBGjnulBCKC&#10;imw179f1qLjKgY5spqZTAcxsXAH2y1rJyob/DWAkaHtIRrNd3k6m06UYzEnzCB5J64bOaUolyeSd&#10;w/uSbNeziKd8vjCaj8hgXvTNYL5Vi0wNDbPbA0FV1wkwhmQvDqroNkpHpkqQiaIhxckcosxL0E8m&#10;4NP/dBff/Yvb0I9HoGcpGckVpkgoM8Ha83osPq5E2bAfkuh5w0puIpeOJbneDlElJvj458v4V/wC&#10;/+1fv41/+N+fYPVEC1+us7xeevSpSDUKJ6buFjyz3yXbkUJDJzW/ObfXkmwjg3LNFa5Z/4EOMpzy&#10;Jp2AQgY0EwzpaSvZtY23w1WIoHjIFSHll5FANlU04kQbvIauByEYPA5Fz74fOh/4oOmuG2pvU1XM&#10;WtBebehULWhfpqoeqnEtgGvRFslcmyktlnBMegtZ7e5kKj4q6OuafA1e6UZUCY5UH0nov5uLT/5k&#10;C7/8/RP8yd8/xsuf9qJs1IFgaY7QyqsonXTA6KMkAhpZ0v0wxLbcREDlNYKlNTwJVJaxF+GYcoVK&#10;wYjftzP/TqdcdBNOmedVoXTukBfOBRLhD77XT0qVBZ+id1WbhrQOB2rNG7xBRrxIU9VEe/R1Jqbe&#10;z0XlkhdkSFkGZUXfo0y+iRMWXpTip/+0g8c/7eMX7k/Dk74qBvTqbmQENvTmXqqcQEf6F11riaCC&#10;a9AM+qCcYJHKLyK21hrxPLwzr8E16RISaqyR3mgFv5x3EVN5i97lCqkekb3ZBTFaGyI/JZzelmyE&#10;79/viqDq6/DSXIWv5hYcMt5WAFNzO1jp8vhmc0o7RyKvPUHAAB5kJSHVZrBJ+ZJiZ9LBSzMjA9ec&#10;1dA1GTkrWcBhtfbwLTHiF3kZcU02KqYjGb6lpImd25FYej9PHTufaqlpHVEwaoPRJ8mUZKTQ3QTo&#10;HvFCXugZjcd6fwVejg7jdR+NpJ1G1tqPxw09eNbYg1Ma8mm1nj8TZBra1S6SxGDeMJjtz/ruzkYT&#10;PGLSCSr5eFhFA9cQYChpZiiLRB5NRhOACDD/J9ibT4DRYDXnDFDWpF6oqBb3+br1vAosCPvhIUxm&#10;jiAzJ7KKQLRZrMVeJeWarhuHdWQlBJTdilY+krmUy0HQozzaJbDsEYAekNHsEUgkn+VYN6Bk0jYl&#10;j5QJ3Kd0Wkym1CXAHPL1j6VNZsswnkiSHY+jpkElqXaq+XpdH47IaI6bhgg0wyrgK0FdKXh8QbB5&#10;1jOm4jMfEmQ+GJjH9kAX8krdaBAhanfDq/Qa0nu8Eddsh8ByAzohGhrZdXqrA2rHw/HRzxbx5/90&#10;gg9/NoimsSAsHpahbigUw+s5+P3//0P8HT7G7tdbUcA1FVJ8E3XT0Sjg+6Xp7PDBT6fx49/dw4c/&#10;nsB3/tMKBtfTEFpsANfUdxFOgIqpMUfFeBBi60wQUHwR2bz/TbcD0LMdyjWShvJJO0RUn0fXFp2P&#10;7LhyfYaWXeW6JwhWmqF9I07tbuVTnmV3UpI1k7lQRlXMuGP6RRoBxR71q050mKZk3uZ0XGYKbNq2&#10;wijh6OzbqShkY2TRl+zcnSAjKRse8KT91EwH8zvyQGS5EZziLsIzzRCrL1px9/0m7H+1A3//r1/F&#10;b/7uFD/+ix387G9XsHCaDu2ct5J6A0fR6D8KR99BOBWBHaKbZca6ibKhBMrEJDpf30JhiSbI6PKl&#10;zViRoIhzvoKgSkPalivOuaR9AS2rCURVyo3Km0jvonYl7fOgMYXrjGioAaia98DoaSo/MAUBFWQi&#10;vfTy7TYIob4NrzVC9UQg+taTsPlhLb7254sY2cuDfcofIZFyK4OIWDAjIzjdKXN84JL4NrJbXPHk&#10;JwPY/VYjtAs8Md6k6GobuCRfgnvaJURTS4dV3KJmvEUpZg9/zU3YJb+D8Go7uOXcUP0zXHIuoXw6&#10;DJoJX2SRlgaQ6jplXOKFSUGiSBYZb2JAgLFBVg9vAJmMe/4luOZcRWiNBUxjP4dILYGM7KuaYJRP&#10;4IjvMkVSF71fsz2Zmw986V08Sy7xOiS50BZ2aV+id7HE/HvFePHbLnTvhWHhvVx078aotO+GtUAy&#10;ONLxFlPEdJmrOIC+MwxrXeV4NUyZpeIvI3jdNoDnLYNkLd14UtNOgGnBY20bAaZDtXB40dZHb99H&#10;FtFEcCjBImXPHMFllvJIgreHNS3YKq5VADMvMRTKpImoFB6p/xaHWU7Nx7oClxKCUS22C6WZVT0B&#10;hpKLgCMAcyaPNFjkey6T3dwtpvSq0uOgrgOHBIiHAiAEkx0CxT5BYLeiHfcpdR5UEvhKmtTfBXwe&#10;1pCBEFiOhcGQyRwQNA4oke4WN5BNUZKllJKt8ZpaRvBMeruQgUgMRhqAS7zmQW0XGU+f2kmSrWsB&#10;mCdtY3jVK9m8c2e7SVIcyte8T5n0AUFnd7AHtQ0hlOZeCNEaQ3omS1MkmdWVT1mcw8WtYjDVhpg7&#10;LsHf/K8XePGdbqwcZqB9xg+No8GY3irF7YcV2H3VgP/0349x9PU21E750EG6EaSM0HovVZULNM4H&#10;onuVhrYRjYGtWCTU3yDjptNpdEVEhRFsYv+IrMAO7esJdJhmBAkrNMtOzHEYDn5C8H4dRUnkQVZD&#10;icP3qpz0pJw6r9hO2ZgXmYsbWbwb2bwlMujI0lqcKVEMUMvnjp2mcV25o3nDl46SADNmh+GTeDVb&#10;rHzWCRmU/EmtjvCvuIbyOQ/aqht0q+4oGLYmUJmQHfmTdfuhcsIboUUmqBmNxexhFY6/SWf2rTa8&#10;/nYPdh9X4fXXe3HwQTGefq8Sx98rw9TjSAJLEFq3yNIWbdC6HYiG9WBkDjghpdsRGgJXDhlKbIMd&#10;Ha8BHb4zYhpt4aO5ruKdITVkgVIqIA2AI6QWo8ZUtbsrnQxDdr8XonnxMrBbuxoA3UogsrqtEUbJ&#10;5Jr5NjJ7vZDALyKObxpeLX1CHZDRYIXWxQgsPC7BwHYO3LPfQelMIOpJCwtJFxMpT/xyLqB5NhFf&#10;+fUC1j+sgG7JB707sdSLXrwxHkR/U4RXUKrQwzTcSUIuWU4CdaRXIakZNbRfiTkvQsoVpNuWhbqA&#10;wglntGzHIoXa0C7tXaS0ybnZE+0DEK2jFOL5SVNjQXqZRR1WY8P3kDJ5eT9KK70Dsgadod0IQtoQ&#10;GVu3MWSgW2qXjxpPK9MjU1SZhDcZHcGu9Cqq5nwxcpKEvCFTtUMwcsJFsEpPMSOzeuwgA/Tj+X0l&#10;Edya9BF4ONKC14PigSfwqpNA0zaE580DONV2USJ14kltG07rWlXzKZFHAjBSTX1Q04y7eeWqDeZ8&#10;bCbm4rKU9JFJA7tlOqxkFGM+UQAmW7XCnJLn/Lvt6o1c2WIuUyNmdwge98lg7pK9rGaXEFjOdpYU&#10;iyHArBGAdih9DrWdBIpugkQnQYWAUqYnqLTy526ymE7sCJshaxFgUcCj2MsZwMghzxGA2ePf1vNF&#10;xhHkMipxou3FYzIWAYnnvVNkJJMElD5KLMoufpZIquOmAYILgbdVAIZSiVLqtVRT90zjtHuYr5nC&#10;K4LNawLU4egQBgazkd/uS+MyULsbkm0aTaeXzPtXOuaLggF3GrE5uu/E4/4HZG5P87H3QSEqKY1H&#10;N1IpeT7B008GkVtjieE7cZjeS4VuTpooWcG14CJKZgK4/oOQ1WuK8nFbgoYERyktZBuZazOx3hGJ&#10;DZbIbKdxkcVUTweg9U4EHakL17AdwSEEix+GUGYE4t7XS9G8GopwSozsLjsyFne1QaCd90ZE5RWe&#10;pzUdqznS9e5IbXLn82hXZF9JehPoN4KhpaMvHnVBLR2y7o4fdGsywscIlQv+ZG7OquucTDBoWBcZ&#10;5UHHa01Qk4RBNwzuhxH8wqkQLqBtKRVdy8lkYXFYOclEB5nT/Uf52D4pwtKDKJx+uwh3XkZR0bjh&#10;3reyMXBMW1xzRPuOP6okXjngoDLoZVPIIedtuGRdIMDcoGM3IXN3h1/pDWKHuVIv5fM+OBdcehOx&#10;9VawT/ocDcIa+5928cIrMP0sHxpqyYJBe9VfM6XDnlrrBnXdBd5EsoI+T2T0kHrxtdmkdsFlF1Vi&#10;T0SVIb9s3qCMq2q0QeNauMr0i6i2hHnU59GwGIbv/5cFrH5YSJ1IPai3Jvg4EODMSLeu0yNQV7Z4&#10;8eSi0bWXRdT2gkeOAdLa3VSnrqAyQyTq7ZDRS806Z43+p/wyniRQslmoaQHxTW5IJsAIRfbIvYlA&#10;AaV6azItsiReeD71ctpnLE3yZrIGPYnGZB7j9HiknjLVILTWkDJJ6q3sEVBqRrZ0jcBkrcZsSlvD&#10;qvkgNK1JUpQ00ZKAsjtZnY0qk0ik5JN+rNKuMLDoBlraUnE43Kvk0dP2IbzfO4H3WkfIXroIKGQw&#10;OoJMQzdOdWQvzT141davDonBHBF0Ngskoa4QSwm5av7R3VzZ7u3AAWXSRnYZWU0WxiJSMEPwmYxO&#10;x2ScNJWSjN4iJYW2KIk2BVxKarFVVMW/lRJgJOZCiUeAWckux4YM2i9rxm5lh5I4B2QvAi4qqCsM&#10;o6KT/yfYCHMp16udJJFIsosk4CByaL+OjIePh3yUQ153J6cOC4ka3MvTKoCRwWsvuqfwondaPZ5Q&#10;Eqk8GJFUBKXTpmE81g+dAUz7GJ4SYF70S/MpAkzXGFnMtAKmZ72TeDpOBrTSC/1gAgKLr6CUADOz&#10;n4Vv/noJn/xqGc8/HcXYVjFiK24SCIwoWQKxRJl/5/1MtCz64O6zSvzlPz3BL36/i+bJQAQUfJ6O&#10;yJpM2w+xlM4RjbfIRC3Qth1FY6XMn7RVSXR9D6Mw/34+jTdU1a1FkW3rV/mcYVfkkClL4mn5pLsq&#10;MZESg+HjEP7tBoEkROVUyYZIeNUV9O9FY+FlNkHkFoGQ4NBHBlNvi+x2dwUyaU3e8CFbDyq+gVA6&#10;wvJRSd4Mohx3ovSQGjtXaGbtVN2gNJRKp6pI6TbFFK+xcMISjeveaL0biCYyqfp5L0q+QISXGiJM&#10;QwCm400lWyrtc0SJ7AzfC0PNsC1G70egh2yned6JYGqPta+TFZPJ9Dz0w+2vptMeI2gX11SfXr+y&#10;W7BLvQaXzGvw1RiSuRjAm+xF+jzJfDJJVWm4541zQRpzyhEL1WMiq8sJLesR1I2FWPmohBdvRA1r&#10;QRpkqvINcruozaYTML5fidKhQASVEI1JQwcPsghErigc8kZqmx08si/Cv8iQX7IrKZ3MNyLbabSB&#10;c8Z5aksXjBzGYuQ4CRmdEk8xQ0ydLR9NuFBu8EabwCVNpgXcQulEEIHHAtZxb1HnXae2dSaLuqmq&#10;SmXEbP6UNRlSALqP4pE5RC3aLYEx0tsKAkTtLQIhAYIA45p7SW2ZBZD2CtLGEtA8uTi8NZeJ+JGq&#10;yXLBOOnregBB6jqBw0UVvoURLL3yKMcIltl9kmzlSloaRE0cqaYLyAKUiXwy8lPybKQ+q3E5Cnvf&#10;aMTaB+Uo6nSHVhuJhwOdeN09hBedfXjZNUCAGcAzgstpQ6dqLPXmkLjL6/YBdYhc2qtspMwpx1Ji&#10;HuaihcFkq3nUj/nc/fIGMgMykeQCTErLhfBkSqQ0dUwn5KjdIpFC98hMhO3cL63jzxXYKCgjqJC9&#10;ZPIeE6A2CmsJHtTjZCX7NT0EGDInbQ9ZDH8mO9mXnBaCyy5BRgK6EtyVXBjZpt4VCUWAkWOvjiyG&#10;rznia+XYq2jj59eQYRWTPTURMKVN5hnACEg86RjDCX8XgNng/wVgjnQDPPrwiCzmmewaEYiekvW9&#10;INA87iTg8HWvB6QZ1RSeDlNCbU3h6GkvWldiMU3p87VfDeNnv7+Ln/z1Dh5/ox/f/e0WqofJJrVG&#10;KBx2RtduKMYeRaFlORidCzF49I0OPP20Hb13IlV3QhndIQ3hZXZWzWIQ0iXRctodPbthdG7X0L7l&#10;RQlsitpFbxq7P0LKDZBO9pJD4y6fckXVTDCdpaWar5RKu6mYCFCjTvJ6HQlExkioc0JcrT1yyKib&#10;VmSAvD1cKbvzeunI+zwQojGCfeKXkNzkwufbwzP7KuIbbGAb/0Xa0zU6T2M6NrKR+zGq8LB1LwSa&#10;eQek9VuhctGPhn9eJbpqJp1Qv+JLmWiIqSeJasezuN8FocUmsIt+B8GUSokNtshqt0VGm5FqHSpZ&#10;u62rPhjcjeD3441xyrupZ6HoJnOpW3JD44asfxsSCmli7kB2F0T7MaRdSQavGwHHECG1dOYtdgQX&#10;X6T0WqH/URzOOaXcgFvmTYTyiXnUgdplP/Q+jEH7djgBQLpxmSGOJ5Pe7oitr+jx239+gv/7X7+O&#10;pSMtgvMuIo06r34uGFXjQaickvwW6uBqYzKNq6pwK6vXDM33AlEx50U2Yk9dG40SonBapymiqZ0j&#10;q+UzHEgJTREsJ5xvwi/AgoZ9HYmNTkjUOcA7VyLVl6iNid58DwGsOnokyYeR8SCaKW8ktAl7cKUU&#10;8lRjQqJ0xmQ6TvAtvgXn7AtcPE6UN1awTriMSK0b3HKu8tGY+tILbfejVKuHOgJNUps5P+MMLKO0&#10;JlxEJiqQldPrqXavquZkvAMpMcElvNEIYQ03UTbrq0C2bzcDIzvZ+M1/P8Bf/++nuP+yFfUVUTjq&#10;6sYHNKgXZDBPWvrwWj+A502UDA1deEKgkdEkr9tofJ81mXrZ2kfAoVGX1VMGabBA5jJPgFkg0GwW&#10;VBGYuggwjbiTrlEAMxOTibHwFExFZ2CWIDRHgLmdVoj13HKCSjV2pKF4eT12Smv5cy3WyGJWciiL&#10;hOGUEnzIXmS36EDbT2lDcKF0EYAR0HlAANhVwd0OVTUtICPbz/L4kM8RYBEGIz+LVDogezmu7yXr&#10;acOKzKFOKMSuppmSbwSnnwGHisHw+zis71PsZbO0RW1xHzcQhJqHcMTPPyGTka1staVNWfmsaxSP&#10;20YgZQTv9c/h6cAI9qbb8PXvLOLVL0cwQKn95ActuPuqAnOHRRi6m4pPfr2Gsb08pDRawS3rLXTw&#10;Pg8cRFHC0AAnAzB0LwG7H1Xh+Y87US8JnZJXxXWUrLdAHo0oq8OabPwiOskEWu74EmgCuaZvIKn1&#10;Jjq245DbR6bS465aQKTytclcH2kt9pRTXqrmSXZwQkuMyepvcC3fQP9uDB2sjSpJmDxNRoZsSesc&#10;EV9vQ2ZjgAT+bBH5BfgWGCG00ozS4yqdqSuZFe2lg9K+wYjr+hblUYiqWE7uNVJd6MpmPdBwJ4SG&#10;bkPHfB2Vs4FovBOE/CFzjJ/EkSTcRG6nAwLybsA324ig4o/wanMEll1WDGr8UbySUS3rXhg+iEDz&#10;mgeGSAJy+ixRR7an35Dsfku03g9C+244WrZiKM0i1WTVQNp6Rr+kgriq4QBuxVeRMegNmUNWtRyI&#10;cxaxbxOdvZHc5ow8qTYmXcroMyUavkXmYkJmEkhjC+KJ2OP40258gxT0W79aw+vvTKGIGjG8+G1k&#10;NlshRWeNhMazTufhUozYL8VgRHapcr3rg97DcDTxRKupyyQ6HlV/DaFkCOHVNggqNYdn7mXSzACM&#10;71Xh5c9X0bKSgUStI5HXT5XO186FUYOS6hGpdZJnsEQPMOKjaiBkpyheb0s5Y07gkubEXqiiB/Ii&#10;dZZeGDGN9ggst0RIhRNsEm/Ar0j6rHqgbCqA9NeJkscTITwX3+JLaFgJV0wpXmdBQLNDaPlNAjDP&#10;bUyK4iyphSOQM+wB76qrCG02QixBVHoAjx7RsB8V4/ZJGT784Ri+9Sfz+ODTGSyO1uC0uw8fUBa9&#10;JMA8JZA8bxogsEiuy/8Bmdf83yv+T/rAyBykk3pKkOIaLKcXYzGJDCYmC7dTCvCgtB6PyGAeEBhW&#10;08hEkvIxFZWOiYhUJZdmYjOxRNCRPJgNsp/7lEcSg9mkPNot01ImVWM9vwJ3i6t51BJA9J/Jmi4l&#10;j4TBCBORGIwwGAGYBxVd2C6V7egzgHlQQ/ATCSW7TJ8dCmzIaASUBGB2yvS4LVvUBJg9yYFpGSW4&#10;ivQZJcBM47kEecl0ZJtaQEYA5lHTCI4bB1Rs5qiZ31HnOKR/zMuuETztOIvLSM+YV91zeNI3io2B&#10;euwdtWB0P4NM97Jqr9G6EgndbAjZwAWk0fvXToeoGIlz2pcpc/xQveSD7t1otK2FYu4kDxuvy3Dw&#10;7TrIlEfNsAMmT4qx9l4tpugwdJO+qBlzRfdaAGYeJaF3JwStGwHo3I4gM3ejAbpCBsJnUxpJyYB/&#10;8WXkdruhlp8vAdzi/gDkdASQkb+LMoKOtHgYfxJN2zBTXR/9C68TiPwJMHaKqafTOVrFvEMHbY/g&#10;SkM4Zn5RNemWtrTls/4qUTRSZ4bMfmeULXjArfAtyhFDXpM3msnENeO+cM8/TwfpotZqDUGz6bZs&#10;h5shvYUAVW2K0FITqgkqAdqNf+l5Am4ceveC6fg9MfEkFq2b3mhad1csrYROV7tEFaG9oQqK+47i&#10;0LEXriaIBNHGAypvIqTOBBENltDwe07v84RFyheQwO+7dDYUeeMeOBfdRI/d74aapXBULAQiZ+gs&#10;3d+37DwR04L6MJBG60ajdYF+KRo9iwkYWEjC/Wf1GN/MwMDdZNSRvURTlkguQCilSHD5DXWC7Vvh&#10;6NuPh36TKLjlrvrAJBBNc4ZsoF0JQlidEZxpvJE1dgQaM4JKIjrvZOLR96m9fzZLXR2Mtfe1ePWn&#10;g5RtpTRyaXlIQFh0VuNlc6hb2+8lErT8kUbaKTUQsk0pc3SlMbdbHq+h0RYRWhs4pF2Cd6EZWZML&#10;HNMuIL7RjhLMnzfbiR7CDp75FxCguQL9WgRviDW9jxPa16NJc33VNUkKd89uAor5pUU1k6E1GiKy&#10;0wy50xJodsWrX4/gT//7Hl5+rw/LR0UYv5uIha1CrE5WE2A6KYv68Ly9h165Fy87Bggkw3hBqfRe&#10;56jKi3lJcJEMX0nCk78f1OopZyrJRIoUsCySvaxIgLemRTGYraJarKTyfwST2dhsspgsBTbyPMmP&#10;uZ1aqOI1W2QwAlRbBJS9Ch22JAu4rIHgIYFbyhxKnoPPmIdIlMN62WomYBAs5O971VIP1a0YjICL&#10;xF1EJqmDMun/MBiJw8jrOhVgyS6TAMx8sgYHFbL9LtvPAyph7hll0tOOcZVot8P/SSW2sBmJyYhs&#10;ksLHQx6nBBTpgPeii/KIx5MOSqtWAZjbOO2dwPpAI3StoUgj4xDGLJ31o2qMadxks41ksZTdeVwj&#10;siskccNUrpF83qvmzSgUDTui734cdPNeqJywQ9moDWqmPTBxnI3v/s1tfPSrUTz9Xgee/6Ad42Qe&#10;+iVPdG8GU94n0uj8EFF3HRlkOTIAX5i/JMnFaE3RdS+V50PAqLxF2ZGI2Dpn+ORRHfT5Qnq/DJ1E&#10;cs05kKWYwCPLQGUi5/Z6UQpZ0Ym7wDruPPwlbFFnShu8rkaaSExIYixelPR5w2I3ljRee/horsGt&#10;4C3kj9oqMCgY8CSDuYb8YU/akzGZFJ0wWVY6yUEhbbxkxI8EwFRtehSQTJTQuUphZe2iLbSL9hg5&#10;joZuxZPgaYOmO5R7ehM4Z/0B4posKAFDiBN2SKMiSSazC6+j5CNr8yEAyg5upM6S/xebu8BzJqvp&#10;dVUN6c6Vz581jOk9TFMZryHUojIJUdpGJrbYqs7hUugUSWqW0mSHWFK+UdLP3Q/rMLGbhUefDmH6&#10;uIzIeA0p/GKDS42JxE6oWfAlKhK0eNMq5h1JrWSCnSO0d/zUkLTOvQTEUK/KtnFMPWkiZZj0HM1q&#10;dUZmixM67sQjn7Rr5GEaFl5louVuEJkPde6iizoi668jq9sORz9twYPvN0JPMCibCiLFdUDRuCcq&#10;50PVDUjv9oI75ZYDQcW36CZf4wGv/HfVDakgTfYv5nPaXMmQIniDrdG8EkbJF0ppZqGK43QLwWRX&#10;53kTuEB4Q6Tre3K3FTRkUAn91sgYpezbicKjn3Rg7yt1+MZv57D9vg4ZlFcpJaaY6itWQ+ffI4C8&#10;1zOCF70jfBwjsJwdL0n7X7YNEVzIYD4DFwn+7lU2kWlUniXLZZVijXJojT8/5N9lINsmQWM9m3/P&#10;KMVCggBQAR/zCUbSYIrAJjtD2WW4S5Da1tSohL2dMh2PBhzVtfOQ+IrsBrWdPVa1k1EIe+lXMZgT&#10;Xe8Z8NQSOKpELlECEUi2K84ARmIw8rgrTIfsRcVhZEeJh7xuS9OI5cwKrKSX4yE/40TlufSTlVD2&#10;SBvMVgKMjpKMTEhee6h2kfp5DP9bLszjVoJK21nOzCMyn8ddfF27FEIu4wll0mKnDjVNkqTmrhIn&#10;07soa2ttKOntCAKRiKw1p9MxQIxs/5LZhtbeQtawM71tANm6GxJablIO+Kh5zrndFqiedqeMicTT&#10;H1P+faLjfSzHd/5iGk8pvWSGUsOCJ7q2IwkU7ohulCprb8oRP4TXGtBJ8vcxD4wc5CG70xmRVTeR&#10;zPUdUnaLhh7OdeeA2OZ3MfYkEr37sSiiBM/ocERWl63Kho+nEafS87ukX4d79k0Ek21ENdogsY0O&#10;TbZ/CTau+Zd5DbaIbiAJoJRP7/IkCTDnOXh9NhXSBlkEq8qZCF6zBb8HcyTyfXWLYWTYeSglw4mp&#10;N0bPTiKdZTTXszW67/tTHoWibcMPHffIdtoMyYDM0L2Twvd35vd3hTggmyNSHGxEGXQVMiQuhnJO&#10;qqWDK0yIEbcoHV0xflqGyulQOnFTBJSQ9Y+749zQSTxlUQjK5/3gV3EVETpTemQ/FIz5oIA0Lo4s&#10;Jn/YnWhkT6rphrDim+hZpze/F6kSeMpHA+jtnRFeaYDgMiN45V7jF+fMG0zE67FRc3JriP7VS86o&#10;W3HD+LN0NFAqSZMaaU9pl3IBYZU01A43ypFrRH/eiGoT1JHedd2NIrJKwpGtah9YSGTNHrQghQuF&#10;W+6XIG0sR0/JqA7iUb8ciiQifSpvmkzDk7GYfrzwRD1vWsZltVcfrTWnfjZHTr8ln++rPElSswOy&#10;uTBHDgsx86QI+fQU9fORZDG2/Fka/ATDi6icP+RA9mWISgJN+14SCma9kT7qiKRec1XOX0sK2XE7&#10;BAuPNNAMeCGMbCip1BKT/WV4MTCCV5QH7/VIP5QpvNc9gQ94fNgjZQMCMMMKZJ5TGqkyAjKUBxWN&#10;uEcJc5cgc49MROIt6wQM2UF60iRB1Ca17byZU0kmo6EkKiWwyLY1GYzKbykmA6pQu0cyRP9BeQOB&#10;opmHHg+raUAEFdnpOZDtZYKKyCNhL2eB1l4cEUzOAIbgQoDZrSSAEAhkB+kNgxGZpHaQeAiTecDf&#10;BWDkuFeoxXJaKcGxCid8jzMGM6jmHUkCnUwUOCJr2ZVgMV8ngd1jApAk2x1Iwh7/J0AjCXfSl/e0&#10;Y0LNTnrSNse/zePJwByWe5pRVBGIeK09HaAjDc+ZstsKgRX00r0ukNk/3ppLiCI7kCC/VFenUj6k&#10;SVB13BtxLXQCndJEzQC1C14KaDo2g3D7VS5GHySidtwFz37Uju/+9RyGH0TR4QTTeD2Q2WeP0Jrr&#10;lOl+aN4IoyHa0TlJ2n4A2u5JnMWbsv8ypH9vTL3ks/ij/naQqriWzZBmsmQpZpT6pNCqS0jmOpYO&#10;AuEEFYuYtwhWDggoM6WDvEXwskVotRW8SgwILnTIeTcQT6YjAKSZDOLnJ6qEzvAaOkqufc1YOG3W&#10;gcBjTCYi8RtTdN4X1mRPe3SkGnHkNXiR+QdCf8eH4BLN6wogWw9D8YAjYrXXUTnlgb69dDStJaBo&#10;1EvNI5POlVWLfiQfpsjn9eUPBfO8bEgMnFE4EICH3xvCJ3+1jt1vdSGnywU+Be+gZj4A5+ZfVyBv&#10;0B3h9Lj2mV9Qe/+aaX9UzAUR5d1poJaQZlGBZCgJRMV8akxpwJTaThrUZUmjtiD6O1PjOSKq2pqM&#10;wACaUT8Vx4jWGvJ5ZkR8V34ZjmhY80bZnBOK+LPMVAqsNIJl/HnYpxIV9URlgllUtbmaWifZhI2r&#10;MqLVDR07gQQoR+SOmkPGb1bOhVBafRmBgpIT9ipdP0nPRVRqCOnDG1J5g2xFsjndCCAucE2/rM4t&#10;QMOb03SLAOWrMiIrZp0x96qMzzdGCmlk57045PG8XanXU5ttVY5DnM5OjYWIazKDmiO8RBk54oZI&#10;fuExBKt4Xp9OdiU2olDQYYPgYrIjIncbNbF+KhKL4xV43teNV41deN7Wi+eyi9QpjaekL68Mvx9R&#10;j89bKB9Uo28aoQRxCQaSUbtTosNmXjU2siqwXViHR1q+TwuNkPLmQUkjHhTXY7OAbIZAs5hShJnE&#10;XLVNPZ+ah7X8Mtwvq8O29JxR4CIHpZEclD6yQyTJc8cNlCU06pPGYRWDeSORZDdIkuiURKroUJ3r&#10;3hQ5yiHA8OAzibTP81KB388A5m6BFvMJhdjIqcGTxgE8kkNP8FQAM4PHBBjJmRGJJrk0B2RBkgdz&#10;xOc8INvZqyfIEWyeURY97ZwiuIi0msazdh5tU3hEyXSntwUllWGIrLBBAD1pDO+Z5C3Fcy0m0GDT&#10;u89G70hmqVveZd7zMPgTaCIaTFR7DxntK0mZSe1kq1vByBk0Qna/keqy2HzHH1Vcp2N7iRjfT6b0&#10;kU0M2UWyV10UBVQ0E46oW/ZGg3REJFOqnPFE6SQlmbRzIMMQSS27V7kD1pQcIagjGy4edeNzCGT3&#10;A8nwQwlAZB4tNoiWRvVaO7hmXoFfkQnski7Cu+CWAgupVvYokAQ2F0oTrkm9AKo98kZl9I4vz98K&#10;dbcDqBbIyEtuUL4Zkck4qr7EDXd8uXav0Um7oYusJJ82nTdor3rKNK8GoYvSP5nsR+zaK/ttBNGm&#10;6kkOCshY1Gx1KoLqxQjoN+nE75DlU+XkEC/yh/1UTpmMri0dC0X9YhzaN9Kw+bUOpPL8JO1Fpnuc&#10;S9C5IqLKFp7514n2V6GZ8UPV7UACgTdP0oFfdBwWntegQpLfFsKgX46kpLCBT/E7ZD4RZCfSt5aM&#10;YDqW7MOTOvis47tX3kUa/CWipiVvhCuGjtPRsy8NgWVwvkyR48kRYNzz6Fm07gipMEdKi/SICSVT&#10;ckHDbT/UUBd274dg4kUKUnqvoWZVRo3ImEwpmzemjr2m6p6a7oSRItpBttwTCTCplFlO6RdJkW0R&#10;SZQNL7dEQKERnNPfRtmEF0YexVG2WWL8eTy696LgXfgOkdiawMgvro+LqMMH3lyQ/pRUcVoX5PeT&#10;Ug/6qhuaIuNNuICSKCElozGrzwmPfz6IH/23LUwd5kNNHZjxIcBEoWkyCktjVZQEffiQxvOSDOVZ&#10;K1lKK0GFlF8kkoCLPL5oHcIzPf+v71MAc6xtxyGlzF4ZmUpBHbbyanCfYHJcKwyGcqOW/6+UhlWS&#10;jFeLxTQNJuNyVB7MdGI2FtMLcIcAs1NRjwdVjQpcDmpa+b4CXmQeYtSyLV3TrdjLEUFGdnEeVJ/F&#10;UmRXSYGFkkhkKPy72kGqOWvTIPGXnc/kzQPKLfldAEdes1veio38OiwmFRP8tDzfM4ARAHnUNkaQ&#10;ncKpflQB3KamAfd5DSqHpoESjaCyR4CRbnhHDQMKYJ4LwFBKPuP39IoS6wXf47RzCOtkMKUVoQgp&#10;MqezMiR1t4Rv+RVEUhrkjngipYvGPBMGSy72iHpraFcS4ZJ7Cd40wtwRf/iRdUseVAmZR/m8N9e+&#10;Hdru+6Jpi6Cx7o9qOiDJIenajMQQPb3kr9SRpaaRCaRTnpdOyQyhYJROuJOBWBDYbkCmBkhnxeRW&#10;E2x9pwZDRwnI6CGg9VkRiCjzZ11UIlz/YSgZQgCqZ4IQy/P1IjMJKbeBb6ExlYAVPHOM1OZHEm3C&#10;M/cq3HKuqI2MkFpDVRbjnHuZKsADkQQPKS6WZM/SSWcU07kltpgRXGLpnENROEIWTltu5TUktUlz&#10;OTsUjbmRXRBQe2UzwxI+fG+v7Ktn3Rz7PaC9Haq+yyRppNXhRZCxo6JxQXSTgLc0ezOi0jGGF1WB&#10;ZNV7EcBjyBIl/6xiMpz25wp/jRHZlwXOuWXeUlu30schvtUSoXVSNEYjIVPo2o4n5WnC1343j6al&#10;MEqWWOhXw1R5vFPmW2gk1SscdVU6r3UtEX4lt6jNrJFGAw8suU565QbdBi9kzJoSJ5qegaDVf9ZX&#10;IqWbOo6vk+dXT0erJKPdr3Xju7/bxTf+bB3Tp9lEfgv0HSeicTOEi+GL0Ew5Q0bORlDqZPR5U9M6&#10;UTb5I29YRjOYUQfy/1OBpKg+cEp7hyj6LmLrpQ7Egh7hLdLOazznWLV46lY8cfvjAtQsSIMiqae4&#10;hrwBd7VTVTou83avwS3zGiIq7Uj5/BBD2upTdAMBXJQSoyogUNUsh/DzXbD6lWo8/kUfZSGBaNQJ&#10;jQTekhF3VHcEYblfht0P4H2RQa19eNHMQz+Il+1kMV3jNJaRs6N1WIGL9IGRdpknWgKAjCspqcdW&#10;fpWSSfeLtSpfRuqYntAYT0WalOmxQfBZpDyak850PGYTpLNdPu7mVqrSgP3y5jNAIjickBmcNvSr&#10;mMg+JdAhf5ft5bMtZsqhum61SyQSSYK1wnQOpdcLQUOS7474/H2yGjmk+HFXCiD52h0ynj0+XwBp&#10;t7wNG7laLKWWYKtIdr14PZQ/J5RJT6TGqJuSRwCGn7dZSrDie0vmrwR5HzUP44DAIoWQj5pl+sAU&#10;XnTP4VGrgFP/WVtNyqTHHeO419uMhuY4pOu94EOWKcFQGZwXUHVd3aPsfl+kdrnDveAi71Uoaug4&#10;bRL/GLE6Zzo+X1gmfo6OQuYUkZUTMDKlv8phBJa+XqISxVK6ZfSqBYrG7VG/4kNJbg4ZaJ/H9Z9D&#10;OSGGW7soO5kXUT7tidatSDTelUx4J+QOumH+PQ0GD+IQ23iFAGONgYfJZCFG9P42dJ4efL3YWAz0&#10;G3GU8Ncp5a8gusae0jwELmk34U+wCSqlI6WjCyy/RbskgJZeVR3jbob9X8rpSQMsAbsankfdsheq&#10;KUuiaMMDBxk8d9pilxm6ZHt8woGs5x307EWojYrgcp5HLxlP/k2C2WU15kcygsW+Ckbt0bEbpwoW&#10;nbMuquLg3CFP4oOFKoNJo5OVqSIe+ZRtNRLoNeC5US612hF8+NjmxL/dRADZ5LlorRM8ck154c4q&#10;n0OqjdO7zakZA1G/EIDpx1nY/gaReD8Jtfx/Dk+6ZjEAXvnCTpyRoDcnctmSpXghUCb1a60oLwgg&#10;zVaqqXHumC2q7rii6V4IsslapEYkot4cOaRqqTLrmrRx4iQPlSO++NZvV/Ef/+EYf/O/XuEVWUH1&#10;nB8ZjzOCtVdJa6+pG1o84oy4ZlPVq0Z6ukQSOSPqrXhhct7WaF6P4fmI9pUEQko5Xmwc2YlnwSWC&#10;gZQeWPGLvobI+itEdweUjDlDM+zO6+Fn1FACDrlRHvooNLZPvgSb+HfIjEwQUmxBVnNLafkQrRHS&#10;Bkkd6ZFyhu25oOxRteDHheqE4lkPVC75I7b2FjRaH9zt1RFABlQQ91lLF56pjF1KJRmq1k2AIZMR&#10;cJEYjADLaUM7HtXTkGnkBxWUNGU6gkg9touq1FbzY0qtpw29OKymhKGR79D7b1AiLaWXqNaX84n5&#10;ZA6FWE7VYDu/FrvFOjwUgOH7HRIgjmt7+B6DyuCFNQhbkYCugIcUMaqdIP5dgORMIpHFSLymoo2A&#10;18lHSbqT3BiyFTKb/SqJvfAgCKmDv0tpwVpmDW6nlWG3rBmnjQS15kHFTp60SSvMeZy2DJPxdGCz&#10;hLKL7ymJdtJTRuJBb4oeH7WMqB4xT1qncCz9iSkxn7SS0TQvkdHMYK2jAXlFkvnqxfUUqBrTR5Lu&#10;SwGsNKiPovMSZpPe44DJV7lq99I04j8gqz0YyXyNZcKXkCm9WMh2AmtMVNvX9CE73kPaQbsxUvsJ&#10;LjPS8Z9y6bYPJYI/wcEemVxnpRM+NDwTOkyCD+VP43oo2XYSJUkEDdtJtfvI6qGTmQkkQ6dEmXZH&#10;I59XNkUDHvKFfcrnVPigccWPABBPQ72G/AEf5HQTFPXu8C8w57qTHtHGqq+Ra84FSiOy8Traapsz&#10;PPKkx0ss1zmBlJ/XuBasauGCyq5AutONPcpH40a4GoNSNGlPgJE4Jm3tSSrB5JYCs5qpZISWWCCr&#10;250yy5qMiARg0JEAYoSJZ1mQue8eBVcRUkVgabaHP9lh5oCtattQMRcKr2IDuBEYvQkwsuOVQKYj&#10;LUxdii7Bl9+7zMA+l9jkqhrGdGxmoOdhKl8YgpmXhUo7prVZoXjImRfijv4HCdRt1KGzXkRAN9I6&#10;K+o0H5Uxmz8gSGrGL1wG35uScl1C+ai3ynepvu2JzqNQFFN3prQZI6xasv8kDZ/ype4mQcQXw9S4&#10;nWRDAxvxWH1cgt0PtFg4KVJzf8N4c2SIWRP15NBxMm8sAYGSS2SI9JUJ4KJK63BCRK20HLTD6KMc&#10;hNVdJ7jJrJdYlI76I7GBXxABp3KaWrn2BoLKL0G65CW1GKGIWrNi3B8pjS5IoByK09ny/RyVDHPP&#10;NYZPgTF1rSFCK6zoTSwppwwRzmuPpYdM7LRBFK87SmeKaNLcrEEPpPVT00tSVJUJyuqDsdnXQhAR&#10;hiISqBvPG3g0S73RoDpe0RO/lLqblgG8ah8k8Jzlxkis5ai6BXulOuxXNOJBuU4l3j1tEvbSi2Ma&#10;/hGPPYKCjA5ZK6zF7awyLGWU4g6Zy3peNbY1lEflMudaxqN0UBIJi+F768gmyGIkoU12byQHRg4J&#10;7gq4SCBXqqQP+P6ywyQlA29A5n7Z2QSB+2QdDwksR5RXwlx2+H9hMg+FlRQ1YSm5DLdTSwlCbXhM&#10;SfdIWFPTMF5JPxeykKPGPiWxtspaFUAJsLwJNkuAVzrcqRhMu/TunSC4EHT43TxpmeD1zxJ8JrDc&#10;qoWmIoD3zUkxlbgWGzKSs7iKpLKHVpvRs5qo8RpDp2mQNpf+GimgJQuuc4FZ3JeQ2ks2MuqHwDpL&#10;RLZZopJyO7XfAQVTLmi+H6ryTWJbDJE/Lm1UpfG8HSV2Dj+P0qXoPMrngtCylUDp4UpJEqGMXRI0&#10;i0cC6bDMEV1tQsZkynVOp1z4Fjq302lrWbQTczUYUMPX9R0moHU7lGtS1tgN1C/GI5AOzSzyc3DL&#10;uk7mTBbDNehdTGOvlimQUcp4A0qpNrRmyil2kXFoxqX/rjSpIhMf81Sd/tL7uEYbryOfzrRzN1aR&#10;B5+SCwirsiQR8IVr6lW+xhXJfF3VUgRlpS2SO00wfJpOOWQF9/yLKus9SmeGbAJw204UiqYcUTDu&#10;QhllQ2XB75P2IjvN8Xorfo4vvHgNYY22SKXKoEQ6Typ2C8134qkX00nlXKjnclXgKrXVRmUnRtPI&#10;Zbi8TMiTXidpXRZkAOaUJj405DC1xy8T9CTpSJp3h2gMyGCogwesMPI0GWW37clgAmnwgWQGNrzJ&#10;BqRxJkRbmQZph6nTDNTR82tnPDH8IB4F7ZRcC+EoG/ZEVP0NNcRs7v0CRVMrqWGbN6S7u8SIrBFV&#10;a6AG0YtMq56VvwfAKecLpGu8qdSSUieVyBuc2+2CmLqzjEspghsmhRw7yELvZhoKqNX1cxkEtXZE&#10;VVC61UrpggO1sDMB0YGASAZTZU1vIttv5mR5jvSSZE9NVkRuA1WVHdPgwAXujOgWewSRyQXzOy2u&#10;DsbuYBded44TQGSXqBevWwgqLcJaCDA8ntKzS4ziLP7Sqxp+S12SSJrjahpxZZOSSnsEGTkkKe+0&#10;vktJpIc0fGlleY8gsk4wWSdbWSfQrBVUkxnUU8a0Uva00WgJMJRcRwIkBJhDyhjZfj7LfSFTqZf0&#10;/rMpjLLlLLVIwl7OMnnPtrHlUQENQUeVCVQQGAg4Iq0kyLtNILlfJW0dyHAoe9bJYBaTNNjj+T0m&#10;mAjASDBZOtZJL16pN1Kv+yzJThiM/F/9TJCSymoBGXnuk7YJnFJSHrdQFjaPEaDnFJNZbWtAaUUQ&#10;wZyOjWtPjEMCtvHNdnQkct+MuQb8MPN+FvRb4aT5bpTlNgiutqRRuKqAsEfpBWTRGKPabBDXYwXd&#10;bhRKCEiJXVaoW+caXPRC2gDBYNoF2SM0rEl36O5GwK3gPO3AA4WjAUpa1C1HQbccjVAaXHwTnSel&#10;Q36/DzI6rFBCZyuzoiURT+qJsrluZWOg7W4Ssrtc0X+UgIYNyvzay1zLjiifCIVPngl8C8iYud4i&#10;6whmBTcIMjepNKQ1iA8y+1wpQa4hs8eJMi2M4OJGhk8WzbUdUHoZIZXXyYoMCALWdLg3ldOrW44k&#10;A/MgONF+qTRc0q/BOu7LlF+GKCazat5MISCboXrBHwNHqVQkV1TIJJ7MqXRawgpB0EzLJFULVCy4&#10;8/BDOG1LdpzryGikUVfTcizSxNZaKcnI4s5FERFDiYSS5i+NiN1zvoRCypcUGmLtQiTSu5yIbmao&#10;XfZVQ5byRm3puW/BR3NJVXDmD3uTptmS0UgmoswBclOsQhKdJIrdsh1COXEDTdtBGH+eQ60aiGAy&#10;mOCK65BGyhXUrs1rIaiYciVjMuKJ+qB3Kx5lg5RSlZcVw9FMu9ILeXGRBJPmhVOSWKuj5rY7iqgt&#10;03st1bZh914OmZKXajWRQL0siT6R9Ub8HEfqZg+VfKThza6fi0DVmB+e/pDG/qMJrD2uw/Enw/jl&#10;379C/3oJEuuc4ZlJkCh2REiZLYIqzElJb8Ei6stwTLvEBSqNn8ni9A4IrbWCW+4NIv1NhGu5qLmw&#10;HAjaXmlXUd+WhJ2BTrySFHfFYnrxookg0yH5L2QxZDUCPM/0n4ENAea0qVPluZwQRA6raXwEDwEW&#10;aTAlj8JgnpERnBIYpCHU1pvRITwEZDY0OmwU16kSgF3ZNRKQqW0jQ5EMWwIHQUaYiQDMWQU0/yZM&#10;hofs5AiDkcd9yWshWAiwvDmOVIylU21Rn7VwOMufESbyJsi7X9WBnZJmrGVUYyW1XEkzCUoLwDwi&#10;g3nWMa3yWw7JwkQiCcCc9fKVzySwSOtNLUGP7OUNixGQecTv8BFlpLCg5/pZJbV2B3qga4iDd9YV&#10;RefjWo0JMpZk0w6U/SZwyrxIKe2OvpMIrl13Ml+Zk+QMV3rlwCoy6SoD+FddQxaNLkoak7WZIIFr&#10;KWfMhc7DDDEtlkiXVpEzbmjejkHFUihcC8+r0TyxNJ6AcnOyCkM+3uK6JoD1e8M85o/ITILgknZR&#10;ZbVXzLhAvx7JtW1P52qF9q0wTD5LhHbZg893ROlYEI3XA00bgWQdXnTSdFZ1NnDPuEn2cgMxWtl6&#10;t4FjxiUyIEOuZ0locyOoOXK93SLQuBBcZOi9ndohSmmjLTaaw4V2LLlsEhbwLrmsOgQUkM0n8Dzy&#10;xzyQT5DyLzFCSqsrvzvKJNpbLj9f2uWmycbMlDMBxAfa1TDVHUBmHqV2W9D+7VDO7zR3xAZls97I&#10;GXDD8Y8H8fW/WMTHfzqB3U8a1cjd1B57hDQa4VwCPX9E1S30PUhTxh5dT83aYQ9fzXm03MtAhtRa&#10;dJlDxkNq13zQeM+PN016bhqihMYsFxZZyy9cknqaLVFDieWW+y4v3BErX6lAKelUYscllM45Qxop&#10;J7XypnU60uOb8KZIQ2+JnfBL67WFHz8zllRM9uuzuFCkKnWISJpN7Zzaa0aQCkOIlqhaLchtg/b9&#10;IDTd90cxzy1ab0LAiVHNptypV2XEicxxkpYOcfRqkU2mqq9LTp8X4oRWtrvivR9N4cnXB9Azk4C1&#10;kxr8/G+Osf/hALzTLiO0yAp5ndEIKbGBW8Z1mEe9A+PQL8Ar3xAJvCnp1MuBNWaIqLeDY+Y1mMV+&#10;Ge70OM55N3j9V5HKhdE3UoCjsT41C+m9jiE8benCY107njX3E1D68EJkkbSRbBlWPz+nh35MgJFS&#10;gDOAETbQSBajx7GwEB4CMI8lpiEMRgxbuv2TJezQ6O8RXO7KtjUft8lgpO3lw6oWspYWPpePZEUi&#10;k47JTo7IEo4k5iE7SPUDZzko9dLTReIxZyn/smskbEUeBVTe9OOVNpmKwRB0JG5zV3r28u8PCFxS&#10;InCvoB4rKRVYTa/g9VLSCSCSpT3WS7nAhJJIAmgyjUAARmIwZ3k4kuR3BjD7PFR/GEm44/dzQiA+&#10;Ies5beZ7NI7jhI/7QwOYnKhEbKWFaqOaLP18JK+lyZHe2YjG6URHZEOnY61mZYVXW3GNunHtWsM2&#10;9UtkPVyLPV4qMzZcJ50brQgqNgQPW4TR0LIkuYwMOFpvS1kQRGCxoyS4QSML5Pv50ogNYEcgkTaR&#10;qR10YDWWZOY2ZB0msOZ6kByr6jlvtGyEK4ahWw7E9PNsDBwkUOrToZJdpHc4UF4b03jtyGy8YZd0&#10;Hrbx52Ec8iWyaDsyERs6ODO4ck3Zp19S29RplID5I56QtrDSA8cx48vwKb5G27VA43o87cmRa/E8&#10;GUs039eFgHoBEVL6MuANxxyeK51z62482ZwVvx+pI5Jxyg5IoQ1GNd9SBKJoyl6xvtJZTzU5tWzW&#10;X7VqKJ704M8+ZDq0/2lvEoNAPPxOF37+j5v45m/G8Z2/nEHzUiCBzRE5E/YEGIKCoF466WXjWigl&#10;SADZhQFplBmKJ4LpraVPLQ1z1BoN9/yh3w7E/Ie50C4F84uLRozOBN751yl3DFSls+zEOGe9w9f6&#10;oW0rGo3LfqhbdOaXJ+NnzaG9HUZQsUcRvUbDcgRRnMC1FKZ0q1vOeQKNH2WJMYHIFPoN2aWiNCNy&#10;ysD7+A4jJLRLADoS5eM+qF11VZMoU/vMVFe74vEggs8thJAaZ3S4IIyPlQvByBwjHSbDkcbQQfQ6&#10;EaSxNSOhyGt0QfdsIpqHwrDwoAAf/GAOI+sFGLybh8JuvhfBJaCI7CXzJgyDvgyHpKvwJFNxL7wB&#10;V+ph/ypTanEfamRTmJNq+paaw73oFimqiQKY0ppgPOhvU+DysrUHz9s7CSICINK97rNgLyWSOpr6&#10;6Zl78aRZqqwpV0SqkB0ciiyhER+rXSA9jfUMYE6kZwvBYpdMYqesFVvFZDGFlEj5dVjLq1ED6fcI&#10;BMdkQdLa4SHllrTBPKwlO6Lxnmil3qlfAcxJw5CaIy07QyKBhIVI0PcNoGxXniXWydgSARwBFNW2&#10;QWQTgUjlx/B5e7JdXdKEtSxpMVGOjawanJDxPNJ14zGv8aRxiCAzgZed0wrQpFm4zFBSPXwl9sJD&#10;Evp2JUeHQPemAdWpnuDC45BgI7k6pzxfyQTe7euHvjkVTbPxqLst9N1Fbaf6FN+knOW9LqF0bibA&#10;jLrTAZLh1DvBp0CmKoZTSocqaZPT74fgKjOEaU3JyJ0RJWUGHTKY74oCl0KyHoesC5QKlohsIHMe&#10;9Icb10CklpKn1JKfRVBr9VA7Kr5kM9Uz8XBKJYNuJDi1uSFv0I12cY3Okixg0h8tKzHwynsb2d1S&#10;vmCpavAS9DIGxZlg48PXXoNJ+JdgE3eV8t+e65kEQGuuWLFb/g0Ecu0mUs5JfETAJIegYRB2judB&#10;OaR3QtlMMJmNCZ//FgHUjIzOCTnDPohttaX92MMu54soW/ZC28M4BNMm/Mov0/E7oXDaGSkDlIVr&#10;Qeh6GI3BU7KsO4EE25sqIVEARqSVjDzJ5/cpYFM04aFst4YMZ+ogDcObUTj8lhZjB8LQvFG24IRz&#10;Mj0xlixGyrD7D1MJMP5ETENVb5DR60F6dQ0RjTz5LmM1G7p62Q1rX9cQHMJQO8cT4I0JLDImK7BC&#10;ES82i4gpTaiKRnzRQEpZP+ON4Z0IdK6GIod6VErTpWeMNAKKpE5MopRqXY1DTK0pQkqNVdMpt6xL&#10;iOP/c7gAZK6LZsSDgOWmsmhFB+YRoSuGvFAzJRP07NB9LwkNizHI6fYgFaUeXojhOZjAPfeCooOZ&#10;w1xIRHzR3+5kGK68WYn19oivskJ5byDiy0xROxiImd1KLJzUY+a4UnVKs014m3LPlM+/AavY63DJ&#10;NFZNr+La3OGmucnvheys1Quu2TfhkHGVxxX4l5OR0btFl1CDa3yw1dl4tj0tAd42ARiyGAEJ2W6m&#10;FHpGYJHjkcRVmgRcJAfmLF6yTwM+IdM44c97Fc0EBzIYgtJTMiBhOJLuvyMB1xKCTGmLGj5/t1BL&#10;kKkl8BBcCEoSKJZjn+BwUNOmtoyFvTyqH+TnyPsMqnwTyYPZq+Zn0rgFeERC7clB0JFtZGEbUjO0&#10;T/bzb4l2/NubvjAyQlZ2oARgVjMrsZxchvsFOjxvlATCflWdLTEWSZJ70TmlAEa2pgVghMFI7EXl&#10;40gtFFmMMJgHEpdponSkvDyROdYElv26PlViICNPVpr0KCkOQcftFC52NxRMOEG/GadyMyyjL8Mn&#10;l45TH4CAQjqdUhlc5g/rlM+T3tvRiOJQteRDwPBEWq8LKhYDVQlBRJMRksgmwin5U7q4nno8VUwt&#10;qNKU996SMsUMJlFfIEs2JGNwozOxREKLB8HGFL50LolNzmQeMoQ/ggDjQgAjA6ozQce9TJQOyxxp&#10;M54LpU4NHVf2VURU2yKNcluxCZ5faLkUPjpRmjuQ4bgrBVHK80potUYi5V0k7UKG0EfqjCiVXFFE&#10;iSWN1sLrrOmQMwgCVqi9HUVicAsehRcoiWx5vV4kCJ7Im/JGYh+Z0hSf+yCcDPwKPIvfVvOmyyjZ&#10;NEteKLvtjfYHYWjbCUcGnxvdbIQcfl7JlD/ZkhuiGqTXrgu/Oyn5CSTTcSFmeKBRdtnmXNHOv2kX&#10;PMl0nPi9muKcZiaQtFL2r82w+HElNJQ9gqZ1K2HIG/ZDUI0RAmou8ySlg5YtZM5v07o/kvW8UL4u&#10;qcEGDXOZKB8OR1yV9Bg15hcqQ6GsMP9Ig6/8cgzf/NMhbL2sQBXZTdUIAazwCpwT/hi66RDcfb8O&#10;2slANMyEo2M1DfH8wiMrLEkzjRBSfAu5ba5IkF6nmncot9zRsh6Ogc14fO2XpNkfNOP1p8P4q3/5&#10;AL/5p5eoG5cZvY7o3EpFvN6abOICvxhpMGWNwhGZameBEIKfVdLbCKW8SWwm2JE2JzU4ILnWAZ4p&#10;BkiodUZioz0ZFb1LwTXVl8aryAjehdSUlcLObnHxOcObTCiBHsc+jaCisYQzQcg9z5ALNpQM0AZp&#10;tW5oakuil21TLRhetPRQIknPF5EMNLpG/qzrIvAM8KBHltwWAozEXwQIJE5yRKOTnaJHNGoBC2Eh&#10;wmBEcgjA7AmzoEFva/R8bFHtFLbIWu4W69S4kd2KJgKNTnXAO9JKfIRSi+Al84lOtJRFBJiH1ZRF&#10;wmAkPV/iIPxMScCT5lPCLA5o0AI09wkuMiBtm6AnwVxhN9Ltboc/C3vZ5qPKqeFz7ubWYTFBtsll&#10;1rYAZ7+SSJItfNo8/hmDkfeVeI40saK8IrgJyIhMEnA5A5huxWAet/L8BAAbRtRWt7STOG0ZwXKj&#10;Hvk5/kis5FocsKfH9FH5LA7p9PYZJjALuwHneHNYhJ5HEhllit4dwbVk0oOW0G0GQ3svEH5k3al9&#10;boigNAjUGiKm3YqSyIySgaxHb0eQcVOJed5FhnRYZKcaK1XxHFZhjzgd10PGNUSSaXjmGSCwzIxO&#10;6BLSOrwQ3+wCx/S3+WiK/v00zL8qQ+moLzJa6DT1rqpC3yf/Kiq57kXelUz7IrnNkc71MpzTL/Jz&#10;zAlQjnSsviif80UWJUzOiLsaf1x12582a4E8Os3qhSgyHAsV0M4bIvuvM6I88SPQWEPmufuVXyUL&#10;MUPWKBnVsB3y59xRs+WLqnU/xLdbkNVboHLZF817kcgat0f1WgB09/xQPOVMxvQuvwNLMhhLEg47&#10;YoM/0nvtlWyqXfXg6xyRPUFA2+D7LbmS5TgQN7yQ3mdBuWrB331xTsakyrZeULUBkSueFOyK2m5u&#10;30kicnkimWwhpc8WxbPUW4uefJFMDbBCSpM5MqlXY4jI6Q1EsJlkOMa9hXgic+1kGGaPivCNP53D&#10;n//XfXz1B3349Jdz+PqP5/He98cwu1eMyl4frJyWYfYgD/GVRmiYCEXHYjyWT2ux+KgeoRoifbER&#10;IkvNkKyjVCk+TzZzE1OHyfjqz0fxz/gq/va/v8bv//EF/urvXuJPf3eM/Q9a0bGciMJBFwImkXZE&#10;+pOGIp+/R3FhJbe4qG0+qX+SwGxQBSlfNWkvZVlwqQWiqyVALdvt9vQoMgObXqnUgB7MivLNlB6L&#10;C5S62CHrOqzTLpGt2FCH34KvxoLveRFxXFR5wyFqKzuZ79XUkIiT4R582DGClxJfaSaD0dPYVMPv&#10;Lrxs7lMBW9l2ftIo0xzJZAg6AjBHNL5DGrGwl+M6GtpnkuiNRJKfz3aRWrEpo1rJZLaV5GjCemE9&#10;7hFkdsoaVZB4X9hPHUGLDEgyeR/pBKDOJJKqNarl+0n2LJnNgRg5H1X/XRq/GL005d4SICB4yKxp&#10;kUgyPlaaestcael0J9JJAGdbWFRenYrB7BQ2KnB8RgCVnSrZHZIapOftk2QrPer91ZjZzwBGGIzE&#10;YESuSYBXDtWjlyD8kD/vC9Pie0lz8SOC4qqeDKYkEPk0RNmEKJh0UfV0btlXkKD1hZEP73OsFRYP&#10;erHyqJ1SKo1OwpwSyFTtCqVQ+odIF7nRUNjkvIUgsvHccX+Ece3othJV7C6ohg6GDCicjk/Yhm+R&#10;CTxzyNi5FtwyDWARLVnglEi51+FOwEghy2haSYN/oRGC6STb76ShfztN1dXVUx2ElxgjMJ/rrtQG&#10;3dvZVA3pNFjpRURmTqYh5QDJrQSDdh+uP0OVLxZLwAvXGSCtT5LYzJA77KHkjyiPbDrt0BpKmOkI&#10;rlMTxLc6IaBMQhxWyOxzVgmHwQTO3CkvVN0NRdq4Dao3CVoEiIxBWzpJS7TsxqJVpjjSvsvJTKSx&#10;f2qPJPVdRzQ/Q4YViiwrmfYn4FqhbN4T9Wu+ZD4WyBgxIVh5oJrvp5mjHBuj7bTRVkhYpFbqXN6o&#10;iwpyRTfaoP8oRQVQ5QRFXzXdjSEF8kdslyWKlzxQvuKMkhmeOE+6uMcNd55WYf6gCG1zkXjwcS+y&#10;26i7Brzw8Gta/Pa/beLTP53BR98dxK//ahv/7Z8/wv/4f76Jv/n7J/j9/3iBb/58BaOkdBn1lqgc&#10;DEHjVByapiJQ3OqG24f1yKf0iCo3RRAlk+jU0PLrKBm0we6HhfjlX97F737/Aj/79QP88Cdr+N2f&#10;H+FXv9jA049aMb7Dm3k/jqzFHM3rYcgfJsrSQ7llS1sIE0hQO5oLxSr6It/XmIvGDtIOU4K1AeVW&#10;1NpkJq2kojoZgSF9ZIxgk3CenukyzlpvWpHFXINviSQf+cCr2BJ+BCf3guvU9J5cGC7U1I4ERlt0&#10;1qXj6UAn3idwSDOp522UQ/S+kiz3SsCkvp3G3gmpoH5KsHlKQ5J4hbATyVt5WK1XsuhIWIdO4i5n&#10;bTYFoAQojggMkugm8RBhEpsEF4nD3KU0uVdUj13+vlfSjCOyjyO+nwryqvcjyBDUTv5t50i2hfsU&#10;CEgfmLMMXjIUMiRhMW8CsQIwwmTulurVIY2i5H8K4Pj7AwLOel4tbqeX43ZKuZqF9JjA8ER2gqRS&#10;mqxF4inPJMgrTIXg9kYeCcC8SbYTxrRL+SQxGKmuFvYi+Tp7/K4O9IN8zhglFyWSvgGJqeZkv36Y&#10;fZ2jxs/4lspasURRZzSahnLx4mt38A///AP8+d9/gK/+5A5GNvNp9FEoHnclGBkgTOcMj1JzmKe+&#10;BZ/SG0oupY3a02iikD8pBZG2CKQDkVyxjPYAMpabShLH6hzhkHgZ13y/hPgmqQci+8h9h87NCd1r&#10;aShu98e9p634zq+P8Pp7y/jgh0v46Ke30bOUi/yWIAQX0qYGg5BB5x4mrQ86aFf97ognwwkVICMr&#10;ds1/R+WYSMa6ZMmmS8EiASWk0hY28Ze4ds1VVXhMsxVKZ6J47UZk1JfJqG9CBsLVr0SqjQ2jxP+A&#10;SGEgBLHCBXf0PU1Fy34owcBOsZPm7Xg0bkajlvJGzqOY1x2jJ4i2nnVVkHBD/Wok8kY94Jz/ReSP&#10;uaJ5IwG5wrzmnPk6T9Ss+qCcAFVElZE34qPCEW55N3Eus88JTmI8lAXz75fROCwoCa6ooI7o2bg2&#10;Gh8/rG4jCHV8I+0qdR8ZQd2EH1aflGGHEuervxzFT36/g+71FBR3OWLtSRE++gk97dca8OijZvzV&#10;fznFf/6H5woMfvuXD/Hbvz7E7/7xOQ4/6kGWzgmJNQ6UTcZI1jogJO8WwvKNEakxRlCBATWrDTSD&#10;fmRMFvxMN7z6kR6/+bsd/PhPNvDkNWXH8zb86Adz+ORrg/juz2fxjT+fQ8d2BDIHpArcSeU+pPWQ&#10;udQYk30YUvpYqei8WfTbcODN0IzHIKTKhlrXj57ADhE6SquCqyqWEinMiRLJOu4dpLRIn1V/+BYb&#10;ky5L202p1qaMKjShPrekNAogNQ1SAWrNeAhKeiIw1JiH55IH0yTNpWRaQD+e08geUx49l7lHMtmR&#10;kkiqqB/LCBMChxzCUCRBTcBFapIkoCtB32PtWSW1sJxTAsReBUGgtBX3NI3Ykp0cSbsngxCQkVqg&#10;HQLMwwpKFwkUU14JQEl9kzT2Vu0YyI5ki1riIQI00mhKwEWCtyr3hQxKAETaWkrgVQEMfxZwEUYj&#10;SXICEJJ0J6UED3jIDtJSWhnuZFTjgM89JTMSxvSYEkkBTIu0Dp0iSPSr937zHgIyClz4uE8mI/JI&#10;ZNJRkwxkG1HnuU8Jud88SCnH3+tHsNSkQ36xGwa3UjB+mgevggtkokYo6Y/E0FolTj6YonN7jv/3&#10;f30Pxy878Y2fL+Ev/uUlXvxkEmUjIZTAt2BLieNOpuxGB2GZ+EUUjQQgb9wJBVMe9NTBdCI2lCxX&#10;CDKW0IxEwinVEF75JlxD9Oy5ZK7xZggosUREHddtlQHaVsMxyvN579Nx/BO+i7/+x2/iv/7Lj/H3&#10;/88P8bf//D38BVl3JR2RS/xbsIt5i47ui1xTBlxL1xFVb6V2pHyK+F41Nlxbl1ExG4G4JifKlSuU&#10;f04qJd8p4waMQr8Ib67TAsqkkFpKt6pbkPYO8nqXrHeVHZdSdmUNusEu9234aY2RNeGKnCl7dJ0k&#10;o4JSRnaHJWclqtGUcicUVWtBCNUZUeI4qFE+WUMudJrSRdKNa9tTFYjGtJii8W60aoviQQklNYX5&#10;EyQcswTlZdl1M0dkg9RlOdIJm+KcDIuPqHPgF+mMqoVQhPNEgipvoXs/kzTHFIE1Bkhoo0eYcCEN&#10;9UDPfhjy+KbTJ7m487IUbfMBOPxqLX7017cxtp+CfGrY28dFmCTFXD3JgbbfE1unOvz6Pz/E3YfF&#10;+PRns/jpn67i1Tf70DWfgHBq29KhAGpayiHS1zCyFt+cS4ivtoJv1hVkNnugfysN5dTEXbfDMLIR&#10;je1nZfjaT4YwvZKOglJDrKwl4/SZFr/6y0188tsZVM5KMNqT+tUT6d1uaocgo99JpY+H1jjyBslw&#10;qCu4GfofEFhqBX8ukLgmMrkaey60q5SLpqSY9GyF10iPr9MrhaNgIAQeeRKLMUMwPYgXQSaAEsst&#10;/zoZjwtvJhdCqz1vljk/l2A8FIfl/lo87e3Ce2Qrz2WgfUs3AUZ2irrIWLrU32Rb+lgrwVeRLjRw&#10;MgjJb5E8F+nbIgAjfxcGI/ETCQJLzZIEeAVgdkqFQTRji2Byn4+bRQ1kEdJ/V7apGxW4SFmBAMxZ&#10;kFdKA6St5VlynTADSa6TAO1ZAaQUOEprhg4VvJUArwCAzJve5uMGAWytuBEbwmI0zeoQefaAQLYl&#10;n51LBpNRjrXMqrM+MGRHUv/0iOByKFvW0vBcP6LkkLyvAMwbifTmkFjNARnOvweZR81kPATlXX5/&#10;xw1jZF9jWKivR7U2HD13UtQ4V5dUstQyWxS2h+D0k2k8/nAEB49b8PKjbgySHb//6QD+Ed/AD/7m&#10;BAm13vDIMlNMIaqea6OSMjj7GirGw1Az54PunQQ6i1tIIyMNq7JGSIU98gcC4Zh0A3555ggsNoF9&#10;ggGMAq4gvMIOeT1eyGyzxdE32/GVn8zi139zin/53z/A3/3j1/Gb//QM739lCt//+RpefDKGmc1K&#10;bL7sgk+6IdySDQmKXPOFNyHzhbwLbiCQTk2G+EfUUmaMh6o4oAwzkyCvt8YAtsmX4JB8RfU2kg6L&#10;0ohK1njr/VSuP0tYJf8R7dgQ+aOUMuuxlILO8Ky6iPrtcJQuuqN4xgcFBJvEVgskNNvDt+yqijtV&#10;yq4RGUxqrz3KFyijFvyR0WePRL2taiVaPEmJpzNG4YQPpNm/S84FlUuUM2qD9MFbqFi2o0y1hXPe&#10;20jtcqN8C8A5yRCMaaCHJyLnDnqiajFCbXVJGnCgVAbPBZEKuaJy2gf5QzYon3UmqnpAL7UXmxGo&#10;IdqPkTHsf60Siy9yUTnugeHtdEQUnkc0tVteqy0ydZYY20zE9qsCPHxVj/e+PYLmsRAYev4BXJMu&#10;IlFnq3rJhJZRbuQb8iBaN9jDJ/MqshrdUU1tGl1yAT23I6Gl/mzhuQytByGllAheZ4jtk0x85VN6&#10;9a90oG0hBPWLzhg6ikLVlC986ZkCSH1TO6Q5jiWCSp3hU0DKS1psGPSHcEkxgFPyZXjm3SDqu6ox&#10;KQEEO2/STPEangSY2AYneiwrsh9XuOeaKAprn34eHkVXEV5vpmowpEygeEr63HhD+vu2T6djubMa&#10;T7o68J7K2O2iFOrG03rKHRmyxuN5czcZicRahMnI7g0NXsVepKCxX4GIyBphK5L38kYiCYtRDaMq&#10;O8kaJIVftqtbCTaULTTyjTwtJZKOfxPZosdBteS/tP0bixF59aY8QJLpBGQEYKQ84JAGLfER2TES&#10;438DACKVBBAkKLtJQDnb/SFjKW1WcR+p0Bb2tJZTg2UymPXMajzg8wRg1LnzMxTAtI3gScsoQWRQ&#10;bUlLR7s3wCISSYDnTdKdgJpsVx98Bk4PyQT3mwk+2hGcNo5juakJ9U2S+e2tasVcEg3gnnoT9lHv&#10;oKYvEnP3NOifjMbGXgFeftKMX/znNfz+f30FhfpwXHP7HCLK3WjUFjRuU3jl3FITPA++Syn7k258&#10;8Ktx1M1EIr7BDh65Blw7dtAuJsAz0xjW4e/ALvYdWEVdgnnYJQQXWfFzb6By2Bs7r5vwZ3/7Mf7+&#10;H3+IH/94D9//3go+/f48Vjby8M0fTOOXvzvE3/zzNzF8pxbuCcYIyJXyABP4FRmrKRiRdVYqKbTp&#10;bgQBwJESxRWxNPAIMu/sAV9opkLUmNbQClvo1+hgh31VsaFz7gW07iSjmiDhXvy26owgKSapfY4o&#10;XvBE2ogFWvdjyM5cKMucoKav6szUQMPAkmsKQPpPU5FGGZYz7IzOh/HIHXWATO8IrzKCX/FFhFQb&#10;wSb181zngZSErmrTJIzrv2jKjYzPDiUL1uh4GIbUHhtKMxu1rX8uoNwMeYOBqjG2ffpbvAhXdD5I&#10;JeV3Vqn2VUshBJQgVPOIbTSk3jOAlsYtxV91PGpmXVE9YYuaSXtUTHkhvtEIjUuhqBz1obwxRPW0&#10;H6qm3aAnfbr7cQaymswRRdZS0uOtGnxn6P3gLcPQiOKhxbwYDQ25zIwA44g0nSsii81QJeyF73n/&#10;vWpsPCuhTGrHh79qxu3TfLQt+mLzVTZuH2Zi9G4a+tejMXUYiZ4Nb7TOhaBuNByJvGm+OVfgkmTA&#10;Q5qKW8Ex7gLZkyOq+5NR2huqqq+j622gXU6iNLIme7kK7+Ibqo+If6kxmY4JYupdYZ34rsoQ9dZc&#10;U4hevxaFIClUG/NA6WwgIhpvomzOF4390VhtrcLzLkoj/QCekr08bWrDS0qgIxkTK1McZRY15dJx&#10;nYyNJbNQgVwaOWXCqe4sGCyM5Q3ACKM520USptOh4i+7ZDCHlC8PCQgCMIrFFDZgs7hBAYzUKklv&#10;F5FGEt85kqFqfK0wIom3CDAo4+Vny5a0TBYQY38DLAIkIpGUTCLIiITZ4t8loCwM502w94Cvlc++&#10;k12t2jRs5dXjhAxESSQ598/YkhQ5SsLdYf2gKoyUYPIDvq8cAi5yvInJyE6WbIsf8PXSo+YBz3+X&#10;38WRboQMZhjrHW3QlIXCM4nGxHvqRHZhH38J6Q1e2PuwD8sPK7GyV0zH04zyNhsMLCfQsIvgEn0V&#10;nilGCCuxhn3ieQTQ4fhkm6L3Xi5++z8P8P7PeC0fNODVz2dUHyGXjOuQ0ajahUT45ZjCJODzcKVT&#10;StT68PEW/HNN4ZJwDVVD7lg9LqUsex///P/7E/zF717gyfNWPH2vGS8+7sSnv7yD7/16GxObFXCI&#10;vACnBK7BKsqtGhNE65z4GU5cd5forByhuxeA2FZrBNcZIXPQFV4lV+n4DAk8CYhusCEgkV21uZFd&#10;uOBm+B9TrhgiqdsGddu+fK0EfM3glHUZQbUGqKEtdD2ORNWqOD9PxGjNUDcdgOb5CBR1eqFq1A/l&#10;JAYnv2hB22YUyqc90HxXgs52qlFVVDXXvpa22uWq5h4VjPkhgraS0uGKhvV4NY9eM+up4jEVt13Q&#10;shOJujV/nvNFnHPPvU4Z4QrpsRnbbIXkTiniMyMCWfID6JUl0EU9J6Mpk9ttecLUii3X1RxniSZL&#10;w+yaeVe03QtCaqcj5dVVlE15EmwCVJZvWP11tGz7YeoldfGRjGqwg1XM/4UievyCfn+UjUXBi+AW&#10;XHQTsZQeAVnXEUa6mEpWld7gjtB8Y3TejsbScR4++dMJTBGlV09z8P3/PIYf/+MatHNE+0VXrL4s&#10;RP9aAk6+3YQPf6nHN/6UEuTbHfjub1ax9UoP/zRDmPtfgGXwBX7GLRS2BOH7f/Ycf/lfv4bv/HaL&#10;bCwbyfQY0TpJYnJA+XwkMvt91Pak1CIl6z2ojY1U0Zl/mQH/54pGyrWuhyn0GF+inuUX3mOLkMbL&#10;BGYfFFU5415LLZ619+JpY7/qw/uqpROvSfFPRR61UB4RZM4OYSxi/GeVy+L1JW4hACNgIsAjW9tn&#10;8Rn5mUZYKbKERl/WrraGpRBRGIQcW0XSDU+yeRsVYKn+utVn9UhnQeRuBTBi9JJYJ6NCZOt3n4Ag&#10;/WB2xfA/YywigRS4fHZslZ4VOm5VnIGL5L/IvGoBGKlBupNegYWEIpUDcyq7X/wcARiRZAdKIo0S&#10;YMYIGJRA/JwdgpUc0lxc8nBUDIbs5Q2rkb690kdG4kN7BJf7IudqB1Ry4EZnO5KS3WAR8BZc064h&#10;QGMBj+ybiK9zwfD9Ujz97jgm7pE5/HoB2Y001uzLSKlwQWSRNUILaTTV5sho90RYqS1BwgQF3e74&#10;6p8NY3o/DtlN1mQkAaqXkE38BUpoO67VcHhm3IBjzCUE5N9E53oJAvNs+XpTZLc6oZ7rfnYvBQcf&#10;NOL4vTY8+2oneqdD0T8bSVlfjRffHUJVTzA8KW+iyYjjGyVRk2y68hrimp1oh15kxASchhvQ74aj&#10;8nYIYihjMkZcYJf1FvwrbmCAa79sJpCs/KZq8eCVfwuGYV+m1LNB0bQ/dA+80fIgmpLJEnZp5xFP&#10;ZtJzGoOOR8EonnWEjH5tXo7F0x/3oXc1DtrBANx+VIR7H1Xip/9jCXNPs1E36w79HT/0PojDKB33&#10;w2/34cE3OtG3k0+blrlMBLziywTDdwl+9lz3lkjvdSbz4f/IlLTrPmi+74diAtU5o7A/VLss6b0y&#10;v9kFdasR1GeUTHVnW11p3Q6wTvkjhawScEojGElKdtWSP1K6rWlo9moSQd2qLzL7PGmAl1Ew4kRJ&#10;YoHgqis8ARusfqsQzZtuaFxzQt28DwJK+AXziywa9kdYpRls4z5HtmOBeHqL8ELqT4JLjt4LgTmG&#10;CC0wReOM6OxYAscgijtMMLmdiE//Yhq732hA0ZAtUgh4vdvRKCfrGiIC/+ofF/C3//oAM9vJeP6d&#10;bvzs93uIL3GGVfAl+GSYwiPlCnRjifjNf3kPh6/6sf28Bc9+MaNyZbwKLqsWix07WdDfy1b1Hy7Z&#10;FymhZBibNSViuJqbFFh1HfV3wjHMG+6SL2X/riq1vGLNF9oNH2gqHXDS147X3cOUR4NnoEIG8x4p&#10;/kkTQUIv3r2dYELZIjEYCbwSYMT4H0sgmEYlYHAWMxGg6efRpwDnjMFQXpS2ElhEJtFAJVbyWQxG&#10;ZfTm1apcmH3JsCWLOSAgSdmASKSzZLuzNg1SIySFjQIwsrOzWy3ShAcB5g3IyG6RMA1pEKV6wIg0&#10;oiyS4kqVcEeAkQZV28WNWMuowGpqGR4UN+HoM7AU9iVyTHrNPG0d/wxgBiiPOnmOkrBHFkXmIlvm&#10;wmDegIvk5EgtkvTnVTVKDXxNvQSCpaygF8v6ZsTEOZOR3EBsrQs9Ou8f75NjymXFDjpu56BpOh4T&#10;e0UYvJ/JdZQA9/gbsAn/guqwH1F9C/2UTxltnnBIfItGb4iZRxloXnJFHeV1QY8rZYSdSrgMrbqJ&#10;SsqTor4ABJF5x9bd4vNS4Ztlg7CKa5Tl7qif80TLkgf2v5mHrmU3VA3YIL3+Akq6rFDcZYcKMvH0&#10;JhuUjwYiuOw6iqUt7YiPylfJG/RCVL0FnbQTfMouIrbNBKVzfkiWICqVQTnZRkAlGcy9KAwcZ6l+&#10;RdYJX4Bd0hW451jDp9gWSV0OGH4vCaW33RHXaqniMmG6WwjWXUbzg1CyDGfEtRiq/rwf/XYSfetx&#10;aKMMPP0219EnNVh4koz1DzSYO03H/W9UoPF2EMYfijM/69F09OkIWVwEWu7F0DbiEN18E2ENVxBB&#10;QMwd9iEpsUZMmwEKp+1RumiH/AlnnLsV+ocoILWrux1GJDUhcIShZiUQIbVG1GUyb9ZaRbPlMUeG&#10;j/XQeMZ4M6X0vewyiib8qMG8kTlkhUJSrYgasoMhJ8gQ7vwRK2jv+KiCx8yeWxjciyYQxKOYzEBm&#10;IGmGgxBVI4lLX+YNJ/q1EsFLqC/zzWAd/DnEU2cm1jhD0+uH1qVovPfLbozvhKGVn7lxXIEnn3ah&#10;coSAR1nSuhqK3E5zDG5G4Lu/4yL+bgNBxA1zDzPRf4cLIeMWLMLeQWSlMzzJYBpmE3D8zW600Cvd&#10;fliN7W90qLJ36YsaS+8l0xZS2t0JOEYILDeBW7aBClwJqxPQLRr3RetWkur94ZTzRRTwd8kZqt8J&#10;weR7KegZ4I3raTvbmtYLpe/Es4ZWMhjKhUYykeZu/r1b1RdJItyxBHQpXYSlqNR6Aopk/AqYPJUR&#10;HorBnGX6yt8EIIS9bGvIZAgucgiL2aHBSgxGAGabAKMkF8FIig4VgAmQKRAj0BFghFkcSpsFif1I&#10;cFU3RFlCoJEudjRwFYjle75prylsQ+I2quZIGExZs5JI0pXubkEd7hBg1jMqcSDxF7KaRxLg5eeo&#10;eA8/4wxgxvn+Pdgu5fkTJKWrnsy1lhwcYTHymQI0AioS5D0kW9mv7cNuXR+2VYxIWjt0Y7WlGWnp&#10;fvBMMEdOOyW81gEedEq+eebwzjCCdiwVsRX2vO9/hKnTErSv58I+6jK8M6+pgWmS6V1IJydNymLq&#10;yZqbLVA84ILJp7Houh+GvH6Jvd0iaF1GTo8jOrdjUDLsRzlvjK7tMOgWg2AV+Q5yCQKd932hIdPI&#10;66MDPA1B1YQl6me8kEgDrJ1xRf28LxKbbqFzKxwrHxWgaERKA9xQMhaGOJ0l2jbiUD0dglQyoZKx&#10;INimfkHV+jTRmGXNJba5win7EtmCDaU4GfKIH8+N7CrxCuxTjGGTcg0xLdbQcf3Vb/mgctkVrTvR&#10;8NRcgF322yiaDaJsCUTFogNVhw82v15PQCmEptMFK4+LsfwsD1NHcVh6mov5E4IxlYmm3xlrL2rx&#10;1//zQzz61hBKaIcCrI9+0YWjn7WjcT2ACuUypZwRZZ0rIhtJDobsaAfmqF71QlybMc5Zxr6NfCJr&#10;Ups1nHkBZXMhfJI90c9M1WiE1lhCJiKG1ZqTghohitSuSgaEU9M6p32e+tEIeaOeSOg0UsOhknmR&#10;9QtB0K/5oZoXU7/qieJxZxUk1s7yC1vyQ0GXI8I0Bvw9HJohXwRpTJHQ4EyPYoI46U1KqRREEMjV&#10;e5PVUJemX0BqoxXuvMxF1wq/bOrRuq4g9C3HobTHGSk6U+hlaFrjdWinKF3oScb3EzH2MBkVBKAw&#10;on0Q5Y1UQkfQ04UTtGLrLFA65ICKPmek1dqiVPoI9zoglaAaUmUKW16bAz83tIrfRY2NoqLZ/QTS&#10;ATdVfZo35E0tbMXvxhAmcX+A7EFvehBX5M06oX0/EBOTSXg+cDZU7Rk98FNKoucEmGc0smMCxSMC&#10;jgCFdKg7ka1orSTVifFLzIV/FynF58n2tcqEJQsQaaReQ5BRMZhKMgxp2ERpsk32claX1AKZCS01&#10;SZtkGMJgFMhQIklW7SnBS4K8x5RHEttRo0lE4pBdCIMRY35QKyxCZhZ1nAVzP5Mx0iR8m0CyTVDZ&#10;5KNkDotMklok2SZfz6vBSqpMQKjAAc/lEd9TuuepIC8P2Wp+1jahCh4fVPd+xmAIkCKPyJYExITJ&#10;CHMRcJNDygskXnOoHcADAs4W3/MsX6YLdwgw6em+sA+7Cu9sQ3jn3UROVwhljRMN/yKCCyxgFfYF&#10;GPifwwi9diYdhmnQF5Hd5kvW6wy/4htKxnc/iMfM8xxk8Wff/POYfhUP3bo717MFHSaZBg28Zoa0&#10;n84yrd1GTUCde5GI1g1fOKecR+2cPzruhyC3z4NO2BYNK16Irb+Knq0MFA8GUl6bYeJJAu5+K5/2&#10;4IHMbktoRj3I4PkZtCO/vEvov5+Kux81YeakGiWDIQgps0DdUrBqvym1gY7pZGVZ11QHgwiyEmmI&#10;Vjwcymuwgl3KTVWyIr2GE7ttaNze6DoOQfvDEALMefiUWhB83CiR3DHyPALp/WYEhwhMPiqAX/a7&#10;0M34Y5bMbe87Nfj672bw4BMtEup43b1uuP+hHl/5xTI6FxJR1uuLNILwwqtCHPywEf0H0WjfjUHD&#10;vXAVGE7rtaW6sSLQmCB72IG24oRzdpQLXgW3YJX0ZVgnv03mYowoPkGGySe2SUm4lWo47EL96k+A&#10;8S+6QUrpoAY5VU8GkoV4nlWFdlmT4t1EBKWVTBQYOEhE+YwzLyQIDeukZxNEa1Kmwf1Y5HRaI7me&#10;N4porZ2JRgI9T5qeDKZD5rd4IqPVlQwjBpktUiZgDx9KFAG0wftxaCVt8898FyG5hkgg+0nS8gun&#10;kRcPu3AhOKBgwA6lY44YPIxFw2oAb6YDZZgRwfE60ls9+Z7UwGnGcE89j5aVcOyT6eT0OCCo/Do0&#10;kz6qg1dAuTW8i80QWGFDneyviuZceIOj68jievzhknENJhFfQGanP7J6g3DB7xyCa2SMrA/SeQ51&#10;y9Ti87k47G1RAd5XMg+oWWYDtRJkyEDEwMlcJO7yVORSo2xL86iXgC+Bh0b5vFmmC5zFLkQinRJc&#10;HgmDIcAcUzYdEGBk50iMXbJopRhRBqOJwYt0WSvUqq1qkUeyK3VIeSSFj1LdLJ8hrOWotvtMlvB4&#10;E1iVR4m53FcD0c62kSXuIrs9Z3JJj3VNAzb4WffKm7HGn+XxroayLLcaq2nl2CCDkTqqx40EFzI2&#10;1QuGLEbadD5rHSMzG1aAcp/vLcf2ZxJMPv/fB3nVxAMyl0dVgzznIdwnuGwTjB/y/AWMtlo7kZ3u&#10;Ab+MS4gj2NslX+IaNSc78VaTJHTLYarDfV6/Hba/W0ZgsIFR4B/AN+cmoqtlCqMD2rcCyVjiMPMk&#10;VzWvD6u4hLYtT0zwb5G1l5DRaUL540155Ibm1UCUjDqRvYRi6f00NC77IrjkOirGA5Cqt0ZYmQnK&#10;x4Tlm6FjMxQ992NRTaea22/Jzy9H23YwvIrehX/JLdUkrWElUtXPxdc4omM1GVWjAejdzEbfdj5S&#10;9ASEUXckt1mpkgPnjCvwKZRmWc5wzbqkstKT9O6UR1cRKKOCOtwVG/PIuU5G5MxriEMNnbtPGRlO&#10;mgH8y43R8iAEfY9CkNhloPpiayZEqlmgkudYv+yDocNsbHy1Tk3XiKvj99PghMwmruexYCwcl6Ln&#10;TjLal2MxspeOkYeJqJlzwtBpDBo3A1UzKik5CqoxQHAtpVO9IYom/XDOLPISmYjUWdzghbxDbWdA&#10;kKBE0Nmrsve8QT/4F9+CTdxbiCQl8ybQuKWRFnbyIlZ4EZPSUcyY6M/n68hySi6gdt6PNM+DjIQe&#10;os1cFUNl9pgjWnsd/bvRBBJTxNeRIRVfQ2GvJ8qHg5HSbI0qspyqSX+1KKTxjgzMSmi0RXDpNd44&#10;d97gIGR0mMM3910EFdxA5UQIwcgFHllvI7nZmJ9L3Uyg6bofw5spUxGseB1GPKht2+yQrneFRcjb&#10;cKJm90i9Ag11b+W0J6wT/5Bs5ZJqA+hRdBkRjQ6I4Y3MICWMrKXXC7sI27gLCCw0QVFvCBziL+Jm&#10;wB8jrzcU+QNBMIv+Y5jEfB6JLe6koj6oue2FlfVy7A+0qfT/F2QjT/UdeNTSikdNHXhMgHlMMHlK&#10;FvNCevA28H91rar48RGN57SOsqiBsogGKoxGygLebFGrIC1ljvxtr4LSiMebvi3StmFTIwHeBqxT&#10;rtwlk9kj0zgg+DyqocELeMnryWQOqjsosySwTMkhbEGMW4KrVWc7SAImYuh3NZRCBAAx+B0ypi2C&#10;2gY/Q6SRMJcNkUnCZviZd3NrsEH2spVdC2nleUiWJOCoZiJJ4JpA80QvW9SfBXglj4fM6A3QCIi9&#10;ATslkcio5DlHtQPYpWxbIyiv1xGM6jrwkKzmXlsfyksjKLm9KdWdVTV+tM5ade7P7rPDna8VoWzc&#10;HfW33bD1zRw6HnFkjggsMEQiHVz//XS03fNE/8NAlI+7Uq7fIIC4oGzSArMvkin1LVE56QL9nSA6&#10;FmkgZYOCQUv07oaieMgVqU3O8M65jOQmCxQNCis2IAO/hZppf3TfSyMAEGh2A6Hf9qAhJiC9zxEu&#10;eecRUGWgDF/ySKRbnXY2E3V0qFmUK1LSEqOzQWSdHaoWgpHc4QD7jAt0gFYEDlcyG2vcCv0i7cOP&#10;7McXFrGfQ+l4MJ2oCaLIyq0T3sXNkC+i/g4d9DAdJT/HIvk8soa9sfC1fOgonyJbbqBqJQD+VTf4&#10;/m6oXPJB8aQbIumsJbZTMx9K27VS5REuGe/ye/PH4G6myvPp38lA704KCkcc0bgh3RX8UDpnj/YH&#10;kbw+c5TMeCB/wglhDRf5aIdz7lk34UF66UVUl/6z6W3eytO70uAckt6Bc+pFgso1sgUb3H5Wj6mD&#10;Ugxv50A3HYpSUsLEOtIyrQmpkxVPwF4hubCbJJ0Jcrtskddth7DSC+hcj0b9XADRMYMAY45Isg7v&#10;rHcRUWaoWExYuczvpcxqoUSqNoYn/yezfaOqzAlob/EmBGDyOAPNt4OR2mCBTC6UOmrW5AZbghUX&#10;wrgvwSsD5RNBSGoxR+0C5VXzTXq0K7wx1pRPtnBOPA/L0IuwCrmKuCp3NU/Hg4vSNv5LZElGqJ6I&#10;4gKx5U22VZ3cAzXGcEs1hE+mFdwS+f2Ev4tUnXgcZ1iHn6ds80F+nx+/u2uwiHoH5lEEuh47dO5E&#10;YH6xAA/7W8lQ+vFaJBKB5KixhUZDYycDUWDR0E7gkViMxF2kIZQcZ3kqkgcjMkkk0iOyHsniVUl3&#10;Ip8kpkEGInGQXUqiPYKLAI00gRJw2SjQ8pB5SI044P+OCECPRILJ8dn7C6OQOMYhDV8aP0nOiQxc&#10;ExkkMksGsu1J5i4Zyybll5QCbBY3EcB4CGvi50mTKcVmBFzIltayhcGUYTu3Dg8JdqrQkdch1yK9&#10;gKVFxNPmEYJaH9lXJ4GpjQBFJkQAkxqn3ZouPCDo7chulpyLtJCol7yYTjXK5B7Pf4fALNvzR9ph&#10;bLX0oVmbikJ6786dSEoOH8oRsusuYzSvBaKPziyk9DIZjSFa1/0oxx0x9agI0XSUBXRszbcj6dQc&#10;0X0/jEDiRYC5htIRT+T1WaGPBtO6TuCho6yaDEZ8vSmd2C2yIBNUT3txTV7kunNAlOSKjblg9CgF&#10;I2TtoeUX+d5ce3U2/N91MiRf3P4oBVVz0vf5ChmJbIDYqRhKRJUDjIK/BPe0GwikXAuR7oiU537F&#10;BmrKQBrBJYXPl1lPzunXyK7sEEpWfdn7HCJrbLlWXWAa9UcqWS5KK90aHeFXaADbxHdRMORDBSLZ&#10;6BZwktosqg4NnWkugaFyLlA1lHPJeAeuZEZNK1EqJ8Yx8TLMwz9P2zSDV6Yh7BKuwTXtCkqGAmjT&#10;dmRrVyGjfJJp6yIbC0ZcEN5ggPh2E3TsxaFgyln1mtHM+yBj2AY5E9Y4J/0xbIh6EZXO8C+wQ0SF&#10;K5mFLYyDPkcqaYKQIjtk6f1RNx6N2cNK7H2th7qsDXeea9EuozH5haQ1CzuwVwis4cnE1VoqhtO5&#10;EYf6GaJr0VWsPqvBJ7+dx+r7xejYiEVoiSG1sBvK+PzSoWDk9bgTHLwRXnmDjMUQaa1uiCGKS5Zj&#10;cNktxWhKxz1441NQQWlWOODFm0/kHfRF2UiQQtn6hTgClRl8C6+gcVUyMgNUxapvPilbiTE80q4j&#10;RRsEE//LMPT7MvwLTVHQHwJHykSLyC/zs8wJODfglWuEwBJLuGfehGXUBcTXUgcXWsE67AJCCwXc&#10;vKjt30VhTzi1vK2qvvbJtaTW/7yKZfVsRqKzjfKrqxEvKXNekeY/rSWYkKk81VEqEUhOdJRD/PkR&#10;/3YqZQP8+aCWAEQjOpKkO9lBIrBI3dKJgA/BRSSVAITqFSPGSEBRW9PFjSr+IkPs71OuCHu5Q7ny&#10;gAB0QiB6xOcefQYuUosk7y3sQm39ktVIdbT01FWD1aTJVdVZI6n7ZCg7BBKpcZIq7W0BNNktIhgI&#10;wGzyd2EvUqqwll+HlcxKLKWUYEsApkJPWdZG2XeWw3NMRiKB3GctMtFxkK8XNtSOdWE/fL+7ZDBb&#10;PIctguF9SrodAo38vivyTs6rpgMP+F5S0nBUJSxsENvNXSjNC0JRmyv090Ipk2zhLlvR7bfQTHCo&#10;mvXivbzIteGOOO1NyhE7LLwq5n2VYX8GSjJl98h4ZGlwZo/sblt0baZyfckEASN0bkVxTYWrDPOI&#10;SrK9jOwAAA/USURBVGO+5grS2mWutCc8+TmpNLr625L1G43J0zwaajid0jWkNjsjqVkmbQRi6VkG&#10;2u+QmY87IbLCgPZCZsA1nUAnlt3sB79MCwRprMkcbqnez/LoXWgI/1ILpSQyu30JMJTomZKI6kxQ&#10;8YJ17DUCmQ0N3ZfX7EzVYAiPXJ5bh2zKWKjNlpKJUMr86/AuNUCAbFy0OsBTcxVOee8ge9AVlfMy&#10;xdELBoGfh2feZfgVXYF/kQWcU64RPG/CNtoArkmmPKgyurzpkI3VeGifrPMIJFAWkVyk6m3oxOm8&#10;+d4St8wbOsunk/YW2tVYtTN9zqvAFJ75ptRwgaoHhTklk2XkDVzz/jIBxobGn4DTHy6gZyNX1Qal&#10;1UtrA15cvR1yyDCyOyh/2t2Q0e7Cm0IKVyUBKBmH6YDamQhsfNhEhhICTa8b+tbT0HaHnmEtBu4Z&#10;55VmFYnjlnaewGKEZtI6AQqZwuhfYkpE9uGXa8v3c+eXbQbPwneQ2euEnAEPBBGIYhsM1dAq6bWb&#10;0+MBX+lbmn8LPnlXifA3UCEd3PsC4Z17izLOnmzJml9WHAx4bde8/5CLypcLzBuW8V+GcfiXSLFv&#10;wplsJKPHH43r2XDLNYRh2BcQUGRNGuwHk+C3kdPhC918PGXTF3nO1mryQdu9ZIKMr8oQlv6naXp6&#10;uWpvPOhrgjSRek4jf1ZHgKmnZJK8F0msI8g8kQCuBHxV7EUaQ+nVbs8xJcDZjg+fK4l4fDysoYSS&#10;7epGMdazMSL3CS7SnlIyZvfJOO7T0Ld5SLD1TnYV7hc14JDPO67sIJORz+xWxwkZzFlt01kejJQI&#10;SO2RDK+X8a+KnUjAmABx9rMk2xGEyIYEcO4V8XNla1zFasiaiuQz69So2MXkEmzyZylRkAJL2aaW&#10;WIxqckVgkR2kh2QyWwQYYS6q1IDnKFvhbxL6JFtYiiqFVUnho+xAqUpu2dnitatyBp6/BHmrKsOg&#10;mwlHFz2ojIYNrKB0XnBD7bIr2nZCkN3voGZ3BZa/A92KvxpBbJv4x5TadqiY9kZKqykS6ZFdMt5C&#10;/qAjyinRswg0FVPeiKW8Dii5RtkUQFbjQWZxASEVVwlA/jxC4F0gDdLMKbFiULfoz7UboNZgOI1N&#10;mua//HU/5b7EFR0wTaCpnvPhWrxOp/UOHBLfVrbjT/tzzroBv3JzZPYHqscInQMZB8GxmA6+hiyb&#10;jtAilk4w6grXtw0Zvi/leQRitR7Io4OUudsyYFCyer1Kz6PhbjyknWuEzk5NhHSj7JceuYE1FrBM&#10;JcCMePOQwkoX2JKJyZwlz+Jr8OT6dc40hnuOKbzzbQlobrCKO0+2QplHwEhutiSTeovSyUi1062e&#10;D0PugAtt0A7msV+k3DPjdxoHX40MibNX7UnPuRCRgspN+CIb2CZchEHAH8Mo5C2Yhr6NIBqWJ714&#10;81Iaxh8WI4QnkUhjLiYFjKs2V3OkExusiOw3KUsIKp0OiNObI4zGLUPXqqb80Hc/VTXv1gy4kslc&#10;JP26TArpTlp4CR7plymlHOGZfpWfdROFvR6UUdFwTr4I68gv8bMIWEXmyG4hU+mTGS5X+L+3EFjI&#10;mz7og6IBJ8TWmtDo3SmV7GAb83k48hr8cq/xJhiS2nnDKfECbKPe5d8MkERKGVHihGsef4Dsdsq1&#10;0yp00GP58bMtwi8oOeSUSmbC15WOB3KxGMAq6i2ithE8Uo3hlHADMbVW0M5Hq8ZYUfy5/2GimmsT&#10;J1m+Ce+Qwdgjh0BbWROEuwSYo5azbWVJpjvRnWXwHtedBVwfEXiOJY2fRrtPNnBIIz6hkcvf5Dis&#10;lkFpZ0WPMu71EY1Ktn1lfIjkvNwrbMCubPNKHINgcy+/XsVdJJv2TnYltgp1fN8WPOBzD2i0sm0s&#10;xzE/QxpZHdGAZazrI7ILKUzcr+C58HGXRr9bosceDX+bsug+f5fK6F05+PctjZ6SqFHtAMnYkfV8&#10;HdbIWlayqjCXWIyNnDoc870eV3fjcQ0PfsYxZc1j7QCeNY3hYWUPgZDyKk+HLb7/VjFZjHymBJX5&#10;frJ1LaNRHkh3Oz4+lELL8i5sVgjAkHWRDW7V6TFbX4Xe7mz0LKdwodshtcsaMU2UMYNmqF93Q8e+&#10;Dxo2/Ag23qi+7YaBo0jUzXvAO+cCqifJnIc9yEyuKYkdXmaMFkoF94zP0TObYIByO6nBWsn1slFv&#10;1NFJ5nS4wo0GVjMVwPXnB1dp+5H+OfQ+CEHDbTL/kgvwpOOMrDBC+agvcnvc4JJ1AdLdcfx5IUop&#10;86O4Tv3KTRFQcVON+vAvNUFWj5fa1UogEw4iew8UUOD7WEZ/EU4pF+GZdU3JKIuIL/9/7V37U9TX&#10;FffHTmYySZNWi8aIDSaKCAUBAyJPLbISAYXRgIAKpIpYXiLKdBAfbdQ009Hm4QNRS+MYm5n+2j+g&#10;P3ZSlce+l31/F1gWUDuJAvvp59zvLjGm4/SHNjOZ4TJn7+u87r3n3O85wz6wMu9HiCt4kQ/nN7G9&#10;OZkp4Ara6WI+5JN56TAL2f9j9QX4m2qXMYtgGsboK7HsBcivmm6oXIryoxvR/FEJchnBlTEIkPf3&#10;tF/ehvLONKzeugRpFXHMHjIQX/IqVm57Fan0jTr5zzLTofKTv4CBEXpuUyxKKauQvl5yIh6bDi1D&#10;esNSxJW/gPe4hzvOJOKXx2ORf2QFFpW3p2NLXQJDoLeRXsp8zbAcb2S/BEN9CvKrEpBU+BpSDHwq&#10;9GxFya+SULR3DfYdz0cln+hlh9YjrfRndOAXme4wLDu9GYbGdUwn4rBxdwwqmQL1MPKp6cxCccNa&#10;7OaGvNu2DjVcwM6mTOTsjsO2+kRVFzJMLKhZgS2kzdn9JnIqVyOlOAa5e1ZjZzPxWzIYoq3D2xVL&#10;8U5jElOrfLT/oQgHKXNXazoqWlLIMxXnb7ai7dwOfNC/H3+39aH17C6kFr+OkgPJxMug/DzEFzB/&#10;fi8Rp65VovtqBcpbuVZePJt5YyfvWMJ8NIHpknwuahWyq9/iJbgBmbvisKdzCzIrYlCwN5ap1no0&#10;vl+E1gsFaDiTheyqnyO1LAZNvytGY0cRujuq0NfD8P54D/7adQZ/aaeTtTN6aO/GHUYtt5mm3Gnt&#10;1j9oyIhC/Xg8oxZ5t+ttRhm3WzjezHGmUrcY6dxu61HfhfK5fJq49SRuMOK4xoiiVyIIXiLy4UNJ&#10;N64wlfl0fzM+rj3MuXbcIn/1u9EEacvb7uVHzeQ9L5/xYrl1+ATTEP0Lpfp48VxjdNArvNnuo06X&#10;efldETm88K4KMJLo5eVxtb6Tso7gMmVeYtT0yd4WXKg6hN9XNCid+rmWPxHudJzCLer+5+Ye9FP2&#10;F13n0N96Cpco7xLToj5eKr3kdZ2XyQ1eQtfI+zrrfur22a9PMi3qwQ1eKlcOEppO4OaRk+hlJNjb&#10;dgwfHe/A2dONeKd6DTbxobKd0fWBc4Xqodf+ST66bxbiN9e3o6u3lP3N+PRvdTh8Pgd5jHIvftGI&#10;zosl2FrPdJiR676uAhy9WIqihljUdq3HgdMFqD2WjbYPi5kWL8HBM3moZZSfbHgZ1cfSUMx0Jb2Y&#10;kY8hBh0XDKg8moBUeU/K5p+i4nAWDPvlHcavoIw2+W5nKqOsUpTTZ7quVPNyy8OhD/L0XxCtYHpT&#10;HoMc+pU84LL2xPGCWocNu5ZjU9Va5NUkIYc+UFSXioyyN/BW7itYk7+Y9UtYlf0yMstjqT/tkb5Y&#10;05WFfaezeCmu4V6koKwllVkIH47kn129khfrClQcyUVS6U944byO+rOFKGM6V/fbXKaB8UgoXkbZ&#10;6ciiD0qUFW9YguSyxYzANmJnRyIOnN/CiCyDF28yL7DlTDvjUdgkX8S2CobWtShjitb4x0LUvJ+J&#10;po+3oPpsGhZ5xl1w+K2weAdh9w/D6huGyWmEe9zDvh12nwVm1322jcQzY8RngmvUBrvXqMDqGYLR&#10;cw/OMSt8k24Me+7C5Pkn8QcVnSMwTB73YXLJ2DC840b4xq3wjHkVf5NriDzMcPjMlE089324/C64&#10;tRHY3WY4NSvl2WHzmsnPyL4N3qADdm2A8szwhRxwj9nhDBgRCLkwi8eYeOjH1FceAI/w6MlDODQH&#10;dRda4k+4YXYbud4B8h3EiEZ5pHWOmmHxW2DTLLBSTwd1s7gdGAmMcE6f1yZ91Jl43iHytMA/OcJ9&#10;GubcECyeQa7VgpFxE2mGMDbuwGTAi2mfHw98Gqb9Gh4ERtkexbR3DFOahin2pzRpC4xjyi81x4g7&#10;pQU4HyAPjRDAdEDHmfYTAkHiCO0oJn0BhMhv0jeOSdKH/OyTXupJguKnaKMySK8JvbRZS9vHOQE1&#10;Rj4cC7Ge8I6SN2XIWARCIod8BEJRedRhwqshqMCvyxbdIrWSTwjJmNKFfJXenKfuIY+sOajLiOpB&#10;HWSd0yJLdFDrIw7pJn0+7ivpuUeBMSfMvn/Q5r6E1WtDYHoc9gDtJjiIwEMHRh+5aSd2OHjW2rQF&#10;ngmej2bE9Nd+BP/lhXN8gPY5RJvywh9ywhsy8Ux53rSJEc1EOxiGjXbpGjMrH7B5ed4BE6y0TavH&#10;wdpCfCvbAzA66TsOMzz0HW/QB6vLBk/ATlsehJO+4g44KUNs5i5x7tHOaYekcVC+e5Q27bNSlm6n&#10;Vt89rsdKf6MN0i6d5DNCMIkMl+hiwqBtgO0B+sU92uoQdTRRfyvnLLRPM3W9y/EB2Dw28rDSTk2c&#10;s2LY8SVs9E+n+A39S9Zo8YiPiz95OWcicA+VDwzAEzQi+MiJwJSTOhqV/7vIyxekHDfpPdzXUQuC&#10;D4gzaVXr1eibWmgIi+iFP+ASjtTflPBcpMGrBnPznUj5Lv5C+aEVOcPIOT57vFLmx/7bs/++bIL2&#10;+C1Z/0n5p8v/Qq8nkTpavv89WKSccI4CRIbUyiln6ahPCDLHrsypeVYzgiMoYYQJMh4Oqxd9/Fv4&#10;czqPSH9uViZn2Bbnj+BIUTVfwjInE3oJzxFP+oq/NCmT7bAam2EtespElJZ9pZPI5eYqPBmWwxV8&#10;2XAZ0CtFF117ZFytO/yV4q33yUvoIm21BlFRQMkVfaL7pdNEYW6GtKIPi6DPEneeVAafKTpZhPg7&#10;8E0RsTIm+6DvBweeQolSRIeEp8J5TlEsnkJ5LrZMRmVKJWcc7URA6cWWXp6d436pXXh+iWATc1a5&#10;pwBXzD+21IZyXkAh8ozkrGgGUGf/NWtOKNUEiRNiP+zrNilEUh7zTB8rFH1NYkeCE6GJrlOm5yI2&#10;ptYrAyJH7ErHCc895qCM6eeiaiWTNLQpgKDGWAmd8gXhIzyJp3Qg8CVqc9E+B+Z56uOspalskryU&#10;HQsDfV7ZL7gHkb7Q6z4Q6bPSedFuqbPQz837s/gA90RkqrXKXoh8oYmCvMg5Cq6A9GVK/ma41bI+&#10;uWAWykJZKAvl/1KAfwM+nst2aVYGigAAAABJRU5ErkJggg=="/>
  <p:tag name="ISPRING_PRESENTER_PHOTO_1" val="png|iVBORw0KGgoAAAANSUhEUgAAAUEAAAFACAYAAAAiUs6UAAAAAXNSR0IArs4c6QAAAARnQU1BAACx&#10;jwv8YQUAAAAJcEhZcwAADsMAAA7DAcdvqGQAAP+lSURBVHhe7L0FvB3lufY9y3Vr3JUQILgUaEuh&#10;ChWguEuw4B7d8UAITkuRluK0SIUqFdwhISQESYjrdlvu1/e/Z+9Q2sPp+57v9Pf29DSzc2dmzZo1&#10;8jz3c93X9dg4zm9OlPPLE+V96iR5f3GmnF+cxWfWvzwNO1XOz0+W88SJ8vz0FHl+cvpfmbfX/t6+&#10;7Z8/a9+OYz5733/1GOcJ7Mne9eN/+d7Xa9t/E334DNU+cKZqHjpdVVjkkdMVeux0+R8nr5/AniS/&#10;f2Z2An7wXfIe+9nxcp4y/zhZ/p+drsCTZyr4xESFnjgXm6jwT4/HjlHop8cq+Pix8j9xrHxPHifP&#10;U8fK87NjWJvZeY7rsZ9zvl7z4Heep0/iWnY9jO+9Tx7Nub7TY49/R5HHj1Ls8WMU59zxx49TNdcz&#10;i//0JEV5pshPT1X48VM49kTu7Xju81h5f360PL/4Duf8ljw/P5LjzlDVI+diE1X16NnYmYo9fBp2&#10;imKPbLeTFPzJCfJwHucJ7ony4PwM33+K9CBtLB2jD5N2D9pvz/irdN2e3v9Z/vwjjvmsfTuO+cu+&#10;7evwY2cogvkeP4O8w55k+8mz8KOzFHrkNEWfOke+n+LzT52p0M/O4jj83hwv8GsOfOwE+R84UcEH&#10;TlHgkTPkfeRUjO2HTlLsfr57GId4jB982h7ttb+3b/vnz9q345jP3vdfPeanmGWmrX/Su2/795/+&#10;DU7goeCbeXvNRx77P7GTFSCfvY8CBD85psceA7gAB+cxy/9Tes8J2D6Kg7kGSPBb59Fes2M+bT/h&#10;e4DKXZs9ynkAHOdhzNZmtm+72bU+uTbg+Sj2GKD5U74jEH9i9pw8T4/1nvdRzmXH/uTY3nPYb4+R&#10;78FT8Osz8G+CwkOWBhxv92zP9BN+4xrP/Cgg6N6PnQf75Fp2/tNIL4LAgxQ21p+k6Xb727T+28//&#10;3WM+a9+OY/6yr3ftMR83nzD/sMBuxrb/ibN79j9IPls5+flEBQHCHhAkqsZ+ebbqydxdf3Kxdv3h&#10;+drjRxdqj/svwS7W3j++UPvdN0l7PHCRxj108V/Zzr329/Zt//xZ+3Yc89n7/ivHuPse7t2/fb19&#10;/9/Y6Ecv1MifXKBRj03SGGynRyZpHLbLw5O060MXarcHJ2mCa2w/cKF2NWN7lwc5H7bTgxdpjGsX&#10;uzb6wUu10wNXaqf7r9I4bGds/I+v0q4/vlq7/Qi7l+17rtAud1+uXX50Bft77T72Ybvdf6UmPHAV&#10;a+zHV7r7xz5wmYbzHCMeuUQjH7lMox+7UiMfvUrDHrkSu0pDH7laQx69mu2rNfrhqzT2oSs19kHs&#10;oSu4vyu4z8s13rXLtMsDXPeBS917/yQdOPfYhy/S2Ed6bMwjF2oM6WK2K8+2O34/Ab/f9YFLNP6h&#10;S/jNJdrp4Us4lt9xT2MetW3b/9dp/Ele/Cef/7vHfNa+Hcf8Zd/29W4/vsi1sQ9dhP9cpFHk9Zj7&#10;J2n3hy7Fr8k38njnJ65ULarAj2ryPk6A8zxBlHzwJI3HGX6w+VU9175OL7Wt1svta/VS+xrsY2yV&#10;3mLfspa1O+x/mC3HVmDv967ts+1/9zPs7baP9WrHSr3WsUqvk6evk7d/sdXYGtfebFunJa0bP2Xr&#10;tRh7u3Wt3mpd4/rCW5zrzba1erV1i15p3arXsDdbtmoJthR7r2WbPmhp1ErWK1m/x/dL2zbr3fYt&#10;Wta+Vcs6sM5tWt7ZyPY2d9+7bVvc75d2btbSjs1a0rFFi7G32PcG373WxnWwV7HXsbfbN2sx5zR7&#10;m+8XY0u4znZ7p3f9Wvt6vdKxlvVanm+t3sDH3+bel7Su417XkTbbbT2fN7LeQBqarde7HGPH2e+s&#10;PDzXsUavsv23+bDD/vlmvv9B8xp92LSGz2vItx6z7febV2uFWdsGvUP+n/CbG2CFx8tjIOj79bmu&#10;BJ5w34X6E5mc1V+WMlbE8qq42zuW/6WLZW4Js8w2Y0lhCSyNmU8U8IEeL9h+YME1+z/X+8m++c8X&#10;+zaPcXSZs5aS/IgrmJW4WiXT851rdpydsYL9/1vsanaG3sf5D4ud2ezTT/N/8nH73u7s7z/njuV/&#10;5FKx3O7J4Rw5OPHXt8r58TE9IGiNIP6HT9OeP74YBri257AiP9ju2WW2OYEVAisQnzZzW7O/t2/7&#10;58/at+OYz973f3uMrXsAyrKsojxZlenNJyAGIOvZtmOs8Lp+0FvqK1iBH+TyZRXIb1bKlSrKkN92&#10;7m4OTGAWACvuj8wh+KbYxcmbVYGplYi4hZWLlXvjT8o+8zMln3xYnQ/9UE3fv11bFt2g9TNna+WV&#10;1+j9SZdo7ZnnauMpZ2rdCadp9TEnatVRx2nVd47Vx0cep4+POl4ff/cErfruifrohFP0wRlna+U5&#10;52n1RZdqzRVXaf2U6Wq+7gYl7/i+sj+6T9nHfqrM73+r1OKXlf34XZW2ruF+tvLArT2A6qZIz8O6&#10;917gc4YUyLJ28ZXvLLF6sbbCIWXSI8+z52x3saxK73fuMWaGlCUSqVJm09L1L+Xh0/nSs3/7d385&#10;xsyO+/Sxf/v57x3zWft2HPOXfdvX27PLPlsZsLXlabZcUpqMtn1N5bJO/i0geP+xPXLY+fUZ8jxy&#10;qssETQKb67hnsTOa31vmk/eGhW6c3r7evv3pz5+1b/vnz9q345jP3vd/ewxrK8uUWbd8Wtm2fQZ6&#10;250lS8YVCmWVciWVALsiBT7PgXm2DSLyoGGGTDaws6y2rC/ZVnentA5/ePtNJZ55Rq2PPqatN9+q&#10;LZOnadVpZ+udI47UO188TO9P2FXLhw3RO/36amltnd6NVWtFKK4PA5gvpg89EX3khLQVa8WanYCa&#10;sEbH767/1jay/2PHp1XYSieoj7xBfeANaSXn/LiqXu9Hq/VetEbv9B2kl0aP1tv77aflX/2qVhx9&#10;lFaccarWTJ+qbXd9X91P/VTFPz8jLX9H2rYBgOwGwOzpbCGhLCJY2mEWADI8cpJ0ylBQ8qWiikWg&#10;zhLVEsUOsrXFAnbZTz/Jh+3Gvuzf2Gfm2d/7/PeO+ax9O475y77etZWB7eVgO4S5+ygHWTLOBUEC&#10;2UkuCB7XC4K/Ot1tBZ5w3yS3zsPy2c1w99cYme4unMjd7nWET7Y//fmz9m3//Fn7dhzz2fv+3jFm&#10;bsH81Lblk9mnflOhQPfQOzIuzToBtGXzRMMcP7GD+aGBQhbm1Nyo8vvvK/unZ9V2z7366MprteI7&#10;J2r5wV/V0vH76O2BY7WkaojeC/bTh04NABXVBicGkEXUBVglPY4yPp8K/oBKvoCKAJlZudcq7meP&#10;8o6jgsejIsealf18H/hrK/m9Kno9Kvg41sdv/B5l2ZcP+pUPh5X0cz1+m/FHlAAkO7BtnH99L2gu&#10;94T1fryPltcP0PIBw/XeLnvopcO/obfOP1dr5s5Rx0MPKPnqC8psXEUpaXcTq4c5lJSFRZaR6eVK&#10;GlacJtmySpFGaQsUFBwrEnbspxm1u/50nvytfSpPPjn2P/v89475rH07jvnLvu3r7eluebQds8zd&#10;exHSDumGCZ72qx4Q9DzhyuHT3IaRvX54vl5s/5jjOdhy2U7ECew8vZt/OfEO+6dZhYi23Vx67hrf&#10;YWW2C9D+rLEZMrqYIzczeEAvQJaLGeUKraq0bVB68SvaAiCsuXaa1n/jKK0fvac2RYdom7dOm7xx&#10;bQjEtBZQ2QiotPrj6mZfGvArwOxK3ihAFVbRA3ABagp4JYCqDHiVAMSS18yjCiaffedTLuhVKuTB&#10;HCWDjhIBx/2cDv/FUliO/UUAsPxp8283wNEA0usFLH0qBTCuVfHYNUJSMKZiKKpu7qvDDBbZ4jMW&#10;aswzok3c/ypvjZYOGqW3DzxIS08/USsWzdHW3/5UlZVvSkh8FYwrWK1RBtaQViu2DW7dRCKScoIf&#10;u0z7L2n/H+2v8oh/O+z/ofWWBdt0F9sw5DM1RJmwvGsxOfybTzFBz1OnuP0A9/nheYDgKrKfX/VK&#10;BVsMAC0C2nk+ucIO+2+aJe5n2X923F/2VQC5Shmp5q4xAM/WZfbly7CWUk6pUlbZIgXZpSwsiYLa&#10;3lur1vsfV+tF1+jdL39Tr47ZXa/WD9KbwbhWeAPa7PWpG4aVA1yKQdgcljewYV/J1phgZq4Z2Llg&#10;BGjxucCxWZhaCiDMhoNKh/xKAHrdIa+6wpw3ZCAISzSmCPsr+GCGn2G235hgCZAsumAIE+Qati4D&#10;pmXAruIFeLlfu69cEJYISBY5vmIgCQD3gDEgbGDsMk9HeTuG8xUA0RTftfGsGzjPR76w3vVGtDza&#10;R2vHTNBHRxyvjVPnqe3xXyq9bDmg2EriFUj1EmlZVAlmDTmEZQNwlu69ab/d+O9TZp+t1Pwl7/6j&#10;bc/f/5jPO+z/p/WmvzXi9TTkYYCeCkUVyUOrp21ifdJvb+6tEzxNjg866H/oJE348fl6q/Vj92cG&#10;fC7okS/22bYti3r+32H/HTOmba2uVn1vUWl7Om/PL3cHZitjHm2YW5NlgGYSN0fuFHtAL1cpwFZy&#10;6qpk1V3JkMHWLMJZSwmV27Yo+8Lz2rTgBq089nS9NG4/vR2hsMPu1nmC2hqIqjkYUVsIiRmJKAVI&#10;JQCbFECTcwGuh4VpO8AY48IMAF3j2ArAVPLEAJpqZVinYIkJZGqnL6g2wK4ZIGwCCFvCXiUAoxyg&#10;9Gkzefy3ljSQArDMOrluF5bAUlwrA0jmkNt5QDDvAZzt+oBzBXAz62GfBoSY3buBImsD0gzH5wC/&#10;UiCgSiDI8wRZRwHdGAw3pKRbHxnQe96QlsbrtGL8rlp91JFaN2u6Ek8/pcoa5HM2Qz5YJlVI9bKS&#10;bKfJFqv/c+tm+cYaqMoUsgr5USnDKstQiIpRiyx5msGy/NJqYMlhy3fL6B1S6x9nLoHbDoEEK9tn&#10;jLxAICNQZfncyvqU3/SAoMc6U/ttqNVPTtbYBydpWctqTtRboWjntMyxtdmO5R+yWB17Coe3ajpL&#10;4+0Bx8pAic8WtCzPbLsLGdvNARk+WMtloYjEtUr7AkwvnyKfsgDf9jo+cg3g637xT1o3d5be+uYR&#10;envkaC0D8DY7sDQnDBj43Tq2PPI1b/VssL4eVgYowIoqvgjSErlrnwEwk7mVAN8DHAUzAMfAK+vA&#10;wBwf4OFXJwDS7sFgeW0GeBEArMav1r5+tQ1Ckg4LqGNUUB1jQuocB9jsElFm95iye1Uru2ec7egn&#10;lt0DKbtbVK3jwmoZG1bziKCahwbUzHma+3rVWu9RS42jppijRsC5BZDrAPS6AMMEzDAJ8KYBwIw9&#10;I89XYF8R0Cwh3eWLAd5xgDGqMoGgzL4SgJc3YOUZs0jrHPLc5HiGc3Zy7k0867sA52v9B+rNQw/T&#10;x1dfrfRTT6qyjnJCHlTcwtajlJJsdJF5lq/FMuzRZLW1VMPOre61AhCWAEZrhiq57JIiSh5vJ407&#10;ytg/aOlNx+2xxf1omUTZKZd66n/byadTf33LX+oEfU+ChDtA8P/dYmlq7fZGAw27SNs8uZTG4G8w&#10;uzIssehmmDr4vps8RH4lYH6tHNnOt3mXR1L08gmVGjeq8LuntXVWg5Z99XC9OWiU3vXXaJ3bGhtW&#10;KoCFA+q2+jYKvJxor0WwsAsIJWNFvhBsKqiiMSaAs+CF3Tkxt/GhywPYASjtgKILcnU+JQbDHsfE&#10;1bUv7O/gqNJfBtS+Wa/80f1UPmWoKmcNk84ZIZ0/Srp4jCpXDFNh8lCVpw6Xpo9SpWGMNGO0u/1X&#10;du1I6XKOuQS7aKg0ifOcZ+cbqPJp/VQ8oV65o6uVPqJWiS/1V9eBfdW0e7U2jQxrwwBkfR+fGmv9&#10;aooH1RgKqAlg7MASgHgqGEJCB5U3uW/PC/AL4JfH0iHkplWn2/gShDVaukRIB9LAE9cW0mKlU6WP&#10;44O0YsLntPLci5W8/2EVlr9LVLOaQutalFcyl1a+WFAxD9CZfCa/XaWM2drqbY2h9BRSY/kWwmxr&#10;RyH7hyy9ybgDBP8nL26GkKBmRvnYYXVO1u04/ykzSVXK8l2W7ET+WicW+B/fJJVvXKmW3/9KjVPm&#10;aM0XjtTKuiFa4w9rPXKuHXZTDMRcBmQtsCVYkdvQAMNxC71Ti9WoQoEuw/oKsL4MxyZgeS6r4rj2&#10;iEeNcZhYfRwmV6POXfuo+8CBKhwxQuVjAbYzAKtzsYsM0AZIM/tIDX0Btr4qs11qqFNpJjYLm43N&#10;qVV5Lvc0j3ub22OFOQAtlp+NtP2UFWYDPmazAKnZUSzOdlzFBhjcrGqV59SrMq+edX+OG6lyA4A6&#10;GbtsjMrn76TCqTsBkmOVOHS42vbpr6bxNdo8IqC1/R2trnK0LuxoawgGGYTJ8twFAN9lhgBh3gfw&#10;+2qQ2shkAoTYL6S3SFMh8zMAp0n9FreRpUorwvVasutuWjtporb89Ecqrl5KXlllhzXMW5cM8LHX&#10;MuS7ZWUes/jmsn7yvadXof3GIuKO5b+9WJFi2QGC/4MXc3VzeSODPW5P4rqZZKWDBK8UPoHELDlR&#10;cMUWR6a2KvHan7Vh3hyt+vLhWlY9VKucOm11YEWBuPKhCJIOcLEGBMCvbA0cbLt1ZFY/xrqIHM76&#10;YG0AZjcS0OrdTFZujSMxAYn2scjmPcNKHwqrO3mIimcBcrA4Td4JkBsNwA1WcU4/5efD+OZXKTc/&#10;rNxspOdsp8fmILHN5vowvwrzAJn5gJ7ZHA8ABxjPBYzncz9Yie3CLIz97tpsDvc5jzWW5/scn3Nz&#10;ucZ8zjvPp+xcr5Ic1202z6PUAq61IKDyPOTuLAC+AVCeOkS6BrC+EqC+HHCcNEL50wcp+a06tRwY&#10;VuOufm0d7FVjNc9NGrSSNt2AYh6gq8D4jBVWCCiCFVcIDtZlJx9CbseR/DECRgBw5LgSadkOkH6E&#10;dH4tHtLr++6hZVdcotY//F7FljY3d43MW0ccqzt0qweNxFsDtBUyq+ZwqzSS5LkVth3Lf3vpxaod&#10;IPg/eLG2jTQ5ZGo4B1twK9TNyJgyeqlYsgp0g0dL/HYVNrytjQ/cobdOPFavjt1Z70fqYCFBJSmo&#10;Jb9V7AfVDttLRvgc5bPVgXl6WlNlBdj9zqN2CvyWmKO1yNl1NY62DaHw7xpR5xdrkbB9VDl9IIAH&#10;6F2NRJ0xWCVArrQwrsJ1gOYc5PQsAGc+5wK8uhY46rzOUYJ1AdArzYRxmjUAvDMA4NnIy9kRQJN1&#10;Q1ilGYAK31VmegApzNaucY9mDb1rrMJ2xdazOA/rMsfZutTghxHC2GaHYIFhQBXQMsAEKA1My2xX&#10;AEYzNWAz7LzIf+5BM2p6wLEBeX0Ndgk2cZjKJwxW6qv1atszqk3DAUTSyBpiuggaabdBhfNZvajf&#10;69YTJv0AYCiqzmhMHbGo25hkjUOy+kRAdDOBZ2kwqucHDNe7hx+jDYtuVvL9V8h0a2Umk6GG5SRS&#10;mMwvUhoLZLE1lFmHdbcSv9JjO5b/xtKbfDtA8J+wbHfg/5O5xK4LI5EL5FQ3+9pgf4kyrA9zEzuV&#10;VPq1V7Ru7tV6+aC99FK8Sht8cXUBfCZd00EKJWCWx9LIu9aIT52RsLIAYgn2IgNCCmwaANwK01tR&#10;62jpCK/W7BNSy2ExJY/uq+LZAMHlMKWpIwGHIchO5OWcOlgZDG8OjBAmlsGygF7ODJBJA0b5WQAS&#10;7K8MKJYBPE2BMU1FLk6LII1hYw1VbMfZh9l6Op/NpnLcFIDv0zYVAPlM47zTOH46Ng0gmwbzQg5r&#10;BuefwTkbbM313GP43gyQNWDtAU0PgAlAYsYuDRhtX2WmgSLnQaZXpvflHKRBAyz32lEqXzxE+ZOG&#10;KnNYH7XtHiBIeLQN+dwMGHZZy7XPDxhWu9UJXb4YASWsrhiAHOKcpLMx7QrHla3ByGMdyav0nr9K&#10;b47fSevOO0Opp5+SmjeTvzYcsWJVveom+pUs3lEyyznrcmONJZ/ylR3Lf33pTbYdIPhPWD7tvNut&#10;TGL/7T5lsE6OJ5FzZE4X2ZLs4YWqUEg6Hv+ZPjztIi0dvY/W+MLaCKi1BoPKIXdthMX2zsjW960b&#10;gGuG3WWss3Iw7Hb9yFIQ27FtgOMWJN+2vWNqOWKAus4ap+IVgN70QdLsoarMRe7O7tMDenOjSiJf&#10;u+d51b3AqyzmMrHpAMpUCvg0AAY2p+kA0BQA6BqA5GrW12LTAQJjaQ0BFWcGlGedbQgBmBjbyRl+&#10;JQCpbthZYiZma8w+m6xNIoU/WWMpjknzXYZ9GYArDaMzywByPebnM7Ke61am1nNv2HSTwdUAXYx7&#10;gCXOjai4IISEDiiDDC8aY8RMdhexEs9amheBxcaVnRXDkP9z+yC/hwLuIznvSOUvHKTu78bVdnBE&#10;jWP92gwgNpLunR7rpgO79VkjEufGLE/cTt18b30Vy17Szht061vbHK87muX1+jotOe5b2vT4vcqu&#10;XY4STvcUL/vPZDLS2Lpw5PN5129scf2ld/2J/+xY/v7Sm0Q7QPCfsHzaUbebOfPfWomMyOULymSM&#10;DxgtTKm84UO1PHCv3vnaN7Q01k8bnBoKT5Vbx1cJ9YBbyToKA4h5ClnB6q9gIBkKnnUYtg7BaYCv&#10;NYSkG+ZV68ExJU4YoII1XEwZC1BYvR7bM/rAjiLKuyACsCBhc7Otng3m1wtExgBLs2E3xtyM4U1H&#10;gs4AWBoiSN6wcoBhAobWPSOozlkBbeX4TQsdbb0JQL4d+z73cS/Afb9f7Y8E1Pk4xz2FZP9zRK0v&#10;R9X64l+s7eWY2l7BetftWPdzMWWewX4XUerXYSV/EVL3k5zjUc73oFctPwKM7gLkuVbTQr8ar/Nr&#10;23yvts71aRsSuWW+Xy3z/GqFzXawTiwIAqiAlbFXQN7qJrMAbZ7nzs0FsF0jPVgX5gOKc6rUDZim&#10;ZteqMBd2PItgcc1wZc4ZqpZv1+mDvWDUdaS7BSMsH+B8MPMk+ZAgX7qt0zjrDPuy7jqkQgQJDTtf&#10;Sx4ti0T0wb77aMvka5R58zUkchI/KKMCisoX8srlrJhSiK0xrGgF8K99a8fyf1h6k2gHCP4Tlr9y&#10;0t7tHtArfWJlLAPwWScXaxoprHpfW266WYs/93m9E++jVbCGlAfpZ7IW1lfo7evm1vGZzLXuLB4K&#10;VQBp7IOhOMg2CtXWsSG1fSGuzHf7qzAJsGsYCxsaQiFH3s4BvGBkbj0bzKoIAJRdOdtb5zaDbZhW&#10;xaStGayvghwtYhkka/dUmCUA2bjA0YZFHm24E4n9MCD3i4g6ngEwXqlR4u1apVfApFYPUHEzTLMZ&#10;axsodQxQpau/yol+OBRW7NNrSFFbl9hX7v/XVhrAejBrrMB5snxOc66EnY/vm+tU3lKl4vpaZVYO&#10;UurdAe49dDwTV+vPkan3+7T1TkDxRu7zOoByLgEC0M9NhSVP8SvPc5mMN2ncI49NRsOkSQ97fmO+&#10;BZhoYR6BZp4xyYByc6IwZ+551kBlrqxX6ow65b5er9YJYW3qC9sm+HR5Au6wwpwnDkuPKu+HiRLE&#10;0v6Istbg4nZPgjUChE0wxiXRiJ4bt7PeP+cC5f78oippK3XWglwECFEF5kP4j1nZfKnXn3YUxv/D&#10;0ps8O0DwH7TYY1uVjduTxdJie3sFny2R7aOt3QOtZbeUV7GQU5ao7lb1sKtsLR82hRP73dwoJ1Va&#10;8aY+njdLf9xrf70RG6BNnhrlrFXSurAEKHwUkkLApJXVNbHPb6Myoko4YbUCfI0xvzYNDqlpvxql&#10;jh2h3DXDlJs3WMV5Q2A9FNIZMKkG5BqMrjTXGi5gLRTsNICQmO/AeqzOjHNPd2CIPVak8KemeJUA&#10;9NoAj833eNT4cFAdT8OKXkAyL6lXftVAFTYBagZwKQAqB1AZYJUNuAzA+uBoNQA+srSMJBUM0jUY&#10;bQVmWQYIzEpmgE6ZfRVA377rtXwFNiWYlZC9AoQUJGgEleC4lKJ8juHI1ZyzhvQESO26Ba6f5T6S&#10;I1RqxTZjHxEE3iYtnq9W8sm4Ou8La8ttHpe1boO9ts5B+pMuBWtAge1qCmZ1jwClrrVgQPrYd5aG&#10;xpZJqwwgmZ8NuM0jLRaMUGHacGXPHqCuL1epfeeI2mo8aid4dTshFZ1qmHs9eVol+eISwc2YvA3r&#10;K4Z8aofJrwUkl/mjWjJwuFaceq4Sv35G6rYKY2tALqijVHBnQHGdyepOkMw2HtnKtFuu+bNeBDbh&#10;mVuxaN64/Uuzf8fF0ovlvwSCO0aM/OeLpZ11ZSH9SBDMujdY4pDC5pdWk2dJZAdWkgkO7lYhn1N3&#10;oahu0ixXxGktIQ0EU13KrXhDG+bO0Idjx2uxJ6x1AVhUoE5FfzUMgcIHm6hYvZ8XiYWV/bAQCk8n&#10;wNcchPX1j6hpzzp1fquPChcDRMi1yg38FglYMqkHY8tRWIsNbDcY4/HD9jgn0tVaSRPzQ9q8wKOm&#10;OTAXq3ezgm11cDd6lb7Pp8TPIkq+0l+p1UPU3QSzS3KNwjBVYGTlvDE4gKcQw5Doec5bCFAuMcFW&#10;zSowy7JDQe0xmVUAE3c/YGxWwoqAcMkDMPLMAF2F31YAP/eYCsDUa3ks6xrSFRDMVGBWWBIzcOwB&#10;1gDOzT2UAB4XfKuRlrUc34cs66dixQByiCqdg5Tb1kdtH9Vp8yv12vjrGm38cVCbFyGdYYQJADAJ&#10;GKaR+3nkf9kaXhri7rrAvuwcvr8upI6FAdIRsJ7F9aw/49wQMruKNO6rzJl1atw/qI0DkeSRmDoA&#10;v6R10iYvC16e0xcjKUg/1i6jh+WnrIsOsnoLKmB5VV+tPP0MtT/zGxWSna6ruSNQAL9iKk9+pFTG&#10;pywoW6uyda7JqIttA078r4JH8qXVM7qj+/4dl16s+i+B4A4m+J8v9tg2CYHbsdUisHkfCemioq3d&#10;LzjO3V1WNl9QESctkniZDDHahkzhooU1K7RuToNe2n13vRGOabUvoPZolTJhJCzgV4Htlb0AGQUh&#10;5wGQYINdYa+2+GAt1RSSsQDUYXEVzgSUJo8A0IbAUJCSDVUqG3uZCphYS+oMAGG6dStB9s32KgMw&#10;JubDOmA9rTDCjlledSL/um8IK/UjJOWv6lR6C8m6BQmdGKJCoQ8srBrwqOcZAb0MoJeh0OYiOBCy&#10;GiDKA1hpmFpKHtYANQDHzWOAnbvGesHJNZf1sS7a9vY191w2C/Xa9s+YfVfkNwVYU55zZVln+Zzj&#10;d1m+y3F8PsoxgBRssgKoqogVsDzHAc52XCUL+8wA1pi6OT4BIysgaTUMYBzFs45ToX1npVaOUfcL&#10;sLknkNM/CKr5Jp+aFpDmpFV3gx9pbEGEc1rjkElprOK2dHPeaVyDAFNuYG2t4jPIn6tGqnzeOGWO&#10;GKzG3WLa1MfRplhPQ1VnCEBEJmdhimWYfcXL78jzvBcJH/dqXcynDwl4S6uGaNNJk5T400s8WxZ4&#10;K6mVUmmTY9jMQG4Exu/KKI+y9bcx8LPxyZWeSXC3j0s3//23W3ofegcI/qMWF90KFH5rwc2rA7Oh&#10;UbZPWRLHhgEAeu6kCBzqEkV2W5pb4pU2r9a6u27Wswfuozeqa9UYqlEa4EvC6lLWodkaPBwfUhfg&#10;Yp+BX0uIQhNxtL7eq7b94sofAxhdjvScVafM9TC165GJAJv1y3Nbaq+tk66gkNv2LCTY7DDS2K82&#10;CvJ6pO9HSNuPrRHh0aCyf6pR5W3Acy1A2jFW5dxY7hfWV4bFAHw5xcn3EIBuYERBd4GoxyqATKXI&#10;PQNQJYDNrGwAZ6BWAHSKFOxiGJYXBfzjsLdqmBvPq1r33JUC95mt7bGcGZ/N8lgB0M1jtua4XLFK&#10;+UIVQFWlUj5O+UZO5gEZWxsop2MwU9ICFtmNbE4CzBlYZQ7LA8JFQLFsAIrZfRe477zt434rgHkx&#10;jURPcY50Hfc8kPwaxnWGqtJEmnywk1Iv9lfT47DmH3i19XpH7daQAmuuTOGc1/LM1wCA13I/1/a2&#10;lk/lHqcRVKYh0xt41jkDVJ7NeScDuGeMVccXarV6hFcf1jlaGwVgI0j7IPdhrNCJwvzDaibPu6s4&#10;fziiFCC53onpjSHj9c4ll6p72ZsUamN9qIxKSlnzP9PJNgjdjI9WuK0TvvXDthoYi9f/lkvvc+8A&#10;wX/UYiBoA+XLaQpbVs0uENqUPKSqK3M5htQ2pZwxBsi2C4Bdbdr62IN67Wtf0as1dfoYKdRtTh9A&#10;WgVhMtbBFhC0WVMKNh1UxKsWZNGGKkebR3mVPHSgCqeOl64e5XZnKV2HbAbMWq1ALqKwAHC52RRK&#10;65s3FUCZWaPSnKhSswA/pG7jjY423sn6qaC630I6r4PpNY3mJgFTwClfjvE8EbUphEXYjvEoSDXk&#10;pDIGNIBzwcFpkLNmxrRclkXhz3FMrhrjugZgpX4kU39SZQCpM4iiOpjzDee8I9WIbcE2YCs1Qiuw&#10;9/hueWWollWG6F2OXYq9K9seomXYBxqqVXy/FmDaxPFNWBu/6WJ/iv3Z8mBAbQj3BtAUDcSsDrIW&#10;4Oa5KnECUQgw4LkBxy7AsRNLGHNFmpeMrSKt3fpIgLsMyBfzHhdA7TepUh/AkjQv7gyajCaIDVfm&#10;nf7q/nUMlthTjZCYQdpbdYO1mk83Nkh6AH7l6chw5HNmJuA8J6yu65G6C2D4k2Ht145T6ZJx6jyy&#10;r9ZMCOijvuS1yww5RwDwdAhQ1tqPDyRh/6kogI6cbvbX6G1vtV4Yv6dWzZ6p4rr3XTC0prVKAc6X&#10;Rp1QWK2/qYGfGW7Yg4I2Ps/8999t6X3kHSD4j1pcEATiyjkSr0hBqbi1L9bR1QJxkf96BsVzqEnj&#10;ZEqJF1/QW6efoT/07a+P/TGlbNxpb7+ynMdmX7bZS3Byj8etD2qHAWys8mjbONjh4RToi2xSgV1V&#10;njVa2Vkws7lh1kjbWY6yNiRtnke5BXyGDSZm99RnbaBwrl/oaMudPnX8LKbCm4DS2mFSG5aB4eT7&#10;AxZ9uFdYR8mDP3AOwC0LMFidW97q8AwYYHLKwSpNThr7KwKGyM48AJNRP55/KLJsBMA2XOuxjyrD&#10;9EZluJ4rD9VvCgP0RLavHkz30fc6qnRja5XmtcTU0BjWtdjp7UEd2R3QdzoD+laHX0e0+XQ4dkR7&#10;r3X49E3s+PaAzm4N6fy2kC7tCOtqbAY2vzOsWxIx3QtjfAgA/H1xsFbmBmtdfpA2l4cAlkMBy6Fq&#10;B4g7AeRu7rdLfQEGgBpmKZPFOZPaxmaR8UUCEGmQxwpI+nyFNIEBW8NLyrUaCNYAXIA0TI9UccsI&#10;Zd6GIf4ioi0/DGgbgWYbTLttNix0Fux5VhUs3JhgBJBkH3mSm8u1pgF0U+KAJFJ8KgHtslFKnzBY&#10;W/eMwPY5B/nf5XazwT/8QXf+xba4T10ERguYRV9UHd46veWr0dL9DlLjQz9Wpc06Xef5K/HMFXdY&#10;nit/reRbKc+xYcNR/h0Lbu8j7wDBf9hSwbFIBLcmGsDLVgCOngEflpBJHK1srXbpkgpL3taGqVfo&#10;hVGj9J4vrkQAiWQzHVs9H4zPRnIUkL55QLELBtCI7N1WAxvYDfZwJAztEuvIDGO7bhAAV6POOTAJ&#10;2J8VppKNiJgM45hMgZ6GLJ4e0hYk2mpY4ep7AcBfR9X+FlJ3PQW2YwxgbODXHyCr5f6jyEM/DMEa&#10;LwBBAE1ISRCY42B4aZheChBkXc5bYwQAi2TMlAbBeofAxoypDdafy4P0cLafbs710bXZap2TCuuY&#10;REAHZRztlnQ0pt3RsDZHgzoc9el0VNPlKJZwFOG7cNKjCOePpj09luox+y5q37nrnmP9OUcOLNTD&#10;vXgx+xzkGlHusRbrz3kG8XkM59632dFhrY6OATwnAZKzOmK6r7tWv03Ua3FmgNYUhmpbCVZaGKxk&#10;aShgPlyF8kDl8zXK58LI7QDmQXqTxm7dpjXWsC0CBZazBhkYYgGGWS72wwfInxQMsXGkku/Ua9PP&#10;g1p7N6wOht40A+Cz+kG3EYr0hSlWrOXdZDTsUTbCZhbXhDVWpg6Wrhqr3MlD1LwfYDiYABb0qxuf&#10;yQTDytiUZT6PSoCjTVxbJHAWvHF1IJOXRgforSOPdSfQqBS78cWyO9u1Wz2dLqqSLeGuRfLRnR6Z&#10;58GHP2X/65feR9wBgv+gZXsSlIz22UgPt8KFqJsvKm2DPy11Wzu1+c779faEPfRRyKctPr+yOG0F&#10;CWzv00gBgCmcORcJuPPdNSJ/V9dRaHZFGn8HsLpwFxjCOFVmDVFuTlzdc71uF5UOmJ11Z7GJBETh&#10;0eRaFa+sU/KqmDrmh9R0X0QdL9SrsHEYYDcCBx8CwPWnUNdTyOPIOs5fgcnJWm9hOjLWB6s0OVyk&#10;UGdhLpkqCk61cpk6tVf6aKP6I1n76M/Iwh8W+mkRkveqzqBObfHp680e7dnkaBRA1w+Qi3Y7CiU8&#10;Cmc9CmQ88mW88hf88nMNp4xVolwxjlX1WCmuQCH6V+YHjP/WnDKGpHWtYhZkX1D+ckihUkARrhFD&#10;moeRsr4S12Md4R5qAcVBAPHoFkd7cZ9fBBy/2eXVCQm/rka+35jvp58CYq9Xxmp9ZSeykmBhBjBa&#10;H8aK2wgEeOVgxAAvEQvJicEYK4BxmeuqVKVSrgYFQNDit5XEUBXW9FPHc3Ftuw92SH51mlyeZo0p&#10;vUDI5zIs3obx2RC+IuywMpd0n9FXlZkjydeRyp8xSM0HDNKWuoiarS8hIGivKrCJbTNBB3Bkbd2l&#10;PEh85PNSX7VeGjRSa664UqUP3+NecjDBjDrRxgkbglnJwmoLKJTPGLH0v33pfcQdIPgPXKwhLpuF&#10;8Vk9izvOLadyghTKZpR55WUtPu4EPddnsDYHYAwAXt7nVToE4GFZrBj08ZlIj30M89u6B7L3GAqc&#10;Mb9pO1NQhqk4zfr2hdU106OuuR4lFzhKwy5s3TUXyTzbo7Z5XjUvgh0+WqvymxSe5t3IqJ0A5YHI&#10;uhh5xvVgLTmFyWiYg2BzZa5V9MJefYCfX2mYT6oYQurVwh4GaR3y8Y3KCD1VGgHgDdSkVK2O6gjp&#10;gHaPRhqowOb6wezqAbyadA/YBPNeeWGWThkDlLylEJ+D8hRC8gC8njLAB9A6MqvttRr2AYQwKs9f&#10;WYzzRPkNgAloumtA0FMKy4c09xfCCuTDXDOsEMwtkosono+pBosVY/IWIq75ON5fCioIKIaRu8Yc&#10;/bDGABaFOfbnOYYCjuMBx8Pa/TqrO6r5yRo9lRmkZbkxasntrFx2PCxxJGnVV4U8IJW1VmjYoQGi&#10;sWVb87zW+JPhXtKAeLFci3dYp26CWSuAuLROiaeCar7VUTP51jYLRjffqyKW2z5SxQVDP0DpU3F6&#10;TOXZ/VSeORRmuLvyx41Rx4SYmvETm+HHJogthAlgEfI95FUy7FF3NKh0vEatqI1ljl8f7rmfmu+6&#10;DSa/SWn+WgudSPyCSgRqG3HidtL/FBj+r196H3EHCP7DFmvssJmbS+oqZtz3dkANpM0bte66hXpt&#10;7Hi9h3xpCgNgOKc1cBQBvjRyN9U7tVWSiN4aB/zG+tT57XqVLx/gjnPVfJjdLIBqJsA1L6r0XICL&#10;dcVGJ9jMK9OI+g38Dia47R6fup+PqbBuAIxlFIxvKA5uXViiZFQYloLUKsFYyl4cHdkL6JVgYzm+&#10;y2Y5ptyH7+rVDVv8WMP1HEzvvkKVJqej+k5HUHu0ejW4zasatqNdMLQUbAxgcwAWDyzMByPzAazw&#10;PqyXnQEIDmDoyQcBIr430EJGB1wDvADHHoPFcawHNorA/ZR5sP/4Z3sD5V7jmQIlD7/n10XYJucJ&#10;GCMEMMPlKkXy1TDDGkWK1YrC0sLGNgFMH2DvKwZgjwEFuf84QBnP8xvu0w9ABgDFvoD7BOT0NzZ7&#10;dNG2kG7q7qunikP1SmUkaTRWHRpGGYAtW9ebbC8Icr4C6Vp0W8KDrAkuJYIcAcYalorWeTs1ROUN&#10;w9T+XLXW3RPU5tkBtTUElJlPns4PKj8dedsA25wDSyfvM9YHcTbMvSGm0lwY5rTRypwwWE27hNVc&#10;61UXsthm8i4E/MoAhO0oiaS9eQ/VkWa93vHqzfp6LT/9JGVefcGtvikiiXME7kIBMyDsBcF/i3Lc&#10;+4w7QPD/aiFRev/cJCNhXOv51GM4ThknyhWygKA1h2SUev1ZvXrs0Xq+ukYbbEbmoA2PctQaw+IU&#10;CrcyGwD02Ls2fGru41HiSzCLiwarMn0gcghJZY0b1tAx2xo7bD4+QMs63WL56RSYa2FsM3xqvy2g&#10;3G/qVF5jkm0IBa1a7bC9TqAibXVX1uEYYEA/ufLNLaxZv8q5ON/VK4087oDtbQb4Fqf76p5kf52b&#10;qNNXG/0uAAwECOKwpRAAE6JAx2Fh1bmQIikABCYUADxCgJq/YEzPBxD5YHs+wA9QA+i8SF+fkKT8&#10;D1QqBEiEAaAoQBTPRVWTq1JdvkZ9c3UaiIQcVBymwcURvTZKgwojNRAp32PDsWHqVxiiuvIg12rK&#10;AxWv9FdU/YDfvnDdWpdBunIbQAtmI8jxmEKFOPdZBUDyHWDsfu+CNUANOwxlw4ohdYM8m8+eBRCz&#10;/SanAzmvAjC9OLZXq0fHbg3oqo6w7svV6zWCzXoNVBuyPu2yawCLp80TdNyuQ249K3IVa8OsNTpD&#10;HpWNHWaGqbR1nHIv7qZtd+MrMPxOmGHRRqEAijYhRWkaARBL2UQT1yGlCXjJuXEVZo9Q+crdlPzm&#10;MLWMCKkR/0rZMMpAQPaCqTwM0aZH66oCFMMohWBEK52wlg3bSy23P6Bys7FB/NZmuAYIK/YO5QqM&#10;kL/eSbt6gMFse/n+LPtXXHrv+78Egv+eI0YsVXomLrVJLe09sypgOXtRkU1xX1EHCZUwbLT+L5Zy&#10;HSk13nqTXt95lFb6HDcq21xzJoETSJYUkdnemJbxBNRCdN5a7VH73tUqnobUQfJm5sXdOfi6F3iU&#10;wdFLc5G1Vm80NUiBsJEdgCUFZct8myAA+fMsLKSRwtQ1kAyxsbYAKRK0ANtzR1FQ4Ez+pimUGcDQ&#10;RloIwCoVBytZGas1GqXfF/trYapGp3YFdXCTX0O7kLQwmmAmqEC2Sn6YlL8E8zOGZUCI/IsbiAFw&#10;DgzHgYk5MDI/FiryO34bBiyqUnHVpwaoHmCOVwbCgQartjJafYsTNCjzOQ3u/LKGNX1TwzZ8V0M+&#10;PlZD3z9ZY169UOP+eKVG/e5yDf/lZRr2s0sw1j+/ArP1pdjFGvybi9X/zxdr0AuXavDrrJecryEf&#10;nK1hG0/VkMbvalDLERrc/RUNyx2iIfl9Ac491Cc/XlXZEQDiQBhgPQBt8hoAJI2MWxqbDAN2oTyA&#10;CEAHYIVBQDpcjCuKBA8V2F/k2UmDKphiH4LDeNjx11tjuri9Tndn6vRSsVYbAULrSmOtyEUbBQOj&#10;LXOFIucvAKzWp7FEAKpYK7SNqCHPChqiYvdQJZDK7Q8G1GGBbwrBawpy251qLKb8NFg7qiBr3ZwI&#10;hMm5to1SIGhWLh6prkNr3ZmxN1XB/iLksZ98D/vxO/wkyPXNDwMRbfRG9HpVvTaecoqKS9/uKbb5&#10;Ar6DPHbfoZyWjVs3ZeN2bzDftvqe7YD4t9Zb7v+lIKD3Rv9LIPjvyQRJFWRtpVRAJubwhZxbmZw3&#10;xMvnAL6SUkRP6xJjS2HZR3rzjPP0Qm0fbSAim9PZlEnujC4+QClAwSBKJ5Eu23DKplF+5Y5CGl0x&#10;TJVZA2B41crZCI7ZAODMgLIzapDC9cjeKI6O1AUAG+cgfQ38XqqXto2T0mO5TeQz0q+EBCzA9qwr&#10;S6mCnAKQ3Ip669JCwcsUBrp1fBuRY88jE38AQzoPafv5VtheMzKyDeaTr0LWxpCHMKJyLYV+gIKl&#10;/gBcDYwOSQurMenr2d6oYQ0cLr8LKyIYXbkfLG2ohmbGa0TnvhratJ9GrfyG9vztbO3x4K3a6fYb&#10;NGz2jRp69V2qOfUeVR35kGKHPanI/k8pvNvP5R3/jJydnpUzEhv6ZzmD/ihn4J8wtm09yLbZx34P&#10;33tG/lnecWxP+I38+/xMkS/+RLFvPqiqE+9X/bkPqf+0H6r/DxZq4MOzNeJ3MzVuyTXaZe1EjWn8&#10;hsak99HwwmD1hy3WwU79rvzmj3RzADqHtPQgc72sAwQVPyw6gMUIADEkvt+OJQB4cx5FO0Ia1dRP&#10;39g6SNe01Ov+TL3eIC22kdbtqoEFBt3ARFQkYFVL3XWAYA2BKMp35BvpqQq+oNFS6xhl3xmi1p9V&#10;a9PNHjXPJD9nA5hW/TElqjxWnE1+L4goA2u04Xqa2TMKJXvyYG3bO6DVtY6awzDScEQ5WKHNZmMv&#10;rU/4PWqpimhVLKx38MMle+2ljp89iTLoUKaIlbJKZ/Ht3m5dYAK+j38DDJ+U8c+yv978n7/03ugO&#10;EPw/Le6zWTQkdUo2zKisZnZ2YsVMWpX2DhKOh891qvXn9+lPX9pHz0bDao5VKxtCFvW+ltJGeGTt&#10;Pbs+e6GPow19YYWfj0qXDlF5dl93vGlmLmDZAEuzrhOTq6QpNbC+uJJIoOYGn7bADrfc7VPiecBv&#10;62iVMzsplx9F0g+D5VknZj8ZamNuPT2jIHJ+ChmSG2aSQyp2wMLe0ng9lB+rya11OnxTSOMavart&#10;gsFRsL2AWE8rLWBnzCcXwaoUQ6ZG+RyBXVrdm9eYHuwG4ag6wG50cn/t2vUVjd92lEa/d6pGPAsr&#10;e2yq+t5+vaJXL5Jz2hx5vnaj/Dv9Tr5+L8lT9by8kVcVCL4rr2eV/M5mhR2EpJNStcNTsHYwj5OX&#10;14FDkSQQanf9FyvzG6kGq8IiTlFBJ8NxnfxuqxzvWqTLCjmh5XKql8jp+wKgCbjuDMh+4UH5j7xZ&#10;1ZNmq991UzTovis07ldXaO93rtbIlhM1IP0VDcjupz5I8BrVAV29wOj+EQAA+miuVjVp5LU1+nxS&#10;Z2mSuk7hjgEauGmwdts4Ut/ZOljTu2r0cLGvFqseKVxL/tSqkKlWIVWvUqYfUnSA8lZvS0AygCwR&#10;hHKw5rzGKp8ar+6Vw7X5qZDWLIL5WzeouTFpDr4xK6ZiA8rA+h4CghVYoqbWwBgHSFf2Uce3+mvd&#10;0Ki24m9FP7LaS1DGuv1I42hA3TVRdeGTqwHH5wf20Zq5V6nUvNrFgYINaeodU2edqq33aw4vs3ed&#10;/NXyr1zme+97Bwj+nxarJCYi2sAPe0TraGoTJRjzy9jT2/ti16zS5ilT9NKIGr2Bw7VWhVQOYjic&#10;bDA8jDAV9Kox5NHmOEC2c0Cp43HUyaNUaKhSAsdOXO+4ff0qbGsGznx1nWwi0u5ZPrfBY/OdXnX+&#10;Cba3EZaQ3RlJNVjZUr0ylVqYRAxQhj1SDN06P5NYSFgV+nCfg7UCmfVkuU6z0kEd3uXX7jCW4U19&#10;VNc2XNHsEHlcJveXZoie+rGAvL2sJw7o1bMeUvBobK5eu3ZP0F6t39b41Wdq52ev0h53LdDomdep&#10;+vQFCh16m/y7PirvgGfljb4PWDUp5KQBKe4u0I41AU6t8gQ75A8n5A8k5felFPSmFfRkXPP7UyRb&#10;kjKblseTwwBDb1FeHxBv5i9gOfn8efl8BX5fYo35S/IE8gBfWk60W06Ya0W3yBfpUsRbATQNKJMc&#10;2yZPeD3HvSun7m1Y5auwydcU3Od5hU64S/XTb9S4H96k8X+Ypp1XwBibv6XBmQNUXR4D+PcHBvvA&#10;kOsVBawCBBkHeeyBeZtZ+vnhw16Yszc9GkAcpSHb+mr/5ohO7/Dpdo5/tlKjteqrzko/2FZfnAlW&#10;SJ5Y0ALOYfQBpWGf6XKMAtqfQDZU5fZR6nh/kFY96dXm+fgLfmFzHBZsmrMG63NIwLNXFdhkGATS&#10;ylwffjROxTP2UudetdoccdRGQO55Ub5f9hL8oterige1EPFoQ8zRCxzz5jePUOqFN3uqdczRzfB9&#10;k8at/J/jjgwnDDi2238o9v8qGNB7nztA8P9isc6lVh1ij2ikzzasFa0MJKaXvqylRx+jJYEadSAt&#10;ckTZPJKjAOMreoi+NuUVUdjeR7F+gKNtX6pT/qLhqswcrMJMtmfgyHM8PS8LAgBtNuPCDM4zxa+O&#10;Bo+23I7D/7ZKlVVDkVBjuJGhbt++LHKsaGNxYSJFgK/kNnpQgMowUCSYjYh4AzZxZ7pKp7f7tX8b&#10;IAbjs7o6H4U1DJOLlOIKA2rhTK0iuZjbry4M0wvyvR0TKvlUX6rRUIByfMcE7bvmy9rzjydr1G2w&#10;pwsfUM3X/yT/uDfk1L8jp+pDOUGAxdsMu+tWOFBUFeWwDlzug1XD6pxAs5wIwBQBDMNdAGECpwKw&#10;vFl5DOQ8FdcM+Lzs83oBO09ZPgAMNdczgtA1Prv7YIlcxxs08CsDrsIqPWuSw/EV2c4DqiXYYtll&#10;jdWYMccovw+x32/fB7hWgPvwtcvvXalQ+F15q15Fjv9B0cN+rvoL7lG/22drzHOTNGHNkdqz4/Ok&#10;yZ6qKYxSVb5aYQJEELP0CsKkrVpgOzv0WwNSEjBM9VU44dXQbkdfaXfU0BXU7wtxbbaRKuRbOgfo&#10;kZ85G7dctoYUG3/NdtanYjbM9kDyeJTSnaOUeHWAOu71u2DYsaBntEl+Jn4AEBZshm8bL46qKFmn&#10;+an4zOQJ6vjuEK0e4XOrYMqAnwXnsmNrmGTIUbcZfvuBN6oXxuyuTT98BLme63X6nokWWoAL61a9&#10;HTQ+bYYd7rIdA/4VcKD3HneA4N9d7A1fSN9KUVlrPcsUVbJ3IRo7zGbU+ehP9eqe++utQLW2hWvB&#10;I5wOJyp5ooBhTClfCAbYI39bh3mUP26ASlN2Vn5+H2Xm4Nw4rfuuDZt6fjLSGFmTnO3RJhx4822O&#10;2n8ZUWkVMqlrGNdDNiO/8jl+V/QgmSgkGUqzWZYSn+oDOxyqDRqlpyuDNRkmeEirVyMAv2oskvAp&#10;XggBfAFFKGCxsofPXlXDPuoKYdYRxZFj1QBjDexyeHasdmv8ssYsOVODHm5Q9TX3KPrNnyu485/k&#10;9AH0/GtgVU2wKxidtxM2lrH3r8PkBPOTK1UhFoq6VuIzwObDYHDG5HwAlJnXC7PzwOIAuwBA5edY&#10;9xhAyWvgBNPzAHYeHwAJNnjd7R5G6IM9BjxdXDOJZRXyFLl2GQPgXONeANWgAaw/457T71pSgUC3&#10;Av52gLBVEX+TojDUiG+bosEWRUJ8F8gAxkkA2pjrB3JqnpV/1MOq/dKPtMv5D2ncffM0YvG5Gtt8&#10;nAZl94a/9QHyrI7UGllghvxvTS2+CnBY7Gk5ryLta8i3uqRHg8mT/bBzk17dU/HrTSR2R7mvUvka&#10;GGBIefLH8tk6YYtzVvKwvCR+krfW5J1U2QoYPl+trfd6tREwbLUeBNaVZjbs0WxWhIAaUoYgm55b&#10;K10/Tjmb8XqPKnWRKTnraO0BLH34K4G6jK8WUS/JaFTrIxG9XlerNZdeqOL6jygBRWWKVvfN5fM9&#10;cGdj4guUAwOK7e0l7mLl3z78K+BA7z3uAMG/WayPlHUY3T7Tc6FcUjqfUzKVwAHSqpTQB+1N2jbv&#10;ei2uG6nNNr29L6bmiM0QjLM5yFinWnknrGZQwa2c/hxOdp61/Nq7b/spR6TOI33dWYqnIFuv6Q8Q&#10;9lV6WkSb2b/1iYCyq9iX5TewOgmAtTnwKBAlpGkJtlbErPtFEembL/XRau2kX2QGaXpnXF/t9Kkf&#10;BcybQZyVTdpaR+Fq2F6tqpBjMZhFKFOnYKa/Ivk+gF+N+mcHa+fUF7TL5lM06vVLNPSORao/8yF5&#10;Dv5pT8NEFKYX6JQD0HgBqhDSsgqLw/AirtzNAXZlF/gMAA2ADBANGAMGeACfA4j1WAnLAS5JeQAi&#10;T2AbrHATjG4tQLVWoUCbIoBQBDCMAIJhk7KcJ2IGGIa9XIdzRJHRUX4f9XYo4klw3QyW59oF9/5s&#10;HcH8AKQTBNDCKSQwsjwIyGIBgDGC5I55E6ryJmGuCYA5ATADmC4wV/htTkHYatgHcDrIaIf79KyU&#10;0/9Xcr5wt6rO/7763TVHI9+8SKObv6nB6fGqy/dTVaEKlmj1qL7eKoYedu0jAAWKMcUSdaprqdKQ&#10;5qB2Tjj6dtLRT9K1eq8ynEA2VM2lKmWN2dv0YCaTbXqwNJLXWGGplmKGb2RHqbx2iNp/Xa2N1ul6&#10;gVeJufjhrFqVGurVOc+v5oWOUtfjM3MA0OkA6BXjlD1ioDYN8GpLwKNuVErRgw86tagXe72qo0zc&#10;q3YycCnB+4Nvf125d5aqZDU/NmGhtRSzsnJSpGwUDAzxUAMSt+jbfztAEPsXXraDoAGgvdpSNidb&#10;d4bPVjmSUnnrh/rg3IlaFq5X2lOHtEB+4kgdML4uX1yFYK3yOFOnF+mL/G0/olbZa4ercP1w5WbG&#10;VZlOVLdZXZC/mg2rmxZSDjbY0RBSyx1E7RcBvZahOPoAxHaV4DiskbsUILeDM59TJb+2FCLaqEF6&#10;n8LwWKFepyUiOtCGqm111K8L1kcB9ORtVIUNRauRp1wjHwUzVgQETfoCsFXZfdUvcYRGNU7UyNcn&#10;a+Dt1yt2yr3y7fmYvNWvyOdsAPBaYWc5GBNX9iM/PVZP1w0YdAMSWdhYXr5ATr5gxjUPLMsTSABu&#10;XYANoBnoYN0OE2sFZNpV5+tQX9b9/W0aCOsaHmnRyHizxtY0aZc+Tdq9T7MOqknrS7GyDqHcHgJB&#10;PiTyN2b7sM/XlXVg/7z265PVXtU5TYjltVukoPGhgnYKZjXKn9AIAHKAt1tVyN6Yv6gY4GaNKFED&#10;cBhiFSBpUr2aZ6xysgAqwIgUt/rDgAE+bNDj64Z5wkyNtYJHVsMRCQPC/mZAfrl89b9XYO8HVH/6&#10;LRpz+0zt//plOqj5WE3o2lN1qVrywBpPLCABhpi/EFVVqr/6do9QffcwRbv7qaY1pP03OTq9yad7&#10;cgO0VDurtTJauWxfVdL4VcZPMHbwB2SzAsqUgiogp1WyapLRyrzTT00P+7VhAT43L6LE7Go1zfOq&#10;9UZYH75WmYK/TQZQZ+CzDWOUPGuY1u8a0qa4477TpIAvV/xxsNarDFHM3k6Yi3i0xhPUOxMOUvq3&#10;zwPCwIIV9gQy2a0nt/kzDQSNK1qHMb5zW5GxfwUc6L3HHSD4GctfscECEth9oU1e2SUv681vH653&#10;KQVpT4jSYHV/OEsAMAMEk5GA2qArW6wSeizR96Se2UDyc/oQofmNdXOwAfI26eYMGNwsn/tei3U3&#10;O+6MI6U1Ft1hi7k6FfI2KWlINn18FnHlTjVftBEIMXf2k2Uwv3sLQ3V6R1h7tNqkAzAMGyuLtI1a&#10;h+BMVU//vkIMBmJ1VH7O4kP29tfQ1J4a2/4djXznAg24b45i59wt336/hQy8A+BtUQ0AVwsjqvJ1&#10;KepJ9bArD+wKyesDEBw/4IYUdWBkjjG8IIAXasda5AttUTi0UbXRzeoXa9TQqjaNqunSbtUJHVbV&#10;pSPiXfp2dUrfrc3ruNqSjq+q6ETA7mTsVOwMwO38cEEXh9O6OJTD2A6WdHGg0mPBMlZkf1HnRdM6&#10;s7pbZ1SnsZxOry7qtOqyTq4u6cTqgk6oyen46oyOriroa5z7MM79BQBs/1BZe3LesYDkcEB5gKdZ&#10;dc5WWO0mnnU9thUWiSSG8dobMj0wUKtr9ISwKM8czsIO86qDKfaBmdbDQGucdgX5rbfmDcUPeET9&#10;L5quPR+bqD1WnUp6H6X+mf0VT/SDfXvlh8U71qG8XK1YfoDqO4eotr2ePAyob1dA+2zx6NxtMT2c&#10;HEaQG6eWylAlynGlYJFwWeQyCgDfyMPy8zbRbB4mlx2kStNwpV7sq2134YPXedU5O4i66Jk8V3M8&#10;7svs7a18KXvH8lwC7WVj1fr5uDb3QU5D0bNWkRrwqwgLzITtJfKojxCy2FOt14aPUuu9d8MDgAzr&#10;M5hhbVNwsRgAGhDuAMH/BSBoL6hxX2xuYyhtGBFmXaJtGqLWP/xBr+95sFY5cZgfAIVUKAQdZZEU&#10;9p7Zgt+vbiLophoc6gC/ShcN7HldpU2bNN2HAYCzcC6shOwtTQHMcMptP3bU/U6V8qlBBFebJDTE&#10;fQRVKfZMRGrjeLM5SmIOCoQ07igP1Z8z/XTl1ohbWGo6A/LmekZkONbxFwboFOvkr/QD9GrYDskP&#10;oFaXYxoCa9hj/Ska/dQU9btqvoJfeFCe6t9TeN9XzGlWDcBXHbACDvQGumA8GQUiAEGw4tbjmXwM&#10;eFMwpBQgkQcsrLGhpEGwqdHYBCTugQDEV6IZHRUv6vhIRadSRs8OShOxM7GzzChrE7FzKYvnUT4v&#10;4PEudCq6iPNdxPnOR4Ke48vqHG8BK2JlnQPguIY0PgdGZna+J6/zYW8XcC/n8btz+f05nOscznk2&#10;oHU2gHl2gP0A3kXhnCZxb+dEszodxng8IPmd2oK+WpdzmefeVd0aX9WpPrFmxaNIbGRyGOAPc16T&#10;+fa8EeR3dahDVcFtCgS3AortCgDEgTjSmWf1IN9d9htZIyf2qpyBz6nqy/dr5IIZ2vfPU7Tn5pPU&#10;P7cz4ShoAtn981c8yGYbpQJjz9UoUDYwjKpPq6M9YPUT22O6v1CjD1VHMIz1NJbkbeijT+kiUhdm&#10;Sc4oT/BTARWR3lmlj4ar7SkA0PoVXlGjytSQkvM87ovwU/MdlVEi7hsCp+GjU0Yq9Z3+auvr0RbU&#10;SxpfLnuQ4QBfNlCjZLRWzVVxrUMmL6mv1eLp16vUnDJOACOkdBRMMfWAoLUbuzMpmVGW/scvvbf4&#10;XwLBf9URI8bs/tb+6l7twVmsF1S3TbRGAhj1RwRzSF6tD/9YzwweobV+Im7AGj6QF0TLHCDY6fMo&#10;HavRNn9Y7/eFAR5erfLVI1WcM1iZBphbA6XS+v5NZz0NB57pQ6743Q6wbb+MqrB+MGk3iIgecUd3&#10;FGFr9i4O4eSVggcWCshma9RWHqPn86M1o32ADtoWV01ztTzIWrdvGn8+CoQ3AwMsjgIUxyCFh1LA&#10;Bqi2MEbj2r6l3V4/X8Nuukq1X3tYvmHPwmZehsmtQdoaoMmtcwv5yoBcAYlLYQ7lKcxWb2eML61Q&#10;MKdqf0p9PJ0agUTcDVDcN1zWlyn8x4HPJwF2p1AOz2R7IuuJMKTzeORJnPtCzNbnYGezb6KtAb2J&#10;2DmYgdcF2CTsQoDuXEBvIiB3NttmEwG+idxfj23/bGAIkEKqz8POAVDPZt9Z7DuT35zhKet0pO9p&#10;2FkA9IWA5STXcoBugWsArn6uAVi64Mx9nwlbPC5e1lE1JR3O+qBgXrvwvCOR1P1gizFnM2m0QYHw&#10;BnmQ8U40KSdOGsWKpJcx4hJrmCLA6+EaPp4jCrOu8j2n6vFPaeAFd2j801O167YTNTi3m6pggtZK&#10;b30vg6UQLH2MApk+cthnDSvW5caGKu7a6Oi8Lr+eqPSBGQ5QiqBnU3nZELwujkxwfLHEA2TrYWr9&#10;KZCDVUz2Uf75mDI3+7XVOtcDfsmFXlXmk1j2ioXJPPRUwG4WknruCJXOGqrNuwS0IehRxrE6QgDV&#10;21c5JHIi7Fcm5lUzAf+FaF8tP/dCFddS/mGClURR2XQZgmgvhTUumMa68WP76y1iVtww+7y9/tD9&#10;wnb0kMl/ztJb/v9tQdDNDLtX2+Bp2UWk7cnCzlwX6QDnT6a0ccENer1PH60KR9UVrVbOxgB7rY+V&#10;dUD1KRUNaHXIrw1jo0qcNgDGN8xlgLmpUeWm+VWxAfDWb6v33bWtROE19/jVtRgn69qFBByiYsaG&#10;V+F8OLS9jyNXBCns/Rf5anUWBujdcn8t6qjW1zb6NawlrAhsz6coFuiZACAbVSDvVRCJFaxUKQxj&#10;HJjZS+M3naxdftugAZffrsB+D8gZ9Jw8vi3IvKT83qz8IQqtdS2xhgp/TwtsgO0wABTwZ1H73QrD&#10;Cut8SQ0LJDUhktUXAYdvREv6LmXnpGqAg/V5YViZydNAEXZnzI01gHYeAHcegGd2vq0BpvMAJWNt&#10;LnNj+2wY1kRA6hyH3/D5XI65ADCbBJgZMLrgyOcLALbtny+wY1ifY7/nXicCZOcY8zPgdD8DogC6&#10;mfsZMDrfvRczu6+e60/is3t+7GLu7xI+X8LxJrknRQFHnvWYWEFH1OZ0SF1GE+LdGhZsUr1nM6yw&#10;o7drjVURkJYEDuuK4wFfHK7rVhVw39U8x1DOHXYMNJfIu/vPFT7lZg16cKZ2WX2+RicOUn26RtUA&#10;YcSdMiwA+Nl4ZRvPHCSQedUv69OYbY6+CDO8OhvTy+qvbeqnpkpcSZRCsYyfFYlCpVqVc1UqFnqm&#10;RqtkBqu0apgafxbSx4scd7brko1Hnsax06KqTAsqO9uv5HybkGOAypeMVOKAWrXXhNTtiSrrtWof&#10;6/ZFILbJGNhuCUX1ZjCqd448WsVVH7n1gmkUU5LC1F20hhIKUznbU51khc/+M5TBbNOKmwsV2zHj&#10;Xw0E/1Xl8GeDINLX7tXqN7IcQ+6UychUIa2kQWH3Vm25erbeDfZTS9inrtq4GoMxJQL9lHXqVfTV&#10;gFMRV0I07hVWaRKMbuYgnKxKJSKspkcBP8xevDPTqzbk8OoFjpqf6qv8OpuSfZRyyf7KpeJIGUCw&#10;grwpAYQFP4DIucsD3O4uD5YG6USYwE6bHNUn/KouBlUHQ+hHoanL2QSicYXTAxTM+xTC+iGXx7Z/&#10;QyOevFB9T79D/qFPy+MsB9TgDcEUoJdgDYNh24M8dEI5eWExAaRs0AH0nHbFnTYN8rRpvLdd+4bS&#10;Oqy2rCP7SsfWSSfEkLiRss4EQCcGATyAb7sZAJ7rAwwBwfMB0/M9bLuAY+sCYJOHkZkhT/nONY41&#10;s30XwNJM3l7EMZfw+WK2zS7h86V83m72na0vNFaH2W/N7Pz2+x6J3LPfzj3JQBlmdg7yeSLribDd&#10;s71s25p9Z2HncL/nAmIXYOfzDPYcZ/NMZ8LsTueZT4McGegfx/aRkZIOJs12Js1GOCkNIN3qsCoP&#10;jNnt85ihsJC2gbw8wQzSOasgxCsYqMgXhFnHV8kZ8Uv5j1qkIfdO1n7vnafdOg5SlSKAno/AVi9f&#10;boAC6TpFElH1TcY0PFGlkR0h7YQvHLnZqx+krF54tNortfgPDA/f4QrKF1ESNs9hPqhiOq5icZgq&#10;XSPV9VK1tt3hqH0GQNgAEM62Ga7DSmIdC3zqvN6r/Ewy+NLRyn29vzuiaX0EpVMN0/SjepyAyrDC&#10;1pBXHVFAMBDTG0d+R/k1K8CAIrIcRggQlA3lbESBlateguFu29rQhjK3HXR6P/7zlt6L/9uCoFXg&#10;mvJ1R8PZ0/IgRSSwK4K3rdHKSRfoXX8/Mr+KzLfGDwAqUo/8HaJkcJS6ggO0keiYOAAqdAUSZE5M&#10;xeleFabB+mYCfLOItpM9Kl/LMQBg8/eQL6/Y6xw/x0V3wllgeeWomqzxA/lbNonTzbnS/bRVw/Ur&#10;ov0F2bBGdwN+nRFVpwcqnq9RFfK4f95Rn6RH1amoOyVUiIIwMDNB4zYcr6EPXqW6k+6E9f1OXmeN&#10;QiZ3KZABk7T+pLxhCmGUAhqmoNrIDJ/V8bUj21rUHxsT6NCesaQOr87p1KqiTo0XdXq0oDPDAEYg&#10;B8sDZDw5ACynS7ELAZOeejuADlAz4DPQuQCAuYDvJzmZXksDXildxvpy7AqA6ko7B/vMrvBkdZUv&#10;r2sCBU0FfKYCQlN8BdemAq4zkJgNyM0G1jNsjU1Fkl/D9SdzjJltX8s5JnP81QDbFVz3cljvxdj5&#10;bJ/rwbj/c/3cMwB1tj+jM3xpnYbkPwOgOiuUh832gKA9h9mFxkIB8gthi5eAM5eBH5dgZ5O9xxPj&#10;jiTbDiUY7A0jHOHtAgw7FEZCe9l2g02sXU61dRLPwqrLquEcNTBO65bjCS+WM+QRRb/1iIZ/714N&#10;X3W6hnd9SUPSO6sqVa0I+RvJ1CmaGwhTHEwA7K9q5PLApjrttdavi1AFv8YnNqpGnTC/PCBYNEC0&#10;vqOsCwqrpRyEqVnDyQgVl/VV+4+CapmLjEaRJOcFlLLJOq73q+Nmm5XG6q2R1FNGK3NyP63dzdGH&#10;tY5a8PNKoBYFBOCGAEzKQ1s4rCXeiJYc8U0l33mVaxVUsi40yYrylKe8gYI7ryZla7sZKBri9G5a&#10;fwtb/9OWXqz69wVBaKBN92eTXnXxMbu9pWvNan18zKla5kQAvVp3vG+FTK/4HBggbA0G2BTqqw/7&#10;RdR9pE12Og6noSRMdVQ2m4bDzCQa42DpOR63E2v3fYDcuzDF5M7KVkaSxtXIBr9akL5b5VXCWvhS&#10;OGpyKE67k+5J1euQduRR2pFN9eQv1asqM1B1qf6qxeltMlAf8rdWIzSgcLAGrz9Dox64U9EjH5C3&#10;7x9hdGtVDbDEkLTeSCPMYwOFsA3pBvgBet4AwGcV/9YK7HRphD+h3cNJpG5G3+qT13H9YUHVeU0C&#10;JM4DRM8FRFxAA6guAMCsbu1imJYxtItgW+e6TA/wYH0hZgB5AdefxO8uchIcmwDoEroWIJ4KS5oG&#10;KDcARDMBvNkwyjnhsuaGK5qHBF2ALQRcbgixDvbYDXx3I/v+1m6IVHQ9391g25htXw8Jt99fR5bM&#10;ByjnAZQzuda1gN5VgPjlXP9inul8TxJQTMACu3Wmt1tnAVgTQzwv92Rs8EIA62Ik7SVI7yuQ4lcC&#10;XFdgV2FXgzGTeM5zLAC4TBFArJG+Xl3UAbG8dibADPR1AXZtsEBkcFUL+dChCNepJU36AMj1pGEM&#10;5hgIthGQtsnp97Y8h9+tkXcu0P4fnqedO/dWLQDoL1fhJTbRbL08+YEKFkcSCEeouiumIS1I5GZH&#10;cxIhvVLpr3YNBQTrVMz4kKPWncbqDB0CPchr701J44PbkLy/DWstoLdtgUfp6wjCs/DBBfj3fEfp&#10;aX4VZvTBh4cpd2F/bdzXq40AYSYQVdlXDQgGVQihVsIhpfwxrfZUaemu+yr59K8oPHmlyyV15JDH&#10;lKc8tNCdn9CAxYqXIZ4Znw0ubBSKYeM/benFqn8LENy+fBoEs4WcO6uuvZIwUbEpg9i35mN9fPSZ&#10;WunUqQwDTDhkfsRL5gNsbFc8AFrQp03DvOo6cYiKs3ZWcnZfFWaidWB9mmzSF/Cc7dP6OY7eX+So&#10;47d1qqwfjgMOVzEXw0ms35/PbQRJZ3HQPGBZqtGW8mD9qTJYl3WEtc82R327bWbmkELlfgrj2DYX&#10;XrhU7Y5TdYj4MY3T2NaJGvbEdao66UH5615TwNkI6ysoiuyKBDoVCmyRL7QOAAQIozC/WFl+b5LC&#10;2YmES2ocoPC5qryOqK3oGKTeyVUwvlhKE6NdmoQMvohCbtLyPAqtKy9d+drTePGJAQou8AGGF2OX&#10;AoyXA4JXw8iu9ec0JZjXtAiAFylqIQB1I2agdgPgtxBbBACaLQRMrge0roMF3gCTuxE2tghGadaz&#10;XdAipOxfGftvhLndGCjrJqxnu8Q2FizrZs5pdhPXW2Qgic0HC+ZyvYZwSVNgflfBAC8LpHWxLwnr&#10;M7DvYbo9Lc85AB7g57mNDRrIT3LrEi0NkN/GigH0swHYU0NFnRgr6Ziasr5dK30VQPwc7HAkIGud&#10;sGOcOwroRggOYRhpGACM8NsQctkfTCGVWxQOveN2wo4debdGPDRd4zcerUH5cYrhF06+r/yFWnlt&#10;Jm3r/E5w9OBDNmRvFGB4+paonkqP1vrKrmot91UHwTVX6RlxYg1sNslrpRBTqTBQleQYdb3RVxu+&#10;56hpJj6Iv1qDnU3CUJxWBQjWKzejTqXZQ1S+Ypja9g9pc9hRKoCE9hOwfbBO6zcUjqvkrVKTE9dL&#10;g0dq/cN3AyidShUxkKEDT+8EShKUrpwxDqt/MnYIEBoPMdVsQPNPW3qx6t8PBJHBVmmbISfshYTl&#10;fAJlnFLuo2V669vH6iOnr5JkaiUcUzLQI4Pt7W8ZgLA1gjTYmc8T6ySiZWFOtRIzQ8rOias4EyZ3&#10;TVjFa+yF3D4t/75HTYtxuO6dyPRBpHTUHfFRtMiMnHUn2sxFYaB9tVwDtaBYpQORMfEEEJf1qD4f&#10;1oBcFcwP8CtEeodjeRTVMA1Kf1v9n52m0Fm3yxn8hIK+5S6oVVGAPSHif5WZjc1tpbB1w0CK8gMs&#10;vmC3Bnm6tDfgdGi8ou/AXo7jtk8FGM72l3UuhXISMu5iXztMKK3zvSVX4rpMz2MyEWnoF1K3p2uL&#10;dUcxIJzC/ukAbwPlYxYgNwfQmQ0ozTEmBuAsiBlbq7hgdIsBFPeyCIBdCNgYwH1i7Lfvbmb7Vu75&#10;P5iv9NfGvpuxW2zNb7avbd+nzfbfiqy9xYx7vYl7vRGGaYBswLjABUfumXu9BtZ4uS8HWyQtsHMJ&#10;AOd4czqb4HIW93YG938Gz3YWrPYc0vY8mPV5MOyJMMizeN4zAN/TSE9raT6d8x7F9udhteNIv74E&#10;iQgg6iNWOoCmAwB7A90AYbtqCFoDYN5xB/nsRSaPeVLh027RTr+cp902n6mh+d0VLeIDAF/PnwVD&#10;G5gXdKc7G9LeR1/aVKWZ7X31HIzQ3gGTKhKcc2RUyV6Laq8S9aF8qvD7ISDQTsovHaCuu33qQsEU&#10;ba5Km4Fmar1K0/BtQLAwAzSfOwz9P0zdB4W00R1u50cZxZT1wgYdpLc/rHQgohWBoJ4ZOUgb75zF&#10;uT+idLWpo5zUNvjoVq7YUc67xOMTiQxeGPj06K9/0tKLVf8WILid/W3vAG2WzWeUydgLCNMqLl+s&#10;JYd8Ve/B/tKhOmVjcXVHfMqFDACRCXjtlqhHG/cgWl7ZVxV3CBJAZh2fZxMVr+urzjlI5xl+V/6u&#10;v8er5IeDuc7OJOQAkoaIWfGpAAi67+c1aZKoVUtpsP5cGa7zMiEN6cCxAceekQV+xXIRVadCigCW&#10;Np9dWH1w7S9q2JILVDP5DnnH/EZ+ZxUso1th71YFAmvkDW9EWrViOXkogNZ3LQyj6Qv72BmQPJiC&#10;dnRNUSfg6ydbZT+F82yw2PrpXQSjM3lr9XaXIhUvgskZ6J0DCE5k/0SXFVk9XxGQRBoCeFdxjRkk&#10;xcL4XyTodYDL9YCM2ULAYiHgegNmrM0FKBiU2U2c80bOaQD1t/YfwM+M33zm/r+1XnD8tN2G3Q74&#10;bLdbsVuwGwGmRQD9IqTvTf4eYLyO5yGmaSagPZX0uyaCLIYxn+8CXQ4AzOl07Gw+XwCLuxA2OSlY&#10;QFrnCQzW+FLU2QSNcwkOk0jb88CWMzjfdwk2X2A9FmZa7bfWZIxrBgHEMOkZ5XcxzmF9Nev9rar2&#10;tMrnbJF3yIsadPnd2u2N8zU2u49qytWwwaCcQkDBSrX8lVrUQT37BimaqtMuTfYa0qAezddrvU2x&#10;hkxOGQMkCNv7ZOCjMDT8vNKPgjtW+qCf0g8G1DIblWOz0cypJ5L1VWl6lUoz4ypYI9+codIVQ5Q6&#10;LKYWiEAH4FeKhJVDFXVAElpiQXXEY9oYDOnl+pA23XYVQNgMwUijctJqBiWaKmllrOXYht31UkBj&#10;g4Y5/7SlF6v+fUCwF/ysjsKGxLmz6BYySgOA7wCAHzsRgmbEnYG3Ke5x3+8qi3Jen9YSAbftQym/&#10;cpQ780txDmBonZ6JoLLZO2bH1TE7qvXXIS9+GlJ53UgSZbiyML2czfKCLHHfWwuY5XHgfHGIGrWr&#10;HiwO0KEtHneCA5uyPlgJInltNmObot6PY9cqWhqu/rldNWbD0Rp672wFDn5cAf+HAFtCtYBSwGZh&#10;CSJ3Y+vlxJHA/oJiFMI431U7XRoSbNEB0U6dGCnoEoDrglhRZ4XzOhO2cw5AYH34LsGsi4gBoUlb&#10;a9g4H9A5D5AyGXwJrO0Kq1cLFjUNtjQzWtb8OABXhcysQoaGYXDIWAM6V75ixrhuhoTcQjLewnlv&#10;QULewrlv4byucX9mtwJC2+02QMnsFuxmM+7vZsDBtm/1lDmm8ikrc6zt+wyzc3C+7eaen+tvt557&#10;Ket2QOq2XrvV7pXzLuIZFyKVbwD8FgKE1wFcc1nP5PNU9l/D91eSxheZFMYmESwuBHitqsC67vR0&#10;wbEuPNYvsrcvpHXZId1Pqy3ou/U5faUuqz2jWQ2Gadq46yBpHCQ/vKEuwDHljsnuy7PXs7/K0+Z2&#10;rfF//icaestc7fPR6RqV+byqu0co1t1X4Ryg+MnEtnHFUgGN3OLoK1sdLUjU6CWNgImNhYD1V6UY&#10;dTviZxUABG0sOoif7iM1DXVnJ994h3Wj8eLPYVVsSv/pNos5wDgzhnHc1JFKHNFfW+OOEiijRI1P&#10;WykbCZvOH7XUHQxrY1VAS+ujarzxdqkrr0Jnm7KVDBI9AagAEgDM9kYSw5sdIPj/aHFZIGbgVypj&#10;RbtZAtIHq/TaYUdpGQywFKhW2YtUNQkcxkIwQSekpqBX276MPL4CYLt6iCoNfVWYBTjO97tve0vP&#10;sxZhr3INHrX9OqZK5xhVMoOIglF3ppeyvXQHBiikSQ5Q6ygP1qsarendtToUZx0OAFanA6qyWVzS&#10;UbfFN1roGeYW4vjR3Ydq55enqOqMO+XU/04R39aekR2hDoUjCeSvdcUwGZxTACYWBADqKFg7B1M6&#10;rKpTx9S268y6lM6mEJ9GIT/Dm9Q5vi630cO6qFirZw/49fTnOxswOANmNAnpdxWyeXIgr5kmaQED&#10;A7ybo4BXOKPbgkndjpS7FSZ6E0B8C1L6VgrybQDE7ca+KMS3cT7Klb7Xa7dxLRfMPmXGyG6m0G9n&#10;houwBdz/XJjrHIDebLbTrVkA+kyn869sDvvt2OuQrNc7WSynG+w8PJexvJsAv5t5lptNAgPGZjfC&#10;0G7Cbmb7Vhf8ANRPAfWNnOtG2PBNnjRgnnFl+60wxNsIILfA6m6Bud3ihxyx7yrA7VLu/WLXCCSc&#10;bxLnsk7iVl1wNvvO4lrnG6vmfFbneHEwrYviOZ1WXdDXqzLaLdahPsEt8vm2kI/dmI1VTgCMacV5&#10;hipkdijWKU9suZy6P6nq67/RiKcu1p6J72hwcg8FMhE8xabschRBKlcTZGsBtyp8ybrTnNcW0u8J&#10;pB2AodLQUXsbXpGgjOJIEZwzJRSKYH8E7eSSuDbf6ah9pqPKLB5gugfVE1DBZqNpiCg7q5/Ks8er&#10;8/i+2jiE40KoJMpH3vrNBuLKRqqVCATU6gnoxX67qfGepwUNVSnbre5CN4QACmggaOhieNiz+uct&#10;/39A8H96Z2n4HkGmxK3wWDyEVcTabXVVymor8o0Nh0tam5QB4FIt/uZX9Abg1x0cqILXQDCuomOT&#10;oPrUFvRofdBR5tA62Xt8NbtOlWm1gGC9Sg01yswMK3MdGT6f6ImVfsVxnYNIRLQmTpjPGOsLuFbM&#10;h5QtEUG1m35THKtjupC/nY4GJQPqm8VhbdgUIBnO+hRJGhAO0IDCOO224XSNueU2BT53l5zI64p5&#10;c3LnxPNl5PUhe63vHyzMiZQU8qZhft0aBiAdBFCdWA0bgW1cyjEXexM61/rEBcs6N5jVhQDgJQDV&#10;JRR6K7yX9tolFOZL+f6KWEYz4yW3pXUu8m0ecu96mN5NML3bYXF3wuDupJDeBku51dsOo8rB+rKA&#10;DmvYzW0A0g8AuDsBuO9xzttckMsCLp0AVgsAtlnTnbVqCKzUjOBSza1ZrBuHvatbdl2hW/ZarjsO&#10;fFu3ffUt3XrkB7rvqHV69LsbdP/xa3XvSav0wHEf6dGjP9a9x67T3Ueu191fWatbvviR5h+wTDP3&#10;XKLpYxZrWj8sukxTPe9rirNKU52tmgywzeC+5wGI1wNiCw2AAag7KOvfZ/0D7vUHgOf3/Amep5N7&#10;TrjPcQf77wAgDcR/8Cm7HWZ9fVVas2DVk4MlXQE4XgQInst3Z7pW1tkAsNUlTiS/ziegXAwYXkw6&#10;XQDbm0geTKwp66Q+JX09ntAewXa3pT7qNzZvE04kyN887BBjXzjYBWuELToww1GPqf+1C7T34is0&#10;JrWXgkVgEMXht1mwkcGBfB8FCaBB/KmeIPuNLX49kRimpL3uMxNSJeuoC9Bs4Red1kkflVKokNml&#10;Ycq8X6+NAGEnSkezYI3TIQNzbFou5PR01nP7IpkHKXkqzHG4o61WRkJ1Kvj5rbdehVCVOsN+rY/U&#10;aMmwcUo8/DBlIqFEOaluCIgpYjS5CxwuMflncsH/vSBow3VM6vJo0G6bGb+5VFBjKadMNgH6ZVVc&#10;v1Vvf+urWupx1BgOqBTrp5LTByODA1YvGNS6WkcdXwb8rhqCM/iIgETPhiAWVxkQtIojm/V57fWO&#10;ul+w2YF3QeZWcVmfKiUYYaEaJlitAvs6y3VaBfu7Oz1Y39oY0MCk8TxHgYpfPiSzF+bnrXgVwTH7&#10;pOKa0P5N7fTq5ao6+zZ5ap6X4yxRFKlr00eFKZAR/DNO4Q0i/Tw2j59VqgdatVdVSt+sg/GhciZx&#10;7OWAz5WYrY31XcC+SbCXSfzO7ffmfpfXFACxIVDW7EhR86pgYjUZGB9y0488hNld58+6MteYHeXD&#10;BYHv8fvbYSm3hwEK2NId/P7mSE7XBzsAmW2A3XrNdz7QTM9yTY++r9n93tetY9/VQ4es1FMnrNev&#10;L96sF+Y2asXdHdrweLfaXkipe0VG3evSSm/GOrJK2fyN1n+pFUclduWsW1MKL22rKE9BymK51qKS&#10;jVm1b86o+eO0Nr+V1OpfdWnFj7r1yrxW/e7SLfrZGdv04OGNunWvlWoY/LYmxxfrWv8ygPhjGGcj&#10;7DPJs5Vd1nq7Jw8IZljndLv7uay7SYe7AMrv9wLlD0izWz1dupFnXRjJaB5Sd5pbf1jRZbDxC0Ml&#10;nedP61zA9Bxvt9s38TwYtXW/OcdA0eoOAyW2y65UPh8AtYkjDo0WtbOnGyncRsCzESnWuT0nP8Er&#10;CGONkvfVWAy26gReU+zwH2jE41dqZMt3VFPeVU5pkLylgfKXalATAfkJrN5Ktfp0RfSF1V7d3hTW&#10;qrLNRF6vtnIIVWLvNYmqiFrJWW+FEjdRGKn0ewO16XteNcIE87OQzQ1hle0dJjaF/0xksjsBQ72S&#10;Z9dp5SiPtgSiiJ0hKjuDlIAVdiGXCzhpo8/Ru7uNVfKPv6BEkkclSuZ2EEyDN8UC4EtZ/WctvVj1&#10;XwLB//lymIvbS5FI2LJ1TrL0NQZeKCtVTJPg3VLTZi0+9ky94g+qM+pVERAsurPsRgDAsDoifq3t&#10;A7AdDtBN3omMH+C+4MZeclRBEqgBhJkVUddsnzbcxHGv9SFDxytVGoFjDRBwBBjaGE6YYQfyI1On&#10;j9RPs5Atn2tyNBqrIULbIHp/2Vr27GVGNsOzV4M4dp/mwzT2x1fL9/l75FS/olBwrQuAQevgbK2/&#10;FEg/IBaDkdU4HRrqadE+0bS+UlvQMdzKKdVIXhv1gBS00RkXc9zFFLbzYSsTrQIfNmf1fSbNrgq0&#10;a0akTfORZNdXJbQQALwO6Wszs5tkvJPjbkPG3QzL7GnUYL8LDMhIbJE1JvhTAEirFng26WrnPV0R&#10;eVMNw17Rzfu+pgePeVe/m7JWi3/cqDXPJ5R8jzzZRp4Qi9x6IXM4d7EOSjbuIO1az/TdvYt5oh2P&#10;p7rFxX5jvWz5fYUPJXVjXewwhm8H80XZ1r2LHZ/lv+accqtS2vJik1b8eJ1eaVijJ09ep9v3W6WG&#10;gR/qmvAaAsIG2GKn5sFyb4C13Yz8vRmmfSvb30Ma3wWrvtffCghuRTontIg0upG0XgR7vi6CLI+n&#10;taA6o9nVWU2NpXVFqAt2mEAiZ0jvDIEJMOxtQDkPMLS8sJEqBoZnI69Px+WOjFd0iE0HBlOsdzte&#10;d8ECc8jlHPmfU9BfVDjUQWFsQgWsljPuF6qddqP2fH+SdkntqeqkT2F7BwxBNpodoD6ZsarL+lXd&#10;ge+1ODqlM6jfVEYTV4aqkAbYsnXK5yOkoodyggqyOsLMzqTVSG2+P6xmq/e2d5hM9ytngDg7osp1&#10;MXcmmsocfP30/to21KN2m2PMX+2+wyQPO0wjlRNBvz5AWb21/8HKvf2am1vZXE7lDPlBFhVhgjZy&#10;a3vD5aft/8nSe5n/fSBItKnYXIA9my4IKktxKbDRsVnvXzpJr9vsGKFqCdpe8pL51geQDOuMeLRy&#10;EDLhSLxx5igyvgbWhwyYiUyeDvg1VKk8za/kbMed9r77LYCuMJbi108t5Sq1lYaQHiNhgPw+zfHI&#10;kg2FvrouFdV4HDDS7VVVztifFxZYL3+mnwJI4tq8RyMyg7TbhxPVfxrgN+IZ1fhXaYC/S3F3+ioA&#10;EGnkhEvyIlMDFCxjC3v52vWdSEpnVcM8bBwvBfIsA7mAdWVB+lph43c2OuIsGMWZwbQuCLXqimiL&#10;pgJ6s6uyWoB0XhQuwGryFPwcMjGtG7nm92FG98A6TNLeBvjeSKG8gWOuR/7NCyXV4N+K1Hxf13pf&#10;1bxBr+nOzy/TT8/5UK9/r12Nf4TJfYCzN5P2BljkiwmfChQgr3ZgqgsDFAkZadYJ1h2VdoJIh2tZ&#10;pJN1tM3b4G7DtgSFpVCkoGbxNTwOhmiOVwIs7TzZShfbSRwXKyZVYbvA0Ul1UNibuVqbShXuB4d2&#10;/dO83hwXhplfVVHbi1ktub9RP7v2Hd37leVaMHKxLg89qyt5thn+DwkKG3n+dt3iS+lWAPIu0vh2&#10;gOsGgoQFiNt8HcjoNt3hb9FtsPJbSKMbyX7rejOb9fRIWVfBBm3kykUA4sXkywW9YOgCIfk2ETA8&#10;C5Z5jrXYI0COJn4eQN4NB5RtGKPP0yn33SmYL5SRB/YdJCYbIHrif1T864u07y+v1MEdh2lAuhqJ&#10;bFUsg1SVqlc436M8rPEkmKzSt9vq9bvMUOXwV/PRoqpJYg/pA+rnwiok4yTOOJU2DFPH/UF1THeU&#10;muFReg5kYCZqZ25UXXO8StqkwPMGqXRKX7UNpDxQlqy5u+Tlu5BHiYD1sKgDCKu1+JCvqvzheyR/&#10;WsliRmmbh9DKKHmxAwT/0YulKszPyIQFHFNP9kBq79D6adP1apQMjMRUcke6E/lsqmOfRym/o49r&#10;HG37dlzlBWPI8FoVZnHM7LByyN/iNPbPwCGIjO13QfeXETGLo5Sp1GD2blksi/PkQKMCQKmo/oyd&#10;1e7ViM0e1cIMQ5X+coo18pTq5SvVKkTUHpGp1t6dB2mnP01W6PgH5MSXEP1zGuqkMBvV0fOOjaA1&#10;ekTyAGCrBlLYDoqndGIV4BeyIWwZXQpYXYxdBAOcZIXK+rgBfucAaOfCQi4MFXRVFbK3rkVza7dp&#10;PtJ5IT5/A4H+Nnz3DjO27+B33w8kkH8l3c3nO/HzWwDP2eFNujL8vi6MvqmrBryo2w98TX+cuE7v&#10;3d6kTa8mlFtP2hvgmUdtN6hbJZ9XEXDKFDrxlS6cvxvgSpJeOYDOhinCDnCeNAw+gzzKFApK8Z3B&#10;pcvnjP6xUagY57NXW+Fxbsdb9pvZQcYqbW3GvlK5ApAWleC6XaU2JcoJpdmXyJeUJjq6vTSKBMqS&#10;ndxu1Dzf1iybIY0vJ7TsR2v1y4ve1c0HvaAZg17X1YEPdK2zTfNIl+tJk+uRsDeQ9jd5U6RbgoCR&#10;1H3k2b1OFgZt3XKkGzlmEUBlXYjmhSuagRy+xpuDcfb2QzQwhBGeB7uzqgrrcG6d090ZbmCGJwOi&#10;XwkVtVsgrX5+1ECwXTZVl1WBhCBxfmRxFb7Sh/zyeV+Tf9cfafQNt2ivj67WyPZDCLY23b+9Wj4i&#10;b7Ev28OxkerbUq8T10X1dHqgNqiOXAlRRsKkv5ck9LmvbK24LHEQ6TFC2x4OavM8JDMgWJlep+yU&#10;iPI3hJRYCOMz2TBnoEpHV6ulls+UJetVYe87zoQCSvgDygZqXUa44ahjpNVLcZOctnAlq7Eiq93g&#10;9GnbAYL/3YUHUI4ow5O18bHT9iGPN99yp14P1ykRirlzAJbxorwTVcFrHaEdNVc7Sn69XqUZY9Qx&#10;r5+65oI6c4MqTw0oPwUmOCuuthmwxLtxlPf7wTKHK2nD33Awt0e+tbqlsLR1Sg3qiVJAX2CfD6Dz&#10;F/ohd0cqlB8oD9LXKfdRsFCtkdlaHbzlcI38/kL59nlaTtU6t49fyGNDqxKqJtp7YAoenD3ktGuQ&#10;t00TiPxfg8GdCCM05ncOBeei3nq/Kz02kgHgg82dB3s835d2K+JtyJh1YF4EK7k5RsGFTdiIi1u5&#10;XavbM7b3A1ifmdV73UFBtP56C/1ZzfJt0TWBxbp26Gu67rAl+sW0j7Xy590qfkACrwH1Wkyrmltn&#10;XabWTYpYvSxeBCixtsHZeaJ7EdYG6FgXJdfr8LCyva/FKLv9M/8xr8OhbHRBRymrFAENTCQvATVA&#10;0K5irwTPkZ9WTirW8dbMIp2paMh+OlNxPyY5oAAQVkoZboXfGYiyv4v7stempvk+i1lDGsWRtXXg&#10;sBvYjuQs3dzeqpI2/DKvP85s1ve/vErXDHxHF0aW6MrQRjUEu7QAhn0bQcrqSu/DHsDuJi9udboJ&#10;MC2wxW4tCpR0A+60MFLRfKtRCZZ0FeB1Kel8oSuV87oYILyYdc+wRBtrbX0PyWPy7LsIi8+Rb8N8&#10;bYp7GhWJ2DtQEoqS11WOWVYRk8u+TXIG/EG1Z9+vg/58u8Zkv4TI9ctf6qtobriCsD6/zS6eG6AR&#10;Lf311U0+Lcz7tQLxrEIdIBgl+Ng7bHiIDD7tNqIMgNGPVsuTEbXN9Kg0GfXT0Fe52QElr4ftLXCU&#10;nQXaNwxT7vA+bveZDptpyRdWPgQZiFnLMeXIG9UKCMd7Z56odPcqymZaBXtfCXlm3de2M8DtQPj/&#10;ZMF1bLHc/l8Dgu4LotPcCAXDXo7Uwk3Z37af/0zP9h+lZiemAhlRDEPd/T51B2tghRFtijjqsokQ&#10;rtqZzB2mrvl1Ss3CAaYQEacGlW0Ia+s0r5p/iHz+cCAXGkNBqqOMkME2e4cBYBuG7E2pXk8Vwu7Y&#10;X4+948Md9zlEPnuBeS7kvsktWIi7szvv8dHpGjh5tpyhz8iLnLIXDHmC3UieFkhqF2bvw+hWDPY3&#10;OtCmLyN9T40VYX82kqPc2w+tp0XyYtjHRRSe8ylEFyDRLgYEr4H9GfjdTMG7w1eR222F2zXwM9Zn&#10;oHcn7OVOb7u+52mDAXbre+EsBTcB8L2vKwe+qBv3f1W/uGi11gF8qbUksmEEjpJZtUG/uvIy/XHB&#10;tSqnNsHqWgCZZgqRMT2TngCQWydBcpElpmxz5uTG1G2a9lQeECu4x+UAobx7PPtz7IchFtjOAaBd&#10;FJQuHLLI7yqFLKcrKA2Y5nDUdCHN79o5Zze/TeO7eUDOBLfVEtq0TtCMPB6aTYG1KdwCGVZKA345&#10;2LtV1btlkOuz5v5c43c5ANNlKebTZkYYee7KNojRy136403v6/vfWqqZw1fqEt9yt/XZRrvcjnBw&#10;WbU1svgSujWwDRbdzto6ZBNUYH0LbUw0+TEXojUtUAQMs4ChDVFMuo0p51vXJQJXz7hsJDO/Oytc&#10;1skA4REw/73xi37eFnyiTVUwxHigogD56Hgw2KNT1Swn9iuF93tI4x+9Qbt2naz6xF4KpQKqxfeq&#10;cjBDFEsoP1zVHTHt1upoYdqvzYVBBPXB6i4ECfCwO9hgGd/OF+Ok+yhp6xglH48rOS2gwmTIAwqp&#10;exbEYT5Bf55PmamUn8njlfj6UK2pD6iT8pWLeNUZ9CgHybApujMA40tVVXp72sXkfxP5T+pnSH1z&#10;E8CmQMTbzgQ/y/7hS+8p/9eAYM8D8H8KB05SEHB4qxPKvP68/rTTBK2y2WCigJvjuNOHdwZ82hYN&#10;a1WNR82fq5IuHafS9OHKzKhSZlbYbQkWAFhmu6nBq8Z7AyqvH0HijFQCYEsiIVJEzLINS0oT5pPV&#10;aq3spB9m+umgzY6qu8IKlmoAP5gfoGijfeOlmOrSMY1u30vj37xa0VO+J6fmeUWCbbC+NsVge16k&#10;koPTO1GkT2CTqv1bNT7WoW/1LeusKptLz6RvHuZnnZt7+qKdQcGzOqZJsMeLYJFXwQpmcI7r8ctb&#10;ubXvA4B3A4D3YPdyrLEWA8E7AdLbvd26ObxVi+JrKJRv6TLfnzVv1Dt66IylWvKTDcqvxiuMTpts&#10;wSush1HFpljvSmjdvT/Q9w49VMt/8ispYZQNMMsDgaU8vlQG+JC6lTz40QNKnQBZziaqMO8yQ5Ja&#10;c0iTm1PG1pIq5br4josZMnHKbo5vzdlnuw/W6YIKacAMltldzpDP2wAua22x0T9dXNXekJtzaxuT&#10;7tuB+F2Wi1ldYSnB+Tsp1IBmxWaOzHK8ifHsJ1zQqiB7Gy9dQDQgLUExKzn2FN2H5xucfau08ZmU&#10;fj91pRYe+Iauql+sa4LrNCuY1ALAaKG1rCNxb/HnYYrWKdykcw6JDBgGbJx05ZOxzDN8eV1BvtkI&#10;lPMBNgtiFtAudBlhVufBEM8lmJ1Nfp4AMzyI7SEcX+3ZpkioS14bggeo2sur/LEuRWJrAcY3FR7y&#10;lHaaea/2Wnux6gv1CuGvNg1bGKnrWFeaco1iXX7tu8nRdU0RrSiNpfgMI23DPH8Q88MKOXGmD+kP&#10;ELbspPzP+6p5pgPwoaBmh5Se5Vd2flDd05HRM5DPU/dSxxGDtLaPR22UszQAaLMwlVnnvT5tDUT1&#10;fHVfNS28jkRucdO0WLSGzN5+vBYkWXaA4P/l8umEsW2LIrlckShu/A/nfv9NvfXFL+p9PCTrjagA&#10;LU96bYJIr7JRvzbCADfvHlb5sp1UmDscWm8942F7botYQNmZATWS4U0/Ajk2jaDMjlRnOQYzIVOL&#10;NmWRn4JVr+7KML2nEZqLzJiw2auqjmqFS4MVL9aqOu91J8wMJELq07ab9mk5TeOfWCDvF0nY2B8U&#10;DKdVRSGo93SoBkCKEtE9AKHH16QBoa36Yjypo+qKOhUAPNtfcAfuXwp4Xc4tXYRNxGyW5kuQVyZ7&#10;rWOzDV+7gUJ2s99GVRQBvDzAV9BdbN9O4bndl9LtwTwFMqnZgOyV/nd0Wf1zWvSlF/XsdWvU+Tro&#10;Y2XdFnPKDJ+NmQFu+QqRurNTG596mrS5Tqsvm61XFj6symaiOuhhErVgYMfxRQPAUpLdKSyvrFVV&#10;mJ8YwrRxzq6iW2/bjOdt5QuDpWRTiz788U/03qJ71PTyYpeE5ZGwW//4spZPXqTXpyzQuudfUqmQ&#10;V2M2AfThgdxXYfmHannkCW155CfKr1hOvlgjCtKY65VwaBVA8kIrN2gtydyofbaXZ5lcLgJ3JtV5&#10;Nnuvbo9Etr8U17dZkg3CEfrlbuULXTBV8/oEv+0AKYtKrs9pyWOtuvOkpZo89h1dHl2p6f4u8qCs&#10;W7zkAelvIGh2CyzvRkDNHV0DGFo+LSLeGhheTd4ZCzwPKX2+G9CyfIYNAobn8tvzkNFnwySNFX4F&#10;AN3Zk1ad06xwsBHwS8lBSQRgpHEURI2fAOqskif2tPpfc7322nCBhmX2UoxgHc1ZrwSvwlZbiAyu&#10;T9Vp3FZHVwKE75R2Ukt5qJoI3J3lIJIVeossLmcpG2VUUPtodf0moi3XO5CFkDvpQna6VyWcLt1A&#10;2ZkFYE4brfbD+2kl0tjeXlexvoQeG35qrDCqFm+dXqkboK77v08aJlwGaEzfyq9tGxB+Gvy22z98&#10;6T3lvz4I2j9LJEtACstmZFWH3cymzfr4xDO03IsEDlpDiOO2BJfDYSW8fnXBCNMj8LxzxgJ2Q9VC&#10;NMsugtW5L0IC5GZ7tW2WR1t/HFVl3VDK2TC1leOcm4y2qYmSHJcI8+xD9YqG6Kp8VH27kcBpH6A3&#10;UL5UtfzuUDgiL9F3aOcoHbjhGg26Gfk75ocKR1YpGksqQmGIAmwxL2ukUMzXrnpvq8aGMzoiXtKF&#10;OPsk5NNEZI87yQEFxp26HpZxAb+5kN9fjtl8ewt4nJuw2wPWjaWCxLX6vaJuAVRvpEBd70npJgrI&#10;TeGEGpy1utp5RzOHLNbDx3+kZT9uU8bkbk8gdolXAWZtDRsVwKaY7+SrNBG7oLb3luqnRx2tZ2DY&#10;Gy+4UuW1W1VJwwBTKX6HXIUymi9VDPTQwaUU8jgFmwJsNr72mn439wYt/sEDoB/nLFg9X5G0hRMC&#10;QsWt7Xrl9Mv08E4H6tUFN3MWcyx7xcGTem6Xw/T0nl/S+l/8nJMjZ8lzslvJPy7R8iPO1bJRh2jZ&#10;rl/SG0efpMSf/8BPc+AsbNO0OAyy6d2Veve517R55VruCc+1OstcBv/pqTYpw1ytZ5Wr3a1Ok2sQ&#10;6SicJrvTylg3K57MdXVA1lhMpWKC2vZwBkB9/Ysp/fqKtbph/NuaHnhTc0jnW5C7twFmBoI3A2i3&#10;ELBu89uIloIWEZxugqHfRJ7NI5+nAYxXIJutfvBCgt4FAetXCAjCKC8I9XR1OjuU1elVeR1dKx0Q&#10;zWmQxybKaHOHUAZgmiH8JBSwF+DbVF7r5PT9rapP/ZHGv7JAI7NfU1wBha3BJG8Wl7cyAItreJOj&#10;KzYHtSI/Spn8IGUAv2QBWVtBAtu7rst+ynsVcWSIkr+oUiflxGao1jTKBGQhb+8vucGnylwe5OoJ&#10;aj14sDbZsDrKXtHq4QOQBp8NT63Wh/64Xt1ltLr/+GvSzpLc5iHE17aX58+wf/jSe8p/KRC0S9g9&#10;kht8KJIwFC7jCiSQEZYEF99ksibToQ2XXK1lTrVSvjiJbn2YiGaOX2W2O30+JQYDZMfZBJLDlZxd&#10;p46FcSXn+SSkbwUg7CBTm39IpFttE6AOhgzF4A8cU0YWl2GP6QASqV4faJiuTMc1qN2RU/TjXnEF&#10;c1EFbJC7/SFBhmbG6vMrrtCAS26UM+zHAOAWd9p1A78qgCrmtSnt83zuVH/vRh1Q3aWjCKgT8aVL&#10;YXk2K/NEt27IJj2QTgEAz2SfvS9jcrCgWdGyZkZ65tK7FZC8nd/cZcwPNnGXk9TdFJwbucYNAOls&#10;z3pd5X9Js3d+SU9ftUaNL5DVqBI3cUnDHOhn8jVDPtocmVZPZqBQRlLm00YPS1r96nN65JijtPGy&#10;i/WnCydq5bLXyQcAp5xAgia0bdkSffToT7X5p09LHYAbOFGyE6Za9eyUa/S9CfvrjRlz+a4NB7LW&#10;B0DTpiS22W0zAN6t9+iVXT+vN48/Q+Wm1S4jqzz/mj7a81tavt/XlXr2DyoVe+6l/OFqvXviNXp1&#10;9FfUtC/3tMdhem+vg/XOscepuPo9V+amXSYoffDkC5r3haN1/xmXK7W22XWmYnuHupa9q8raj7g2&#10;ktoqA82lMGtFtoLgFkIKg7EVdnOv/GcbpJlVe6ZQHRn+LyPne1CZf0szevW6D3XHAa9oRmiFZnnX&#10;kP6tMMEMzLBnFI1bR2ud0P2wQ6SstSbbvIg2LntqNK3LkNbns99934qvrLMAt9MB0HP93ZoYatNZ&#10;VSmdVGessKLxMMi+TocCNvGCz4ZRluXEE/JWdQGG3RTed+T78k814rcAYfog1RCYo/in9VM1aexR&#10;jGAd0G4A4dWNIb1THKqOUl91FKoINnXKAYalgqM2fpMtV0vbxqrwFN/P9KqAYirP9rMGCBsAQnds&#10;/XDpsl3VtE9IG2M2qsSLLI6q6IFUhPqqM1KlpTDE5778RWU/+NDNy3whAfjgC5RtS16rETGZXCE4&#10;ld0K2n/wYr7N8l8CwX/aiBHOadV9bsy1m0TyKmutftYfjCJLwtn+NhywSEFs/tHtenPgQHXYlOAe&#10;gM+A0Im5nTlTsMG2Po4Kx4MYswHGmTYmska5OQOVmlrjDg+y94DYGMrSh0O41nDcm2gIwClXhVkr&#10;Wo06Kn30rvqrIRnWyDafnEKNqjJ9FElVsW0NIj0vyhmZ3kf7vDxZ9Sf/UE7Vc/J5W2B/UgSgihgA&#10;Eu1jHptss00jPe36AvL4xHp7v0VJZ+H81uhhszaf6U/r9EBKZyB5zoEJXgTTm8x6Hs6+EKk8nYIw&#10;HRZxI0Bnw8B+RCG7z7puUCjuDLXDBDs13VmnG0Y/q2euWaLGZTgcmWazvRnsyerqekmNOZ9JyAwO&#10;0EziFwwNwKpSqgwolrXh4/f12g9/JG1dr8KG99Xd3qRcOq0WpGUeCfzxnT/Q03vsq1cPPFTZF1+w&#10;s/e00rdt0VsnnqdXx39Z6xsW4TyghbGxVE/m9tQkgslPPa7lEw7Uut0+p+RvfspXQNlbS7XmgOO1&#10;YrcvKgnLs1u1GsUt992qZ8ccrK2Tb1X2ty/qtZPP0nsHflXLxx2gtscewnGAKJfeQTyffEp/3mtf&#10;LfnmsSqu2uDuS328Wi8ce6reOup4vfX9RcomG/kNjJDbsntG8KqcI21SVjgtOBAQrIRaCWG3YZ4b&#10;LOw4A1v3VZQuVPJXUvvHWb2wcJuu/9yLmlz1smaTBwaAdxGD3ZE3Vm8Y7EISp2GFMHny78ZYt66r&#10;atSsWLuuIDjaS6qs7vd0AufpMP6JoYLOQTWc403rHJjiuXHpuwS6fT0JDXR6pk/z2EvmrYN9PKNg&#10;MKEYvuD1bpZ/j19r1KMLNS51kNt/MAgUBvI1ipUsfLOdDql/l6Oj0179TPh5eawq3cNJxmpYoUf2&#10;drtixd5pMoAE3Vmbn6jSGhhg9+yISg1xVaZRrmaEVZgdUH5WXOXLB2nt7gGtRxYXfDFVnBrISFxF&#10;n19tyOWXw169d9oZUuvHpFe7CtlO0tfe8mjBxdyR9CaxS+54O/zkH7n0nu6/BIL/LCZo99UTFfjP&#10;ruP2sixCCHtqbnIwQmtZdBuHX3hOvx83Wivqa5UMkzH+iIoOzM1fo3QgrC01RLJvQrNmDVRugY2L&#10;tEaQKpWm1ak4vUpdZN6WWzxKv9UPZ96Fy/QDEAJK572wwRCAEFeqVKdllX66GvDbZZuj2nRMESRw&#10;1F6AlLc53vzyV2Iakj1AO71ypcLHwgBjv5M/2KhosEV+f5d8OG8gkMdhk6p3OjXOZxMelN0Zik9l&#10;/7k4/0XgrvuiIm8FZ08hhzuQwV26PFhUA7LXpq+6MZSHRaR1U7CiGwBNm4jgBxQWdwgYv59HwbjW&#10;v1RzRzyr31z0odpeI8fAHltyxS7YjbXSUdStxZaSbH3srHnB+tAZEG4jwbutpBtQJQDBQgFpBANv&#10;atTmBx/WG1NnaNvLL8OOShSYHL8jH5av0AfHnaJX9j5Ayy+9XJX2djfbku8t1uKvHAtAHar3zr1S&#10;6molU3sRxNo+cB7rUt3+iye1fM+DtGGXfbV2xtXs6VZh6TJ9dMiJWr7759X+u1+658u2bNBrF5ys&#10;Z3c+SLmn/sjNV7T10cf00gGHaPUun9f710whD60zNU7Nc7Xe90O9u+c++vAbRym57ANLAmWWvadX&#10;vnqUfrPXgXrtjoU8WzeElJvJ2wuELI04qJM067SuQFZDmCE98krCTixIGFjaI1iBsSGa0CTSivRB&#10;5lujjzFRkympVXk9f93HumP/tzQjsEwLCXrfg7XfbNUWsDx32i8C461I4ZthgDeEElpA3s4mn68h&#10;aNrktdb382y+OxumZ+9IcTvDYxMJpPbel28T5/fmN/0IeEECqhPpklPdrWC40x2XHEcVOM57cnb5&#10;sfretVCjG49VXa4GILSZKn2qKg1WDeomBuPr1+3o+DaPXisNQR0MIgDWqiMZBQQ9PBdlwYbYlcao&#10;vGVXbXw47E4inJ7DvgZY4pSoSnNCyrvdzIYrP3G4NowOqMlvU9OFVPEgiT0+dYYcbayJ65maOq2+&#10;bgYJ2EZep9x6QbcmgvQ0f7BQXf53B0E7tUUFNwJzQUscu26SG0xTQLMwwpK1/i3/SB8eeJg+iFZr&#10;fXVc7WGYXrgKNkiiB6LaAP1uO4xMahijjvm1arkupCQgWLFJ8WZElGnwa+tCQPI1olxmF3WnkQGl&#10;WrajqDQ/9xAEIKJ6X9Wa1+53X34UygbcV11GOdZbMgB0FFFIozJf05DfzZPnKz+QU/uyIlVtAGCr&#10;Qr4t8kXt3bQp+d0p2Ds1PpDVV6oqOo6Ibq9/PN8p6zLMGj+MBZgcvoDofmW4S9OJ7HOjSNtwWbcR&#10;/b8HI7jT6dY91lGXgmEs4xYKzfXhkq4MbNGlA5bo7pMXa9NzBnQu1rgYmLPK53IXhRZZmLE1iVuw&#10;jC/ADWHXaNh8dzdbRT7nUa1QwQ6rHzSXgdSt/EBPf+nben7sgXr30mtUTHcCNshFGxza3KJN10zX&#10;y/t/Qa/vc4i673+UXxTU9PQTWrbvl2B4h2nxUSepvPFj9uMwZLA5vTmd+WD3L3+ud/ntut32hrUd&#10;odLmj1Ra8Z6Wfu1YLd37ILX87kmOAkNffVl/PvQLevELRxD8XuMkFJfVsNTvHqOPdz5Yy085V+W2&#10;Zq7MeXMFbW6Yo/d32l1Lv/A1gsFb7jlSv/0DoPkV/flL31DzWy9xN2UVjJ2mkWHmdID/hvse1zsN&#10;c9X4zK9UaNtA0LDGkpI7K3nZggcS2vywi4dwU8cKBPLfqhZTSGSbYLTHg3nGD8p6YdbHmr/TbzXZ&#10;+5ZuDefcoYg2QcMdKAO3EYW1geNN5KM1rsyLFDQ9ktOV/pQmETQneuwlUSUA0Ca7zcMSczqT/D4+&#10;XpGN9vxcdVnDvdaXcBvqA5+DZdZ7MuoHCNbaO2e8m+SM+LP63ngn8vfbqkYGm9/6XAC01z0hlUuO&#10;RiCNz9nm0eulKkBvlDKpsUoWAzyJTcBgdYWQicJOKqwdqQ0/9GrDDEe5aTjw5CrlpwRUmV/tzlCt&#10;mTsrd/JQrRvmaGsYsAz4lfeHlPIE1BWt0irshYFD1f6zn7jpVLCXlPR0P3WDsgWSnrrXfzC49J7u&#10;XwYE7Z3A1kWjJ2EohGy2ci3gT8UCBbxlo9aefaE+cPzKReJqCvhI4KAyXjwpGNNWj6PmvWMqTx2j&#10;7gV91b6oSp3XVSmLHCY0K28vQ1rgKPlHvChFpmX7UQ74vhhRBRAsF8KwgLDeIGLOTDqasNVRVT7k&#10;vgPEx35fEQC0yuZKUCOSB2nkH66X97Cn5YutA/ystQ4Q9G2VzwcAwuj8vmbV+zq0WyTvOu6p7rC3&#10;HuZ3GXYFZjO79LwKMqer/d2aE0/qxmqYQsjmyKvA9kpu3d99FJz7ifR34+TfQ05N8TTpgqrFmvfV&#10;t7TkiSaVuhEVRJBcPoXz2vAz5AYlvFQyJgjLKgF1AJiN3rDec6UyHmj1f91ZrXvjVa1Y/hL4yPFp&#10;GA6FO4djZLZu0srjz1fb6C/prQMOU3LxG27dWcroOCDy8fyb9MZ+X9SWCV/Q5uPPUGXte2q5/Sat&#10;3nV/Ne95qF4/9Gvqev15y15+15Onlr3mPqlf/UpLDj5E6/fcT+/vc5CaHn5YxQ/f1yvf/I7e3m8/&#10;NT3zuPu7th8/ptcn7KXXjzxJqY/e5+6551yzllx5iT4cDov85ukqrVzlgmClcZvWnjxRW8btq8X7&#10;H6qmPz7L3pKabvqe3tzzEL176jkqbF6LPxVJJ24miVHucotX6dmvnaiXeI5Xv/hVvXz8SWpccKO6&#10;X3xdmS3bSCcOAvhtIoBmfmCc19pU3ILBA+WLFSX4Lkn4zLtdeTCCdutb7XrqnLd0DRJ5uk3i4LeZ&#10;r22ORZv70KYds8atYs8wvFirbqhKai75PgVwvBCmf56vop6XQcEGrYM8yuKUYEEn2GtCwabDCJSj&#10;CLoRf6sC+EeE4FhLsOyPLO7D78OoB2fUL1U/b4r22nq8BhRGyIvvGie02sJgqa/q0nGNbHF0Wquj&#10;NzVGqfx45Usx0tMLLBkp8LkdrAVAZt+t16Y7HXXM9qqCoqrMiKsAIBbm1Co/u78qDSPV+t1avd+v&#10;Z+aZfABV5cSUtTk7Q0GtQa29fsDnlXnvHUgOJT6BJ5CdxuCtJ+m/PQi60Zm/ioVW0sLUmdXXNGFd&#10;RVDRpvG+eZHeqOqrFBI477OKWJ+yRJwiIJhxPEqMCSp/4XClrx+ixFzLHNjhtJhKM9jf4FHzPEed&#10;v60i4ceSBoNQNLBIG1BeCKoIEGbKMa1SXDMTjnZq9CiQCsubr1MAp/AQNc11IgWPxiW+opG/vl6e&#10;zz1KJN6kGkBpEPKlDmCKBjvlh8FFPB0a5mnW/rGMvg0AnhhG6vjL7lRMNrefAZ+9E/dCCoSNApmO&#10;c8+LprUoktRNMD+bGXn7lE7W5+8u7F5+f2uwXZc7r2vymD/qDzduUGprT6ZYq24appxFrlorZxFA&#10;K1trbDnLc9k7VsoU0Z53LltLqdtPryuhD+99TPcf+i29eudNyMQWAkJGpQxS2YCuvVlrTr1QzUP2&#10;0aoJ+2klLMu0o036YqDT+OhTes9YIOCxcs8DtGVeg5LXXK3Nu+6rlj0P1psHHKxtyF67P7tLc7g8&#10;5zUfTP/+Gb11yKHaiJxeu9u+WjHpChWXLtGLR31Lr++3p7b9/hGOIv9n3KQVoybonVPOVrp5A75o&#10;3tih9xfN0aqRB2jTIcervORdzg8Qvf2mPv7i4UpM+Lxe3/1Abf0J1051auX5l+q1cfvpgykzuXHr&#10;tk2h4IYqSRhId14vL7xVfwa02/f+ujonAOrI7HWjP6+fH/gdvQkIK0OadOKNMGULIq0U2CRp6pZZ&#10;rERSJjif1SakSeWE1nE/m/mSLyDXa3/Wobu+8ZaurnlODb6VWuhNahF53zMXY1Hf97frjuAW3RLq&#10;cOczXICPXBvombvwgt7GsUuQ0JN8OZ3jz+kMfOXkkHWpss7VRe3qzwJ+ZXkB2ECoTTXhNvXxpFVL&#10;EPX5N8sZ+ksNvfYWHfrhKaor1uPF/FWqFciPVTDTV4FKQP07HJ3fFtAHlaGAfV+V8mGClhd/gtXh&#10;+9aKrMwwpd+o07bveQDCgErTg6pMC8EEA0rMCik9u1alqYPV/OWgNtTxO79PRSeqLKSlEPapEIxr&#10;sRPXKyecrko7shgQKsGwywQYA0DruPQPB5fe0/1LgKB7Z0TTIgXUdVDujgCrDkJugYKcffYZLdlp&#10;vFb7ATRLUKuEdWeGJqE9XvfdqaVj+ym7YLi6rov1TBh5hXlTtdsZunGWo5bHoWEtA3nwAUpWokTw&#10;oMopH84cBECq9LHqdWMiqN02OgpmYzjKIDm5/orgEDYFqg8WuEvXBI375Vx5Pv+0PP4m1XCJ/kTf&#10;gUjeehw24E59VdJwT5e+FkzqJJT2mYDiOey/GKe0N5udz3HnEuHP4riL/EXNCBW0IIpkiqR1qy+l&#10;O7w53ekrI50qbt3fXRSI2wDaqbDMy+Mv65HT3tK2VyiUxmYo0hZFrWbK6lVKNvlAxah0hjREymVx&#10;NNLTzXfMGJlbsWWNJN0pvXvtAj07dD+tu+Jq0mItBTjrprsFISv0qy+7RqvH76XN++6vd770HeVW&#10;rOmR2lji+Ze09oCvq2W3A7UawFt56KFq/NrXtWnv/bVt34O1eL+Dtf7OO7kX66LMJTmvvabR7iX5&#10;3PN6+4tfUSPMYNUesMGvf1fpRx7TWyccrTf2312bf3M/j1bR1osatHr4BK049VylE40ERuv83KX3&#10;b71e68Z+Xpu+eJzKi9/hjGVteeIxrZ1wkFJ7HKJXJhyg5rvvV3nVB/rwW8fo1fF7a/OP7uthpObM&#10;9gD4WHNrk954/GGlH/qJMt8+Wc08S+teX1LT+EP1u4O+Qzq/yXEZfXDPj/Xu/NuUXbZChayNV7En&#10;snQifXkgSy8bPYjCJg3L6ibouN17rPSxv9CY0ws3v6UFuz2jKwOvaTYMbiF5ezNA+H0k7/eQwLd5&#10;O3Qz7O0W8GZ+TARG6Sr85TJA8FIkrk3OcAHgdq4np7MBvLPwkXPC0vGA4W4EWZ8fBRJrlLe6RSG2&#10;bbhdHLC1F/F74r/W+Euna59NJypY7oNvBxXI1spTrHZZoSfn08htDgoooPUaTNIPhC33jCwpAYT5&#10;AuXNBgykxqnzuXqtugFFNZ0HmGZT0EFG5vqUnA0hsfcaXwYQ7upTq8PDBSAsfq8740zZSzlzavVC&#10;eIDW3HE7CZMmOCdUzKXwVQINhd59cx2Z9A/rLtN7mn8NELRzWr0Lko0i3HOtNAlijSMbVmnxEYfr&#10;QyegXDSmTlhgN3S7HCGDkMBJtguHgTYNI9R1Q7W655D4U7BLQY+rw+pgu/F+jyrbBpIY/dVdDihZ&#10;8pAIZGoeWp+rIm4P0h2ZGk3YjEukAu4ECN7CIAXzA5DE/VSXiWt8ahft+fQ1Chz8fTnRZYpz+noi&#10;cH8AcKA3rRq2IwDcwEhJX4+VdR7gZ32+znPsZeM98/1dhLSxqe2tAvy8SFnXVtmrKNNaGEm5kxjY&#10;bC7W+fkuCsDtwYqu8yV0faRZVwTe0pyDXtXb97W4M6NYrpYL1qMNCUsOVSw7rdKN0liwFlxjKvYR&#10;tlNpLyn57gateuxXpGWjm87WFaSUzWrDrJu1bcQXteagw5Re9mfOlHY7N9uEPDbc6aN5s7TkkP3U&#10;ePhhWrrzwVp92wNufa07ZnfVR9rw9eO0bq8v6KNDDtMyZO2Hn+OYL35BXUd9V2/xedU1MwDThMu+&#10;rF+i640sqVdf09IvfEMdB31Zm48+Cll9qNquatDKo47U6/vsovVP3QOa5LXhvClaPWJXfXzc2cq2&#10;boFYGXqltPKG67V69EH6+MvHq4SMNi9de/18bd0FKb7H5/Ta3gerfeH3lfzTH7Rs/4P0yoGfU8dz&#10;f+5p5OihbNYDC2lr7dIdyr/3lt75zrf1woH7a9O112jLlNn64xVTuGn02rbNevusy/XM6C/qj0ec&#10;qNTSt1Roa1Sxo8N9nIQNaCZNbQihAaGVl24uYWrPkrFgO63k8bn5jYR+dMLLurTuRc2IdLiTNNhs&#10;2DYU785AXou8W3VbpIWAWNb1gOE8XHQqLPASp4sAajPUpF1/stci2MuxrD75fI75Vv+CRvZplTfe&#10;Iodg6oEphgi8cY6xSXprfW3y1TyoEVdfrz03nIpPV8kLw3MqPnkoD1FAMZTwadw2v77fXqM1SOO2&#10;cl+eB6VU8qrEsaVigKDaj4fbWU3PxLXFXj8B2SjN9SjHdh6ZnJvBzcwaqdIpg9Xaz+sOXMja6C3K&#10;aM4mXgjUqNFXr1/tMl5b3/w1qdJBzO5WGbadI2L8e4Og3Rh3ZNexlstCjg8pkxOdWtUwTW/U9gH4&#10;kKweZG/YUSJCotqb8gHE3N5RAG+IivOrlZjnUcFmzLUwem1ImWs9arqDzHivHvIzEKeM8RjQ+HII&#10;Ks52pT+Se5T7HuB91jmqI9o5lbicYlQBJHIEAKxt2127bzta+z5zhcJfuF+e2OuKhDcpjkPWEKnr&#10;/CW3C0yd06bxwZS+Ah6fRSS/zO3mYq9ytHf52uss8xiAiF0B+5tCBJ9VVdL14YxuCiKBkTtupTlS&#10;+CaOubGqXZNjS3R5n9/rJ+e9p9b3KbmW9raibJZggjavIonUY1ahSjrmydQOSrjlmx3f9ebHevr4&#10;C/TY576qd66aJm1pBCsLPH9OW274ntrGfF4bd95THy2k0COjKc/KWekFKFd+/yY999W9lJ52gZbt&#10;eYie/855Kq9rd79TZ6M+Out8LdnzIG07/XytPu4svX7AQVp/9mlKTLlGr+1+gD4461J0M47O6awt&#10;wvUhlu4339TS/b6u5AFfU+rGOXrzsG9r81dO0MYvfFVv77eb1j8JCHbk9eF5V+vDMbto25Fnqbxp&#10;Mz/nBDDddfMX6oPhn9Py756mStNG0qNZyyaeqaZxe6vx4EP0xkGHqvvq69R6171avMuueuuYbyqz&#10;yRppWCzJCLD2nFZ3aoFk0wN36yef20+PHw4LfO0ZZRvXq2M14Mq1Gn/9W7158Hf1/oSv6/3Lr+V6&#10;G7T4uhv0wgVX66OX/qzWbhsaRsLDXCsEh56R0ja6Oi8bv2yPbJPF5o19kxJlku+Fmzdr2qjXkL1r&#10;AMK8O53/Td6s7oi0alFgNfmfwB9spAlBMljU1AA+48vgPyl3FpoLADdrTbZqlQsIrKfVdOpbgxLa&#10;rbaguL+CGgFvCKIhX1IxlEqVL6tItFVO9S+028xF2mfjtxXL18ICg/KXAqqt+N1qH1+irz6/waNb&#10;0/20XOPUBlMslbg5GSP0IIsBQshBpXWYuh6PaNsMpPJ8j4oGhA1eWGFMmSvj0oxdlflmf22MO+qK&#10;GVHxqhDxK4tqKyOL3w749KcjD1Vly4eU8y5lU1m3w7vVD/57M0Ewz7p72QwgWbfCJaPOX/xMf+wz&#10;UOtCcWUDQRW8gF7Q407n0wnd7hqC9D1rJxXmDFRmNuzQALDBUXFGUN3T/Np6vVeJ1wcrWxynVmsE&#10;sZEgBTwkFyay1aoR6v9Qvo8+3+LX8PZqVaf6IBFi8rgdCnCRdETjthypfZ5ZqMjhN8gbek8xf0pR&#10;b6NiSFfy0l7RKn+gWyOjTfpOfUoXRAz8bGbnglun476hDAe/wJ/TJYGcrsHpFwCSN0SkhcjhRdjN&#10;XntLms18bNPBwwL8Lbrc85JmTfitXrtjjdRkCZR26/lMzhbRpOUUWWuFzyYRcDmHbfOP3cbmrH+0&#10;1auWtjbqg7nz9OK+++n1Aw/WiqsoyJthhCxb7vqhVu92gDr2PUDPHXGIMu+v6AlGPeVVWx/5oZ4+&#10;eIxab7pam844R3/Y9ZtqvufXHMBBmWatmDtdz+9xoLZd2KDkDx7Rb/b/nDbMuFrFB+/TWzDENw4/&#10;BZa1zr2W2/Jvt8rS+e67WrHvt9W5+5fUivT94PQLtHanL6t1jy9p6b67a/1P7wahylpxxTQt33VX&#10;NR0C43u7p8uLdb5ed/VMrRi6vz66+HLys13J1e/q9cO/ps5d91Pu7DP0+pe/rq6Tr1DTxVfq7XE7&#10;wUjPhvm2uuw4bQWAZ7Opu7I2KiTRAbhN1ov7H6bnTzpN2bV2HZPd3GymS4uvmaM3xn5Jr8Ncyytf&#10;UblluT44aaLeGfpFPfaVb2vNO2+45crebVNxu3nYMD1knjt+uWfMbBHEtet1FnNKGc2mLLW+kNGD&#10;31ysy31/1DzPNt3kBwzxj5tg/993MvoeYHcT6+uCOc2rqmhytKhL8KHzCZQX4CsX4soX4n/nEGDP&#10;IwhfHC3pVPxqn4BNyJuWE+iQN9qmYDiJj+blhyvEggn5ax/WbjfdoAltJytcGYSfBwj4PvlyIflK&#10;1YpmQtq90dE9BWStvcApH1YhQ9lCFpfkRyD4ycv+0sqd1PSDsNqu9yg/z6v8TL/bbzDbUK/i1CHu&#10;S8uaD+mZvCTv8SsNKyxFYY6U4VTArzcDAa26+iqSK6VcwaZaw0f+V4Lg9uMxW9n1zT5ZPv09Dloi&#10;QufRLEUlVd6w7P+j7i8Aq7yy9lH8PX6iOLQUhwR3d69BXagXa6GUKi3F3d3L1Dv1qXtxD06AQICQ&#10;hLgnx12e/7N2oDP/ud/33X7315m594Wdc86r+117rWc/a8vaODfyNlzWJcBBELSb9Iha6NZSeF6D&#10;AbZ4urR3tyDwtYV9fgz886kVBECZEeJaYEYGAbBEFka3dYATjQkIMXx3HvfpibQWCr0RdkYaYnQ5&#10;XWBPPGp6b0Yd1oSmgApPqf41DLZBpwMzCYBroau5A3ExQVjJ1CTEkYXgJoEvdUYf6iX6MKBeAE8n&#10;+PGq5laLk8uUt3Gq/UYatH2YbPLiNV6/ND6KNXSV1/GYTK9aQbYobUPSY7iZWVuqKydQHsK7NJDS&#10;g0L5KB+CTjjsp5LQ/Q2SWUW9/AwoF0zapKqrjAiZLQ2XBidD2Yoo1AL+9ku0bda4l554mGyuG050&#10;7Y8sup4oKkDp3z5BarfuyO/VFce6d8G1tQQfJ+9HZZTxWxXff4EveyShYO10BD74ACeTbkPqvS8i&#10;zGspWGS/uxl7OwxA5j2TgaOpODDpOVzZugbhPb/gxIDbcbjfPXDvPMz8Rph/FrKankJ8S0/Dhf73&#10;oLjjUNiP/IDyVeuRkTQQPoLiuY5kgu9uUoqXNm8JznTqiKx2w+D7bhev5ItVlOLCU1NxvGVfZK1c&#10;yX0eFO36Hkd69UZFn2GIrF+DI7cRrAc/gNxbR+Ns104E7uU8jzKjIttoYNLDLUYgwXkDKedwYeD9&#10;OJ/UD/lvLIREkPDTC5HedNv+gzgy5CHm6XZkLl9GmRQi88gnOEk33t5oCCpfWUorsrEMyP/IxGVq&#10;mLJfZlMGYEfJ/iQyjkzL85FV2ihTD4EyGmaZBFieV8M4MiMD8+rtxVxDNplfFKuoB9t1UfyFFaiE&#10;PFtJ3Vlk9WNeYgRvkGRNMcgi8dK2TI+DFaYEa5VgG68xyYiDJ3lO1zg3WWAONGshtDi6x9YgjDFh&#10;1GCFHaeW+fwMTTavQAv73WSCtaFHPBIiVsSExEW2IM5rxLAiHf4WaICySD16HQa+C8HMT0YXJSgG&#10;ZURFB4TPJCGPiqsWbqLN+WfFILCwLlwzapMVNkbopTrIb6YngSEBMRhpdnp4ZK4xPyuNFhy5qRFs&#10;332n2qHdAkrCgghKauwR/7OE+I+/pWaXmkvtUx9/bLt+4v8KBP/0GSOiEaJsfLkgL5T2Prmf5EPd&#10;R+4pDEFyIxWkL0S31c5r8pG58HVc1NdEWFeH7C8G9ljWRLJKHAGwmJ/ewSzRWXURWEI3eaEVIRnE&#10;OYP0fU4MHPP0KPjMAF9FA970FhaYhfeUYAgEziDvEamLk2iLZxz1UK/cDC0SRxc4AXoJix+lIvCc&#10;upGmaJ3+GuIe+xKa7gJq0kWNsQI6PtZEgIvVXHSBy9FUK8OQRD8eqy1r/Ep0ELJB1uYTrR7IWrYT&#10;+PsFAqGsc7skJkT3x4s1VOwNwgClIdzq4ydUWqw58UriIfzyBt2EUhFQkKIJqUb2AF1YsMaMeH0U&#10;VbUsRY4iOgkZ4OE3n7eY7rBH9WDamLxhWXJAJB7A1U8/x+Feo+Bqfytyk7sgf94rcBNssrp0x8U+&#10;3ckIeyLn9icQOX9VtSlKsZTs2INv+g/D1WfHwr96Ayo63oETHYcj/6cveNQG908/Ij15OC4Mug+B&#10;tDPI33cEl1MPwZd3DgcffATHOg5E+V/fpRI6qOTk+NIwSI30pB3F8eHDkdnlDvh/3gPb6SM4PHQQ&#10;89aNjLAtcrZs5P2Bq1vexvlOvZDWrh+uLCNA8c3CdFOPj3oSX/e7AyW7f+M+P65s2oKTdOkzx0xA&#10;8LcDSBl1D8p69EZJp844Sfe4/Bc5jypHJqYGOItBsX4RnSvc9jXOtx+Ac927wfXdB5RsCE6pVXxB&#10;ZM+ah9TGPXF52OPwHDpNMQbw24yXsaNbR5wZNQo4c1ndJ1rJe3rJZgiGXmGQovfUbZkl6AsKp5SO&#10;EmGFIeogd6rwX6Tz0jDJ0698WYz5HX7DNH0qXWOZDw414+RNvayUR30xebA6JoDlrEBl8fuXlKcR&#10;qe4gIYN8nr9fpRfxsrjI9F7HJADdYzyoYSyFFlMGLdYLoyFEAHRBlnE16riv1Q9o8t46tKt4EPX8&#10;DRAXJBQSBOsS6GLCTLSFfg4rvkITAjdv6CR42WPpeNxMQLfAHa3FvLeEa08sKpaL90WSMp3HZ5MJ&#10;zqsB32wTFZp2+2QC8hoa4KUrHKLx+IwGuGnLtlgjsoxGnO07CNHMaywKCZEmoxqoIKzFpYJn1cF/&#10;bsqMQg5Ut3OLviv8+CObmBC3/xUI/ulMUJRNQJBPZv2n7iX6pV5CZYa3u55ou2Q3zFyoArYj3+O3&#10;Fk1QZqgNaImQFeK8Zg0uCi/foqG4FWum5+ojSr/Ss0iDb1EsPLMImAvro2S2AWWkVuE0Xkt3F+F4&#10;RCUeIGuyMJMjGoM0MsMF7rpIztEhwRUPE90AA+LUOCpTWEM9dwI6Z05C/PPv8fG/wWouVwsf6QxR&#10;GAiEVkMAdTQ7krQKjIjz4ZEaUTxFljdWGq7J7iZLyCQJdc/vL+nCmMdrVsbL+r0OrDLYsd7AWp5K&#10;vsUYwVqzA2tifZhjzMac5idw5j1CGmVBSdB1s6vZGwEWmhhvVKK9OANwhYMEPvlOdrMzBflvvodL&#10;n31EilWEUMANZ6S6TUo6SiTYqQCav6AUh+95BhXtRsDVoQdO9eqCslH3wpvcB6UjbsP5bv1wtttI&#10;lG9+X10nU+58h88iZeADONujH3K6DYSj40hkdBqOfVMnkVXlInjsELL7P4DjPUei+MevWLgSUssL&#10;r68Iqc9MwZlm3ZC9YC7LoIxgTGWWcmZm3JeO4dCtw3G+y2jYv9pN174M5597EvntOuBqckdkrt+g&#10;9My+9zBOdu+PvE5DkDJoGDw/fwP/dz/jaM87sf+RiQjlUEc9Dpyd8ipSmrZFxusLEE7PwckHH0UZ&#10;AdDWriNO3joKnjPSecKNFYLAu+qsYD6ixV6cnToPp9r3w6V77kTw2jHJvdLRwLFUXBp6J0G5L3Jf&#10;5juQ1VUdTMHhEXcipUNHZCycTaES3mhhUXsYrqBc6US0PBcn1m5B0S+HEXL4WVZ8X5aBuHrC1ikF&#10;NTVP2gs9ZIeSI9lKUlzYMOIYphqOU0+C9BBYMbLy3Kj3qBEDst7yaurfKoLgIrq90y1uTDY6yQSp&#10;b/RMXiC4TaWXImsjjyUbHE31b00gjDOWQGepgJ5AaqE+xtF9jjG4qdcXoe/xNjp+vwrtK4Yh3kPg&#10;IwFI9JlhCZpgiBpQr0qPpyqsOB5pzPesQf2iEXjjqRk1qaIkHLiJGW8M71cWVC2kfc2PVYuU+WeS&#10;Ec4zIUI3OTz3ZhQNqoESA23QRLJiNMNp1sEZo4M7JhaplkRceW0GdUOiEblU2C0pgKjMcQ9LVx29&#10;nyjdkxD1mYeUvP8oBl0/7z8Lgtd9A4FBGcslt1AAKBsPCfMVKizDJ6SCDEvreWkujtx3B07Fx6Pc&#10;kgCPRuqlWRAw6JGboOFiIw3uh8jwZjZSMQHdc3VwzbXAu6gWylnz5KwnSzwkBdYU0UhtKpuh2g1m&#10;8pPWZxEAVwXqomORhgZuDTUDZsQGasEcjoOFbLGGPQ49cx9F7Ze2UlH2wxKXT1ciRy2LKOuAmKmQ&#10;NVijttS5MTwujEdr0gWJiWIsgXEiwW2iFsCzVFzpBHmFNfNcZl8CH8gQmLXmMqwzVtDtjWAzsyRj&#10;xSTqy+uGg1g7YCeK9sswesFAWUI0RNmIsdIloAJIFL2wz4sokz/sRMhZiLItf0F6r7twsEkvfEI3&#10;t+Sb7+nOydirKG1Wak4WP9m19AaL4DNWv4kT7fvD3nswcrr3Q27LPkDSMLjveQyXxk/Ar92HIP2h&#10;KcC1PD7bhWjqJVwcOgZXu/ZFRuc+uNimNzIIlPuH3oHC/XxW0RVcvfcpHCKQ5q1fz2cFUCU5DVQg&#10;77UFuNCoN1nki9Q03o9KziwJ8YEr/SR+G3Er9ncbjaKPf6QueFD8l3VIIQge69gTpxavqNa3qioc&#10;H/ck0pnPnK4jkT7ifmTe/RT2t+6Hqg8+ZhkXA5kZOPvg0zjcrhsKZFhMmR1nnnwGBW26oJzp3BPj&#10;EC0tq1ZbVg6i/H5p06RpuFJP4ec77iOoEWgXLqasK5h/lgHPKV28EpdadkB+txHInzoNkYN7UDjz&#10;NZzu2A1nBgxDcM8euSHsfh9cBFcbyhDx5SB7+ULs7DwA3w29Hxk/7VD67hfD5iNVoGUmIcTS6kh+&#10;jKqIDPxh+fAUb2YUH09KwyTzYcyLLcHKBBdW6ek1UI9EX6TJRC14H0+PoqYd01ipPke9e47gNoXg&#10;pqJV68N4gpXuAyRqI+sBHWIJhLoCmlAJ9JYwzEYPQbAIsZZC/j4G08Ct6LBvFpICPWGMWJQ7rKe7&#10;GxcworZdQ7t8DTOqbkEGWlIuvLGf6BytTUyIY65pZwHaWUZDFL6jR46yRSMC9MZCrPn984wILaWd&#10;Tm2B4jZGFJPIeM0G+PVkjTEx8FtjcZU2vueW5nD9LNFmWPUqHQ8zRREOhakvwt5lXhM1R8Didxb1&#10;BzZV6FLSf4cvde2/EwQF/GQgx+8ZkD+SCSb5KpmQ+7sJln4qgbQFlGzehJSEmqiwxLK2oKtrIK3W&#10;x8Cl6XG+pobcO0jNFySzhqmDgKygvyAGnpkmOBZZkbFMQ9mvLChXIwJAXQqRx6DjczQEyfDs0fr4&#10;KtgcAyqNiPPpVeeHKaSDNVAbZp8Rdbw69Ci5Cw1nb4FWKwU1yOxkjQe9pUpF9DWaqpCo2dBM58JA&#10;K4VHRZO1fserxmoZ/iIRoaVH2INp/FzArMs6Hyvp1qwleG4wuLCRtfAW1ugyjWoe9z1jOYsPHzkL&#10;XwZLN1SJcDif8nDBTuagOhQJYLKwkIpkQrYh7q3Mv/Qe24t9ffojrXNv5DwxHodffBU/PjsN7tN5&#10;yqBkjQ3Vy84aRhh2iIXuS7+Cg3feiysde8Fz3+MoHv4g0pr2Ru7jU+D48nN8P+QOpHa6A/ZPZJAz&#10;a+DsdJy57wmktaX7/OBDsC1diLMj7sLxNv1x6bXXCYIZKJnyGi4064vCaXMRqKiELSL+oRdlSzfh&#10;ePNB2Hv7Q7CfOs591UEwBASLju3HJyPuwIedbsXJDW+zriQDSDuGPXfciW97D8QPr83k4yWyiB+V&#10;+75HyoBRONN2GPZ1GIIf6WLnziBgFWRTjypQ/OsP2DHoNhwaPBK233ayBvEjderryGnbC3mtuyJ3&#10;wRJWCmJIAjQBxURDZNcIl+LaB2vxW99+ONzrVlT9uJMSDvKtyaEzruDy6LtRSFdcQP9s31uRNagf&#10;Svp3VW2UFyV/lXY1FtMedKNMunyj5SjYugLHO3bC1S79cGDYKNiOHVVtuRJ8VtX0YsCi8JL4W9oK&#10;PaFy3qOM+i9lxf3lwJ7leXil8U68YDqDFaxgpbJU68EQDDdQt9aRAa6Ld2FBbADTTCG8wAr3Oc2H&#10;Z2VmCd3px5geskbxWF3g3kSgnckGcwyBMMYBY6wLVmMVYmRsK681mU4g5oENSE59BfXCHWkRRuhD&#10;8UjwJaJG0ICaBL2OhXFY52mMAmF+slhTOIYgIr3GVr4fjSDcCp6z9XCFKF26gK4xFT8020qXOIYk&#10;hfa6pAVcYxvgUhMet9KtNlYHPgkbY1FJJnjRFIf020chWlhA11fGCoeZ+CghAEQPieHjY7ncmEyh&#10;MOSPbAp0mD2m/xgICq5J25V8Vj/8euJ3+fl3nZB4HDx05hxOduqNAgmQqjchYGEy0PWl0CqNGrLb&#10;ERSnNYd/kbQ7xCEyiygz24KwDIier6HwQwPCBTfxEbVJpU2s0M1M1QDoZM11Otwck8proX6prAMc&#10;xwLXseYzQheogVpBI7pVtkfzjTOhNTyCOAldROZXk8kUFyEI2pBoKkNTXQX6UfnGkAGOIxDKcAVZ&#10;31cW0ZlEMJT1gKcRDBdLIzcVWEJcycT5TaxA1Tq3rMk3WL1YbsrB83WO491ZBQhKZ22AkgpmkA1f&#10;IOhVKQB0UUAyBjCsFi+iG0zj9UiPZtiDoo8+wK5uXXDikTuBrCMUXiUyfjuEnF3nEHQFlVzd4jvw&#10;v0SJCah2qgAuLVuBQ606If/+R+D/6CP8dM8D2HH/kwhfOIcTL03HsZYDcfGZqXRRcxDwXsPeKc/i&#10;THIneNctZ0Fl4cr8WUhvPxyn+4xCcOdvCCzdiEuN++L4HY/BeSlDgYiM/r+y+W1833c0Prn/MWTs&#10;/pUvwjcg02dWUHX1EjI//RLZn/yMwmOnCdh2hN3FcB46gIpfd6Dk1Fk+SwYdkyPx3T18rwuvLkXK&#10;C7OQ/d4ndMFK+E6VZFXl+H7DSmzvPwTf3HYbHKdP8a2BU3OW4WLnQbjYsQ+qPvpU5UiN6qPCSwCY&#10;MBkhyi/g/OSHyD474syYSQjll6mpmipk2JvbcaEDgb/PUBzpcwdS+oxAYbfOqGrXHKd690LZL3uV&#10;TfholBLlWkC/4u13kc7nlbKCOdm5K64uJVA7+VQvnTxSYAH/33vIldKTIgRo3L4q6qedFVYVoi6y&#10;UGnyoCqc/6wUM9rsx4taNlYZqnXnbbq6b9HLkIXxJTrNSgsw1xLFa2SDz+u8mCSzSswhjGXF/DT1&#10;7ykjK2hTFA8kRJEU54TJmKOCLphjo2SHYdSjbtaRzr2EXYifsg7JWeMJazVgidZEXLChYoYyUyrR&#10;pUP/fBM+IuurJBBGI1RiibpOAuHnFb4o0dbbHJV7ElG0gmxvDoGOdhmZXYNEhcfnETSXNkXR3YnI&#10;jKHbTCZIo6JtW+GJlY7PGJyx8tpl9CY8PpKAEMpJAlSzBSuLqATu4JMIjdVgIuDxR7brWMWrfocv&#10;de2/EwTlIQ5eIO2BwvJUbUhKK+tOBFg7emiUau0J8ZM8Vbj03Is4q6PgdDGI6vQIm1ijGGRcoB7X&#10;6usQHJOMwLzGcC8kuNEFVuMByQY9s/UoX8sa6GwDKlZDOEN6GiMBUUICeVkgpPE5LLyFtnh0yYtF&#10;PddNBD4ZLS9cUK8WR2rhTUL7L6dCl/wRLDoHYql0ejJBo7UCBjJBmYvZRF+BQQk+3EcAfJyKJouc&#10;v6wapUNqZL/MAX5BH8R8KuBaWc/W4sB6gwOyJoUMiF1PZV5hpIscm445DT5HytZMNTBZGnwldBjI&#10;CBAuZ6FL7DrWgTK7QwxW2B+Zgs/J+lACIXB/5rvv4Yee3XD4mQcQsUlcvepByV5HEA6XtEXJamxU&#10;HrrVsrSlVEaiDO6UIzja/3YcJIMs/fAtVJw8hG8nvQxPVhYqvv4eB7oMw/5+w+E68CvLqQzH33gN&#10;6c26I4uf0ufsOPgDLvS7H4dbDcWxqa/S7Z2PA12H48u7H0LWngNUE+nIIVO9fAmVew/CkXUFLrqt&#10;funZDpCJiUsj5S0oLwpC3ZBZt9IArob7yDFu0lQisy/cQgkk83a6926pNgVi+Y50oSUVXLiA/C+/&#10;w/mNa2HLuqrU8/i67fihY2/s6jEAjj37ZKwBSmVsJOUmS9RIBB3/4Z9xaWB3pLfuhIIlG9UQDZn5&#10;Gy3MQeEDjyG/eRfk3vc07J9+j5MvvozMgX2Rm9wSeU9MRCTXiSpmv0yaK3jvoi9+wPHOt8PV/jaU&#10;dRqElNGj4D2+j7roIPB7WQ5h2KjvhDvag8CmtNMGCf7Cbwi70gYr7UFevqikAGVBMRTt9WJZz+N4&#10;VXcea8xebCVwvUUvQhbL2kbvQoZWSRj/hQS1aWZWwEZZgVBGIwSrg/JS755nBTyFpnJ3XBRNdFXQ&#10;EUQ1/jZRf+N0TtTlfeLMNmj1vkGDJavQxjYCNfwNYKQnpYUFBHWQv3UrNdxTWBO7wm2J34l8N4Kg&#10;dDLCBJfE3wzVR6SkMSre16NSBk/PJNARBDE7Fr6ZGnxLayLwakOUJ+vh0QkbjIWbQGijt+ezGlCs&#10;GXGiVS/4U06w3EPIpuegguWqwe0sNJaZtFSLyvxRDFTKwO0/CoJS6cmcVekZVhRAGkOI7kJyXWQz&#10;XilsGqn0upX/8Dn21r0JDlMdwBhPuqxHREacm/XISKCbextp9yttEJ5DYS4gmswmHZ9NtjdXp+ID&#10;+mVecBnd4ABrGAKbI6rBI6vEBWJgIwC+70/A4BINDSqtqOWqh8RAfRjCCSxoPeqgFVodexGmAe/C&#10;oF2jCxxSiyJp8T5oscWwGIrRhEA3xBLAQzUieCJehifIgNUQXmaaRgb4suYmELow0xJSq46tN3mw&#10;0VSOjbJeLZVRYsmtoPK9oi/BnFZ7ceady0oWiPgQCbBQRAwEPpnfK8YvIcQiXhtlFkLxnqPIfv9z&#10;ClOYIMuEosz74jukdB+EM8OGInR8L0GTrhwNR+ICeD0esjjKloUWDRAyWNAuXiOOtLCTzGnzcKxt&#10;b5y59wGEczNRdfoi/CXliOTl4vBjT+N4twHIJTCiuBi50xciq1F/pNw3Bl77ZUTLMpBy/zPY2ed+&#10;/Dz1NWSSadkPH4Y9PRWBsgqECNZ2iRmnVKza2J18spi78nEIgjJaQIKYynAeQhPLJ6wUP8R3kB5U&#10;UXaBQtWUKbjHJPWnMDUZ/ygVq4y2kVsovRSh2EsR9suSnmSaqZeRs2Yjzs+eA0/6JQVwdspWOieq&#10;5MbBICq3rMelDp1xqfMAuL79TeGsDDsv/vgLZCR1RUbrPijb8oGyoPx338fhzt1xvEtPeP/6tQLl&#10;IJ8rkXqKf9qL37rdjWv9nyTSvIjzHQfj9PQZLIgyPtNFPRQGw3eWcqgqgu1qKhxXziBUkk/MD5Cc&#10;s8z5DLF16TBxkxjIrB+1KBWvqzrpxZt3Hsar5uMEvOrhVNuo+pv1bmw1BbGSle4SurWy/vE0VrzP&#10;Gbx4RlghdfJ5pZ8RtVLhM6Ywbo0BGrAS1kwuMsJKMkMHahlkZokbJn0+tGbfocnbr6Cj/XZY3bVg&#10;jiTAFIql1yTNRhpuKdJjakV9pEZvoUwTWY+ZadZ0iaO8sZ8ZcBII0+oifxVtT5bqlOhN0y0qiLGD&#10;dhqUQAsP1IEtnsdlmFtsPMrjLPCYyQ51JlzSauHipKnwe8pRItUi5aIU18kv9CJkpISMhJAi/EMb&#10;L5VNbiNqon4qnfk3M0GZayrjp5QWCwiKQYY8qjE5ItOSZDxCTiFSbx+Gq9YYuAx0hQ1m1hRWqa5Q&#10;HmNAeisK8NXGZH11ECX7C8+mgOeYEZljQMVcDVXvUytybmEeG1A5jTQmA5x+jcZIQct4wHBTjCkz&#10;4mabDjEhM+K8sQTC2rA4GqBBqDPaXX0alsffpgAuoDY9bKvUllYntMQKaOZi3KzZMZQ18NMEv/EE&#10;uXFGKhVBUNoBn6eyTaUSTWOaS5BcLIudm3xYz3ts0DuZ3Cp6yEq6zi/qcjEz6TQuf0VzEzl6S5ln&#10;mrWsu0DRKCNkKuFBaQwWdnzug6/w+R1P4cDQUQgfTFEVi4CBZ9dxZHW7EznJPVGxag2BguAhl0iA&#10;PPp84cw82I4cJSJUR1OWRvkqGabBf7Zvf8G5bkNxpdsgFL31kTLqKK/nH2S9txX7u/VGVp87Efrb&#10;TlyeMg9HWgzGN4PvQu6xvbyXE+W/HIT/wHlEisv5XOnhVEuk87l0eT0u2AMu/g6jkrV5hTpGKJSu&#10;YdXQI9FsZAkkUU4ZN1D9W0BIYFvpG5NUlerL9cnK0qEgAVAlgIOokrDnqFpjkzsl/JeXTyJLtssN&#10;xErsfO+KfO6nrrEClnWJ+V/dspKs98dHn8SBjn2R/sDTiGbnKvWOlFbgwtipuJTUDacefhKBy1eA&#10;7CxceXoyDiX3xdmnX0LgWr7Kt8QgdP+8F98PuBunet6P0OxtuDJ4DH7uMRz2X6XTRNZUETbDt6L7&#10;Xv7hFzg38RXsHfUQvhl2K05MfRneg2fU+8k6U6XMcyGvkiSgLVHVfe5cCskB92Uf3nn4HF6NvYwl&#10;5jDW0f19k0C2WefCOrqzshLeMrLBBcSc182ikx5W0LKQk6x0J16KV7nLMpOpXyxQyyS9xYWIsYbp&#10;4fhg0cpR2xKBScuHscdWdP5tLtpUDUKcuwbMwTjxlSCjZ2t49OiUa8BiT0NcRAuWa32aNMlHWECQ&#10;XpkEJfY1hW1XHArpFvtmkA1KsESCoJ0usm8xj7/eBN6uFpRYNRTHWAiCdIlNRHadDl5TInbXvwVl&#10;P32v9MIj7aQCPh6WM/VaKsn/z4GgXCLKrrwG0VzFAiN0JdxkLB6ERFF5Qt76d3DOaoY91gRnrAVB&#10;Swz8eit8Biuu1dZQeQ/9zwWsZRaS2UlwhBlEqrlWuOfrUbJRB//5m+hq3UIFT2SNaiQbqKbqAdL2&#10;4yysKba6aFpihtkvcdV0MEV0SPTWxC2+duiW9wwavfomAW8XTBYnzHovjFQkLYZM0FyCGloVehkj&#10;eIrl9zxrYlGuiVSuZ6R2pTsiq8DJ2MCZBMDVNaNYznus4DXrCI7SFkgvHavoorxhPoOlnfci+2dh&#10;v5QpCzUSoQXIuEhhwywpYTfCnCW+nz9M2XgcOLzmbXwy4C4c79oeOS9ORTS/On4ecsuQfe/TyGhJ&#10;NnPfgwhfyVL3CJIBVu7ajxNPvIRfHxxLMLzGG4dU73slwVZCSUXLK5Dx5Dik89q0h19ApNxDNsJC&#10;YsUUuHgIB+66HTtad8XRJ5/H6aUbkLnhLZR+uxOBPGm4JpDyVGnf4u2ItyFUsTKroOuteqQJdLJw&#10;koPJzoL3MkXEreE7yowKmSh/Y5yj6Ie49kovRM/5U/RNlLaaGougCDnMm9SjAmJqiIScIInvJGAo&#10;vDESsZM58nm8iYeIKSHEAjI0J3h9GAvvL1PXJJZg5pmz+HTyS/h4yGjsen4a0ZdlwJu6vv4V5/uO&#10;wslufXBy7So+wAPnVx/idLueONf2TuRt+4ZgLn4MgX+nDAgfiSNk4663PkT54nXY2XUQDpMdh4tZ&#10;ufmo2HzvyOlzSHv+eezq1hdH2w5DaiemPkPwa89e2CFAezpb0UCpu1jidMllvKGIi+5ysJL5Z5XH&#10;7/484O1HTuOlmH1YZi3GZrq+WwmAmwiIm+jarjQEsdwaVcEXphMUZWGuZ6mrspLdJFbCMnVzPJnj&#10;wwkR9LF60EBzqvBbRqMH1lgnTARUK6/Tx55DzG1b0evIG0j2toeZDFDaBY1hA+oEE1Cv3IKOpVa8&#10;GWyAXDQmc63NupMujrBCus+2QA1E3MnI/asZlbPo9s4wIDRHB8ciskHab3h2LUSeboLyZhbkmklS&#10;zCQ9RpIYmQJLdiidJKdHP0RBlFNtAxQN7UQKT3SLOiE6ovTjj2zUF9nkfNE19ZO3+reC4HU9rf4i&#10;LJAKH6DW2ljLCQiG/R74z1zGzz2HI5+U2M7aoTzeCF+MjDCPRz6FUtQtkTy/FaLzrAgspVAXssZ5&#10;I4a1jAHFC0mrd9RFxJVEFlWLTMHCTz3thmAZ1NPga2OTrw7aFsbC7K4NTQ0B0PipIS5YG8mugWj8&#10;5kxY6pyExZIGc0IBheCGPiYCHV2MWCpRJ9a89zELE6xB1qp+uhdBAmFQTVeaYKSCmQKYFhfG/Hi6&#10;JWYnWWAVVukdanEdAUBJc7RcrGq/F2W7yfVYAOIylnsDdJWkvZR1HgtZtYuq5EbEST4Y4LlOphI3&#10;Mra8iX2DWuBsxw6onL2JlLG6EHLe3YKULp1xpndfXH1zG8UcRYiu6HEa4t4WA7C3y0jk/eWvNEjK&#10;nb6yLEpUIr2VvNb1xV9xvF0nHOx9H9J2H6lmZtKza7+Ko9OexeFXXkTRzl1wVxVTBwhZgiSkWSFa&#10;q6weV0rQcJNhBakcMm05RLCSHliZaSFh6mXlOWkBUXojmssfMk5AemBvBE5SbE+ATlZT5w4BOUrg&#10;uqJSMhIKjGfLMAmFdtKrwSTT0SToqQy7kmmWEg1a2hTF3RXyIE0CZfxdSUfbQ/CVviSZcShgHKS/&#10;HHT7EC4oQ96vB5B3OKVa5lczcOL+iTjdYQiOjboLzoupxMBinJn0ME607Yj0Uc8icq5I1eX2Iztw&#10;+o7hyKD8sh+8B/Yv38aJu+/G973IrL/+kpmX/LJsfzmCi3c9hZSOXbCnby8cfmIyHJ98jsAX72LP&#10;k6Px9m2DYPt5N1ll9furyoB5CUkYNBqph/Td6aXM1JKilFuuH399dB9mWVKw2hDCVqr5Jl0QG3T0&#10;PIxBrDFF1XRMYYSvUDef0Xkwlu7xWHOUKYzx5kJMiqvEY8Ssvry2NnXUavHBGCsLuwdgJLcwm+kF&#10;xR1A3clr0TXndtSgPcnsKVMgDrWdN6OGj26yy4j7SjTsIxA6I/TAvHSRCIK0HDLZOH4mwZfWDOWr&#10;yO5m0R4XkNws16Gc9uqWZqwZSQjc2hQFVh1ZYCyiOotastNnlOAo8TgR1xhVW//K0o2yHEMsRWHx&#10;lBErXNWM8ke3ajNR+v6HQfDPnjEiz1OKLjREVuOh8gpL8NBIvGI5fhuuvvQCzprj4IyTaTVGeIxx&#10;8OkT4YiJxdWbNXjH10V0UT34WauE5+kQWhCrxiFVzNRQ9q4e4cKmNIBGvJ+Vyi4zQnR8hg7ucA3s&#10;DtTC7RUGxDjrQWONZY7o1epwWlhGxndB0q6FMHf6DHFaKWKMZdDF0P2ND5MBRpBAAOxsiOA+KtTY&#10;uADGG52YrItA1v54lsr1rK4Cz+nL8FqsB/NZuy6JCWMZa9XVVKJF1hCW8Nq39dIWeBHrO+xD0QHh&#10;PrR3J1keDdlFYLEHbcSnMF1gLwubHM1XgrKfv8PBic+j9NPv6M7JHDYK3uVC2oyXkd6qK7K73sFj&#10;PyrZeq5l4tL9DyCtVSscv+9O2NPo/vK+vpMncX7MZBxrMwTnBt+P6JETZBV25IedyI/4xTsGMvNx&#10;lkzkFwLlF3QB3ZlZLB4Ha/UKBLIzqR2yDKW43qy0KOGItFHR3RRGJh0N0m6p1FH0obqgFSipfbJx&#10;v5yrbiKJB+QoIfLGz+pNWKKgpezkJpdU31NBOp8ufYLXbyKNhEyyMI/cR3RLQFNgXdoeFUPlKaKq&#10;sgQoea26vTxM2KM8UzrkXAFC8Q1jEmZH9uo6ewm7n5mJD7uNwqEpc7jfhaqfvsDl7oNxvENPXN2y&#10;lvuccJ9MwfF7HkRqx14o6DYUl/sOQOaokTjVbSAOPTIB4Xy60Hy6L/Uw0m+7FxeTeuNo38E4vWAh&#10;fDlSfTB33lx8/OKj2L30DURKivioMPKPXyLmqsUOCN5VNE41MpSvS/bjo8T94jVQVHkRfPToaTxv&#10;2YkVFmlykRD+DmyOcZENiv5BLeY0P86Hl40V9FTseJJ6OIbAN8Hgwgs6J17SR/EUz+lI5hejySJN&#10;PmhWGY7rgy4hHyZzMXR1TqP50u1IdrdXIKiL1oPR3hKxvjhY6G0lVGl4yROP3HBLvk8Dqp2BGEV7&#10;jZrJZOuwUNrC/msCSueT/c2tAc9cPdwkMba59NLm16Vb1RplSVaUGgmSOj0CFgOcCdVAWKQZcbJz&#10;NwQuX6AtR9VwMWkqkaVToz5pNKIg/simlKn67P8YCFZvooHCM2SsvMSrq57vKnlxHNmLY21boELT&#10;4DTRfZV2QI102VAThawlKgdbEJ1TB35ZCJogqIbDzI2Da44RZRRo8EQdCqkJlSaerg9rGDc1wmXg&#10;dyvSUA+v2UxoVqCHKdyQxViflJ6FRxZYy5+A5IzxsD6yDTprGgHPrpYz1GJk4ZogLCYfmhIE76ai&#10;TKAbPNbowjiTE+N4+0msLSdTmZ7TFWN6bBUWxvmx1BJRK73JIjprWCMvt0SxjO7JGu0atjY7gLJ9&#10;4uSS2PGveL4yO8ZLpqeYF6mFgEoVwcuVcxHfPzAG+zsMQ0qPu5G5ZBP8+XRnxRgK83H+kafUcJWD&#10;w0fBcfysKotKmVrWvQ/OdOqEsxPHIpIv5eahS/wjdt5xN5VpEK498wJQeo3m5UYeU0ja0Cq8yFy9&#10;Ce90HYwfn5yMiiMyx5fHgsycIAs1RDpgJAiDrDMcEfDh9/+3bjcm3v8+Af+/yKzsEsCUAGQuulke&#10;6YQhaoZkuVC+bDTfgWtfH0Dx90fhOncGv9x/P04lDcSRUffDeyUF4bTDuPjQ40jtMZzANgJX6TqX&#10;dh2Ka+174GyXoSh/m6ybdw8WXcDRMffjWheWS/ueSJ87Vw3YFmt0eL2oLMzCZ2sXwHUtjfvIn89c&#10;wQ8PTcGROcvhLcnlHeSfADU5MI1eWoilsySsmpRYLplRvPX0QUwxHsIqq5/ehxOrjTZstIRVj7Es&#10;77ksNoh5dHtf1bsxThfCI9w3kfr7ItmfeDOT6DrfGh/FzXSDDTovPR+anpn6n5iDGqzYrZoHhuRf&#10;0WrXC6gTqgMjYhETSYKRHpWRYCceVftyHb703KRsMOwxIcz9oSgBLUQ6Gm7MCuEmlL1JFjjdgsA8&#10;2iWZoCzbGZzDh80kebm7AfJrkh3KesUEQ0csr1cLuetw0mJC1qL5fFnpRScQsjYLSEUsHpIaa/QH&#10;tus68L8CwT/bHVYPZA6uDwjgTxncUO3GSMTe889NxWGLGZVWAysSI0KGGAogDna9CUU36RB9tiGw&#10;pD6CpNPB2SzBWWR7M3k+WaDnUwq6qhUNuwGZlJFkglWgl8IN1ICd+7YFYtGjVMNNhSbEhesQBG8h&#10;Wa+HGJcJA8sHoPHsmdBu/hL62HyYWTsaTV7WhC7oTQ7UMTjQLzaCR+kGT+SnuBTjjD6MowJJVJgp&#10;BideNdmxKDGkZoOskNqYaS1Z4nq6J5updOu0Cqy46TSufC41ujTqCwTKODD+qqRQyH5C5T5c+nI/&#10;HBfymG8WrJss4LedisWdaj8cKd2HYf/jY1C+51sed8F16gCOjOyLox1b4/STTyNwLQfRYjvOkcGc&#10;azcQlzr3weXps0hYpHulCCe3LMSvvfrhdM8RsL35NhW1jPkI0NWi/Gn4jhMncPXTLxHKLSAw2wl6&#10;HpYQ/TJhZsymnCauq4qQQmVR4PL/0u2fQfC/y6uKaExAF49E1kyRISpBuloysDwqvUdSWBSB70Qq&#10;0qbPxZe334Pd06fBs2snskc9jezWI7C/30iU/e0jhN//FCU9b0Nm6x5IHf0gIlfSWf/YcOGNubjc&#10;YSgy2w/EuUnPIVqWy5vyxk5akyuEnPQs5GZJdB1aQnYGssa/gPOd78RXrW/FmWXbRejqdMlPkPn1&#10;0JPyhGXcACtDJ/PI23iyI9g0+hie1x3B8poOAiF1Th+iDnqwjjq4mpxgBb2YOdJjTJB7mmzwGern&#10;FJ0MnfGrOccP1wAGCBDq/TByn8EYgd4o0ZHsiLfSFhJOwvzQVnTOeAI3057MnjjEhpqrCQYWGFCj&#10;XMPjpQYcjdSlLGuxUjGwQjfCHybtDNSmHhHoUuohfwGBbqFMoZM2fYLlDDMiM2S0RytUdbWiQmaS&#10;aARJPe1YZpOYzcjQ9NjZtiMCaRcU5Hiut+eGQl4yfgGjP7BdV4H/LAjK02nbMg1MlqOpntEqfYEB&#10;OHftwYnGbZEfQ8ocZ0DIFIugZoHfakaulcxwOBFoZkNEF8YispDgJuMC34iBd4YOVWsIkBebUpFv&#10;QSmpeRXhLcpiiXgs8LFWOhy+BbdWaIj1EgS9RsQFJE5gXQWEzXzd0e/TSUho+jasxgJV6DpDAAYz&#10;lUAvM0LK1Aj7h8jYn5CeYJkKR4Y3nu7tOE2A0IYXCYIL6DYvJeOT9dyl3U+tGSEj+qlwa3UlWFzj&#10;DNL+YlPt++VRur/+fGTu+RLOo0dIB1gS/B8q9OGb8XPxzeT5iFZKMFSZIUzZnD2BE/eMweX2fZHd&#10;vhvO9hmE4hkrgbOpcH2zDXtHJuOnvi1wdOY0oiuN+Vghzo0Yj9xkso6uw3Bh+utkhGeAnFTkPzYO&#10;Z1v2xr7RD8N+OVXZl5/oFg0GESDwURtU26zAnwCkrEmsFEUqW37+b4r7P7n9IRC8occEeVk4PsRz&#10;qn2UCNwEQg9dT2fQT6+fOuqm+1lWAtulNJz/6nPsuOsJXG16K3KS78AVFb2mHL4dPyGzz+241I7l&#10;tGoZ5eVAxZdf41SXO1HeYiQybnsM4YyLlKmTFQw9IRfZv80Lp42kgGKOFlXi8tRXcLJ9VxzvPhAn&#10;HnsBjl/OAyfI/i8WKDCUFT4VF5R20DC/hVhSTslxBPYrAay/9RCmWE9hiTVI8Itgm96nQnHJ4Oo1&#10;5AUyhvA1ejZTtICaUSLjCCdS159mxf6UJYinqef9Y6KoS+YXw8o7xhAlCErnoITiqoRW4xgaz1mN&#10;PmWD6UGZYAwk0qPSwxKywEKPq36Zhhl2I7LpaVXRI7PBTNUREKQ9huOZ+SYo+syCssUEwDncP43e&#10;3pxYeGYYEFl0M4JPNUQhCY9db0FIFwe3xaqiRHl0Vpyw1ET6fJm37SMLJnmiTrqouwIrf2i7rgJy&#10;/n8cBKXNl8XPJCBId8tZgswnJ+KKFgdvbCzK4vUIGuJZC1hRZNFQ2taA6PM3E/hqICJtCAv5ey5Z&#10;4kyeSzrt3UmAdLWijtSAk7Sc9RcfwnsEauEcWmB6ZQzqlkmDboxyf+P9MjPExKJphtZXJqHGyPWo&#10;qaWiAUFLx4LXWAMajX66xZVINlbizpp+PBEvo+99ahqcuBFjWYtOoKJMIUucRVdjOWtZNcldgZ+A&#10;oET88GGVvhgvxx3C7qXV09ecYbpHfOfc4wex7d678Nbtw3Bw/Xr4pL2Pm/v0WXwx/jnk/bKbgOml&#10;IVZSxHa4D+7AicHDUdChO1xteqOo2SAV5cX7yXuwbZuOAyNaYGefzijY+InUMij59iAO9b8VV9oN&#10;xunOQ3BlzBPwzF4C78jHcTa5P45Mfh6+qlzemWycSiDJLr2OBAIvP23hIMoiMkdZzIub/PnflPV/&#10;ePvfgSATjUleUXRTGmoqw35UhHzUpzBlEaCcZEA2eWKEXFiG/fyyH+njZuDIk1MQLL5ClparBpIf&#10;bzcIV4bTXT53CJHyqzj96ARkJN+KS11Gw//Nz3wm3V+ZG837BXgvt92lmjZR4UP6y0txquNg7Orb&#10;G79Mn4BA9iWg1Ie0Z2bgxLOvIXAlT5mQDLT2EwSjYXoTwUpm3YbKkOhJGKUpPizrfwov6K5gjSmA&#10;LayE32RlvZn6uIJJ+MMiur6z6QJP0bkx1sIU48EEtbKdH8/x2CMJQHe60rI2SRyB0mCOqCl2Ml/e&#10;rKuArsnX6PztHCQFW0CjyyurLhr9cdAiMdCHDOhBIPyYLLEMDUl2aMcEQlnIXcLyR1Ebgcy6KNwo&#10;A6hpNK/VRFSm1C0Sdki6OqcZ7IN5nOTHr8XDZYmDkyAYpX9erI/FnnZt4U/Zx3IL0omKqmGDSj//&#10;yHZdBf6zIMhzQ34+UPn0sjChTBV3wPXj1zhd8xa4iPwBswF2qw4BXTw85hhkJNLVfagmhVMX4Vlk&#10;eKTRwXl6+OeY4Jofg2vvaPDl38T3uFk1woIUXE3qduipLM3wZrChCo5g9tWEFq4BE0EwIczEAmlu&#10;64faK5dASzzIAvejAS+z6qN0hSOI0btxi1aO4XE+PFlLQhQ5MMngVvHbJhEExRWepHdhZlwASxKo&#10;YEaCHsFPosFs4DnrLX4sMWfjNd1BfP1KJoIkEsJ9XZEifiEHzqhC+b6zOLN5LX5d+gY8OXnI37ED&#10;RR9uweEJT+PkNIn6XML3Eb5MBY9W4drH23G4Rz/Y2vWDr1M/5LUfiaPdRqNq6kvw3DcClR3a4kSX&#10;Iaj45qAS97WffsSB4XcjvdNwXEoegNwWA3CxZX/sGzoKJTu+p+zdlBFNnoogvbnS6CzDctxUBDct&#10;UwBBppjR3KgrBBIpwP8KTP6N2x8Ctz+6yaViEWIITDd+CiZKEhUXN1mSLE7lkrZQMuaQrIERomQq&#10;y+AuFLuoRNr3n+IHssC0tncg/7WFvFE5ir79K1J73IrzbYbh9Iw5CLtKCFoeesAh5PJppZSzMuAq&#10;G48vxOEOw3C240jsmDAWVZVk7rSN/LXrcKhHH3zcpSt+mjkTzrLqIVGyVq+E4Iq6qRsRWdDJAU/I&#10;zQKLoGi3F/PaHMMsfTa2mEPYRhDcZpQ5xgEspn6vJgFbZY7iFYMHY012PGm241nq8isEvKlkiM8Q&#10;CO+mySUZCWFaFTRTEFpcCIYYGxINxTBrmYi9/yMkZz9KiNPBENWRESbAQPvSkWgkOjRMrDDgbKgh&#10;geUm2qWE2tII9jJl1YCwty6cvySgciZBb25dRGaRLa7QUCXtg4saIPRMa+Q2MMOtkSEaYuAxmWjW&#10;RoSMMUg1WpD5+itkxaRQxBHiF3VAhPgHtuvn/UdBUC6RjNPK4PJKjDtxCQqQ/8STyNKMiPCFvTI+&#10;yGQgC4xDoV6P/A4EvmkUzHwCpIwzUusYGOFapEfBCj1Kj8bRnWtIJUikEhCFvEShSrrHvkSkoBEe&#10;dFpgqiLzi9SEQXqEo/GoEdDQNdAAbX96DFq3d6BpJYhlDSm1XgIZYIzRqxZI72Hy4NFEur5WP54l&#10;AMrCNhIW/3lpS9EieJXnLYiXjo8IVhEUJe6bzAbZFBvAqloFeD1hH94bfQ5BkkCBFBcKKYNSMjVK&#10;Xo30ZXLxT1UWLq5agh19++Ji1y64QKU/3XcE8l+cjcodu+mm2els2RAIleIS2dz5tn2R170dym97&#10;GNkjpuJw69tR0mMQIh07wt66C44PuQ+ec9IrSV1JPYnLL03H8cH3IKXvKOy971EUffM5C6JCuVMe&#10;GqWwP5mpIAUkw1JESQQYbwCDuIjSgis9sP+rAv83b/9PAFGuuJF+3+SHvKoI4obFUD5hH0uRRmIj&#10;g5NWbXd+LnJPHGE5luLk2vXY3W0U9rcdhcqPvuYFNlyY8waykgcibdBopO39GuUsx7Dbi4hLluuM&#10;qNkuqLIjY+5cHO7aFRd6DsTlx6YgfIEMkJaW/e4mpPbuhxM9O2Pn3cNx+ZN3EXI7yajCdAeZQfGN&#10;ZbgMK1VZP1pyJdMipan56kcOzKh/BAsNhdhgdmCjpQjrzRVYZYhgLSvxddKiZA7gOXoy4/U26rUb&#10;L9Ftlumek41hPFEDGEwPp4FWBp3BRRCklxRTiThDBmJ1dmg3n0HdLavQMtQZ1ogZpmA8zLJ6XTSO&#10;RMOILuUa3qyIRxWJiIfsr5LwGCEIhqSzhL+R1QiVG42wzzAhNM8I7xJZvpO2v4A0dHYybEPqooSE&#10;KGAgQJrNKmaAjNkp0+lxvG0yvCfJtCklEuvqsvoj2/VC/o+CoDAKP60rwsKLqoHSIXh2/YxT9RrC&#10;rpNV4wzw6okkZtYceguuxtLVfag2IosawrPAgtBclt5MgtwSUuMlOhR8aEao8iaCS02qnAWyEAy8&#10;EjUmniyzGZb5EtCchaGFJUCCGbHBRMQGWqChux4GXLkD9R6fRZp/HPpYOtC8zGr2INFUzNqvCMkG&#10;Ox5kWU2IBWS918l6CYYQwLN0gZ9nzTqDZbJAhsEwrdSH6QaHVHijDTxnRXwxXorfiRVDd8KRSpFT&#10;VqFgCRlFMV0XmTNLORBZVIUQDqH4u8+xu0d3FHfqiYrkbijp2B+X2vTByXYDsHP4PTi9fQu8TiIp&#10;1TyaU4QL46biZPumuDLqLoTWfI6cl9ZjR/fBOE9jCXTqhMomXXDlkanwkzWoAnKUw33sKCr274Y7&#10;9xLdqCq6b7QUl4vlIIut08ZFM6gFN0CQhaV+i5JUu4iynwcVOv652z8zu/8p/XebHItQgf+nc/55&#10;kzNFjW+wvt+vVIZxPYkMJHn4k4pfyYMy+yWSU4ofHn8VXz3wDCl3Id3WCpS/+zfsnzgDzrQMXlOC&#10;E+OeRm7T7si5+2F4qy7xWi9CDkqy0sd7hSALuWctXYu07n2Q17M7TvTpBu+HHwLlLtje/BinOw5C&#10;ZrNOODVqKBw7/0bdttPoea0sAC+FpMqIuZb88bcEcPBGZF45rZSFemhhKV6OPYAF1kysiSvAGnMZ&#10;1ktvMfV0NYFuRUwEMw0+Nb3zBU1WsJOZJNLcE8RE6v1jiUBXkwsxWiF0MnZQOgqNWUiwOmE2VUHX&#10;6zMkH5mGRt62tKsEWLzxBMMEGJGAWnYdHs7ScMjXmPV9CwK+heWjU2wwTKCEswm8B+vjKoHPuUQP&#10;zzza+kxNrQYJssHIC82Q35heoYVAaDESD3hMYyI2nCIzTJf2bwk1xXJRw52ol/+3ZX/9sIju9/L+&#10;d4OgkH8PC8knvYsyT7bKhYtPjMd5zUQ3WAIkUEAEwhDRv1ynoawd3dtpzWFfRJBbYEJkbnUjamie&#10;DnksSfvJm5iPhqwQdZSFkVmJp5LUgDN0E76P1sewMh1i7XqYorGIofBjfEbU8rZBh4oxaLFlIWuz&#10;T9VC6ZQxNBa+yeKAVZeJm7RrGBbvxfhawHiyvslMz+oiakaIjLp/hYxwMV2GlSzL1RIcgSxwA9MW&#10;3mMdXYvXY05gRoefkLePdE/kIwt2k76HIwF4ZdAvd4r+VqqBvkDO9g9wqmMvVDxAlrZ8BYrmzMOV&#10;Bx/H2W5DcDq5Hw52GIz0qa8jdPaskqMn/RTSHrgLu7t0welHJgB7TqHwu5/xzRMP4ETXdvAmd0R2&#10;m744+fIs2PNy4aJLLd1PEp3HSUiTUXRqbpaXJUL3SdqYVHRlunvSESIdV9JRQD9GGdoNEKR+/IP2&#10;/HnbDYD7Q+kf/t1QQNkvAFid/njm5Ex5HSkL+ZTXU9uNW8sOsRhJlJP0HhepJhyW3Rd78S4ZeOn2&#10;b0j67KzgnHRNbQjllpAxhuArycShxx5EQauucNz+AJmPLBbvQ3lODkIFFbzGQ1d3Mw73HoorHXoj&#10;q3N3nB7KMnv0HlS+9gaye92BjFb9cGXkfXDt/J5AJ1FlaPHMhxg9bZZgIu/OL5J5FpK0LUq4/hDd&#10;46jXpcJwfT05HS/GHcR8S6Eas7pB5ycTDGC5IaiW81xliGI+XeBXWbE/J4EWqNdPsyIXNvhcDN3i&#10;Gj600uWT/Un8TJk55UJsjB0JOh8B8TRqTf4LuhWPQ/3AzarD0UwQ1KI1YAnHo22RDvOrEnE+2pxA&#10;WJt4baBIad9BI2VEclPeDJkfksws0RCQ0R4zaN8SZWYOz5vXAI4RdZBXo3p1uiDdYQmiEqF3WBwT&#10;gwNt2sJ36ox69yjLXJW9qqD/h/K/fkjK73c1lkv+nSAoj/dG3GRpMr6fyvfDQRy9qR3yY+LgtbCW&#10;MBIEjTI8xoLyBAOi9zZCeB5rkcXxqJSYZDNZPc0myL2hofKTWERt7akctVjg0t5gYIqHO1AHF8kC&#10;X6Ib3LBSQyypeSLZocRCsxII67sbI+n4UhiGfgKdNRu1SCxraVHE6T2IJQjG6QvRxVqKB2tFMJ5K&#10;MpnHn2PNOYHpKbK9ySz8WXQjVliC1QBIRiixAGVB9M10JRYbcjHzphSkvk1Fp2L6ZSaMDDqmhMWt&#10;lJ7YjLRjyLt0mPKXE4D8D3/FfoJW6aLFcgbFZCMynkP5+1uRevto5LQdhIyGfZAxZjL8Ged4TgBl&#10;u77DYbrPqa06IXf8y0CBDY6rGTg2YwqODmiP9HbJONG2D7Le/ZZKRwYTCKBSprCxsCVIpTT+SaDK&#10;wPW2QBlwLMH7y5gqmMIyW8XLQua1ohySd5nuq378yVs1wN0AsWogq1bs6k+VboCgArwboPeP+2So&#10;S/X18vuPbHKW6OF/leRVBRzlddUrR0KKZVVEZZAyXeFjabjyxU9wu2xgNYOcaBU80lHBi8WuguV5&#10;OP3SRFxq2Rb+jkNQOHk6vlmyFPt/+BYRuwsFm9/B5Y49cLpdF2Tf/QgKRo1Beu++SBvQDZc7JeMa&#10;QTFl0K3I+/E73o9lwPcKechAWRBqnDqfIXOwpRdfDFh2qMAzlKMnYGNZsQL2u+FNC+GdO/PxMtnc&#10;WjpKsqbxBnMVlllkQa8I3hTXmDr+OoFwvDGAx2JDeMIcxFSC4ws6L8bWqsLIODeJgRtGchKNXpOF&#10;7nV9/pZo6rpm36PZVy+jha8D4sImGCLxBEFZp6Q2EryxGFSo4RtPXearEez01PxRC8J+I3xBiUF4&#10;C+xnaiNzGUHuDQLgNPrg00zwiVu8kL+faYG8JCNK6BGGpXNET1ZoImuMjcMZay1kz5ElFiS8xg29&#10;qS77/7b8r+++Ub7q5/8dCP7pM0ZCLLSwgCDdOqcdhU+9hAytBipjzHDEa/AR8cMG+v0WCzI7scZ4&#10;uSkiC+ojIIu2zNURBCmgRTHIodC8p+rzbZpTQ61klaTagVhEgrwP6uFdXzN0KEuEwUvgk95gpwkm&#10;L0l6KAbtCu9CvdfeZY12FEYWuok1o5UFHs/vcboytDIU44EED56KC+Jp7nvWFMZEQxjjdEFMoFK8&#10;agrSBY5gtYlKxJpRJqxv1ILYwM81MQ68ELcPv8y5pgQVDEorTYAsywtHNIgiGRrj9GHP0o34eMx4&#10;hDML1NgvT1omUobdj58GDkPuoV8pKZGyxM5zw3/uCM5NGo9LZAvnk7rj1Pjx8OZdpNy9KN66DSkd&#10;++BY677In78OsDuY8pD35TvYOWYMSla9jWgeAZVud5iAoea5ypi/G9SHX1XxqXKMcLe4xrKslczP&#10;5AnCBq8PQZD0u/b8gU1ueeN0+RRdU9uNAzcST5A5oBHpaAjJc6NCdlTQAOmkUZvchCRI0VHWETdu&#10;xqzBT/mJzktnm3RaRGXmkeRddsr1cq4k+X4j/cPXfz4kv29kTYziRuLdEZT50BLKTIKwyvQ+bmUs&#10;qzxmqpzS8xGhZF0cNduRV+Qd+BV7H34ce9r0x99YRr/OmgV/aR7s7/8VFzoMRVHLfjh2/31wnNyF&#10;6KHdyB1yJxxteiG3Wy/8Nmwgrn33OZ/tR4WMC+SzpPVEMsZsqKLxsmLz8H09fFepr5x0jb2qfCVJ&#10;T7boHkno7iDmJh3HIlM+NhrJBI1eLDO7yQIlDiF1mPo91xjCFL0MlfFhHHX7eQLeFOr7cwTMJ2qE&#10;0TnGC6u1CppVFm3yEwSlvTBMNngB1vvfR+tLE+gSN1CDqOMiFhgDRuiiZsSV6vBCRQKuoQkcEdpx&#10;1Mo8xsAfiuOrNCAjboy8T0yoIPvD9BgVYCEo0+mWmhF9oxmct9ZBAbHBbTTCbyaI0mP0ERALjIlI&#10;6dALQTVukJUDhSOVepCfoiJqOh2psRwTmFQkURK362qnylvt+/eBYHUNLtOUVDyNlP0436QNPJoV&#10;br5YFdHeE6Mj0ptxrYYBmY/FILCUQCdjiWTx9Dk6CkeP3JUarn1pRKTqZt6yBu9nofrVolsXzzzp&#10;cQUxeLyyLsy2pqrLnuScrrBFxUK7JdgZbb9dDK35F4gh4MXqfdDMLhYsSTpd4pu0SoywlGGydIQY&#10;pefMhSdNbjxNhZEpRi8ZfVhgkdXhpO1P1oZ1YzPdaVnzYW2MB6/HpmHLmFPwqkWRBEoISmKPNBhH&#10;2IXiCF1iCZf0xVEcHv4cTizYiKCbPkvQjpzZy7G3dS+cuOsu+PfuU3KV9SikvS5oz8fVBXOR2omA&#10;l9wZ519+RfUoghXJhcUrsL/LUBzrNBjFmzYhXFFAwCB45lcixMISkhAWcBGl+DduN1RE8FaUTqmJ&#10;/LmhgXLgOtWK0mCjMqGXmhqgAbu5TxRStDmU54P7UAkqPziDkrV7UbjtIMq/SoPteDGCxTxBFJL3&#10;lNXc/F4PbyldBHJTPuyG4v9jUhmp/rj+9Q9til1cT4ptXP9349jvDETyQjASAPfxfYrOp+PM2x8h&#10;bfN24OollL/7FtL6DEZWiz5IHTwGlUdk1bxKuPd+heJBd8PWZADODriHOi6LV8lyQ2TqRDK/JD5P&#10;2tRlnRl4hfrxWawJRIwVPFZOdAzK+qqCmDzsY35kmqNsqW9exaI6O7HEYMMKXRQr+bmajG6l0YXl&#10;1OvltIE5BESJMCNBQCaYIniW4PgSwW58jB/DGzhRJzaHoFAMAwmBxNeM10Wgl2l2Nc6hwbo1aOQe&#10;AaNPjxr0uOICEplTgxaIR/siCz4N0INDIiuKOGavNtms2GttFnRDOFJr4trq6y7xG0aE5hphXyzh&#10;+Gn/4xqhrKER5WYDXFYCoSzaTmN1WBJxKqYuKpex8g/4EPHwPUnSfdQfeX0ZBK/mm1Nq0oAhDF3k&#10;JZt8/GEQ/LPc4RsKEuLThZFIpJRL817DCasVYRkUTeZn58vJ8BhpCyxoTcSXgdHL6lAoIhhKfJ4R&#10;zsVmXFlDqnzuFhpQE76MlS/Me4ToJnu4n9/f8ZnQscQKi7suYkNmyJLSBujICGuixbX7YH12LXTx&#10;h5BoqYJFVwLNxEI08k50idsTEB+q6cIkurvPssYcyxpzLMFwnNGNZwh4b5ABLmFltVKGw1CR1uk8&#10;BEM/tlCB5uuvYk7yHlSdqlY6P+mA4lBSZTspZKeEraJCZ13F5Rdn4fCg0dgzbgLBSmoyF4LnryLt&#10;3vE436wdrt7xANy/7FFMRyKJeEXoxR7kLNqIUz374FCHDsjb8hfuDPB+F5Hy9CTs6DIc7wwciXM/&#10;f8v70VhYPkE3n8tPmeHx7wZBpRfyyH9OShlFB/5xv4z8p8ETrKVdS8DPn1aFom0pOPHEduwaPB+/&#10;9ZqJA+2m4UzbGUjpPhs7hizAoXHbkfPmQSBDtJ/X+INqILpEjRZGSaXjza5v8vUffv5vt38Euv8p&#10;SYxGiZgTleB31b1J3PiSzkpcWLUOP/Yein09B2PnrXegYt8vPOaCbcc3ODVsNK60HIBzve6A/b1P&#10;uZumTIMRcJd3EywThiNjGIWVSgUYvnQFnuPH4Th/HAF7Dk2SclBtvXw+GZGXFYss9xRlfiRC7G/j&#10;MvGadhir1QJfLnoyfqyiB7NSH8IqMr8l1ihekzWxNQ/Gc98zrOhf0IUxlozx3rp+dK7tIHkohpEg&#10;qaO9WHiNxRogUKTDPHgT2pyfShe4HoxRE2IiRhgCepgjtVG/zIqJJRoycAvcoXp8rQQ6MrzYQ4IT&#10;roeovSnyPzar+f94gyA316rWJvFJKP5pLeAdWBuFMRqcBj3COgMimp4gGIezBMKT/QYjlJ3N9ya5&#10;8KkGpuuMmTKKylQMGWLG9xe8UmVR/fEfAUFptJRhGKLkodwr2NmvHTLjCXyktiFS24ixFvx6E/Is&#10;GhyjEoGFFM4CIo50w84ysXYwoXCBDkUfsQYp74CwtzbdEx31I0a5wzI4Og3xeLTKhIRyC+KDcagX&#10;1KnB0fLvZn8XNPrkFWjtvoIhphLx5gpYTdegM0rYoDBu1iIYlhDAuNo+TDaHWAuGqAisEekePEvF&#10;eJEuwtw4YCnxdjlxeQ3L6k1pDzTI4uiVmF5zNy68R03j+6kYB1RamY4W9jvo+ldrcJCFcuCttfim&#10;Q0fktu+BjIFDEdj3MyXkoaLSeH7Yg3O9RyItuRdOjxiF8u9+UjcK0x6kbyVU5UX27Fk4kdQOKfc8&#10;hNDVVF7rQumO3/D+kHtxZNkm2IoK4IrQ7Sag+IMCfn830H/rpnSEf24kAT5VAVLrqGiqDZD/mEPV&#10;/ihsVcLti5zKf76MYw9twZkO83C52RxktlmCK91Xo7j9SgRbrYAjaSmutZyLM0kzsbf96zx3E9y/&#10;ZSoG5OJ9q1jty5q1Eo1H2tP41D+ipv/jdkOG/1PiH9j5xEpxxyXwZyXzQGWQ5U5l6dPMT77Gj3c8&#10;ik8H3IrCb4XpOeBI2YnTtz+I9NbDcLLvaBS9/x6NjCz/ejQdmRURFJdf7I0sJ1pWBdvPe5A2cwmO&#10;3/M4jg0bhaMjbsOlsU/CveMHypfIS/CToLo+fldxdXzcR7fCfTaMt4ccxgz9YQKfG+tEj4k7kqS9&#10;cFVsFLPNPjyv0fMhA5zA4xItfazmwxPxIYyuE0ULgmcMQVCj7utonkaeb7aWQ0v8GQ1mL0KS6y56&#10;YLVgiCaqaXUWXwxqBM1on6fhI18z2KPJdFtpryQrMpwtwM9whPtP1EbJcg0RFYGaxIifihnOIxl6&#10;uhlKbyE7lN5hjWyQD7dZrMhLSMCRmrXg+OvH1KkgKgJuioz6JWhGWckwJgmcIVNzFSEW9Lv+IeJU&#10;OvHvAEFRjupGSz5ans4bFLy9Hbvr6lGZQAosK9HryPj0TeDQLChpriH8Qg1E55kRlSAJBMDoLAuc&#10;ZIK5awwIHm/JAm1D5UhkPnh9xEChGkj9a2CL34oWlQYYvDUQH4hB7aCm4p+ZojWRnPkUEh/dAC0+&#10;DZpegkfaEG8tQYzBgZpaGF1YJo/UCmNCjBuTjHQFWPjPUhFkhf/nCYazCIDSe7+UFZjMw1xLEJSp&#10;cWsNAbxhOoHvnk+n4lMsAQ+8NELpWBUQDHorEK5ykpWxnrYXI3/ftzj36EMoIQgWteyKs2QARZ9+&#10;zoKj9fOanM+/xfe9h+FM93640HcwKuatRDQ9Wxm1BFZAaTFyJ07Dri69UfT5u3xIFWCrQFlKKqKV&#10;wh54K7dMw6IrJIbA6/5jmzz7H5OCpBvtNNVJQDAgvdIOKgaBPvfTE/h+4FxcaLsI3pZ0dZpuhKfZ&#10;BhS0XIvSlqv4fTncTJ4Wq+Bmqmq9ChfbzMPe3rNQ+v5pxb6CZGEyx9bPchA+LqoqSXLwu7r+Ad39&#10;x+2fAe+/S9ILL73IUZkTThDjV9VZEZBeC2Yg+5vfcHYbga7SBu/uHUi9jQDY7lak9LwT195leYYd&#10;LGcPPYmQiopdSQB0RlmuBDT7D7twcexrPPde7G89EIfb98O57oOQ3akfcpt1wpkHHoHrwhmyahfN&#10;LEDXkMKIeBEOulTbqTw/47sCzGj0PRbTC1pHj+bGFM/1Moialf/iGC+m0fuRAMETqOMTqOsSmn+C&#10;LoSnCHpD46Koqw9CZwmrThJN4g7qyBC1DJhbf4DWexYjNtKctCMWZn8dxHgtkNV7apYb8HhJLRIV&#10;iTJDEPQS4IK0W7rNbtRFxNYKpR+Y4J2vR/R12rzMJ56vwTefJGdGK3j71oadXmJERy+RZKnKyhRn&#10;xlWjAZfue4iCKqQX4IRHWBYJsYCerEknSxhIVfsfA8EbvTUyQV2SPCV6rQqp996Ds1YCWLyGkMmI&#10;iJ6sT7sFpXxB1wgLGWAcwrNZMnMokDlm1ggmFC80ovSjmkBhZxpLE+Y9gVnQUdk1sqQYnEVj3G83&#10;weQywBSqj3h/TVh4TIvq0cg/CE23LYZW/zsYY6sgMRutLNg4AmAtXRlaGpy4k+RzHGu7iaT+kwxR&#10;1oBQIChzLF+nuyzBKRebolSeMFZReSRAwjrWhrO1q9g25Bh8GXxX6UGMUrlFAUX04oYGpEQiKDh0&#10;FN+/8ArCx08Q6a6ifNF8HO05EKltB+ForzuRt2IDojaZ+gRc+Phj7Ow9GEXteiK3bSekPjKKyrsF&#10;jryTdItL4HvrWxzsNgAXFs1hgZewUOQZLGfRc+lRIBhL/wDhl3n5HwroX7jJUyUYgcQUVO1aTNJA&#10;/Xfw4z/W3rLymqyjTLxGwZensXf4EpxvvQB2AmCwySaEm26Du8lm2FtsQ1nbTShsvxYV7dfD2Wo9&#10;Ak14TqM1cLdcg8ttFuLAgIVwf0VGKE2xZFIShFMFQ2BeJN0AQrVJBm+kP7D9M9j9d4nWROBj+fPd&#10;BBAV9tNopANM5iH7hdJ5Aij+9Afs6zcamS1H4kKnu5G75S3qso1Z98NGYZTx+hIapthbpCoHl9Yv&#10;xYHBd+Jky4E43/5WsscxuLpgIfzffYnoO++i8J5H8XH7Xkj/8BPVySTlLs0LUbrH4ajMAw+SIVfn&#10;57dFlzDTmKo8mNXU5w0Euy0EQanQV8X6MDemem2c8fSOZHGmZ+ntyAJiz/EcWVK2NV1gPT0oibBk&#10;sEj4LS8StHK6yOfQaPLXaG4bQcu0QB+pgbiQBFnQEO9NRFKxCe8QGMMh3sRDAwobWLnr+M4J/EyC&#10;Y389VC7REJxuVBHjwe+2BQTCRY0ReZQkiZ6juMMBsxU2gqDTqKGS7PBUw6YIHPqN8ibY853Vgi/U&#10;fwnvJm2iqpNPxlP+u0FQFEIBHzcBwxBrNtFEz1e/IaVxEzUnOCjjf3QsAY2usEY6THYYmVgLwaUW&#10;hIUFzjEiPI8scIER11bq4T3cmLVrGwSDteGP8Bj0agR6abQJ1pFqN62SOGcaYhQI3kQAZFGE6qJ9&#10;+guIGfYOjLpsWK02mC0RmFkG8ZoHDbU8DIwrwVOk+hJiaLK0hehk0SQCoebHK9y3iBXXMmGAFioK&#10;03K9hCsKYYnZjZn1DyPvW6IOhej0yOASaYgVGCT7i7ImphzK08/jy0cfxa8dhyP74ZcROHqGsnAi&#10;54cvsevuh3CkdW+ca9sbV6a8AM+VNEosjLKvfsGFQQ8iM7kLUnslYdfgZjj58FBceHos2cOjONhp&#10;IE7NmcUCkXkH0gbEIqF8qe+KDUVZSDLmT5jQn739s+FL+udNSt5OJalkDlzMg4w9VAyZwCSBVtU5&#10;zHBElJaXBzM8OPTIJlxImgdvi7XwN9uIqpZbUNR6G0qTt8PRYjuKW29CZqd1yCUIliVvgKf5BkSa&#10;bYar8WoUtlmNQ+3m4PiYtxA571W9heJiS85EVYURCxBetwP1TGUAf7Z4qPMCgio8F28uDpAyGmai&#10;hH9K5KERsvTdKdj3wATsbzEU5TM2UFgCgGTu9CQCAR/dRp9qCgxfvIasKc8jpVNHtfLi4W6DkTd/&#10;KXxnWSEGy/kEIj69jU8mTcZ7d45B6a9HEPGH4OC7y9jPCN1xv9dNl9xHIBRQpZeQE8Xb/c9guu44&#10;VsW4sJ6kQNq4N5IYrLF6sCwhgBnmCCaSBIylnk8kUL5Ac5Q0TthgzShqGaqgk7nEZIQWnmfVVdGe&#10;vLA0OoSkX6cS1hqR/xlhDdEj82lIoJcW6zHiKacB11Cf7JSsImQg49WoJzFwRBsA+S1QucUIt/QU&#10;0xUOz9PUIu7ORQTN11sj2DEeHgKfx0iyZDWrWINBg4Z0gxVXZr5EuZaxzCk1mVBMOxAQFP0LSw0r&#10;ESquF758iE6oov9XgqBsYhwyx1FA0KtC/HqRNekFnDKQ9sYyEcXDEr5WF08WaEBl3wQC380ILCBC&#10;yfS4GWSLdItLFutR8B4ZY0ES3+AWuIO8NqKjMenhpiBT0R73lDZAjKs69HdsuCYMnlrQQglo6BiC&#10;ZutXstb6jbWVBzGWchgtAZgo55ostI7GEtxXoxhj6QbInOBn6BpPJPDJoukvs/DnUkGWS3sJj0kj&#10;8nqLLGbjwRKTDS9YjuHX17NUW1Q44oHNV0XZC/CIyVdStm7KgC7e3r348dEHcaDnHUhNuhMXh09C&#10;1dey7gRr+8uH8cu4h5HetS9ymrfH+TtHonL/TiU/777LuDT+dRzt3w+XOyahvG0yMtu3x7HOfbC3&#10;ywhc+fRjFpwPDgmwKeGTmY/qjhBeLO1w0gb3L9j+GQAl3dhu/Jb2OBmTKGMQ/VQyyY7U0mosnwIo&#10;nifUVTSSepu2Zjd2tX8DjlarEG24jkC4BXltt+BS56241n4rqlpJ2oTiNutR0mYDypM3kS1uhqMp&#10;wbDtNlxLXo3zvdfgq7avo2j78er7kg1G/cIEql1iAUH5VJtkWeT0J4tIxluqZQPkn8jlusXJsB/h&#10;+ZXc4fCwluJWeOoojs9dQeqfT5lE4PHTumQlNbscj8B36QouPvkqcpv3QH6rzki/+z6UfPFXRN3F&#10;LGqyHlpjOOBGzomTeH/aLJTuP4vqqNRheuIEQt4vKh0rInyJhBOQuS7UFe7K/5sdr9X5HMtq5WAF&#10;PR1pH9yol9lPDsUGF8cCL4kdsMJ/lnYwlQA4helpguW9iVF0jnUiTpNFx3ww0TMy0JuqQeC06M6j&#10;7rMb0NQ+ipZogSksqznGoSbdXi1qQJcqHT4P1CEgN2S+jCRHGmHcwGzT9j3J8O2ogyJZnW4BWR8/&#10;XQRB7yIrML8Jwg/chKJEAiONN2C1kEAxQ0adwo69ndsilMX3l/FDQgQoRmHDasEugTcxjOv2cL1I&#10;qote2cq/kAkK+AkIqiSGcTENp5NaINdAFDfHws/MR2U9YX7m1eILP3UzIstvQVANiTEhqtYNMSF3&#10;GQW1txYf3oyPlXDdFJBEpgjHsGatjy3em9E+Pw6JgVgYKFQTayAtYkVMoCm6pr+C+IHbEafLQR2y&#10;OwvZm2YOQU8CWo9Mb1isH+NqujCBrrG4weNY4ON10hboxxss3OWs+Vbzc4s5ig1GH1boJFhlCDO0&#10;K1jSfxe8WRQgha64X9QFtZBOmFIKechSw6qXFk7ygktncWHVWuzuMQrX2tyNSx3pAq3fzIN0b8vO&#10;4fSLU3ChdSdkJSVh77AhuPLux1RoHs53ofzdL5H1+CRkDxiB1D69cHDECGTNpitYVq7Gp9lklT5p&#10;iOdjZYiY6IAqXLH6/6Z8/k+2G0D3z0nKW9i/sP6ozMMTKiN5kE8CtMqYj4Dkll5PXsM8KgabFcCe&#10;+zcjteNSuJM2IHDLOlSRCea034LLnTfjWodNqEzaSOa3Hu4W62BrVQ2C5clbUNaSx5I3o4jgeK3b&#10;BpxsvxCpE95HpKRaGFFpWAuqkWLMioAh94lQxCCks+ZPlo80wktTvDBCZSj8GuKzXGILPC7A6Ffu&#10;KtkeNTngphfhphAkiKvMCZYF8t0UVnYeMqa+gROtByC34zBk3PEw/Huk4vSSJbrhCFLjZFhImQ9l&#10;e07BnnJByThq88LvslPMHiY33MUFOPXXv2Hf3JU4v/FNoKIQBQf3oepkFna8noppcXuwyORSQ742&#10;alGs0hxYTTa4Ii6KmTJMRnOSGAToFYEuMTCBQPl0XBB3JXjQjCAYo3NBTy9JM/hhNXqQYCqEsdU3&#10;aPPLPNQNdYCBdljTk6jYoB6xqFlhxlRHAi6iFXFJhsnQ3aX3Zg/T3qMtEblMfFinoXyJhshC8QRp&#10;63P44LnxiDzfEAVt9Ci1cp8pFmFNAivoEbVacTohAUXbxJ6kM4n6RfFLkvKQDhJVEKptgmXA9G8B&#10;QdUbTGOQCd1h3li2q++8iRN0g10EQCfZn09fg9KzwkdGWN6RFHdWE9gW10LkDdKvmUSf+YmommdC&#10;6VYDIplN+czaVB0d80ABycr3dHUlVNaTRSa0KraiPtmfRQZp8rj8a+Bpj9bbZ8JY8wfUN3lRU2+D&#10;3hjgI6MsODeam514kFmYzBpsEgtbaj0JNjneEMTzhpD01GM1s7GO39fLmECDl26DDStJ/RfFZODi&#10;ZxKslHZN+VbxHe1RmRpH5JKJwcIOKSOp08X2pQMg6q5Azl/fw8lht+FCyy5I69gLV18mjc+8xPNt&#10;yHxrO04PHoJznXtib6++OLV4IbwF+dWlVuSA/9QFOA/tg/fkMaDYqe5dSLdJClqCs4bphskatjcY&#10;iAKZ/6Z8/k+2fwa/G+n3Si8cRMjhQ/kvaaj4IQ2BE4WIXKwC8nyIlhOGaPAyhtElowV4P9/eMhzq&#10;uwaXuqxDYTJBTgHbFrq/G1HUdgOZH/clrSUIroG3+VpUJa0n6G1AAZliSZstqGyxEe7mG+FsupoM&#10;cg2Z8kzsXf8hAqUsC3kAGad0zAkAKhAUwQhdlvQny0ea4enwUzelTHhzFn61MUo2mIcgZcBfvhAB&#10;kAqidIPZCHkIlDyvhBmOBN2oXLUZGa3743LXATg4ZiwCp88rZuuPBAkY4lnx1mT/IQeZp1MYnx8e&#10;t4PMO4BAVNb6k6aZStiyz+KnZ1/CgWGPU6dGI/jWB/hw4n34YsUr8J0PYnWnY1hoqSL4Vc982kgw&#10;W0u7WGENYImwQdVGHsB4MsVx0kkiIydMdoyNd2KghexPc0GzRGAgnunNlTDGFUCnP4KGk95GUsH9&#10;BD4d2aABtdyJJCX1YXUnoG+pCT+Fm7EyILHx0xuMaMQUMyKBm4hC7VD5XTxyltLtnWNBdAbZylwN&#10;UekpnnszXHfVQUmchpAuBmGJOiWeJF3jbHqXZ+95kGRAOpZ4W8EnIYCUuVhI9bwnUYbqv/8iEJS7&#10;qX6Y6keJjtEHCIg7QuOU1fR3PXw/sqQd0BwHn6E2/fk6KnhqOV/KdXdNeJY0QqUES50dh/CsOERn&#10;WVE1VwfHD4m8vgXzGs9n6/lSBngIdsFwI3wQaoiepTo0rrSgQVUC4mVgNP+Z+K991mjUuXMdTJYM&#10;xOqdpOrF0BHgpGcrzlKK7jVseKImazjKeYrOz1rOz8KWaLsBTJexfzIchtnZQCa4kcc38Pgmqx+v&#10;a+n44ZEyhCuE6flVx640OQSjhKCwDFJmMYhEq/inpJLujbggIjCBrVJUHvkaKWPuRXr7PrjYtCfS&#10;xjwLx0lZDySEkp3f4/wdo3GxfRccJes7OuVZ+I6f4rFqMiV3UJKm3KtYwOLghGRQqMxmYGErFqJY&#10;TnURybl/5ibFTbNToKeeIxUcFShKow+R/anKVnaVB3HipXfxTc9XcHjUcqQ8tA6/jV2HHQveg+Nq&#10;KaJkYTIAWG5T8c5ZHOy8lC7/WtrAVlQ2XU9XdwuZ3kaUkuGVt15DEFwNZ8s1dJfXoSKZINh2PUFw&#10;g2KA8ttJgAwQIEM3L0d2y9n44b65CFwgpAjQikvIvEboEvpIPaWtTs2VVuSA7yL/5D1uZJ6peu8/&#10;qPcf3EQ24goruQgtF/TjT5GXisgt1Fd2SluoTFvkMRkNE6DLms/nZ1G7PadOIGvQA8hr3hMHR9+K&#10;/BNHVLnbqWTEPMh60tK6FKAhOrlPvIErdBvKWfpiyhFXLvL2fYZ9K1+F8+he4HIBzoyegowRE5H7&#10;5It456EhSD/yVwXQpzfa8EpsKpYaQ6qDZJspiLWGSqwwObFKArpYQ3ie+8aSFcoCTZNJIqbq7JhC&#10;9ihrbt+kt6t1iw1xIYJhObSEEoJhNswtv0G7H15F/WAdWqsGq6cerL66MEXiUKdMh8XeuqgK0iV2&#10;yVQ6Hd/PgpAvjkqeBM+5m5C9ngxxFg1wNsFxkYEeIV3kRTURfq4xSurp4SELDBF5/cY4RIx6VNGj&#10;PNU8Gc7jB3mvCDzS1EIuIuMlpYNO+KAqiOt/pRRU2Upx/08g+IdmjKgPfpHCZS0lo7PFWGWurJRc&#10;mK6IXOXfswMnGjdBlZnViSmBVJbJkIBiiw6XWxLZX7oJoXm1EOZLy9ohsu6A1ALuJQTNi3XhwC2w&#10;R4j+QTPZRixsoUTkcd/TbjNqu8yoYYvHzd4E1R0v/24Jd0Cn91+HJf4grAQviRSt0wdhJAjGG11o&#10;YijHbbXCeDyWNZsxjCnSA8bK5jm6BDNJ/2W94AV0CSQIpYQd2kRwFJdhocmN1xofRuHhKiUC6dlU&#10;GiqJgncGnQREOypOHcGpadNx4aGncG3iCyj8y18QyDpLSalVguG5egVnJr+B4z3uQEqngTg6fASK&#10;vnqHtloGz5kjyHzoCRS26YOs1n1waMSdSNm6Ho6qIrJOAp2XDJvKr9b6EBRRW7XZVpvuv24TnVGq&#10;JCAi7y6Mh3kR91dCTXkL+f451IByktdlx7A/aS7fYTWuJa/EnuRXcX7BFwhViZaIl8DKkZcXbDmK&#10;PR3m0/1dA1+zDUCTzXA1k/a/Ldy3EYXt1pP9iRu8nm7xBvVpJzOsSF6D4rYrkddxBfI6rERh+5Uo&#10;a8OUtBxp7RbA9XUGQUYGDZOhSvRlu5NZro6aI4ubR6jM4qoKS1cLR1F/pZtaHFeZQij8Qd5X/flT&#10;xVp9M1V0IkwBNQJgMc3VTd3wbf8YuQ0HslIYhHNvL+fZIVTyXIm85uSnBJEhoVRNCh6fdKJ4qVVO&#10;uPIyUPTFV7j06vM4068HXek2SH16EkLp+di34l24f01F7uYPkPvd57yTRBH3IJwfxabRqXhRd5ke&#10;ThCb6O1sNjuwymxXS3ZKc9wr0jliCkBY4PM853VdRK1NMi4RaB/jgtFUDKulDEbalSbLUsgCZTGn&#10;0XLqSvTKH6o6R7RwnAq4KrNIdEENQ+0GXAq24MvUQ1XUgmzuD0ZoYJ6aCJU0QMnfCHTT9QjNt8C+&#10;1IjKZTr4F5KRvF4fVd3MKLMSJI0WBLREBHU0XFMczhvNuLbsDcrLznvROhVY3QA9qdiU5l7/fb0U&#10;pGz/j5kgN7m96oamGySumTQBiT4JGirGwKuuzpqFNGsNeONiEdXHICogyIznx2oo6k+fc3YjhGSF&#10;+lkESRkbuCAWvpl6+N+mYMpuYj1XC64o93v1CHqtUIuoB2pjQIWGOFLsRNdNiA3ESGsg9GEz2hQ+&#10;gLqPzodJfw4WykgzRckCAaPmQR3WZD1iA7g7MYwnLX48Q5CcpJNe4eo4gfP5e2mcG4vjfFhMcJRG&#10;4w26MNazRnzVmKaCpIrE/HQ9IhK2iKAk7TmyJqo4pIG0szjw0KM07G443r4Trib1QVrSIOy5awxy&#10;f/mJNZSD1N+LcHEFCpdtw5ludyA3aTDOdB+Bi4uWAFl0j7/7Chf7DEFelyH4sX13fPHqFNiqCkgw&#10;KGv6TRE+T6h+tXz/jZs8TtrSVHuacJ7q6VzUISWTE3/5Gd89tRq5c39G1dQ9yG6/DqXN1iKv0XLk&#10;PvwpWQnlw0sLqSkyG0YU0rn2GDIIXPlkfOUtBeC2oCJpK0pab6a7uxFlZHpVZICVdINLW29Q7rC9&#10;1VrlIpcTYIvarUJBO/lcQ+a4luevxtmk+bg87xeVJwndGJA1Wyi3on1nkbU3VT1YlF4IgxhCNMBf&#10;Mq6IIChrIVe37f2rQLD6dsqE5N7MmizwVEXLEZ6aNXsFcpuPRHaH4fDs+JYnMbPiWku7r7i/NECx&#10;QZU3ux2+Pcfgn7kB14aOQXrbAchL6oHSDv1wvGt/nHptJoLlFSjl/SWwms9Do6TOBiM26g91l7e8&#10;+JEdr9RMIejZsZ5EYTvBb4XOg+WmsFqpbhZ/ywyqp3VuPEc7eYU28jJd5+PcE6EAAP/0SURBVKeJ&#10;SYNoQ/UIgFZ9OcEwCE3aB3muZrwES7fl6H5gImp6GpMNJuLG8raGiB6tSzR8WlWHutOMAG9FvgJB&#10;3tRFLPA0hPdYLVTM0+CYo4dzqR6uJToE5pONzKqL4IO1kF9bg9NkREiLR9RoRUhvRA5B8fBtgxAt&#10;zxCNFDhShSwmUk0OlMSUzv3pICg1pmqXkjEaFLZqnOdPofryjHBZHk4PHoFMLQZu+vARWc9PnwiP&#10;waxC5fgeakCK1RzB2RSAWnnKiMi8WJQtopu8k5w80AjuiBEBJSSyRmccWWBLLLbFonmxhgRfbcT7&#10;m7O2kcXUDWgQ6YAOP7wGXZN3YLXmwiQuMG+rl6ExOieaGdy4sxbwCFngOL0PEh5LOkKk0VfaAhfR&#10;5V0e78aKGAdW8lwJlS/BUhfqs7Cg7W+oPC1DMCLMkyzwbaMAPDRsvxriAJcDma/OR1rz3qjoPgBF&#10;j96Fy/fei5Odh+IoWd/PA+7G1W3iikhYe9JHtx32z77DuSGP4XLjYbjW+nbkPTAemU+Mw8WBtyGj&#10;9224NP55+NLO8O4ROMisZeqo2MW/HQBlEw0SBaDSSO0q610IyLiEFTJf51b+hF86vYzTbWfjdPuF&#10;yCK7q2izGddaroZ9xjGEr1I/REy8RubXOq5UwfHk17DftBIlZHn5Hbciu90WFLTZSiDcQrd4Ixwt&#10;BfgIbq3XqvbB8uR1ihnKWEI7wdHG7+ISV/B6YYoCknmtl+HowOXwHipSyl1CZiDiPjH3I3zaZyrd&#10;rT0IXuMO0WNmPeL2IeIT7a4ezVg9lvE6CP4LxCy3FBsVccofaU6QSV5iYZnr3sSJ9rfhcpthqJq9&#10;GMU7diPrAN08mR5G+xIaGCouRM633yP1hRk40f12XG4xCEXDRyFvxFAU9ByGA12G4uqKzSQQLB0C&#10;fDnfJJNvJcNIwy7y3CjvQUUSdzGUC/z1/vOYYU7FGlb6avA0K/3VdH3XEtSkbfB5MsHHpZNEAi2Q&#10;DcpwGWk/v78m0DnGg1ge0/QB1emokwWaTNeg1fwAtyxbgNau26APxJMFWqCFdIiFFQ1ot88VmZmn&#10;FvBFSI7oEkOSgyQo2ACRgqYo2WxA6Vy6wQt1xAMDSRKPza6J6CuNCPQ6lJgInMSSqIEgaDCizBSD&#10;AzfdDNevP1COUcX2yRWuY5VIvLogf98lP/4sEKTu8wb8Ie0cfKqQBDsfKgtLCjzaf/sBqbe0gkOL&#10;g1vT0w2ORZi+fKWJL9KSL/YcafH8hgjL6HAZk0Im6J9pQt4WMsHsRsxoXYT9GitqSt5JEPTURUqk&#10;OUYX61HTLgunJ8ISaEwAtDLVQFL5PWgyZSX0xrMwxdpgMNAVNpMJkvUlEgR7WkNq0Od40nwZCziZ&#10;IPgMPyey8F60hlnoAawkEK6hS7DRYMMWUv91ZIczYg7gl1kyPosGTKrrV29Yxfd10xmRSB9hnP3y&#10;W/zU5VaUthwEW6fecM18FqGUr5Hz5hqk3vkQjrYbiiPDHkH5T7soP3F/ZKKVC+5Tp3Fl3Ku43GoI&#10;Upv2xsX2g3Cpy3CkjX4cOHaGtaODACg9ihSBTKO6Lvt/+yYaJOM96IpLW4s49zJS0SGFTmQ7N/Mb&#10;7GvxMoo7rUZW99XIIUOzydCWputwufMapD/xIa4u/gFZK35GzvRvkTZyE8pbrIK/8QaUtaLr23k7&#10;Mgmaha23oqrlVjhbbCTYEeDIEovbrmZaQ4ZY3Tni4H6X6hTZwPM2qSE05XShi5qvgqP1KuS2WoDU&#10;uzYicFJazbhReS889xFSW05DarPXceGRd1C2Mx1+mWlDehr1k9kTLMX9lFak35sW/gWylltKnsSM&#10;qq2SgBuWgc0+BC9cxJGHn8HxTiOxp/1A/DplCq4dor7YS+A7dRTZW7Zg/9iJ+HnQSOzo3h9ZT0yk&#10;q7gMuVOfxO4hnVQ0orwPvqLHQCjnA6Jki5GQR0UyCrDmiZJNCoMPkYbKgkVi/Tnf2PB67V+xUKuC&#10;rF28lWa4irayloC3kpzlNdqFzCEeR1uaqBObkVEUETxJ3nJnbBQ3CQDyuAQk0RvCMJts0KwXYL1t&#10;O9qeexaJHgmvFQNdJB6WUCzqOI3oVqzD56H6FH1D5oEsJcoHu/Uk4/QS3Y1R/kM8ChbT7ucRHGfQ&#10;C5xpgJ/kKDz/FlSMjEVhHI/pLGSBJhV/wEUwvGSIR/4r02mgLlpmVDUfKICifG8Yzb8EBMX9lSQ3&#10;EwoovYQqqoUUc9SJnFkzcclSmwwwhhm2IGyOgctoRAFdYfugGpRwC0Rn10B4EY8T8THXBMcMA/K+&#10;SWQl1orMMp5CooA8fGmPLKTeGB96mqAlKbU5qIMpYIA+JPFiatMdbok2KVOQ2PkDUnQnGaCdNZO0&#10;CYZJ0e1oyH23kVyOZeE9R+b3AgtZQPBZKVhzBNNYoLJw+kpDFJuMPmzTO7CV5yzSbFjZ4RDcFz3M&#10;j02FMFJdnEHpifMTCEJKBqWp55E+j4A3YDTOde6B4z3aIeX5h+A+8h1CP3yDjLsfxZEOA3Hu0WdR&#10;+dnn8Oem8ypppSKwuQtR9MF2GudYnO11B/b2vhWXVq7h4SqEWKgev0+dKUCoGMp/YpO2QBn+QSoq&#10;zfAO7pL8iC0JCGZtT8HhIatwvsNiZHRejoJWK+BtuhHR5ttR1mQFLiXNQWq7GbhKplhRfxaCiYtQ&#10;2ng5riWvQhHZXHnSZoLiZgLnmwS1zWR3G5ULXNJ2LQFwFdNKBYTlPFdYoqfZZviabSUQ8jq6z1fb&#10;riP4bsTlTrxv++XIar0AJ0bQVd5+HKE9duQ9+inKmi1EqPFKpDeeiW0jpuLiD0co42qJqqYdpdzy&#10;QtUKfl3N/9RN7vn7E6QCUYZIkKKLGgm74b1wAQWL1qPk1SXw7d8H58/f49qM+Tg3YBROdeiLUz0H&#10;4vjw4ajcSP345TtkPDcRu7u0wdE7h6Pi+19lVBAKeFuXtFOwAoWHXNBRirCDgM9jagwnj/vCHkSC&#10;PF4JfPr4eUzTrmAtAVAWC9uol1XqfGSHNEnayxRrEGP1HoylvUwkaXiWQDhBF1XT6doTJC0CgLQ3&#10;PVmkmbalNxMUm/yCZttnIdnXhixQFuZsAJMnBjXC8Yir1PCKKw4V0abMaCzfmw/yyQJpMg64Pmxn&#10;6yJnLdkeXWK8TpCcYYRrsRWOJbXhHV8XRQ1IqExmAiHB0cikN6OMzDCn+1BEr12lXoZhEwELCF7v&#10;HFPiZvrTQVA9Q74I2kqjPd1iCZxaKbctzsaJgUOQL2sIy7hA+u1+swWVcQZclYWWH2oCvNGQDDAW&#10;oYWkvPMNCM7VoXgej6W1pF01Y0FSAEEREAUStOAqmuKV8kTEVRhhIvvThTToWYtouAl1o0NQf80c&#10;GBL3Il4LwkyXV8faK4aFZNaVsrA8GEPcHc+CeoGFOJXnCAhOZmG/ShBkNrCYj5NJ5Vv1BELS/M1m&#10;H8sgAz9Pz+M7SrtfGak2RSlrhbikAz4CG12Owms87qEkvB64Uw7gzNSp2Ne5J4526orj/fugctF8&#10;RFevxKWhI3G2U1+C5GBcuutxZM1bjKJff4Sz6DwLhb5JeRbc+3bDfpAumy2fz/NStKxQpBz5SFHe&#10;66L/t29KZ/j0aleRn6xdpdgl9LxCwyKm09SSrwvhevIr5LZdgco2m8jy6KoOehdn+yzHnq7Tcbjr&#10;DJxrNQvF7dbg0t3v4twD7+JCu2VwNF+LwE1MTbeggiCY324jcttvQEG7dQTCVSjl/RQbbCPthJvg&#10;aroJgVZ/QQUZYXanDTjaZRncS06gbOMx7O4zF+fazkN2myW43HIRcjutR6G0USYTRFutxtXOq3B2&#10;zlfwXJAefL4LwcgvzTnydkKhCPbSayxjXP/eAfXnbSJFBYDSfkQhygBzWZW6IiQVK2uU4iLkzF2D&#10;E/c8hVP9R+NYy17IaNMX+d0GIrPvIJwdMADuV15C7mOPY3dyR2Tedj8iX/6k9KSABVXAZ4hhw1WO&#10;4s/eR8qs1xDNy+RryYiN6mPuqDTiFLJgPbj2jQsz657DMkMIG0gCNhLotmgBrKadEHvwRrwsNUs2&#10;qPcR/GQsbQjPa1E8R3sZXCOK2maJzGSDSR+CkbilgrDGp6HmY+vQPW8EEoL1oAVqIjZcC9ZoDX43&#10;YGSlHqdCtzAzdIHDFgIJbZwus1umxdoaoeB9PVyzeLPXJL4gydEyAt1yur/EjMr2JrgkkoOBniNB&#10;0KvT8fI4ZCc2gfvbb/h+AYIgAU4MRgIuivJy46v/ySDIJDeVpJDWLyAo66N5CYwhuHf9htSbmqJK&#10;I6U1SHhsEzxmo6KyBa0tiD7fkghfB+F5RhVMUWaLuAiCpVt0CJW2oF1dX0UuSFSigFyRmvgt3AjD&#10;iwzQOen+hq2qC16my5kCLZBUMBGW0Wuh164iloWpl/WDCYIJZi9uMlZhaGIIT8XJzJAAQVAWog7i&#10;GZ0XL9DdnW2KqiExq1gTqvVCWMCbjUEsNF7DotapsB2Xd5SOH4f0+cAdrG6jU+JIL8DPj76CU/M3&#10;wJ93jfJwIOIsQumHn+LYiHuQ0r4HUnv0QcFtd6BwIGvw/nSZuw7B5aSeOJTcE/v6jsTue8cg5fXp&#10;SNm4DuUXZViMrP/r4vOotCLbG/7T9cL8T2ySBXl39dbCMqR3WFCQhhy5vhB4wBZG5tfncHnYKuS1&#10;W0KXeBUudliJisk/w/NtLo5v+BG71n2J8+8fhGNHPqLZdKxP2XB85GpkN5qDcJM1CDYj+2u9CVkd&#10;JcmYwA2qE6Sy9QqCIV1jGTqTRBBMehOVdIdzyBT3d5yPAw9tQ+QCKyLpnf7iPPY+uBlX+m2APXkj&#10;vHS5y1usI1huxJn2K1A1noBxhvmXRk2SoYAvrCbgC8Crph1Z/oC/FQjKy/+Jm+iMYpzKHaWLygfI&#10;CEJHRAhEkNmX2SB2nN+4HbvbjMThTrfiwJhHUfnhFvjeXIOM/oNQ0bY/00AcaNMDR8dPgDflsJo2&#10;Jp1O0kwhIbW8e08jc9o8nOg1DL9164erH25HSJY+pMVLz7ib+mVHPouRQigDPnzwMt4wZGC9NUQm&#10;GKQdBEkIglhujio2+LzBh4kqybrFQZIIEgli1N01o2hJEKyhlcBiqlDD0Ax0i/W6YhiS/4YO341H&#10;I39nAl8NWGXVxwA9N9pusk3D29661KnmVKd45p/ucFQHT9TE7zfDvsMK+1wa4xuxasicfYkOZSvI&#10;ABc1hG9YAuwWDT6dngRSmtmYNJIkja7y9Bl8QQlFQdIiFZjYjQKpfxEIqrvyZqoNhSwwGJa2KzEV&#10;1jHL1+AK/XQvQTBi0qn1Q51mA7IIgqWD6xAAk/hy8QiqkNp8ofk6VC7QUPkd0cjXBLZIDQqEtQDd&#10;3mjITKJxM1b766BJoQaDryYM/C5jAqXnqaG7Ozp8vRxa469hNLlZQUhjrYfYG0CsLKJuseM+1RYY&#10;IfMLYAprrAkESAmXNc0cwnJjFOuJ1RJufCvl/iY/N1EZXjYexJdTLyivVULVS6+wk+9Jzsbalu9M&#10;qu1c+QEuNh+BY22H4ftJk3Al8zhsFKvMlXWlnsOlRUvxY68hONW+H0q7DYX/zofpj78E54uvIuOh&#10;J3Co/0gcaTcUexoPxOd9RqFgz36Eg8IAhY3wGYI+koQ5qC7F/8wmxS46oDwLaf4Qv0sAg2AR4HeJ&#10;F5mdkYctzyyg2/8KrjWfhcst5uNE67k4dgddt1SijbwHN3ULJjWagF/s31zCsd5zkZ28ACVJq1BI&#10;4BMWKGywjCAmYwQdSStR2mZN9RhBgmRFmy0oab8Rpzsswg9D5qPoe5aT+OgEQVo4cDaMwkk/ITN5&#10;LSpbbEVhm6242HkjThAEL/TfgHNj30H2u0cQyuTJzJBEaZZBzPARSD2EJb7T773Ef+ImQCt9wRJw&#10;V0BQRCLZlTWfXUEZ5iyrE9IsyytwdNoSpMxYCG+2rDFThcCh73FlyEjY2g5VMQgvTn4Fvpx0XiHE&#10;I6DYnePUUeS/sRSXB43BcZ5zuvNt+KHPCPyy8A2EfQQ8Ct3L95Nq1k6BSZOOFMblT0rxao0fscxS&#10;Sg9IiEAYawmCq40RLKZJTjeH8ZzRr0BwPEFyMonEFD2Bg0ywjyWAhloprNZ8aHE+2mBUeWOa4TAa&#10;v7YSbSvvhSVaG6ZwHIyeWJhCCahBEBzviEU6QTAQqU1TMhIESYgCGmVEcnSxLiqWawjNjFNrDDkX&#10;abCt0BBdWhfRx25CcT0DbHqdmoIb4WfUZEKOZsa5wbcC+RJjUZpswtQvFq4oG7d/DQjK1fwtBSuT&#10;lf3R6jgqUXspsh56GsUaQc6sh5eoLY2YdpMe1+oQ7R9uCsxshugcKwIEQS/BT0LpVEn4/DPxNJZ6&#10;VIpYOKN0o0OkZ8EauEgQfNJpQhyFFxOsjXhPC+iD0vOkoVNFLzSZtB2a5TK0mAA/SwiEftZMMk+4&#10;Ev3iXHg0gSBIAJQaTMYHPs7jY8kWZ8ZKGyCBj4W6xRCkGxBV8QIXaBWY1Ww/So6w9qSBKM+FQvMS&#10;oPKVgPneFy4jfcQDKG3ZG8V9hqFq+wb43HmopByqRMAipio38j/7DkcfHIcjHfshvesAZI64E7bl&#10;K4DDB1lj70LlX95D0eKNqNj2GVDihp8swUFQkR49ZSWKMQjJl9Y42fnv3+SpCgCV8vALASMc8cEX&#10;YZlHWeoeN3w2J1zpRQh+ch6uebuQM+4LHB+1CR/2eQlXt+9kZUI5ugkBVDwPU1U0RNLCF6SIKz4+&#10;jX2DFrCyWIi89mvVgGmZI+xsvhVeskMJoVXeep0Cxvy2m1DafgsuNiXI9luG4g/OKON2+amDlQHk&#10;/pSKlMnv42KfDShrvZUs8E2659uRQdAsIJPMT1qOH9q+iG/HLIMvvXrcp/R2K4wW9hCkRrP8ZAjQ&#10;dfv50zbpVFKT+6USYblKRSDtvVFZSMklLngEtqCT4iW0VVYiUEWXPeBC2bdfIOXBh3Cy+2Cc6jQY&#10;+a8tRvRarioOceS9R08if95cXBg+AGfbJONc22441m80Lr6yBOU7DsKXcQWeK9eIpXyngB+OqIes&#10;MUxd5XOJg+G8CN67cx9mGdLUYu2ylvY6Mr61urAKJryQbPAFYwATmcaaggoIn9WHMZ7772Fqo7lh&#10;NhdCS7TBYA2jHq+voRUitt83aHbmCcSjhppKF+OMRR1fLZjcBnRz6PFNtB5BsAHctPNghEAoHaGg&#10;y1bcFPa/xMItEyjmxcBLEPQSFKMyk2FKS5S1TUCpiQSKrnBIT0/SakBxbALO3JKM0K87lZ2U8/2k&#10;qeNGIf7rQJCaIx8SQsoXFWJPxU49gdPJ3VGhj4MvXoNDwufrjbDTHS5oRWSa2hqYfTMw10w3WABQ&#10;U0vvla6n21xSl/eMpzsSq9oEI9F4+vb18VvkZnQv02D1G5Doq4EajlbQvKTYdIp7XLwVsZ0/pivs&#10;gWb1sSAc0Fs9pOReNNG7cW+tEMYlRAiCPrWQjEyPe9zsw3iLH/Mp7zcVCPqw3eLFZhbuRjLGmcZM&#10;fDGB785qWo075/uqHraQnTZCabjo+q/cjNN0d3N79kba0F7ImPU8HIfF2IU6UiiV/FPtQyKYk4fz&#10;S1di/5DRSEnqg2NkhhfHPQPbr18jECBwCqxKJAw3a3S6mlRXabFRbYEieOlBlPr+OrReT3//9vc9&#10;17f/Yuc/7rqx+7/a9/+33TiglIZJkIKKFSFTlSDwTgK+VH0SQUWm8MlxacakKkhML/iuOnDtwGXk&#10;HE1H1OtnTc+zA2TJPNcrw4uCdgU40q5Y+WsGjqm5xIuR22IFKpuuVR0fvhYb4G6xGsVkdVfIBtPa&#10;rkJq26W4evtf4P8bJWWj2KjMxSynMocLhzZ8iR87vYTMm2fB33QTyhuvR2W/j1E5+mtcSV6C9Baz&#10;cXD4QpT87Vw1AvHxIZnFkVuJcC5v5iJTI+LLDAQ1+uHG+0u67v1U7xbNkBKRVr6/9y3L7+q916/9&#10;hyQlWCYgKOAflOgu1QRWgEh1adKVlWmnXreDZ/L8ChuOLlyLA/3vxqkOQ7G/c38UriKzLi/h9UFU&#10;pqXj7NKtZEBjcKV5F1xKaorTgzrgwsvjETieQrnyLfJLkL1sKw49/RqCrKRks0fcBIkIyvmePtUE&#10;AFx5uxiz4o9hqSGCVfoo1tIW1pIcrKHNyLjBV2XgNEHwaWMQY2lD4wmCEnfwafKWHmSJZrrAWnyR&#10;6imuTRCUOfpanb246a/PoU6gBczRGMS7zajnlbWKrbjFpsMafneS4FQFLcyHEB66tiAVdSfB/U0D&#10;2BZKnwFxhCAYXEKAlOEys1rDPrw+igiCIaMBIbMODhKt0rg4nDTVQuGyNRS1sGqWieisJG7/KxD8&#10;w2uMkBGocN786uBNfdJ7yAIufXcbsk114TRYYLOQ+RmNCOtiUUnaWjbcjOBM+qZzKNU5FgQXWxFc&#10;oIeN/n/RVxbWCnVZC0pboJGZMxFDasEVaYH5wTqIJQusGbKgtiMGtdw3wRiNRa1gayS/vwK6Or8i&#10;Vudh7RNCjJlUPLECZn05+pHxTSTbe4Z0fqIpxE8WntGDZwwuvBEbxvIYmRESoRscwmYZGK0Hlpgr&#10;8XL9X5H+t+o5wrJIuYwOUbMLogUEADsCx04ia8DDsCcNQ36XQTjdoyeOdu6KtIEjcW3adDiO7KVA&#10;RDL8IGAoW6OCV/56HGmPv45THUfiQse+SO/VDbteGI/s0jxlQDKRXqZ2ueWZ6mpuyujEqCh8GY0u&#10;PmT12crwhLFIQYr0hchUFzC/CLgoFJVUffwfbFgl+f7P+9X2jyfIpzxSGpoFBLlPciP58/BTonZQ&#10;l6rPkYpCyDMzJG6eDKORdip5f4/fT7AJQNbe9cunDE5W1v/3LXzJiYL1h5B2L3WozxoUdRAGuAbl&#10;ZHDZndbj/MBNOD/hS+RsOY7oRSkPXsRny/vL8+Qz6gzDvTcLl57/DId7LsDedtOROnozsMeBss9T&#10;8cOUNTj/4Y7q/LKSKtuXhavTPkfm6HVIu3sV3OJas9YjpyU2UzIinOqXrU7ynXKVvEvF5GF1IC24&#10;1cOlZF6wzDoh0KmZKMycCEfKQ37y+40VUVTlyr8Se0huKadItB3FRD2EX78P3sIcfPHcVHzbeQhO&#10;9b4dZZvX8SaFsF89gvzly3Fx2AM42XYQTnYcgqP9bsOpyVNRsX8X78HclOUh+9P3ceKJMTjXvh32&#10;dKGObn5bVbQhNZVQYhjK8mcsISmbixGs7HYUM2OuYbHJTQYYwDpjCOtoH8vp4s6lHU2lDY3X+dQa&#10;xZNoLzLRYCyJxECrg6CXD5OuCkadHwm0I5PeCa32DtQZtw3dcl5GXKgmYqM6FewkJloHtxTXwZRS&#10;K86QJVZE6hGwahCUNLgj0gTWBKFjjVG6ygDHAhMBkHhAwhSaTxBcXBehcXVQWYPusCzEJJGpDDr4&#10;iDcX6BJfeehhVoyy1jetg+UYpd5WRxRSFqRURnTm/5wJykZjlcGeN9Z48UrXk78Sl198jq5wHFxG&#10;M1xWsjsjgY6/bVaywoesCEmkUokgPdMM3wIeW0T/fokG57E6zBBfUPUK6/ndRMWui5xoSzzhioXe&#10;o0OtgBU1XGbU9CXCQhC8qeIO1JryF2ixR5Go96C+FkEi6bsWX4Y6FjtGmSOYbIyowZ4TzAEmaddw&#10;kxF6MD+GhW4h9TfQFeZ1snym1HozzJlYMXA3gvl8WQrPx/dUMwwkXA/5hsRyq9j5K3b0vB0pnYch&#10;+7kXkLtgFg4MHkKF7Ik0guKR4XfgzIKFsB09gojPTiW/vq6vyC2nCDkrNiFlxGjsa9kG5157HUGf&#10;HxIM009XJSKViUKzf96YCWVYUgiSqnmI+isgKdcwr8poBfzkvN/PFV5S/U+do96n+jE3zpBdkrir&#10;+s+NdOOAuBa/n1D9VQz3xqPEyJVG8bvYvuiLgJ+TF8huaTeM3Fj2U84tpUx2XcHV93bj0lu7cGXz&#10;HuRvPQz7ymOIvLgL4dGfwkbXuLjFShRKRJlhHyI44TdENmQg/F0pQt9mouLDE8jetBO5W3eh6tvT&#10;CGXIIHbeWzLHr6W/XsbOF7bjk3tmw30oXx0LCMCQqQYuVOLirG9waOBinGj+BjKSFiCl5TQFiILe&#10;xHKyCeo130MCNEuxSP0j0xYDYmB8UQlnL+ukhGXRHzKzCMsx6qNHRLYrTQYqI6psWE5MUk6qxHi9&#10;BOMlKvIuMvbyuo1RVhHpdJK1GtzSXhlC9sG9WHXnnTi7bjXZRgFKf/wUhx8k+HXoizNt+mJfv5E4&#10;/uKrKKdOqhD9Jfko/uCvuDh2Mo72GILT7Xogo1df7LrtdhzcvA2RgnJ1fwm964qWsGz4sgRBkddP&#10;067i+fiDWBzrwAphgnSJ1cLt9I4WxUXxCm3oGb2X4CdjbWWmFTCWBOPOWm60tBQjXpNo0xGYuV8z&#10;2qDV2gdr70/Reecy1PU2ge76sheWcG00Kr8FdxUY8GMkAeXRRgTmmpSNRlA2MD/1gczWKH8zBuXz&#10;9PCSKPnpLQZlKN0iUs9X6sLexKDWKPLQFfbL2sQ6K4p1ZINdu8F3/iRlznJWZIClQLlXg6CygGr9&#10;+DNAUBZykcIVyillJh5QtCADJ/oOQpkMkLZa4CUIRonQTs0EZz0dIuOJ9ktq/A6C3rkGuBfoYF/L&#10;Y1nNmLd61AsTFc7A+8mCSg2wJ3QzBhWz9vAYkBCwwOozIj5iRkK4IW46+yx0vd+E0ZiBeAJbnN4P&#10;EwtMI5trbnHj4Rio1bMmEugmkM5PNPowmecJtV9AFriSILlOXGAW3EYBQdZ0b8Sfw/6lBcpghP1J&#10;iHuRpdTo0Qjd4aisH1KOsp278N7YJ/HzmytoJYWw7f0Z6VNexbmeo3Cu9QgcbNsPh24bjZxlS+E/&#10;eZjnyAhKJ2UpA6U9uPLNV/h+whRELmbyvnSNaDwSkkrSfzcrpNrZEpSTJCXJT0EgMShJYnj8FC5C&#10;55MFLJxE+Ab3y3lyXLVHXU+8/Mad5Im/P/XGD0nXD8rHjfPUph7PX1JDCEpIomJ5eUAi6ykGJEoh&#10;yiPDigScqi2dYOVA3vTvcbbXEuxvOx1HOs3D8c6LcLLNQlxMWqra7ipbboCn2Say7U0obLcOuR3X&#10;IrvrOqR3WYmLXZcjreNCnG8zC+ltZiC9+avcNxf771+PS5v2IZglD67Oor/ci6wd5+C9RJ9bnk9k&#10;LvzsAg7fuh6nms1BftOlKG2zAXkd1rHc5iNr8hcEEuaR4pFh8QKGUsnLyh3yW8bCiqslv2Uao5rW&#10;pkKaURZiJMKYb9QOzIGUl0CdzEuWT4WmwtJFXiI70Suezr2Um1QYLC1eG/IGVUiwoMuJc4d3w1ea&#10;g8K//hWHegzHlfYjcbr3bUiZ8ixKdv9GcORLVZWh9NvPcPHZ8TjRtRfl2AMXyBLT7nwCFZs/pJ7R&#10;lu2UgYfgLUFOyAZDpO0RQT8BbWJu4V4XXmm5E3PMJVhFprdWk6VlI9hAJrgsNojpMV48Z5RJBmGC&#10;IPAi0zhdAGPqhtE5sZIgWE6PLAIj9+tMPugS0qA1+AzN1y9Fkqefmj6nQDCUiIbeOuhUoGGzJwGl&#10;aMSKI4Z5Idsj+Qk7E+hCdIH9i7oonE92KO4wcSI4R0Js0VOceTNcvRJRTjfYzYcF9AZE6W16dTWx&#10;P7EeKr/5TEnyXw6CsoymTJ2TWj1IoYqOOw/sxJnazWDXJcAZSxA06RHSGVFGpHa1swAvNeDLxCEq&#10;UWTpDvvmG1DJl7S9Z2W13Yr3p6scJsWNGEmLY+hm34x13kS0zNdQgyAY4zeRThtgprDq+7qg1rtz&#10;odX9GbGsgWLJ8FTtQ9Zn4PeeFr+KiPuMRI0m0E00yHxhL6YQBN+whLCIx1aawljHQtzEgtvILM03&#10;lGJeqyNwnaBKCghGXFROvqW8s2gpAUaGI0QlmCB3FGSm4eDuL+F25vA395UXw/X9PhQ8swAXuo7A&#10;edbCxzvSDRl5O7KWL4TnzH5eK022wg1DcFXYFDuSOa4+1sYCfpJk4Pk/bzfEL9moLkUmlkE1O2RR&#10;Ss3HJP2aLubZwW9ufspQGzFBVVAy2Fvao8S1V8EDhEdW3/t6sf59u7GTSc4RHRBoUTmT/QoA+XxB&#10;C0kE2CifIb2bAsAyYkC5CbxQ1oZVSMLk3p2FY2M24lzL+ShtshbOtm/C3vpNlDbdQODbStDbjorm&#10;m1HZfBvsLbajrPl6FLUkG2y1EkVt16Kw7RoUJq8gQ1wKe6sVCLZei2CTZXA0W4GLrVdgR8d52Dt2&#10;O6qO5ii8kU4YtUk+0r3ImP4DjrZZjMymq1CZvA3Oltv5nK0oa7YOGU3no+JVgkp1kxsxitcGWCmR&#10;ncn3G+xQRteI8ahNhMJzZROSHaLhqcW2+Fvgr7oakuqILF/KSQxTzpcbSGOzJDn5+ofcTnnd8oNA&#10;KRGjeRFsx0/iQO+7UNxmFIr7PojCN7cSJLMJbCWo+HInTk94GUd6DaU30gVpnbrhyqi7UbZuE0KX&#10;eY4UEe9PGoywl3oiRS+uolSM8rQw9YYvFmV6a8IxvGa4ShAMYoMWwlaC4Bba0CqrF7Pj3HiR5EIC&#10;EEucwVeZpKf4icQg+td2oK6hDDHGoIyKg5leljG2HJrlCBo8uQadCx6k3UqoEz1M9OhqR6yob9fw&#10;XJUV1yBjBq2sDwhoZIJhen5wtoPvQGPkL9PgWqKHLL0blSF1swQ76sF//y0orqWD20CA1NNNJguM&#10;aPE4oY9FxtzpfCeHqLcaLyg29S8BQaHuAgXqAB8mLSL561cjQ6sJuykW9hgTPHod/Ho9iugKuweT&#10;Ac5qgsBcC9GcL0REDy0yoWwJ3eTfeMydxHvRVQ4Z1HghezQeRZEmGOu0oHaphjoeI0w+Aym1Efqw&#10;hmaloxH/7CbFAhNIza0SzcJSwUSnmjXXHVa6wkwyNvAZAt0zOpkvzEKk2zyHrvBSguAqia4rtR1B&#10;cC2/v2Y6j0/HXakeasHaMcpaMirtVvLOopQiVIJWWEArQKkIs3KSE9httBUXCQEhQMCopBL+n3Yg&#10;/4WXcIjMOKVzLxzt2hcnbh2N3KUrYduzF568AmULMtcxJNbKTeIw/k8gKGf9fkSQmTWcgKBUQWqY&#10;BP9K25SE2pKGfQW1BErpyBCFV+4bj8uChDI8Qjjj/7jJQyV//JA2t7+DIHcKuIiW8b7St1pt7tKH&#10;TdiNepn4HB5Xg/blBpRp1rYjSBmyhOxtHirbboWt5Vtwtnobzubb4Wr+F1Q15b5W21HeehsKWm9B&#10;fvs3UZS0HrYWa+BovV7NIy5IWqWCLpR23IyS9pv4ey3K2m5UgVadzd+CK2kb0prMROodK+DdnfG7&#10;0Ox7spH+4FvIbbEE/ltkwPU2lCXzWa22wdeKINhiFQ63mwnHh2eVwgcIQGqpCAkc6eGnIJNYDD+j&#10;JT44zhahdG8mqn7LQuWBXFRdLEO4nC8q7ypy4zNFRAGWpYS3l5jQHibhhqpFQpIIU/J3I3GfPEJk&#10;Xa0X3C1BIFjx5r3/OY63Go6CFiOR8+A44NQBVP7yGc5PmErmdxeOdRyJo52H4OydD6J84yZEz50i&#10;wMpTo6ptVgYQy/Q8cbelLmSWqjuxWBlGg9wv78hnnvqqFK/XSMVyvUOB319oW1s1iTfooifqwKsW&#10;h7IpAcHXrwPh09Ygbq/nQYu4SlhpXzpdFGYSNitJRoyxFKb229B+32QkojlBMI52bIKZNhzDNKxE&#10;jzOhxgj7E8hOSZrEHQ6RCbqaIXqlJQo2GVGxmG6yTKNbGIPwXCOi82vB/1xzFNxCEJQOEj0JFkEw&#10;qsXgqjEWKXfdSiZ5TamnhFX7l4Gg6IRX2IC4AQQDf7AE58c9jXK6wh5zDOxmmdJiQNBqREEdHQKP&#10;EO3n3ozAHCOBUEDQhNACA8rWE8nP30RlIyWWFamCwgItqIjWwTG6vL1tesS7NNT0mGEISrAEHd3h&#10;eCSdmgRz709JvatQiwVhNDigxdmgs3iRpI9ijDWKSayVJshUHzJBGRw9WXNhuimoWOByusKr6Sav&#10;Z4Fu0IKYryvHG/WPIf1L1vNUjnBIVivg9whNX4R2Q2H5vmHWojylWij0JiS8uZcAlkvhZNP4ZTy+&#10;gELIUYyqfb/i1MsvIqXfMJxJ6k12OAS7+7BG/2oHiZx0ulA5WVo3wE8+Jf2X2418iAWp/8wHAc7D&#10;mtxOsBb2Jwv2SJw61ecgJSxlxhRlnmXwtYegJQ3+5dwpS8Wr2Hoq0WXgO/xjHm4kUR65nbzz7zmj&#10;UQm4CpcUU6uglggACygHQjLeTRytajkF8ny4sPgn/NRhOi4nLYST7m5Zm81kdmR6ZIGVrcj8mm0k&#10;+2Oi+ytT5vLoAl/rtAGlbdfDJQETZOU5Al5Ju42qjTCHKavjFlztwNSJoNnuLXgavY9Ig21AY7LF&#10;FjNw8a4VCBCkij5Mwc4RC5CZtABotA6eJhvJPreRca6HtyUBtNlSHKBb/tWEdXAUuah/rDxYCcog&#10;ZgEj9dJEEu+ePOQt/hlnHt+KQ7cuw+F+C3Gmz1Ic7bcYe29djuNP/gXps76B7cuLCMq6yIJmvFaK&#10;TL7aKEkPy1zsSSbayNAc8Z7VCVJOLAeRp4yz8KhmGLrd1EOBUAm1dvbhcbjQ/VakDrodl+66D/k9&#10;bkVOq/442b4/Do16AJmbtiBwhcAv7FHK3idALiAsbr1MeZS2TG7yTNEJKVSppSRGV7h6dIe7iISg&#10;Tzpm6q5gk8mDbbSN7WR76wmKK+IcmBXnwhTa07O0OYkqI0A4wejH/XW96JRgQ7zORiYYhonkzErc&#10;kjGDhhrfotmGWagTGgwtXAexQQtMZH3SRti8UMPX/npwc38gZGEeeGGUIOhtABQ3R9mnJpQs0eCf&#10;rUNktglYQBK1kKxvZnMUdbCqztegMYbucDyZoBllFiv2t20Ox+mD6j3D9FYkwLOYrohYXr1a3n8K&#10;E2SSm8lBVi3egnScGjAIbqJxwGSGk65wUG+Cm2CY15S+/JQmpLG1EZpnUoOjg7P18M7QUP6Whkgh&#10;ATIiQEiUj/AausJlaIQPAnXRzKnB4jcg1muFRoYoINgo0AaNP5gBrdEegqAXiSwIg8ELzWpDjKEK&#10;A1gTPS09wgYfQZC1Fqm9TJF7gefOYe20lN73CqO0B4YVAK7VPJhtzMa6AUfhu1rdjiOBEkIRJ9+Z&#10;bypgL+8t70t9ES9QlFqadqhdapyD6J1MWZKB1KLAAjY2qq84QnCWoerLL5H9zMvY2a4/Tj0wEdGr&#10;16jk0rf4dzf4H9P/ZbshfylN5kf1eHGfX4xKevsIYJIvYR+SH+TxkksBRNLJCdP5HhLvj3kVVibe&#10;aSVP9LDwRREEjBVD4G/Z5Ply/2pJVH9W//v7JlmUJSJ98nz+UD3FfOeQi+/DZ0hW1XbZi/Mvfo4j&#10;dFOv0V2tarcZxWR3RQSz4nabCIIbVMgsR4u1cDFJEFV7q9WoSF6N0jYr1aeKGMNrypMJimSEpa03&#10;qpklxa15rzZbUdSaTK7VX0ge3oev6V/gbrEeFW2WEhzn4GK/+TjTYy4udqD7TZfaReDL7bAeOS2W&#10;Icj7upJW4njbGTjy0nsouyLreLC4+NYeslkVvYfv6Tlbiquzv8Lp/vNxoeUbyG05D/ktF6E0eSXz&#10;xLzSLa+SsGAtFuB88xk42ZXPvHcDsuZ8j/z3jqLs5wsIpFUo+UsLBrFJudXC0NSYUxGsCEweJozt&#10;uuRF98TDcPPsSLgEwb0EYDK9iwS/8236Iz95CK4NvAPlyxchePYYgc9dDbCiB2Ld8kPcbTV8TZh/&#10;tfqogpSivvFMmVIXkX5r6glP+PXVfLwWcwQrzSV4yxhVnYabaDurYhyYTzb4EkHvOe6TqDLCBMXL&#10;erSmDwNrutHAWAUTCYeRhI74RC9NVnk8hZpPrUXDsrHQ+xsjPmBEDC1ZbLlGhYYl7loopEscCMtc&#10;YmIFMUCW14W7KZx76BGukE6R6tXoxIv08zvmN0L50HgVi8BvkFB9cQhrOjiMOhyvHY+Sv32kXjRE&#10;Jv0vA0H5Km3r1VUZa8w9v+DUzc1UmJuQgW4wMxMy0N3lZ3F3MrxZpLez4xFZYIZvocwVNsDFasT5&#10;N6K/qzHzVYvGo2dhkCmGYmnDTfGyNxZ1yALNftYcAWlPMMIYMaBd1W2o/+IiMuAz0OtCqjfKZIhC&#10;p69CA60UD7IAJljCeJrAOJGu8GQC3fNkhNP4nRUJWSBdYQNrPF67UUBQ78TrhhP48bVLiu6IY+kS&#10;XiX+gmr3EqbGV5dX5fvKMBZpFxIFFsotNYK4LspjEgELylBo0q4kQCO8UO6KvByk0lXJ//lHgowd&#10;xeEyMjKPApx/BEBJ/5dNdgnq8laCVaLbCvRUgzyPUX9xzYeyb87hwqzvcXbi5zj2yNs4dv9WHHlg&#10;A06MfxsnZ36GnI+PISwzJZSBMPFeMk1Mhm9Iql6t7e8AKL/kuxinCEDyJvmV3t5QkIrE15IQdcpX&#10;lvuJUEp4nytO2D+/iLTH3iP7JWA0XwFP8hYCx1aC0DaUtt+IquS1sCetoUu8Wi2h6WkhofJXMcnn&#10;av5eSfeYDFABXzUIVrXaAEerjQTMTfCQOfqabVLjAb1Nt5Atvklg3IrsDhtxtfMa5HdcidKWS1HR&#10;ZAmcZJR5yatwteN6XOmyDlXt1/N6CeIwH5WLdyFaQGXmuwS81GW/sFoKle/k+ykPx+7agKMtpqGq&#10;zXKEmK9Q83XwMh+25E0oEZbabA3CTdciLEsBJK0mIC/D1Rbz6PbPxZkOc3G4/UxcvnUjKubtRviC&#10;VKzUCxagtLqIAcoUPWVQUqj8LRJXCiVjL4lmwXAVdbESwZx07B8zDjtkWMxtjyB/2RpEUo/yZkU8&#10;jyDm9sLNe0i9rBZf423U1EvxZqSZhvslqe3GD1X+LC8WpAJB7rz2swOvN/oF8y2XsZ0ek8yk2qxF&#10;sMbsxMJYG14nQ5SJB9I7PIXu8jMkGGPjAri7dhitLU5YNTvZYAgW2mEcz4nXCmDp9h6an52DGr52&#10;iPPqEReVBTFozy49xlTE4QztPRShSxuk1xjVaDc00ugt9BIboGCVRu+Rv2WB9lkkUAuIrgvqw/lY&#10;PWTWpqusJwjSHQ4Td7x0jy+QgBXIFDoCoDQ1iaclFigiVu/Pd/5TQFBsQgxALa7DA2Xr1+OSkUAm&#10;cQNlOouM3TGaUWAh0N1eB9FFLRCZxczON8Cz2EBKK2MGed4essOQxA60UAf0zLSBgqiBC7gJIz06&#10;JCoQjIUuLBFjDIgLmdHp8hjE37YGJn0WNIkUo4uoIKpWrRJtdSWYLCBo5YvJkBid1FoBvMg0wxDG&#10;MtUhAqzRR7D+Ogiu0VVhXq0U5H8j6iPORwV5oJfC40+REtFM2tTk9cX1l7a16t7CavyR2l2SkrQo&#10;MoFJZgAoTSQgKn1mQUj7TEDWoQ176UHbURJ10n0lh7oOLv+Y/stNuc0RloUM3aHU5eEsnGheBHkb&#10;D5FhbkJK7wU41nYxTictxYWkZcgk+8psvQwXkufhZIc52NdzNg7fTWBZfxjIlZLlfQJ+BL1kC3xh&#10;GaLDHPwOgNL5xb18CN+eL6l62uTZ0tYil4t8SvnqRyth//ISslfvw4VJH+P8XVtwov18XGmxEDay&#10;PbuEvWq+FSUttqEo6U0C1gYC2SrF+mzJa1BFkKtoLTECCVAEFmfL9SpVJQnrq44qcwMEZdElCakl&#10;x11kfcL83GR4du6XdUgyO21EZkcyRYKUt/FGRBtvgaPxWhRwX3pXMsH2vJ4ssLLpUrrUS1C2aBeQ&#10;L+XFV2SZqaE8lK3tvfNI67kWl1ouhr/jNvibrEWgyQY+i257q00oEhBsS7daVsaTtku66w55V6ZK&#10;uu9VitXyfVqsQXmj5bjUbC7OPbEFvkP5quKQ+f02ylzc3morlbIXHsgfYlusVIThh6UjzkeA8vtw&#10;9aOv8O2TL/AeZ1TpSG9ygEwu5KF2Sb55DxnGI3WSqpSZVCXG11PPkE+1R1zjanBQuwmWquNGypcu&#10;zbrbd2N67BmsoyssTHAL01qDB4tjqjDr/8feWwDWWaXb30fj9RZKqSSpJDVkYHzuuN5hGGCAlipu&#10;RVtKLZVUY00lNShQgxYb3J1SqLu7xd2Oy/rW2icpoXSGDsNQ7vy/F3Zzcs7J+2797fVseXZMLe6j&#10;2jMnNGo/sc0LeaC+oQXw/XgvWrA9aXLSEeU3jhWaWepga/86OjwzFRe6L0MzlwUJZmjLAYvfgsuL&#10;ovGqryNjFM/IUCARkDVUiQG0RfBoRxTNtsA9ho06jaAbT6E0hZGZ0AL++xJxNNkBtwBojYMnxgYX&#10;leFx8ufE765CuFydhzrs/xQEG+6qBb4a5dh/y118eAICjmja5oykzYp6QvAE9bBnwAXwT+mMwPh4&#10;msFW1E2mpJ1E2E3k9zZ1ZH3riKqAnbdz0qwk5YNtsDrQBr3cFsS77IjyEIDsJTSz1MrXHD3fGooo&#10;Vj679QQszTywapsc86iZpRw/spXiQb6+OZYJi/OzoPwGgg+wMMdR2mcxn+UsYaZc52tWmD3aFMsJ&#10;PPbTgwgdVoWQt79SBsloplG5RHMzzBYfWfrBmsnKogrUIKQi+aJf+LEgoSyv9+gsWd6DmS1gaDWE&#10;VopoNYVe++t4YxcxIw/VDeD7KggKR1KVMj1V3/VM145yrLlnGT64PA27ksehrOsMAmUef86n0pmH&#10;sELHWQQB1UtSFspoYu5LmYQtvcfjgwcW4fieA+beIcp6LfmImA4RCDaC0DTKhgRqvRvbmEmz92gd&#10;jjy5AZtHPIO118zD+5eNx7peNEG7T8SJzumoTaSi65FnfAYKFqWpjxBcj9JkfRQVnXNQlDiNYMtB&#10;ca/ZyKd6O3bRXKPijvXOMwcqFSkd/PtywkZB5w6XEpbyJlOg80a0dKZPDg5flE1TezqqkjMInZnG&#10;FVdFt/moSXwEno6PUKEtpnJbiLKeeTjeMxf5csaanEulOYvfy8Cn3Ufi+JzVhhpykKGf+Qs/xKeX&#10;peNgSg5Ke8+jYs1DXdc8s52vqvt8VPdYSKjPo8W2kEp2ofGGXUwAFxCuhQwy14sZ5yJBnGkoS+F3&#10;+szGxl4jsOH6HPg3lxiTtdbLElV5K09pFyvXzcgduae5imN8RycNhxgvHVdaU1oOdwHtEDZKD7+g&#10;YRh9r5x/IuvExQ8C7GClDCPjfaqTDPy8sY6q8DRtJu2n1qu3WKymEzSdOL/39vQDGN58LXIoGARB&#10;s45W3tcJwfFx1XjAVocbCbqhTg/ucgRwhy2IgbFh/Dzej/PslbDRLLZSFVrttbTUPLAlrMN5E9KR&#10;VPsjtPQ42I4TYKNZLKM4scSJxa62jFUzppFsIASr+b4PLRAu6YyaJQ64qABBESWnK4F0RmY0OTMq&#10;GQWXyVFzHHz2GNQkOFDb3IIqqwWHU38I7/4jTB2TzHQpjSadDKbR/jMIOp4eAstTAwnBuwjBQ/qT&#10;zyGouzBHzSC68ou/BrREo+wkDv3gt6i0xMIb6yDMLQjEOlFhi0ZRZyeJTaJPaQVvmgPecUzclCjU&#10;EYKVs6gaj3al+Ss3+g4WFP/eS5qH22FFfVskVlphC7amCkwgHq1UhBZ0qfkfpE5dgqj41expimGJ&#10;rYM1yodo9kwdqQT/N86FO2P9uMVRD+0UuYOgu5WFcD+V32QCMCPai9ksuDwqx8geyQDuc36Al6Zo&#10;p4AyTIPXVGsGRkqvQiQLI2YhX5seQB80XOY7DPqY/6mKCR4GJOphVbn5mcZ+vOypdf6uGUZw8z76&#10;yf+/6jIKgWaNNywlyTfY1Yc2VmPbdY9jW7dJKOuWg7rus9m4c9iwqUSS56AmSYeVzyH8+LML1RXN&#10;tjo21IrUXJzoNgPv9hmJ92/IQvhjSjmasT7KSw3WyyiSyWsahCKt9LPMzdih1Cet6bIXduHTv87C&#10;hkupOpMnYhfherDvbJwUnLTPl7Aq6kkQaCyvG1Va97mEFJVe50wCciqV4iIU3fUiTlxCtaTZ3+7z&#10;jFPVE4RlPmGlcb8S3keqrzaZIKW6khv9YoYCKrkC3ruSSrA8JRtbvz8ZR65bjBN9J+ME41LM98oI&#10;0XJ5m0kkpLouYj4sgCtxDqpoyp7oo6U2VJkEcR07h/xuWVj3oxmo/eC4qeOFCzdj9UWTcKRXJgGm&#10;8cmZVKszqe54XyrXMqlIAq6KYKxhZ1PJn4pfKUHYaLrrdTHfUygivBVKCfcCPntPUhr2D3iCCl6T&#10;L0HUilIqUzZKU28aoKihFVkbZk0i8z5Ik8IsS+N72gkRoL2rBQoN1cF0jgKbmcaSmSag80Pd7vO6&#10;zMB/VDuFBtVRPd58zn/MGDFfHv24GqMS30ZWlMuYwwrZtKqmxpZiWrM6jKVVdQvN4huj3BhmlXu6&#10;MG6muJBnmcSoCmqgQkKwDhab25jGVlptra54En2PXoHmgUTE1F+AZm4H23YMmtVbMLIuHqWhLjTh&#10;oynIyQjtHAnGscF0RMXbzc2uMk2MuMeTJ/JEPy4evnHnoeIPrVBttROCzVESG42yKAu8Ngv2Nz8f&#10;7td1XCmTpTxoaJ8m/RItzD8pRJ18U0ZRc8NrWYTg3whBikDH00MJwUHotuRuQpDSiNcXIKgMCwUM&#10;JDQ5oKz0bNmAIx37wmWJhieOJq1OjI9zoMjqQFlv0ntMS0rYGPjSNMBJm56mcGW6FSXLEkCZQHEV&#10;y3vZGKk49ngOFKINpla1wIWlkswdYQknmIHUlpTRKYWD0an/B3BYjsIWXQFLjA9O9kBaK5hircJV&#10;zQO4MYFS3VaFe+xyCw5C0I0HnCFMbUYIOuuR56hGHt/XSVtTrTV4sNOr2Pap/MMwPao7JrG6GnOt&#10;8fd/7/qi2mNP1PD67C51PPXw+OUQk+V4yIMNQ5diZ49p8LBxhzvOpZkm8yzSEOWAVEFndSiUNbxn&#10;XjOUs1Ge6JONDaljcOi6R4Et9fDRjJfq0IS3GUtSPhCEiqOpN+z5tNui7v2j+PCXk3AwcRx8nbIQ&#10;6KxZ3fko6EXopNLkpfLLT9XylVyah3OMIiwh+LYnjcG23xLS2R/Ds7sCWFOGI/9DE7LDdN4jz3h8&#10;KemxgPeSg1WakT0yCTDCO5mqkOAuSc0iXHSuyByjEj1dCDXed8/vs+D/oASupTuw+rdTCLBx2N97&#10;BkHIZ3elipMJy+8XJ2UzTplUmjOoPglYmuhVXagy+bzdHSfgxKg34fuAHcvP52E3VaVOvasQUFO0&#10;fS/DqOgyxsFs5UuRowfmJTseKdTG/P6ngXlSkroANeyQdqVOxdH5n5h8Ne1IHSXz3GOGWwypvnQ1&#10;1h19rhCpO/9e3Wy8p7kXgxZRaQrFWxTAvD+tQ7r1uDGF5WZOEJwWXYzMhDqkU0Tc4fDgJkJyGK0p&#10;LZy+ne/1aw30iq1GjKUQdgLSLOGjUrTQSovp+R76fDqYELwUtvoOaOW2whpozmDF38oc2O3vxrxI&#10;YEdM4PksBH0UY9IBFTvaoXIqhVUaBdKEWPhHU82MawbvxBaou64lyiS6rPwZk4AKJ/+WSnCf1Yni&#10;3EcizGoMylb9/AIEAyilldf/9QwDQdvThKD9mbODoLaTqfB05b/wPHY27wSflGA0IchI1UZbUWC3&#10;ofqHLYFJbcwYoJyn6nDlOiZGZ4m4X2kD1nY2uHgzBuAn6sBwNNwCw0ocaF0ludyepnAsnGEL2vqj&#10;0WPXzYj70TNwWk6yp6mGNT6IGOZJC4sLFzlcuKZ5EENj3LiNcl3ufnSSnByoPhQdhnbsZUW7MZuA&#10;NF50WUAPW44j95dr4K1kpjB9WuMrjzGRHGsM/15Fa7yaVrim4Wwu9c9uFpYOWmKXiUOzPsDrF4/B&#10;4Z46lnIu3IlzqUoiY2eNoPuqUNArC8e+NwMfpw5H/oy3KTsiZWqGxxshSNVqTAYWvpSG6sChee/i&#10;nV73UXGmAxdmMFApJdFMpeknILs75iDQcz7qqOSOXpiGQzS/D/5pHgpzP4Zrf5URmLpncEMptv8P&#10;TeLEKfAzDZXd5qGUilDepc1h64SNGWsjyAoJwVICqILKrIhpzOezvCkLcJJm96YrZ8J/TEMUTML2&#10;Iqy56zF83Gc0jnWbgoou06neMrGrezo2/DADxQNWoaTXDKrkLAO/Qj5ThzuVUQ0ev2Y5SkZ/hC1J&#10;6SjuvYCqk50Kn1tEE7pxobZ+So1KHZrDn6hGdRLemfL39FDMUEgYSxXv4zNWX5ED73bmLPNUTiWk&#10;9LxaNM90fFvX6XUxsqGOpcM4vT/2MNvHNrObSkFOFaZHlyErvg5T7TC7R2521hGCtKYEQYoKOS/+&#10;XkI9Wtp0El09rNrBRTM6KqoeljZvoOOqO9DO/wM4/QlIoGVnCTc33qd/dsKCT3wdyKbmDKSp3Gr5&#10;nQTy+XAdvwAVMy3wjLXBPzGeZnAcwjSNdRyn/8ZWqIynuLJSLUYloDbGihCV4CGLFdtvfyhSh/m/&#10;qrPqh8lcpk2VsFEJCoIDXotA0PqvQNAMzutDvnkoYwZ2ONsgbCOdHXb4GYlaqsECqkHPH843m541&#10;K6yDU8LpTiNtC+QvbK1cbHc1EKRRy/tF835x2OGLx9UFFkS7dFxfa3OSnIMQPD/YAV3eGAZr0krE&#10;2SppBrthjQvDYQ+hLUH345gA+lHtDXF4cRt7rbutAmCAilCr3QlBMjYnyos5tmpzsEwmC/JB63a8&#10;MeKgSZcGlNX4tbfTDBKbLqMh0d/AdXqFawxnc2lJtHZjhHzU3uuL8ekfpmH3RdMIBk0WCCBSYzR1&#10;zVKSswvlVFXFqdOxr88EfPLHafDvqzQVRQPqBoIN5rCXqsNs9GcjlRIsfm0n3vjpSOzuMQr1yVPh&#10;p4lbk5gFF4GAC2chSHV4JHEC1lyUhg0DCZNHPkNoDw07ZqdAKg8mZv3d/hps+8tMHO82AbXdCdLU&#10;PJQzLZpE0SSHAFRKJVlOUBUSRFJkmkgpo/IqYHp1jsmB7lOw554nEawL0YKImIXI96Ekbw32/G8u&#10;dv5wMtb/YCLe/8N0FD6+EYHnD6G01zRaWRk0pefhOM3vwtR5VJSZKP/tYzj216UEYw7KqT61o0Rm&#10;eRFN20KqypO95OeQZj4Vog55quk2Ey6zrEcHQZ05j5sGDQ0U9iJ0qZBLCebtqeOw48EnTeejpU46&#10;UlUmrE6hixil//nr9LqoEUlXOCJvDqwqR1qL9Zhh8Zj2oi2mGc4KZMXqVDpgmCDooNhgG9NyGZ3l&#10;3Z8W7E+bedHeXg67pZoAlG9BL6KjvbBEr0HLiWPRsfbniCXoYvwaEYw3awf7FFrxrLc12yClJOEH&#10;j5WdgvwHtIGvvCNKFtlRPZaAk5fXMTqfPBaedDb2+85DVQeHEWD19gS4qAT5YBRbnNjym2tYWXXq&#10;iNpPpOM1INQ/DRDUhoLykBsDXxUEr/1XIMg/ZsPQujB4q7D3zjuw38oIMfjsjBAhWMfIFLdxInTd&#10;BcDkFghPciJIkgcmOGgKW8w5Ar69XdkqOhI4MYyMDe5QNOMXhTXeePysxAJr0AZnMAFxPgei5UDV&#10;ezGSFoyDpd1riNXeRBaCk3nisPrQkeHX8SEMEgQ1W2UNGlNYhyo94HRhEt+fTsbmEpBSgvIjONnh&#10;x5g2G3D8BY280MRgSkNhrdtr2OL0DUPw37kUm1LFqz6E0rkfYFPqSJR2nUElogZIxcLGatbcsaGd&#10;LQhrqdQqukxFeZ8Z+PDiEShaucEkVc8ycBb0mP4g5XHYS43g5WuF2iD2PfYRXv5tGj7uNQIHUyag&#10;rFcGijpPQlHHiTjQOx07Bi7GwSVr4C7SqbqRlTMCqUeectw0upSlh2qx7qos7E9Nowk9DZUG6HNQ&#10;R7Nep83JwWqh3PT3mMfXGofLInCy+ZMqkaZ3KdXgFgL04LS3TDFpkbOWuISqWeVVpLuq4X7/MOre&#10;OwzvTsaAb598czsO9EiDu5OOANAJdwvNWsOSDlNRfc3TOHrtCt6XQKZ5XkvzvJoKVQu4SxvWJRb2&#10;5E/GUxDUJEw941NDaJ4pf08PUoIaJhBQPTo1r1M61n1vLErf2svIsil52PkSgm6vljd/O9cXIahW&#10;oHNzahAO+uHdHcbcH25AmiXfOB2eTcsqy1aD7CgPsmLIH7arWx01hKB8dYYNBHUI0x9bhNDVUWWW&#10;ylhsAdiiA3DSSrM5DqJZ/wXocvJP0FoPHZFmgZNKsAMuLI3BjOpodgYUTR7eXBAM2hmTZvD7uqD0&#10;+RhUTaKpq1liKsHQuDjUj49CeBxVYq9YuC12BG3N+WcUWoRglSUKW7tfDv+23SYvNVKqDlIwVDo1&#10;vq3ORhCsMBDMbJgYORsIUiEIglp+KecC4bLj2HXFFThpjUOAD/Y5ouB3WA2RizpQ/d3RiSYw6UNz&#10;ODSWgBxnRTEhmP94NIKFhKCnHe8Uw6zXhAj/PtwMz9XHIbVMGWRHrD8GLb12JBCQybV/QccHs2GJ&#10;/QTOqCCsNh9/Ujsyo5OtHvyJak9u9OXrTNJcm7zvoEIcEePCFEIwg+Az7sNt9ZhlD2OsvRTTLv4M&#10;9Xs12i9zStMCarKR378LAGysoPLZWKbJkUo/9t2+GAcSRyFMM0yTHqWE4Ek2LA3CayytgkrjTI3w&#10;9FBLteVnY/T1ysH67g9i5/hnjAxURykhqAkRDZ5rHSEJY2qQJnbqqVi026Bs3QkcmPkO1g+Yj02/&#10;ycSGX87AZzc/ioLlmxA+psH5SKWr4As58SzXMaVaPKlBfU1pHvVij3ZZpIyhyUlTlaZuNQHuYpp0&#10;4lx+LwYzSfI5BAUducvX8hTtOtnVV45Vt0b6q2o+U2uH1MsTJo2V3lwNxXjsjS3Y1HccKpOzmFd5&#10;hO4C5sU8HOsyBSX3v4WyGWuxlWZ+MfOmMlHjkbmop9msiaYyfr+EQUBU/lXIJO6RaeJ1et6eKaiT&#10;OklVWdB7LnyJVM0XZNJkT8OaB5fAX8POgR2MOhufL2JjnX59EViR8E1fLBn+V4ewDhSrA1betAkP&#10;2rcik21KY+izrG7kUEhkst2NjPHijqg6tjMP7pJTBbnWigrhby2BS6Lr0YwQ1FGcmrh0sM3ZrJVw&#10;fv8ldN7Uj/rO4A+WkB0WmsHNqhJwS5mDdbwDy5A2tYeCicKnFrH82RnVH7dEyWSayKPtCI2MJfzi&#10;qASjEJzQBtU/i0OVlY3b1gJBe7SBoM4h2dGqCypee9Okyx/2U7TJ65XEDqsmK7i2lGojY2XIi8Gv&#10;NJkYOVsIGrWgX/duwq5LLkYp5WfA6oQ/Kg5uhw11NIeLu1LZPdTJbI8DzWGMjSEEbThJCBY/R91c&#10;Q3M4QPlLMzhEeexittQye3Jro3B+hRZTOhFHSdyaSrCVtw1Sj9+GZn9+DBbLLth5OwvVntMWRiur&#10;Hz1tHlxFAA6NDeEWvi8Ian/j3Syg0bH1mEpAZtmAPGsAC6gUs/hzBHumJ67fFllbQOEdMvJBEGxU&#10;gd98JftXr8bK7mbmS00F8z3Ydv0cHEsch3CXmfB2pmlGpZJPCMpM09m8ZwvBGprPHjZ0D4Gwq9to&#10;bBn2BFAejlQS83RVGP7H8ta2O/Z5ZgGuvF7LUjZZxOwK51M1bK2Ce1M5qmpY2fSR6oo+JzRDVJI+&#10;Hxs5K6Amw81nsrg2eXCs3xPYnTgapX2zUUCYVDFOAruO08zvNZfwm/cFJVhnZmgJlF4LUJQ0Ewcv&#10;yoT/taPmWWG3lu9o7NRntqjp4K8qxl/LQIxHEcb9+Cub8PH30swYo2adPV3ktCEPW7qMxZ6pb/ML&#10;IWy//jGsThyDo70zkJ8yHSeSplMdMr96LkJZ4lwzG6yJJY1ZlqRmmLHKM+Xv6UHLe6QCdUyAp0su&#10;cH4WKjtPwLt/moqqXSWRTCcEjZutc1T3mFOsaYRwkAXEcno/+wjua/4RpjnrzTj6XJq+uRQfEhRj&#10;4/24J7oOt1tcZthJw0+32oPGGvtpjAdtDAQDsNBqs1OkOC00jTuuRccX70SHIHWgvMpoF1jgfES5&#10;E/DHKjv2QkdxtmU+aMmchdWL4il8Puq3tUH+DEKQQio0hnKT5rB/KgVXejxcV8ajyCm/pXywLQZh&#10;WqJuqw0HnQTnwkdNurQkyBPywcW6qGxuCsGqrwtBDd/qLd97r2B3+/aUn8whRwyCzgTU2ByosVpQ&#10;cyltd8rVQDqJpK0uoxnxcQ6cmGZByZuUvN4LeQ9SP0ylqM3TwTgcQWs8WGNHi2r1E9GI9hOAgWi0&#10;r+uMXuuGw37RK4RfCSy8nYUAdFpCaEfQ/SDGb8YDb3J6cRNN4NskzxmlewjHsfG1mBbrN5J+LqX7&#10;QocPWSyc+2N24IPM46a+hcLy5qspAalAJfT0SqjfT3/vP381QlDDDyZmJ91Yf22uOVbSl6R9sJET&#10;2LROTRCUk4EzNcAzhXIqmupkAicpC/u6j8fqAXMQKo2MRqkZquqoSaiiNHYNWkqmRbzmCwx+Uk1r&#10;FqVdxDU5Ua3md+RZKOJFhn+lwN/NzhL+baDAh2NLtuDQjc9i78UZhN8MlPSdSTjkGLhICWpHSD5N&#10;T00kVDQdE+yejRLFvfciVCTRvOyTBTx7zBRZLRVrGQEiZ2WVfJC86Wi201BXizSZgcf+vhEfXjYB&#10;J3rOQn3iPAQ6L6BZOwtbe6Vh28zXDOgDW2txbMKbWPfXWVjzs3Rs/UkWDl8+GyfMbLF2psyNTNxo&#10;jaMU7NlCkMEsmaE5XZustZs5zPuphPIYFD9PNcuM1+SITFETkXN0BZmHwYA2DoRx+K1KDO/8HtKj&#10;Kw0E57NdzaboUPsZn+DFfTH1uM3qYlvT8FMYd1FcyO3+76L9uMBSRwgSfNEeM0kSy7+3JOxD+1mj&#10;kVifDGvAAWs4FvYQjWNfFC6ptuG9kE6ga8865mDZaa0gBVS4DTyH2qF4jgWBcTR7x1PtpMUaR6ve&#10;6WTKTa2Q35yvLQlms4ZWp3ijbDhGSBwdNYbVWC2Hhm9QfjsjO2e0RVT77r++EuQfyzzTVf7UYhxK&#10;SGAELCQwTVxnM1Q6nAaCgV+1Qjj9PPi1wlvniI7WYukonMgiINcxIZS+PsTxfpR1HlLN1wKbw61w&#10;bbkFsbXx7CXiYAvY0YwQTK7pjV4vjIat46ew2tlHCILMHyeh1t5Sj18382NQcxaAvQ430wS+lYV1&#10;O8MDUX6Mb1aH6eyZ5jAK8iK9kObzDPZMI9vtxt5X1HQJwJAgqKbcUPmUXoVTlxKvlv/tVs5GCOqU&#10;MD05XODF+qELsb3vZKomNuQus1FDYJT3iEBQs5dSHGdqhKeHAqnHlDmESTYO9JiI9TcuRKiMz+Jz&#10;1MkZ559UVVpGENlLw0vZoG2BIiLloBRhNeFTzIZTydch0VJf1ucEpKkr7H39MlPZx9S9egSr+z+K&#10;d783Ddu6zSAYCASqv/zuOcZpgkzGCAQ1HqjDluahumtkiUzj7LCWAWmJjFvLcrpMRv6tT8F/UAcH&#10;AVXMKylVVXXF32yW1opimfOM08Fn12HNRRNRQvVclzQfXirBym7Z2Jj8AE4u+8gsizQVXrtgeE//&#10;+hIEPq5E6eiPsLFHujnfRBM3OgBeQw+KU0mqJmvOnMdNg8YRNXkl0CudFT1y2RFlYUsqIZj3kala&#10;XuZXSFuBFO9zdGkdayAQ6fZqDvow8ftrMc5RRAGhoyh0JK0P2Q4PJiV48CCtrNsJQZ1CdzctsGGE&#10;4O3RYVwZG0YiBYjVTpTFaUMDDVuKEIv1BJoPm4ikkp/C4W8JJ4VPbJBWX8iKTtUWLPG2RH1Y+4gj&#10;EAzzffgSEChsj9JFNnjGEHATKKDGySu9BZ4MJ0LD26LoQhvqLc0QtMSZoThXnBX5ZNKG629AsI6m&#10;XlDqViBUxWTd+LchaJRg5Do0ayoOG6eGVgQsNvjtCaiMijF+vkJXtEVgahv4aMtDK75HJxCC0TiZ&#10;w8jvacXHt2fvbWPFc/IBUoat8FGwFX5eZEVUbUtmDHsIfhYbjEaPyu8hce5DsDbbAipdqsAQIxuG&#10;g1K8g6UGfyAAB2l9oIPy3OptgGAIw2MDmNSiHtOiXJhL5biI78+jLJ9McE7veQh1O5SwUmZKLZPW&#10;MIKkt5oG848qpT4/NxDUyVkmeiUh7HhwFVb3nWgWJdfRpHMl5ZnZVEHwZC8t4ThzIzw9HNH3+8yn&#10;qZeLvd3G4/jDL8rViTF56wgQeYMJ+IlA9p4s8kj580Ntz4qYnUGWn07h0xLdhs/L+DnNY0+RC/UV&#10;NeY7dVrRyy+UvbCPyoqqM3EqinosQGXSQoSTFsPVSevnqPwuyiPcIlvgBEEzAUHTsy55npkp1jrB&#10;kpRsFPXJQwEh5k1kurtMx0d9RuDTSU8yb/gQ/h8yno1Uauo4qGWprsw5tPx/z7NrsSllIur0t8kL&#10;mW/zDIj2dH0AhYtpDisZBJDMaO3tFc9V2T1vFmIdFeFBPl+TJVqEXpestYwEYOrZTYxowkoKUlv/&#10;NNN86KJZONE7C/u7p6E662MjpzXsYXYlsZGeq8v4DDGe1N0Isz4s7r8fI23HDQQfYcgzEHRhcjMv&#10;RsS5cYeNEKSw0HpBc6StI4TrqHG6Obxsq15Y4t00iSsRz/bqtJTCcfVUdDnyF7brDoj2xSNOs8Rh&#10;G1rXWJFR34zWREd2ZE4DQUKF+RKLcE0XVC2NRv1YOVmNNge1aftcXSb5MaYdy5DM0eFuDDUxVlTH&#10;WVBOCH742z/AU1zAMpR5z66R6dLWUEEwQLWtuY1KmsmDXs1uCsF/smNEHGDZaPmEWc3Eyr///ntw&#10;RKawnTKV0sxvi0N1TBwKW9F+H3QegpNbIphOossZ4pgEuMYTgvOsCJ5ox+JujRomMqDN0gaCLbAi&#10;1ApJ5TY461sgOhhLEEacJvQs+Q06PDCTPcmBiOda9jgWpw5Xr0EPhr/FBTGUoLvZqTNEfAaAd7JQ&#10;RsQGkd7cg0xnDeazp1rEv51L2T7aegTzr9jElqnGUceKT23baIIorU2D+UctXBlg3vjWrkYImsdL&#10;gbFVHpj/AV64bDRNtDlmbWDgglkIdpQTgVmoocqoZFCDk/JQaNoQP18szZ/d5qCaZuUxKplPLp6A&#10;8scjJ7cpFwQ1pZRFDZ8ZsOe7kn31bBw+HZQUQAkrVI3UFt/2flaAwpx3sXfY01h32xN4/4aZ+Hjo&#10;LBx8guqqnCbzpgqs/ct8s7Okutt8VFGF6TQ5T5d5qKGaLaFCKiAYpJBkngrqWvStLXDVZv2jVJfG&#10;4GaiRJNA/H5N4iy4Ccq9PSfhrR+MRfmCtWZWOOAmwAkyF1WsTnDzMd4SArp2PfkJdiZPMg4XimVm&#10;91qAAnYGR7pPRNn97AQ+LQZOBLVT0ozBSg9pcToKg9hz/9/xCYFVyu/LG00t1XchzeqTZkE148Wg&#10;34t6zkYxy6CMaahm/A34GN/ibuygmKYSlo1U+Mk+c82Sm51dx6N8GiFIwaJlWjp/Rfg+V5fZbKLt&#10;sOp1We/emHQAD0bvxCzCTa61FljdfO3HtFgfxsa6Mczmxp22IO6xhnAfITjMHsLABOAimsQOK01i&#10;msM2msNR9iCirbVwXP4Yem64Ay38HWD3xiM2YKVZbEecy4l72O5L0QWeECEYpnCiJRj2xBDKF6Dy&#10;lWjU0Rz2pdPCJEdC6VZ4p9oRGtceld9vhgqbAwFrPI3KaKpBK2ppja69+GJ4du+C/Caqfeto4GCI&#10;cBcQWS+Eek04DmgKwa88aMlAUG2Fb1RV4vA1/XDcYkVY7mQtUQgSgjUxsdiXZEPg7vbABNrpEwg9&#10;msHhtHiUT4pC/hMEYkk73opQDFExhqJ5Q4LQH4cp4eaIrZfXmGZo67fDEtQcsQV9TvRDu6v/DotF&#10;ZxloWQwhGO1DrK0CP7TXm1kpOUsYSpk+lBJcA7XD+PsIKsEp8X7kOquwiJJd239m05S+P/pTPD+a&#10;jYZp0pYkDZSeAs534GqMy6k4sefSzKHyv2ZzEV76yzRsuHwqqmhShdrnItxxPnyJc1GWpL2zmiCJ&#10;KI/G5TIykRuDftf7firImvaZ2HlRJl69Igvu/ewty4Oo31iE0nf2ovKjI/Dsr0GwJpInYcIw4PIY&#10;89bDOKleBPn9A/M+wprfZGNr6hTs7DID61Nn4GC36Th6/lisvjwdvo/rUZS1DptTpqBA+2mlvlLz&#10;ToH53wsyKamqkqdg75/nIrS1wqxaqGLs6sNe+OUOixHV+kY16J2L38OG5HHMN5rYfRbgpFxx9VxI&#10;uC7AsR4zsefymdjVfxn2jnsVRSvWw7eVdnER08+/9a0tw0d/mY3tvSejgiAs7kTTPCXPQFlqsoiQ&#10;FtQ0SVXaQ0pTKp2qkaazTH75QyzoE9lWJ3NaCl4z+5t6TkFh5ieaRudDlK8ayTxHEFRRsz343RG1&#10;pGvDsmO4v+UnyKJJm0cLaoGNP9mGMhw6psKDB6j27qaVdQ+bdeRg9rA5he6ncQHEW6oRZfMhyhmm&#10;wgrBye86LnwV33tpLM7ztYfF3xwxcMAZovAhBK+iEiwKJRJ60cwK3tBPpniimSctUPaJE7XjaTWm&#10;nU8IOhGU7wEdwzmuIyp/1QL5sRb47GQJ1SDtb9TbLNh+flv4333HjM6ovspFWpA9ZTjAus4eTu8X&#10;EYL9Xo+Yw5EdI1/lQKEBghImKCjAwV//Ecc0HigHYjbSmSSuiorG4V4OBO87HzrCPpDGz8fHEIbx&#10;KJvkQNFTzMHy83irOCoKKsYAI+5mogNxGM0QUxfHHqI5Wvs0VqD1RAlI2T0YzX7xHCFYwoyl8KSq&#10;s0R5EW+txM8cbtxCCN5maYAge6k7CMF7mOGjWBDTGHIdgqDPbAHK4eMfTPgE6xceMYUua+27DEH+&#10;Y8Yv5KPQ/E61czj7HbyZ8gDyqazqNFvadSYOXTwHWy/NxYmeM6k+PgegQlMAKkgJejuxMXbOwfqL&#10;pqJw0Xb4NlZh9/CnsfYX6dh00RisvSQNm/93Ng5Oeg01nxyDjoUUS0pNvBitbVXIpzra3HcS9vbO&#10;wJGeMg8XoqAvTV2dHZw4w+zJrVl5HDsHLMeeHtMhB6rVXeejPPnzuPy7QWNshVRjn/Uag2PzPjRl&#10;WhmWbz1/ZD2YIq26y1Cx5iCBnYXtPafhOBVwLWFVq21/VKPyYn2gTzY2XTwVqy+agA19R2Pnr6dj&#10;yx1LsHfxWni216H2hWJs/dNCHOgxA36CM3DhbHiTpL6zjRI0QxFUf5rddneZA59mupOyUZA0FcU9&#10;s1DN7wX4Hqjew+1noiI5Bxu+Nw3lj2010tMf1EItDS+cKwgy8zSRxLzSvnddJz504eELVmOypZjW&#10;lIcgrMVsWlMZNHcnx3rxICF3Fy2vYRRuguAwKsKhscAv40NoZalDDNudNjQIgna2UWvb19H1sZG4&#10;wJdEkdMSUWFae0Er7PUO/L46GkdDnRiNOKp5GzteKj13lIFgzcaIz4HguLYGgiFCMDyBDxrXCTV/&#10;bIXCZhZ4DQRpixOCLrsFW+NjUf/Uk4ZX4pj8d2qdRUhjng0QLGa76v91IKjLt2MXtl90OU4KgjSH&#10;qXuNh9cSuwP5l9O8fUjnC0cjMC4CQa32Lp1kRcXLjHhtB0YmhvemOawzRz1xrLjNcSczIqYuHnZP&#10;S7TwEoLsDZqhA5JW3wp7z+dgtVSC5j4c7G0sBF5zWzV+HRPAbdERCN7I94Y0QPB+Fs64hBCmE4Iz&#10;7dWU8X6zB3KGLYSH2qzBkZfl1tKIrO8+BNmydXC3S8Rm4QV21GLzwEewvs8EnLiICqTPTOMnb8f3&#10;CMFeckn1ZVg0DcZUTqb5xoZb+bfnEJyxE9v/PI9ATMORHuNR330G6hKno7hDOvbRVFz7G8Ig/UVU&#10;b6dcYWPVBMfRPz+Ck23GIHjhTHg6y7XVAvg7LUJl8jxUEXLlXTNx4G9LULnqONb+KjL7W991LgLd&#10;HuHnml09c9y+VqAJur1HOjbfvRThch0gQLWq82C035ktQIP9fp0IRguv5uWD+Oi3mdjRK51mbSZB&#10;NtOoYpmsJwny472YL73lcDULJcnp2NhzAt68bAI+/ANN2Ftfgf+md1F6Mc3pLlTPvRainJDTmkET&#10;CNJaHRLVORfeLjPhIxQLekzFzp7jsb3PeJR2m4ZgxyzgvByCkM9Jno4Pfj4d9R8WGnhrQXkNY3/u&#10;lCCfS6Wvx5tJIl7+Q0DmpeuRZjmG+bSy5lpcmGUJI9PuxbT4AIab9hbxL3ivgWAAg6KC+F1zoD1N&#10;5RiC06bJTCLCznZpafY22kwejk7uS2APtUNU0AZH2Ebh48SPS63Y6j+f6Y9nLtC69BGCtBLZ0hHY&#10;G4ua6VR7o1vSwiRXCMEg+YLxneC+uh2KWlrgsVMpWuRf0Am3w4JtMQ4Uzsk16dBokpcmfgC1tP7Y&#10;iAg2QbCEELzhdS2WPksIKo8aIVjz0cdY36UHSmkOy3VWWFO2jgTkW20o+Z9mwOgOJrLBNH6WRqU3&#10;1omiSRa43mvBG17I+qizhQlBmr3wJOA42qF/pR3RdQmEYCuzt9CKKDQPdUOnFx6EpcObVIAuM9Ue&#10;xUdZ7C60ojT/U7Mw7iAE7yAEb7JHzOHbmdkP8uckfpYRKweqdezFAgaCkyjpp6RuQvl6ZgQvrQX+&#10;rpvDcragM4zljt+Ydoy6d3Ux1vZbiA+6P4xjKdNQn5prDiqXTz5NMMgBQKPjBJnIEe/MkSBVKFdU&#10;h6l8Kn+5FMcvzsXRntNxrOcMFPSkqumWhZrkXLgTZ8FDOJxImYE1qeOx4YqFOHb3a9j2i3k40j0D&#10;QYIPHebTJJ+PcOfFCHVYiJpuC1Ddez72JE/CyYfeQfXKE/j0+1NRljoTtV1yEUxcYMYyz3aP89mE&#10;8q6zcLxHFj69eg68B8zCT5Ypuw4t7GaRal7EG/AipME+5l3dG0ew/g9ZONQtDR6C0NMxm+ap9inL&#10;VyFVXNc8pl0er3PMGGAB1fWJpAwUdZxGZcd8pjl/nJDc1TcbRy/RjK8AKK83VNeMSz2/U8cO5kDX&#10;8dj6/XTsv3UpPvpzBtXlBBxLmoT6xAx2NFn4rOsofEalGTqhNWxB6MgDObk6d2OCDRCUgm54R2OV&#10;T1y9E2MthzBXmw2sXsym8stmW8tICGKE008BIpd1ITMxMoxiYyABeUUrINHuRizbrNXuMys6YihA&#10;rLGfosW9Y9Cl6heICbVHdECt3EEYxuKiYjved7eh1RPLfNCYoAMhbxRzhDw50RzlORbUj+LrSTEG&#10;ggF5lJnYEb4B7VHclmyRGLNQZFmc8BCCe6LsODh2NBPBTpDt3Ms6oWPIgkFSje1IECwlGL+4d/hf&#10;gGD5y69gQ7tOqJarCHsEgiFHPE7wdeUf2lKmtiel+d74CATdguAUkvyzNuxe2jMOdgPBIGkfJvR2&#10;BjvgT2U2RLkiEDR7CymVW3suRZdHJ8PSYh3s7Fm0NrARgm3stbiieRh3OUNm+84tzPwbHQEDQR2t&#10;OYVKUEdrzrS6aQoHMZf5OpYm9dz/2Q7/YSUqDJ/GBJsA57twNQWgCTJN5AONikZjmN56VlT+79lY&#10;jh23LMPG7qNR1n481cV0VHeXkonMFhfxtSDROD7YqBAFwWI20tI+s9mYM5GfktPgpEAKbQ7KU+eh&#10;/KJHcKJ3Hk4QqhV8r4pmXnFiNk5S+RzvOQfH+szH4R5zUdLzEbhSHqfptxju7o/gKJ+7tccUbPxp&#10;FlX/cZQu2Yl1l6ajnCCp6CqwRpw9fGMQZFoqCbBSAmjdH6nCdlDhS8ZoRoP5psOO6kJa1uWjpedC&#10;QD6q2ABcbx/DZ7+bhh09xtBMzYCP0A92nYc6mrE1iZFZdxfN2urE2exc5sKfnIdAJ5q/HXUUgMb+&#10;crDr4mwcuUT5GhmLVR7LKWwV8+dQ6jSs7j0axdM/Ao4GUPPZSax9cCXe/eV0fNR3LD6kuf3uX6k2&#10;Pzhs2lR1IGAW8BoINTayb/3S8zU9LOtDSGQ+EgAv3H0AY6y7kStrys52RJjlEIKZNHlHsu3dQQje&#10;zfZ1L38Oo/IbzHZ6FSGYEu1BvLWWSpAQJK/i+Hc2504kDJiBpKKrEB/ogLiADTFhJ9VgPLqVOvBc&#10;bQvUhZvBHdbWOZq9/ij4aR6juBVK2IBr5EVmIsXVJBv8GiOcRKvypgtQfIEVdY7I3ISI63NYccBm&#10;we5bb2Rb8ZhhL29IVkIt6wErQBMIDjxrCDJ/xIhI+YRQ+sQSbGl+HlwOPpQPFwQDtjjkx9ng/RtV&#10;4DjCbjylVxoDFaGXoSST0Nt2HiPVlve1oZ4QDJH2YUrgjz2d8NNiC6I88bB6myHarCi3oX39/6Dj&#10;lJk08/fBSpg5WBB2u8xhF85z1uFKdgx3amZKa5TYK93kDLJnCrBwfMYUzuJ3Z1t1tCYLj/AcSVn/&#10;6BXbtDLGJEo9npL3nb4UQQLQ1FH+UDvW0I2J/FEvSvLWYsdvcrErZSIOJE3GUaqMwl4EGhtjmbbS&#10;yTVVQyMVAKUS5fW4liaxOXe39xwUpLLBJ82Fr8McBDvNJxgIuYvn08zOM3t4a2jmBjrPh6/zAlRS&#10;AR7rtQD7+PnBhiUrRVRA21Jp3l2cjp39noDnxeNm/PLogk+w4dKJKCZoCg2w5phlImcE2tcMxoNO&#10;l2ys/y3V28aCSL5I9bHjkPt6HTSkE10CrHUuvx/1dWzibOv1a45j9dWZ2NprLGo1Rtghg0puHipS&#10;FqG+Ux5CneZR1eWhjOlTHhRq5lcdhdKhPcYMld0Id0JQ8dCkh8YFj/Jeuy7PQnXGxsjhM7VsMVLw&#10;VFXln+bj6OPrcWTxZ/BvZwYxmlrVo4/DOhfaxTcE8XNy8fmMqMZS1eZ1fqAq3+qpBRjl3IpcMkYe&#10;ZfLsOqOHEIwJYiwt0rvZ/oZRnNzHtqmzfG4iBP9Gc/jSOC/iLZVm0bR2tsVRqNjZ/py/m4+kQ0PQ&#10;zNuBIHTAGXTAEohC5wobFlXHkQttUR+yElqEYJAQJAxR3holj9lQM5ZKT/uGdUzHRJ0+R8F1eweU&#10;JjlQTfUX5oPCVjuCTrtZubL3mitZ0JEjOL0BjQrWw68F1Mxwgb487MOg12Z8DQiy1yrOysYWZ3Oz&#10;XzhM9RfSEhkrIdjMBk8/QjCNZu8EQZDyK412/YQolFDOBvcQgsHWjIrVQDAccJLSF+AVXyK+VyZ3&#10;+rGw+RKM+yxtnbug6rdod/dcZl4BoqJ8iKKZa9OYIJXgBVH1uIYQVCHcz17oDvY4N1MJ6oDoUYRg&#10;Rqyfsp0FJwAy5LIgHrIdwrM37TLLTbQjQsX8Xb+U/XK4KcVq1jgFQyyTMNzmaEh+yDIN7KtDycpd&#10;KH9wDSp/+7RRg6WEW0WK1qZRnTSBYGR3SUQZagGvPCa7EudT6SykeTsPwQtm00ScSUWU0+AqnqCR&#10;g9ZOc+DvSFB2zIOnk2Y+CUf+fVlyFs3fCfjwjxk4PucTYLtsTsaLtezYI6uxqc9YKr8MnOhDWHUX&#10;VAjnJhD7d4POHSnolIG1v50J1/aGLWiNZh0zT0vizaxr2MMGQCAy/6p9NJf5vbq1J7DmulxsoiIs&#10;601F12se1XEE+jq/pIr31ozv4b6zsf/i2TjUV+axxv5mslOYCW9SBILaraN8Leg1B/tTsnDwfxag&#10;dOwalL90AsbFjSqa1mRoFEav2QhNw2QcFD959TYLu83ZIirxc3EJgi4DQTOGZmLmwYHl5RgTvxk5&#10;VgoKNmkpwlwKkqzoIMY1QFD7h++lqXy/pR63WOvRjxbaD+KoBC0VFCw+QjCMZoSgjsGw/ngVOm66&#10;Ha0ofGJpCRoIhqJxXpUDWdUxqEAbdgx2lhnZEIoiH9hwqwjBp+yo0QN15sgkO3wTaUVOpOS8uwM7&#10;JieqCMGQnCgQhEGHAwWE4IE//AYoKyFnmLqglKCLIoJ53ADBirCXEJz+L0JQr91uHBk+Atss2ioX&#10;ZRwZBiVBrbEobG2Db3AnRpR00jS2DlsfJwg6UT6HsDzcgQ25JdsI5SsxJ9c5vuAFWOHthF6EYLQ/&#10;GvZAPHWiIOjAhSV/QsINcxFlKYMzqhZOynC7IGhzoSPl9nUJmpUKYbggSCl+k8YEWShjCMGsaB9N&#10;YfVeIXPIeg6l+wjnXrw3NnIotXz1mh6Y4bt8iXOKp0BoqMcGrsZcx1as0+18jSSnug0sqYTnurdx&#10;IjUH+d1yUJU6x6y9a5wxFvwK2ViP9Wk4b4MgC184n/BbSPDNRxnNPy07cXXPRbhLJsKdM+HuyvvI&#10;LNY6PprGri6z4L0gGz5C8uAFo7CH6q/owRfh2cQIaPch246PrUjxLluxHntSRqOq6wxCUAui+Qya&#10;0WeC2dcNWo93vMs0bLl6PuuXIsAy1a4LcoX/Gu5oXtBMMdFElusqufUSgPSd+vUl+PS6PHzWZwKO&#10;9s5BoZRqTx3/mWuUnX5qDaDGURUEu3Lmj3H6ShhW9MgxENR3I6635uIwv/dZSjre+tE0bLrnOeSv&#10;2IbgIZYiOwcNSemMkRrCWKf1afG5GbSSEjTb5s5VjeSzQ/UGglKnLs2CEUnF71djbNstmMY2Jrda&#10;crU/i2ovOyqI8THantrgto7tTxCUP88BhOBPCcFmBoIewiXI126qQS8sfV5F+w+G4Xx/VyT4nBQ8&#10;UWzrcWhRHYWxlU4UoTX7iSg+P5pintATBOtaoeIlqr3xfK2xQDloFgQnUHI+0BGVl0Sj3EkO2age&#10;KciCNptZML37R5chcOywaUShoHZAuc3YoBqUmo0gOPjVBgiaxdJnAUFDjNpa7LjpZuwiBMNRpDUh&#10;GLbHwGONQWFbEvrmREKQtruU4Di78SDjlhuteTSbT3SiomnB7LWyvUQg6A12wCPeC5FcSghS/tpD&#10;cQaBgmDHwj8j5opc9ijlcEQRhI56KkGa/VZCMMaH68na+wm5EexlbjdS3Ic7WChjaRpnE4LGDZAl&#10;bA5Zz44KYHjUTnyaQ5OJl4ah/y9AUPFTY46MDRKFZpeGClS7d8IIl/tQ+PRm7LxjKbb/aCZ2p2Ti&#10;UEo2SqhKymUKs7EKgjKJGyEoV/jamiZnpvVJCwnDRWzEC3GEJu7ei3JwoNc0nEhOw4nEcdifPB7b&#10;e0zEhtTJWMewMXUKtvSZhg0/y8TBB5+F672j8FWxUgkqjKLf50UZK5dcUtS9vAfFKePg6jSdZjdN&#10;yh4LqEC/PgRPjWs2CZrZPZw4GbtvWQaUaEcLVZ92PTAuArHKWNMNRvo1Diswsh5fwHgTVyXX+OqG&#10;QY9jR8+pZsdKcdcsszdZW+OqusnDTQ47hxxCTg5W5WxVealdLYJgFj+Ts1V1NnNQmzQX1Z35OiWP&#10;HU0u1nefhE8un4p1A+ag9OWd5nlqVzXs0AwAzWJ0466CcZXvnnN1CcB1BoLaflivLUQ4ieqtbsxI&#10;2o9JbGNGCRoIujCTENQutlMQtLjYFutwu60Wg1qE8XOawy0FQbm+IwRbWgTFECxd30C71+7EBf7u&#10;SPAIgnKslYDYqmjcV25HPloyD2LZX1BkEYYGgu42qH47FpUT2PgprMJki19LZtKogkZ2Qe0PYg0E&#10;Qw0QDFhpOhOCW3v3QP1eWn7iF+uFmzncCEH+i0rW0yGvTvsaEKyoxvZrr8NRm2xvB81gksYZB5fV&#10;icIODgTupDk8PppSle+Po40+xoH68VaUL2bkSzqymBNIeQsltyAYhdpwB2R526MjlWAMExxNCSwE&#10;2pkBXQ/1Q8zP8yijS+CMroU92ksIhuCw1CI1xosbCEGdc3Afe6lb2cvcbPWZFezjo/wsJCpB5pl6&#10;L80Mz6SpPCJ2CzYsPslEsGFQI5u0naurIV/Nz4aXCg0CxbxtzGD9FuQrFqL2P/pYiJru19uBDQU4&#10;cNdSbLt4LHYlj8bBHlNw9KKZOH6RzLbIWGANlY1UYOOYlX4KHMb5AhvqyZ4LzPkeBb0X4Cj/ZvdF&#10;Gdj529nIH/EiCqa8iRPpb+Jo+ls4OPVt7JnxDnbnvIviZ3ehfg8bCSuIjCYNsVbTzKhn7apl6erc&#10;ZeWt+6N8nLxsCqqTM4zCqk5cRNN8HuMwx5y9od0VxnkqFWYkTgKLxgw16xo5XU47SDTxYMxNAx+N&#10;A85CPYFTpbE6KrUdqZNwZPzrRmnJQ7JH6yob8lEdSGM2izk6oyPMyMl9VX0ghLqGE+aOTfsA21Mm&#10;U+HO5r2lAjOpfjMZX51/HNkZUtRTO0Mipq88edewc6lLzjZnkChfNbFU33Ue/Il58HWWC/9cs6D6&#10;6CWEYe+xePfHY3A4+y2EiwPGAYWW78jLTciv/AqgkjGV1XxuLuZUmAXKTNKMupuZqQNmPUeDyPv+&#10;fqQTcOZ8HkIwh4pvpiOkiVrcy/amo23voQi51yhBF4Y0C+P38T60s1Q2mMMhNCdE4/k9S4d3cMGy&#10;0Wgf6I1Yrx2OgNp7LGKrHRha5sRBnE+hFMeapFMoyRGtJfa1Q83H8aicxIY8lhwhT3yTGCRFx3ZC&#10;7c/iUSwlaHeaMcEAmVRLCG7s1hlV2zeY1GnLnJZPKZ95Y1MnqtmWBhunqg0Q/KodI+pIdQWLqrHr&#10;N78zctNnZ0QcUoMxqLTYUNSd5H6wGYLjbCR1HNUgI0lTuJrkLlnF1/Xnm4SFgkyMj5D0x1D+XoDh&#10;3lZoV0lR7LYigZ/pvxhmTM91wxBz+SrY7EUmIy0xYdgdfrRmD/PLeDcGNwvhVmfAHAF4G3uZ25jR&#10;d7OQJhOCuXYvZtjDyOajtFtkDnurh5qtw9aXjpl0eKgGdLjMObvUOiVT+FOxUOVX0GJZrRUzjZn/&#10;mgHqQC1CIVZLbVej2aQhpMD6Chy8ajHy24+Hp3NEjVR1z4RcPB3tm2VUiMBS11Xb0GbjKE3gk71n&#10;Eio5xpTTGRk6plKD/pXagtc1D7WdMnCEKvCzP+bArUOYpJSakqThagSMgTZfaHFtPb9czRTUMgVy&#10;nWWivb0Wa64kWC/OINDyELyQqjNpAYp7LkK+XOTTPC7uMY/PlyJVoIrqKqXI0F3OTfPg0V5fpkE7&#10;Mg730WluWuydi8CFNEcJ8v29s/DxT9PhevmQqbDKUmkY/TQxZdwUT9VlDVWaIid4AoxjOT+X5xsp&#10;yK1Dl5hZXa/GBAlZ7Ugxu1IawumqVCrUzXwLdtSQwxzk9yXs+hJ6vZnnBLiXZnoJ8/qgDli6WAe/&#10;E/7M761U10fv+TtwIrLv2qW8c7vgUdmyjCP4PhdXZDVCpFC1pk51j8VYEcTCP6zFVEuBaUfyMp1N&#10;4GXbQ5gWy+bO9iYAamJE/gVvZRscGh3CtXFBdCQUtVCaeglR1jAcBKSl+SdInvII2od+jKiQDVG0&#10;Bq1hhzl06Q/lMdiE7uykYskbO9zBWPj9VDrB81C7Pg7lcsgylqBLs8E9mUJqCm88oT1qftXMHPHr&#10;j4oii8gVh5yrWrA+uT0q1r9jUqe5MhlTEj+hhm1EtawDA1+ZTQie5ZGbpyB4rBQ7fvoz8xC/0w4P&#10;Iei3REUgmCoIxlOmEoLpMok1m+NA1URC8Dm+dp3PjBXdmRhvBIInCcFhnlZoXWlFvNt+CoLRaIaU&#10;D+5DVOoqmr8F5uAWHW3sYM/Sjubxb+IEwSBuoZnbCMHb1SMRflMFQRbOdEIwh4/SsYE6Z3hUqw3Y&#10;/Zam7JgZ7A3MUYPn6tKj1Qr4syGLTf2T9lNmm1PmGFQd64N1ZmDfSwBqG68mQnYPWIIdSWlmx4Qa&#10;lzxNu+VzLyWLwJtJ8zOX782BS1vq2CgFwROCYHf55tOyjoijgiJCUGact8tsBPn9fEL07e+Nwa6p&#10;r5kxPjM8bhoHg44KFUD0HoOibyLN9yIeZ/zUgWw+ylcRvSCAT+5cjJd6jsBhAqI4MQelnWeilFAr&#10;53NNSCbMEnPhpQLzJEpZRUx3qUVtLZPHaXmb1pkeMj8LpSoZSpnWqqSZ2N+DJvqghQgfZGxY0TUG&#10;KAiqAZtKy5qvrI7El680rkpTOEB1Xc3c1vdqVx/Hp7+YjkM9pkb2XzOcDr3TQ7mUnxwpENoVPecT&#10;6LnsUGgeM17uLjnwMGjiKD81F8c0W0/YV9FMLqGq/Kgn83fKqwiXa69yiIHlSpWvZRyslYr5ObmM&#10;tWcgqFFUDRixaGtCeOKajYTgCQPBmWxr2YRdDkVJJq3Rh50RFXgP25eOuNW6wSE0la+PC6FLIwSp&#10;IB1s7jY7f4/9FImjH0M7/48RTfhFh6JhgwMJhOCvCMF16MaC4o0JSE8oDv5AC8bpPNRvTkD51NMg&#10;OJU3JQTrftsCBdo659T2XT0sAsG1iW1R/hktBCWrCQSDYdUSfwME53wNCB44ic2X/wCVcpkVRQhS&#10;gvosTkLQitLelK4jqAQbIagtc+OcBoIVL/N3zwWMBCEoJXgKgh1wm6sFWlY6EOdxIv4UBNsi6fV7&#10;4ej8lNkyR9aaZUBOux/nUWb/Nt5DCAZwM6F4K1WeXHxrlup+mr3T2ROdDsFZLLjx7bfi6OrIglpz&#10;ppKk8TmudKeerheKk2Aj0mmQzR+icgmyUQdRQXPYfIUA3HPjUuzoOh75vXOwr3c2jl+stXyzUE3T&#10;TIcBHe0b2cdal0SzrIsOL5qDE1RSJ/l9qcX6rjmEi9YLRpSglFd9MiHERq3zRzb2nYCP/5wN/7Zy&#10;o56qAmycGruS+3r5CuT/yjlBUMvb1HB0LrGPH2is0mfWvDG2VSEcWroaL189Hat/m4mtP8lGwUVU&#10;S0mEWLcMmukEWbds1FExyWlqbbcsAlCqNsuYncd7M86Mt5ajaDZWirfsh/Ox84+L8MEPp2N9ykS8&#10;320Ejs5+3yzJkd9C1VlVcbPOTTBugKAatHEM4CcO/TSM+NqtSs2oHl/wCT7tPQYne2YZZw7FPb8a&#10;ggo6/vNo34U4IWATeJ4UzbRnw5uUA18y48uOqbozVTVB6WVZePizpnceDl6agTcvG4Wjcxlv7Rtm&#10;tALmoH9l5rm7VL9MZmkmnaWpvFTv8dzQvZhsiZw+l03Fl03Q5RBuWc2B0TE6dtONYWxfd/Oz2wnJ&#10;wbTO+sWHkWSl8qNytFlDoLUKu9XNNvwZOj/0KNp5fkIIOhEVcJjdYfEeC35WEoXVwUTGgTfme95w&#10;LPssQbAdvDubo2IabzLmyxD0/KE1CuMs8BISIUIwTAhqTPDTC1uh9MMXlQrjHOJzJfhvQjCw9zg2&#10;fe9yc9CxgaCUoDWKv1tR0ZdqTxCUOUwIGo8PJHclIVj1BulOCHqlBENMjCAYiMExQvDGuuZIqIpC&#10;rDcK8eYQFvYQ6IjOL4yAo8Pz0MEtTilBR5gQ9OF8QvB3cYRggv9LEHyABSAIzrT5vgDBXBbU5E47&#10;ULIxco4D+cJEmWasZH3rl6q7VIip9oqCXogsjXTRwIzGrwjERqcFvpMeHLhrFfZ3GmvOwz2ekoP8&#10;i+biZFf526O6YgM+QrW3nxA8yQaqQ9iDnWhWSuFpg38TCEpZyaef1gjqsPBamp/a7SDnpTqa8pMe&#10;o3Aw8zWyTB43tFibGdYAZtNQeJmc0z8mLyMvZcpr81dAPa6bv5XTrNpDQ/mTYvjeLUX10JcIXh19&#10;mYXSnpko6qEjMuWkNJvgIyR7ZTOekXC8jwKB3SMHfsKlsvNUVA9+CXi/HqXvHMX+uauxL/Ndc3/V&#10;a62MMYpPlVUmueLMTkXRMxpLZlDQxfqnIXLtIGCcCwPYf9sys0WwvPccHCZ4841yOzP4moaTBNre&#10;XvPZ4cxHba95qEjKRHHXqTiYOAFHu09BDdW3u3M20EGHUGm8cA4qe7G8uk/Dvl4TsOl30xFaV24i&#10;HfCxAijOaqnn4GosxkhZRiAoK0D18vV7jmASISiXWllWjbUHkWWjORwHjIpuCsGAca01yOE34/Vd&#10;7YQeLTO7PYgo/q3DHL60AR3vXYy27p8hJhSDaB3EHraw7VvwwyIn3gt04kNbMg4OVv8GCIbawb+v&#10;JSozLQifAYK+P5+Honj+bncYCIaMm30L1pzfHCVvPaNUIMzGpmrhbwLBGub3gK+lBPefwBYqwWob&#10;zWGHDV5K0IA92kCw6mLmykMtDAR96XEICYLjHKiYRDK/Q7r7OrC8+Z4gqDFBQvAoLsQNNS0QUxON&#10;GD8hSFPZeJZGV3R+Zhwc7d9gBroRrV0xtggE21uq8Pt4LwbH+3ELf9cC6bt4Oy3aHBEVwowYQdBP&#10;COIUBDWYOy1xFyq3Rbao+1TZwkYfmHR925dYp6ebbBUA1SL5pjlsm1ESayRkzPCFaFkawMYHn8HG&#10;1DSqpiyaiDNR0oOqikBzEWJV3XNxsFcGtnwvC9t/MJvmp5yHzkXInEsccf1U0EtHWWZR9dFUM+Ne&#10;ESUok1juterNeBhBSSgd7ToJG6/Igmv3SRPJmoDG/GQhN2yrUsQZb6lZ026VBr4nBSZjysVIa5wr&#10;KPNTnykdZcDBm1Zid+JEQo5mMYFTQOjmU70e75VrTHapP3l/1kxssSDJUN4jMjlxgvD8jArwyOxP&#10;IgN8vLQbQBXc7da6T3YYrNjGNZoAaDIxYmAKglowLb/THv7nYqQU9/rVRdj6s+k0y6ejnvlwkPE4&#10;zg6jcSb6HwX5YizrrRPrFqE0dT4KGMeDF8+A+97Xsf/G5Xjl4lHY0Gci1W4mghfmINCFAEzRwutZ&#10;qKD6rek2AztSx6A0b40Zc/BrgoQRMuNy5+BqLELzIqzDNz0RCPJ6b+RRQvCogWAG25XO6clgm5sc&#10;FcZIYw67zHEWxrFqAwQHEII9HFKCLsIvwDYcpkkcplW3Gefd+gha1v4ScaEExAai2d6tiKL4ubTY&#10;gbd8HfnE1qxIVIKIYxsgN0Kt4T/UGhVZ/wCCV56PooQGCNoFQSvcUoLtElD82krej4lqAsFGc7ia&#10;deWGV7+OEtx3HJsv+76BoJSg1yE7PAbVhGD1ZVR7DzVHeIID3kmxBoJyr19GJVj3UUtW1gt5z6gG&#10;CNJ2DyfgYPgCXF3VDNF1MXD6aRILgpTJCUjFBU+kwdb6HWag14wpWGkS26n82lsq8Ps4HwbH+XFb&#10;wybuO5nJd1GmP0wAZsUJggHMoHrUWkFBMNtSg6zue1G1wzRhJokJ0myYac3f/hVZuSZkqKHyDUZL&#10;SyZqAwFakTr/IETLk0AUAPNDKBjxBjb2SMPJSyJr1qppuvqoLGp09KPWrbERfnbRBJwc+S5KRnyI&#10;TRfL5JQZOZsQjGylK+ilM3NlelIJdtOAP00/naaWmkeg6gwNjb/pIKYc3jMb21NGIz/rVTM2WEWY&#10;aUrpCCNbq4aqONM0FrR1FrUR1UzD5xAUbrTklmYVzWmps/qCSnxy1WwcIBhKqVSr+KyaZB0Zyuen&#10;yoHqQlSlPkrF9IgZB6ykSpRylVfpQoL55EUzsbvXZHxyyTgUzf3EHNpUzOfVMjqaYBBnla+msmpb&#10;jcIpCMpi9qEirFPwAgY6iu/RWR9iZ+p4cwqdr1sejqbMJKA1O31m+H0ecmnG6yD4hVSBC7AtJR07&#10;+j+K0G4W2BEv9i1dg/euycVabWvsPoN5movi3nNxnICvYT77E3NwqMs4bLtxMcKloVNHFcjhZ5hl&#10;/23DUE9TkZoXhISPudTQz+D9UUcxwXIYeWxLGQTdTCuVIE1cTYw8HBVZHnMP2+jdbH+3WHy4MSaM&#10;a2kmd7fWwmqvh5NtMZptkAKNENyN+AHz0ar6N4gNNkecX0tkbLCz3V9U6sDLrgv5RCrBEAUWlWAg&#10;2Awhf0sET7RFBRtzYJQmQ2iBTrUQhIzQ+PMJwQtQSCWozRshckjnD8vj/bp2zVD48lORRLB+arTB&#10;r0mfkPDuM23sG4GgzOEvQXB8BILBiZoddqCcSrB+dSs2lCYQ9BOCRN2+8Pm4ojIBDlc07EE7YjQm&#10;SAg2D/fFBY+mw9biA2agD072Ilp5LiV4IZXgn+IDGBJLFcjf5TlGh60LgiOjWEBynPAlCFZjZuo+&#10;1O6OzL9p9qtx9OhcXIJFUM9mQaiAVAO1zauaGS2XVXVs1D6Nv5WGUTZ1NbYnphFc2eacjaN9aa6x&#10;QWkG0qVxwO7Tsb3bGOx+gNL/BE3nj8rx4S8ycLjndLi65hqwRRb8RiYddGSktn6poWvyoaSH/NvN&#10;Y8OWR5UICF1UmoVJE7HvVzTZ3i802aRzRAoYb5fAUsf8c8m0iDRe04JUTxh3H1/IoNJsZxUrXD0J&#10;Wa/33D7suHsltiam40RyJpVqLs1FPqv7Qqokhm4L4UtcDJy/CJ6OuTT5M6iYshhPLU2ZhRKm3y9H&#10;EW1GYVPvkah6ZSfzjIxmUEma9YCKqMZ6TWCkBBP+7+PPMvYoLirEoPKVVHR9Voa118zD4a6TEe6c&#10;SzBpC6Hy6uzMYW/iXATP037r2fjwe+yAVm40Zamapcu7vRonJ7+DrT+YhkMso8gYp5ytaj8yzeKk&#10;qdjwm2y4PysyQ6ha6m3M9nMEQcU78th6xqPOxEfXR+OPE4KHqASpAE9BMHgaBH20xAINs8NhXEcQ&#10;9rDXweaoZdv1IVZK0EDwAOL7PYrWFX8gAFsizhdLCNphIfR6ljnwgqsD4xKBoCccE4FggNZlfhuU&#10;z6L1OYrc+CoIWvmaENzQthmKXnoykggpwQYIBr81CNIcDk6IpnS1ozzdAtea1kxMR1bWBnM4EIHg&#10;btr7v6uIhdXtgC1kbYCgA82DhOCCybA1+4gZKAj6YbUFaRb70Zk9zBUJIQyJ8eI2LZBm5t/NTFZP&#10;NILKMMOMCQa/AMEsQnB2n/3wHAya9uqXDWX6uoaEfctXBIKMifZPaayNrUB5XcFaWMefppwqgcKc&#10;D7G5xwQUUsVVST0lRfaqSg0WdJtO5ZRJdTQRGwctQGAP/0BArQJ2pb2EdTS3NMmgrV1mTJBBawZ1&#10;xkXjwUw6W1eu7Et7zCcM5/H9PDNzLKVYRQWmsbJdfyGgVuxhoy4zM5rGRBdISCClway9UjYa5kTe&#10;04ibO0STiiDUhEmd6YEJzA8LsXfAMqztOwH7qZ4OJk/Gfpq5e3pl8feZKOpCGHWaZ1RuuRYiM+4l&#10;VKwlOhyqcw5CNC3BNGzocCd2jaWpw7hoOE3DG2ZiwcBPk0jq7KQLBZVINrv5RWMJFTNrnzmAD67M&#10;w5qLp6Cyz1yEBbTkPDMpkt+QN/8saImMhyALJuZhZ9dJWDt4EQLHpaC0ui6i4tXwtIiyesEW7OhL&#10;CPK+pT11Vkkewa/lQTPxaW/Cc96npty0R8MM0JwjCKrqRB5by2ytNfHRtWZqvlGCsywhzNDGA40J&#10;ngbBYVSCcrOv2WEtkbk+HkiNEgQrEUUIxrB9alzQwvvEX7cEbcr+jHhvK8R6pQQFQQe6ldrxXH0H&#10;ivfPIegPJphxwWBBK5TNOXsI+gXBNlSCf18eSYTKglUjoPW2jRBkxfiPQlBjgsEJJHmaFRVTaK+v&#10;bcuHdzIQpKZjIilrEY8doTb4ZZkTFq8NtrAFUQaCNjT3X4zz5xKC8R+iGTM2ihltsXkQQ4WXZHPh&#10;ry2AIdE6bN1DU1jnHGhM0I/hhOIMZ5gQZIF9AYJVmH/JIQSOqYEyCwwE1dc1JOxbvmSO+ww11IIZ&#10;mNE+5rM5JkMtgSDLn/M+1l38MMqTMwzATl5KtUbT10tQ1CZnoaxPNrb2Ho+P/jcT1WtOmGbvImx0&#10;W+/HBdj486k41i0dck9/QmNtvbRwWguUCdBeOuFNLqS0Nm8+wbcARSlyOa8T3rRtbDYK9L1LF2Bn&#10;4mTs6DEJm36Wge33PwXXxiJj/nqDWrLDVGhTOuOtBiToaN+D2aZmUsn85QcBAVPb6ZjtoUMu1D67&#10;E4dGvYCtgx/DxhsW4d0/5+K9X2Zh209m4silhEVKtlGrUmUndQZxjwWoTiKsk3KwLnEU3vj1RBS/&#10;ttNU7rDyT1vPjBcW5YLW4GlbpNa6RSCo7xnCHPCjcOw7WH/pNGztm4nDF89BqZQv4ephh1BMU7gg&#10;9ashqKAZ9iKq008vnYiSFZvNM6Q03GEvzVsP02oGXeDbWYe9v8hDAcusvvs81DG/tTayhOmSL8Td&#10;Ny41y4nE53MJQWVRpAxr2farT0FwXU4RJlkPYyYhN4MMymHbOhME7+H7t1GsDHYG0b8Z0Du2HnZ7&#10;uYGglGAEgkcQd+1ytC77C2I9bRDr1pigzQifJJrDq+ovYJ3SZIggKHM4gXEiBItoDs8jc0afHQQD&#10;hOCmVgkofJZ5q0sZ+41BcP/nEJS3Bq9d09IxkYmRphCcHI/AxIhj1SpG2Lu+3SkIhgRBJloQ3BJs&#10;jZ+yBxAENUvkMGOCVrQI9MH5s6bAFvMJEgg5p5lu9yCWEOxu9+DqVsBgQvAWi5sQlENHzQ578aDV&#10;S/iFkcseSxDMYZ7puMBMSykWXHaAslrwYRacYyUoROioAlV4bZ7XoeHaU6p2LACWL9mMT380Cgeo&#10;5upTNIGQg0N9NGiv4zazgQuzUNA1HW/8ahKOv7zL2IM6Paucpe3WTYrCOEnzeGfquIaZ18+XwxQT&#10;bvlUltp9obWEchhQ0W0+P9dMZx5NNnlNmYVjvedgP83u2tQFCGp9X5dJeKv3Azi65BNTJ2pCPtYP&#10;QVBaTwP7yk2mSWAPaU0hv0TTOeQVpPgWK2JpMHLKs1htXhSEWKfqUE2w1q0vhP/dIhy/63nsTp1k&#10;FKsOJjrRiwotZR6OEzzbf7kAOya/jZKt+fBSBQZ1bzdv5mFogKCmSCJTIJoKMRg2xez+pAzbhi7D&#10;5p7MM3YsOq60RO7+k2dHZm6TZxKAOSg5i9lhdSDFhPSOlGnYNuQJgp31iWpeh5eHw6xXgXqzE0TN&#10;zVXixqFrluBk4gyjHj3JC1FM07uI6vY4FfC6n0w2W/cUT5n35x6CmjximZhPQtgwpxQT7YeRzXaY&#10;KQhaw6fGBEcRgsMaZofvoUI0ELQHMLA5cFGcC3YbIch2G802qGUygmD8NcvRpvhKxLlbI8YtJSgn&#10;yg50KbNjRf35rMFkCIVQxBwmU0ItECpph8r51tMgyBsaCLZvAkGbgWCQENzcMgFFTy+JJM4MuPL/&#10;phA83Rw+6x0jB06YdYLalgKCL2iLAmxxKHfYUPEDRngUKT7RaXaMBMc7CcQIBH2bIhB0gwkj7LQi&#10;XBMj6wMt8cMyByw+qsFgNKIDDjgJwuboigtmZcEWtQUOZrg5x5TBaXMjyV5vlOAgZ2R5jCZF5N32&#10;bkJwhMNnTsnXdjlBMMseQh4BOsNyDHk/2o5giSb/mQXaiqZWaXLo27/EAI0DoZ6N2Oen1eRFoWog&#10;20/4sYM41HMyDlwyBdu/Pw0nUjIiZ1t0lTqieqOi0MzpJxePw5H5a0xB1fupJEih+kAQAR9TSHO1&#10;8p29eO9n41CUmoVQ53nwdpqLoh5zcMKc4BZpzMY8pjqUCaz9sFKAWj+obWAn+szGkYvkaCEH/u6Z&#10;2NVnHF4fQNW5t4hlGTJKUA5fNd4n/aWG2xhERNOY9dOs1+P/DFIX9fpYS4A0cSE7taEM9EowP/Hw&#10;K9hCE/9437nGV6ArmXHslontl01D2bLdprXqL8oJGZ9Ay/yDj10K5anGI3WcvoEPK63yWU4Ttr69&#10;EWuumIutPabieMPOE539IX+J2llTzSC3Y2anCD87HXpnCuVdZ2Jbn6koXrnDFGjYy4j5ZV3IEQEL&#10;0qvFQkxXXQgH73sB21OmQA4tXJ3zqO7nMQ7scFg263qNQtXiDcYw0WJ0zajLY9CpvPwWLgNgBtPO&#10;NW7G+qg8VE7vXFKH8dEHqASpAG0UGGxvsyg6pkcD42LCuNcWWSitMXl5eb/JGcDguBAujnZTCVYb&#10;X6A2/i1xETGHr3ocHUquQgtCMN4XJQQak/jCCjserWvDbGjBfNPESAyrB2nqb4FwyXnG/4CB4HgC&#10;ktall1zBhDbwXtnOrBP0OSiw5OXeRjVIPm1MiEHRU4+ZVKjOyK+Gtpz6GyD49WeH9x7Fxku/Z9bh&#10;aD9M2ELQUQmWOW0o/yEhODoCwcDEOITSIhCsPAVBjQlGIIiggwXcDGsJwR+UO2BlZlgCzRDtjzNO&#10;VZuhMyGYDatzJxVgCDphzhIVhMPuQmdbLf7CvBkczZ6Hn30Bgk7vFyCY6Qhgrr0Gky37sOxPhxGu&#10;0lp4HbvHhMmmO0cQFH5l+ioKAZZOcVhr18jAt/Nx+DKCp+1kVPXOxe5LM6iEdEaF1pzNhKsLFVnv&#10;mfig1xjsHfeKGd8SOORAVF7ktWSErYjlxYZUFcDG+5Zhe/JEhDsvgLe9TFyalzT5ztSoTw/aayyz&#10;NEg4VCRPxmc/Ho+St/exHNnMqbxMFhJyOgelqXPafxSMl2xGT2ODkjyCVmS3bORsDcFR8uPIfc/T&#10;/J6MI1RqOlkuTPO/PHkqNv5sKmo+iOz40cRRDdNYx3vUhj0EnnGdyjobNjtGqhhJozYPe1Ca/irW&#10;XjIS+wih/F5zzB5kpU27PtQJqGNR0OuvnhX+PMgc3nPRDJS9csDEyUfoBQlBdQuhMBsaOyPDeIbj&#10;89Zhvdz6s/zkkqxCww895xmv27t7jMW+e2i2FbPwmDfnAoKKpsSBaeesRDqGVua52sf+VV5MjD+A&#10;LAqOLKrAOWxvswm0GWxn42K0fzgCwTsZBMGbBcHYEC7R4etsezatF6S1Jkf0gmDCXx9Hx1MQdDZA&#10;0EYI2vBIfRt2lC0YFxuttRh2CuSJjxAsPp8QtEcgmEYITiUEtXh6QitCsG0Egk5CUI5drOKSFRvj&#10;CcEVj5pUiPCqtx6my0cIasjk60Nw92Gs73tRAwQJMkIwZD0DBLVE5iwh+ENC0GYgmICoQCyDINgJ&#10;7WdnEYI7IhAkzCzRIWaqGx2t1fhzszCGxIRwuz1y2LrGBM8MwRDm2uoIwQN4dRCbB+umGY9jIzqX&#10;ENSTVclkSKp3UiUsW38S7181F3s7TgGSF6Cmcw7K+s4x5mtNUi7fy0NVpwxs6TERW25dgdABGnuq&#10;udoH7SYCWEa6r46d9MpE5U0rXz2Ejd8nRJNmo66zFk0znCUEBYm67rkIdslG0YXjcfgv84HdfCa5&#10;FdBCbq3r0Hic1gI2NNivCoof6x5voLHDAH9naTCiAUbewLGUELztORzqMhUVSfOMI4JQF5rESZOx&#10;+mfpqP6EEGSRVfO52vGh3bY6K1kLyr0Eq7GOGSQQXZvKsbP/oyjqOA44f4aZFS/oFQGg0tcIv8YQ&#10;mS3/cj6cKWh5UVG3HGzrno59D72kGS0K2xDLNOK3LrIwW6ojUr9OvLAHn/WeCH+HHKCTXIrNpwqc&#10;izre62jyOLzzl8nwFqlxKjvPNQTZJTWB4MFn/UhvdhgZhFw2QSbnqv8JCHYst51Sgn7+7v/aEJSj&#10;Zxs2JcSiaPmiSBNnxVO9+2YguOcINlx8yVcrwUmUsmcBwXWE4I9oDuuwFUsgngCMgTMo5zqdcP6c&#10;TFijthvPMTKFI0rQjU62GlxBJTikQQkKgv9YCcqVlgvTLEfxQr9yA0FT4Gq4hiDfTiX70sXHqn77&#10;Aj4GUqUqhC0PP40Pu41FRcpC+Ho8YSYsKlK0t5cA65RttrXt70wA/nk+PBtrTJnISahPu8M9EegZ&#10;h6uEQi0LW/7qwoUh7B74FA4nziDQNOkR2c96pobdNJhG3j0HpT1zI9vsEqfh8OUZOPTAswhsLouY&#10;blU+thc+3yjBzxvtPw1KuwqAQZ2R2Y1ixg2VIXxvvxuHrl6Cos5Z8HdZaDw8a0/xnm6T8P4fZqB+&#10;q45G5+NZfi42Vile3UsHrwdodpp+jX1d4ZPb8fGf5mBn6nRUdeC92kc86mgcVIpP7sVOBf7eqAL1&#10;+Zny40xBE0eH+mZTZU6A+52TGv5EBVOlBSZawR2ZOTfJQsVnBfjsZxmo7zAD6DIfJd3ykE9VXs28&#10;PdI1DRvueAT1NZGhmu8aBA887cOk+EPIpLn7n1SCnctsWEwI1jWYw/8eBBuV4CMmFd8sBM2Y4Pcj&#10;ENTDrASdPfYM5rAWS8vtzVdD8McGgg5YgnFwBKMZLIhHR0Iww0DQbgtExgSdfuOJItFe1zAm6Met&#10;1uBXQFDepT2YYcnHI788gGCl9AfTIbvR+D3/dirZly41Vrl6Nw5AGQeCZdOvZ+AE1UVVt8Uo6f4o&#10;Cns/wp9z4eo8yxzyc7DbVGz4RQ48Lxw2EJLiqZYKCnrY+D0IUAapoKWuatkQlToNwh0a/jp2dpli&#10;tsap8UbcPv3zICDICcOBS2eZ5TluQqKU99jefQx2XT8f4c8IIz6gMuijeJOiYxqawu4fBJPdanEM&#10;AqDqmDEZlR+8Dr++Bx/+cKqJg6fzPKadqpXKbV3fSfj0lkcRLvCT9xHHqB4/VRfLUccjS5Tydgjt&#10;dOHg8Jew4bIZONQjG2U0O8uTF6KUyrqi+xyasBH/ito2WKvF2gyNprCeqbHSs1WDJ9mZ5PeZjUNJ&#10;E3HsgedNg1Fe1CsxLBeZ+OqIZIbJfdaGIYtxMHki83KucSJR0nMuilKysOXi8ShbtsFkiybLvmsQ&#10;3L3ChfEx+5DTMCaow5a+SQgKgVoRkkgIPtYAweBpEAwJgvP/FQhaIhB8crFJhYpETf6bhyBTFTJK&#10;MALB0u/HRyA4wQHfBEZovANBzQ4zsr6NbflgTYzEMoHMjRAhiObYGGyDn1IGW92aHRYEo2ALyZXW&#10;BWg3dwYhuBVWZq7N7jUgtAuCtnpcyccMPAVBzQyDheDGg8zwjKjIwK2BoF3y3UcpX4S5P9qDQEnE&#10;rX7AtDxhoiFh3/bFx4dq2VzMLDWVwjObsL3nWLi7zEV9l0eowh6l6apFxHnwJM3Cke7T8d4Pp+Dk&#10;45siKox/pokVDb0bN6s0v4xrMN5XY206UUGjbagKY+/wV7Cz6zTUaSY4aSYqz9CgzxS0rGbP97SV&#10;jWqQKirQZSbhMQNb+4zFwSmvmkmcKkK8gDHQYmTj+PWrLn2Hdq8mTVS/FIxprLFq1rPCj47hrV9P&#10;xZ6UqewQsgmZXHzafRze++UUlDy/yxSZl99XyQUCftTx+YWsSRr/87x1GHuvyMPuLmNQ2j0blb0W&#10;oKznYhSyUynr8TiqUuaZ834rmQe1TI/SJAg2Op1Vmg0Ez1INFup8lh4aqsjA1h9Po/ldaOLlFkSY&#10;PhcVshY/h+R8ggkteXo7PvhpOrb3mIzSPnOYtllY32sCdty6FMEjLqMk/VLF/Num4dsAoVqB+qEv&#10;QzCEzYvLMT52PyEYMKstpAQ1OZIRDYyJ0hkjXrY9r3GgcKtFpz76MDQ+jEtj5Am+Bna2SausOQPB&#10;Q2hOpd+h6EoDQbnYNxAM2tClyIIldW35XEIPBJ4g6GvGgm6FQPF5qJhvRXAMG/RpEPT9tV3D7HAE&#10;gmaZDPm0uVkcClc9Lo6roZjO9puB4P7j2HTZ5U0gSJidEYJRxhw2EFSE17fmg5tAsEEJbgq1xc8F&#10;QZemyWNh4/uCYDTao13edEJwCyGoTdieL0FwUJTcaEXM4UYIPtAIQf7+OQQDVIKlmPuDfQgURtYJ&#10;aoP/uYQg+3oWtgCixcRhFDz+EfZdMhUebbZPfAIViQtRnEylovGrXtl4v/cY7Mx6p2EShLFW9LWe&#10;IhAZV9MMrbBuyEg4aPOaii5YFsSnbGSbEycZbyZ+qqHypCyU0RQ7U8NuGjSDqqUyMqGlDOsZnyoq&#10;1c0p47Bh2HKgiPfnQ2qpBv2M0Fkpl0YIskKZ+qX3IodaIKCf1VRTSzfhs19lYM1lk/HuZWn48Ios&#10;lD+1w5i56sGUbP1diI01IHO81o8DT63G3y+/B9sS70cplVl1KlVgrzko6jmfQGRnIjVI4Ckd1SmR&#10;Ywcqk6i6BcEGJfivmsNGySXPhJ/32Nk9DQcmvWwajXGUyjjqLGHNnhuZKqJUAEcWrcGrPx6PtSnj&#10;8VnvNLz9++mo+egkE6+/i7Qz5eG3DUHVnX+kBNctLEKaUYKEIJuuxgQbITjaGTTLYyIQ1I4RQtDm&#10;w400Cr8IQe0bjkCwxTVLvwzBgA1JhRasqDuPZduST7Uz7YSgtxnzpRX8hGD5fAsCY76sBP8RBLc0&#10;j0fRM08oCREIMm3fIgTt8I3XucNOgtBiFku717Zixnb8AgRDhODmUBv8qsoGh5sZwUTbAnYzRmCU&#10;4DxCMHoLdHq9zhexyhxmhnax1RkIDiYENSZ4R4M5fBcLYLjM4ejTIRiiEqzArMv2wnsismFOM7Ln&#10;cu+wXE4JgMeJsHIdA3iMQLxuOYrPo2LTiW+pC9mAs7GvWxreSR2OnWNeoEkgtLEt0VzyS/VpUoJB&#10;s65KieAekROszsbUZ/nle/HG9XOwo/cMlOvQcJqDlQTZmRr16UGgcOtIyx5aQDzH7NrQucYbe6Vj&#10;f/qbZkcLpZihspbBnBUE9bn5rtxumapl+qJwbRAu0k17p6V0vasLUb1yG6qe34HAVj5Ii9ZqggYU&#10;SqdAKG/BWgqEYubh69uxecxybBswBxt/kIatPUbjQPIEFCRPJ+i015pp6jnHbDfU1sPiZCpFMx4o&#10;j9b/+sSICfzbMuZPPc3bI92nYtPvsxDcQNKxkOq87JiYxoDiqIXcLsZageq57Lk9WH/rMmy4bRlq&#10;PiAA+X0fvx/mdzXG2ZiPZ5Wf39D1jyEIrJl7EmOcuw0E5aT4TBCUOdyoBG+iWBlKFFwcpSUyZwdB&#10;a8CKboTgKjleRitCiiZtKDYCQX9L+IvaojTvX4Pg1hYJKGqyWPpbhqADXnmQSYvia4vZNlf/Keke&#10;0t7h0yAYbovf1jgQ5SH6aApbKYsFwWhBcMEM2KK3wsmMjaY5bCP0lKGd2btoicyQ6NCpiZHI7LAP&#10;D0X5kRnTBIJGvoMQrEb2RXtQd0TD8YIgi1yLWs+pEvSjKuiCLxBE6Tv78NYPxmNf1+koIGy2dJWj&#10;gDR8cmUmDuS9DxSwAbEcZP5VGIcErLbGSYBowP/5Q+VlUqctJwIrL+8RN164MpvgmoayVDklyDGm&#10;4hkb9WlBY2Y6hF3OV4/11njiPIIxD9u70qQbttJ4ZDYQ0kzx2UJQ8TPfM/XSxNtEvF5OWYMoZLkE&#10;tHXGxe8pCWqZDEEPVREBL8arwZq/49cCBIuvlndSReX3/MdrUfr2PuRPfxNHByzGnh9Mxb4UqrSk&#10;NBxKnoqjNLHlyUUHq5d2zTl1JGnTccGzDVpo7u7xCPK1z5rKU88pGveqmXzTGSK1ajQqI7Oqm7rQ&#10;x4TKNBZdtLRJJ9FpJY07ALffY4ZGQsZC+fYv5ek/guAHmUcw0rbD7Bj5RxBU29O21VspWG6JCmJI&#10;bAh9HfVmTPAfQ7DNKQjaCMGUQhue0Y4RQpBQYR2JZX4Rgt4W8BW0QfHcrwHB5z/fNvcNQ/D7kcXS&#10;jRC0x6DcaUVJIwQn2uFNc1AJkkITrSidZEHdJy1ZiS9kxsbydoRgKALBLYTgH2qdiG6EIGVxBILt&#10;0XbBNFhjNiPK6kEsIehg5ipDO1k1O9ywRMZAUOMSgqAfI6P9yIoVBMOnQbAWGb12o/agGcI325si&#10;G0kbEvZtX1oPUs+4VBPE9WGceHotXv/NRHz2g0xs+5952HbjShQu3QDfAckiUy+Nz7kajxvV3joW&#10;oXDHeyj6/ExBSNcOCbO5V0pQhUYRVb5qDw79dRn2d52CQprWxan/WAk2KiGposru2mM8C0f7zMHx&#10;3vNQn6iT6eahNDkLb/14Ikre2q+UmNlhDeafDQTNp/xHXzONTm8QeCGPH8WBWhxhCiqDNfAGXPzp&#10;NrtS6hqCix2Akqokm4st1898dAUJEZ83sjNF92vIk1AFv7+9HAXL1mLL3ctx9NeP4CDV9ZGULJRS&#10;EZb2yI0cRtUAwEaTWOH0PGmqEBs/17nE3m6LcZQqWbPoRR3HY8/PpyO0s9IAROOlRgX6tIaxli/r&#10;qGr88NKEr2SZVjEDWJzsQFhugXqCU93AqdR9q5ee+jkEWbeaQPDdKQcwwrLFOE44EwTlRksq8K4G&#10;JXgbxckgQrCPva4JBEOnINjcQPAvaO5uSQhGzpa00wJMLY7sHQ6hDSNiZ90QBBNYrs3hy2+Notna&#10;NvdVY4IMhKB2jGzVjpG/r4gkQvWBafOw3X8Rgk3c65/tjpHAgaNYf/lPUGVxyksiH2w1fgXLbRaU&#10;/YiRTT8PHio/mcEBqkDt7zs+nWrwI0GwE6po6FYy0fWIomnTBkeDifhrXSyi6u1weFtTEbYwmRKF&#10;BJz/xCQ4mm9ANJWfw0FpbfPDafWiraMWv2ipGagAhlnVA9EstgZwi9WNkTEBzIr1I4+FIQDKp6BO&#10;nZtBc3hK1y0o3cJejjkSYCEbOaH0nYtLkkaHbbuYuZrmrfSjZvNJlH50GJ7Npcb3XmN7kIstNXaf&#10;OV8kbMYz1VgaPjYwUFAlFiRMqzJLNJhOwVZvrq/Dwb8uwoHUyQZsOmmukqquolvkHOBCNuKTcmZK&#10;SJZS1chjjY6TzO8ZcbyqQ8hrk+WjkBDoORPr+ozD5vuXIljKRs04BQ0AT8XorK5T3yYUwlRMcsSg&#10;Q5pqCT+PoMeKp2EDeaHx8d5Kpv7mVJGp+Bi05lNnhvAutLQjOdOQJZ9fmnjZUQ3P309g95WP4kCP&#10;GahJyTOHzsuVV3HKHHYOhL7GElMiQV665dn6eO855shQbScsS52H8qSZqKNKDnacD3/HJ1DS83G4&#10;us5HqEMm9ieNwoHcN0HWoZ5xCmrBtF9dllaERpb0eAhG07YYAkyAGmeQjdMjJXiOKiRLj/nFZyvT&#10;aF2ohtU35OD7aQfInc3m/G7559TBZbOsYUwlo4YTdrdToNzJtqm9+3dQEd5CMA5KAFLMOH49rFEV&#10;cBKIUfxc2+ZaDnwOnct+jbiQ3Yz/24PxSHC3Q0q5Ay/6LmBkLmSHEcP8IQgDDpZtFNwFCajiw0MP&#10;8aFjY+CbajUB49vCf8UFKIsmb6wUVgKgtvQSgjtbt0DFayuZ87SemDZB3bQl5rUoIKeqQ17O/dch&#10;GDx4BFt/8AvUWOKN80JvDB8YYzU+/asub47a9AtRpzOHR1sQHmeHe6IDJ2ZYaO41Y2W/AMQZSgi5&#10;SiWQtn5JMBnX18fBWetArKsD4l3tGyAYjU5PT0BU208R7eC3aeY6CLsoZnKzqDr8oLUPg+N9uI+w&#10;u08QjArhJocHDzg9mOmsx0JLHbIIwWmEoGa0MixlSO+8AQVrtMGrjqaHTJRIms7FJcVkDlQ34ctV&#10;X7+rYuq/xt/MO/z+mdSW3jGAOPUi4slFPv2Mp2W2uIpFG7Au5WEUpdAs7rrIrEPU4es6Ja2gVy6O&#10;9c1mY89io9Y5JFmo6k4I9uJ3u88hAOX3bzaV5Cyc6JnJ707D6h+PR81bR0w+Cs7/KG7/0UuP0/P5&#10;U1NBOlEsMv9PChn5rO2Rn0PRt68Wn1w1h51BBoE+D66khQS89kzPNSf0laRq0iiTHYX2WzdCcK45&#10;KOkEv1OaQmjKdX632fAkafnN48hPfQz1KY8i1IX5mJiOD6/MgudQjSkGr9lKxyc3ZEtjHjVOeDQN&#10;jd85N5fqIBu6Mok/1IWq7igR7488gCm2bZhvDTVAUHvzg0iPA+6JC7DduYw3J0FQW+e0bW4gm3s3&#10;gtFC8WKJKUaMvRLxNJUt1qNodeuLSKr8MUnAlh62wulrTtO4JVJrrHgt1JLP70i13LJBKNnZwcbB&#10;ld8Gbqma0VHwT6DoorCqzCAU09vB/5cLUEkGha2UpmRSgBDUYuldLVqh+vWVhJ8bJ5kQHSVqqgXz&#10;3uwsYof0BQierTkc3LkXu/v8EC4Lc8BupwokBK02uKw0eXvTfh+ZhIAWD40UCGMQHBdl/AlWv8Rc&#10;qe1gqK4zh2sYQmEHisPtMNgdgxhmQLS7LeLYIwiCMYhD57+nwX7+B7DZ2JMwfVEEv5MQTHDU4Pst&#10;/YRgAPcyY+8lBG+PCuNG9jz3UnrnOOqwwFJ/SglqRivLWompnbfi5MeSRS72BoQg03Uur9MbgcKZ&#10;ZgRP/07Tz5peSpkpJv3DAhYG5ddPBzQZy3+HC+uvyMV+qr3KrjpveL450U3+7WTumZlgwrAsJeJ4&#10;VeawlKD21tZ2lcutiL+9Eiqmir4z8UnXEdh+3yqgmPHlM/9Z3P5jlx7XAEHNsqvXj/iOIXw05CEI&#10;svc3Q21UgwfyPsJ735+A4zSLq7ooXQtR0iMCwSKmS67HygjCktTIoeo67lPHk1Z0nY0qqsUyfkd7&#10;sXVEwMmLZ+HAxXk4xDw6qY5F+5D589PuY3Bo4ccmblKpIY1x8nXT8vtH4dxdfL4qjvKJQfkox2Di&#10;4Kt37sMU607Ms4QwswGCObS8JlKUNULwdlpojRC8kRDsnxBGMq00C9ukRWeG22oRy3ZqsR9C23ue&#10;RXL1TymDBMHIsZsJcqrqseA98Kb+Ngj428EdamUmRhBsD//BJEKQPCEA6wjAItrlJSRyYEoruP+3&#10;NQpjyCIrv+uINeLMZ3NiY/PWVILPMyVe4zFGw7MaZ9ZSMq0zLaFQGPDq14Hg7gPY1ffHyKc5XGex&#10;oybKhkqqwCKGwqTmCNzdm5K1E3WyjtxkZGgW64yRmlUkfHEK+dOKatvGe5PWDKU0e+/0MBOqqf7c&#10;LRDra20gGC0Ivvow7J1fo4TWwetANGHmIATjCcHLW/kwJD5kzhyWM8ehzPCBBN8DOnQ9xsuCqkcG&#10;ATiNf6fxi1xrLaZ02Ilj70glsJ87x0pQ15kawZmWRJz+ndM/16V3jHmlX1RWGqMjAH00JT1aJarC&#10;pIl9YOa7WNNnEtXfPNRQBbrMUZc61lJmsWaAI8tharoSdISgzGTNntYQglJBZpdDah7qqIZOUhF+&#10;cNkkVL1xQk/l884ct//opcdJaPGnNH7E8JQGpiIk+TTjajKFIbi9Dp9dmYtNl6TjRDeawwK7cWQg&#10;DzqaNdb4oIYDcqAzhiu7zWT+zIKv82x4u8xCXcosHOyWjn2Xz8DqS8ZiTd9RONh7Imr65KCCICxj&#10;HtZ3nIPyTllY97958Bx3aaLbTJAEmijlxjxq+nvT98/VZSCoNsG8Ui56GcJMwKob9mCKZS8hKPg1&#10;KEFbCOk0ee9L0ImPHtxhk2fpyNDUUELwWrbNLha2cjtB6Kw2mxzkU9ASvQ/tH16GrnU/Na7zJHes&#10;wWjEEoI/cFvwGX+HT8ti2rADaY2wpwUr9oXw7uyI+ulOCisqPvLEQxDWTaEAG3seSn7VErui7Thq&#10;aYbjtFAPk0X7o+Pw5gUdUfbmSyZBp05AlBjQlkumNp/lct3rEQjanv4XIBg+dgyrr/4bPktKxfrE&#10;TljfKwlbenTDhqQkrPvdpTieeS2Kcn6Pook9kD+lOY5MsuEwI1v+dHNCsDtrRBuEfdGUpFHM8Dia&#10;xW0woj4GLSoscHhimRmRMUEdudnlvXvh6P0MI1eOaKq6WBaAjRkdQwhe1opKUIVg0exUkCowiIFW&#10;F+6hEsyOcmOuPMcQgNMZZlPGz7bUYkKr7Tj0snLCbGiKwOI7dp2pIZzeUM74HQalTGqwEYKSP5Gt&#10;W/zXzzfJ/6qNBfjgd1k4bJSOlFAe3F10SppAOM+Mj+kQdJ31q/N2BYPIDgsCskceilPnG3j6O86G&#10;q/tcbO4+GccnvW/urTicKW7/8UvpZdCzpQNlEmtPsYdvqu4rbqr8lTmfYl2vcTh2cRZKu1HpMo2l&#10;3fKo7OYZCGpsVPuLNRZoDq9nugW/cKfZcHfKRn73aTjwK5rB87ZiV8Zr+Lh/JnZdOhx7Eh/EkZSp&#10;5ujNUIcFQIeF2NF1ijkISquVXIyXhoDVwTW9mpZnYzhXlyk7/SsIMrLa0Gg6kgpg6ZV7MdVyxIwF&#10;5lJYaLG0JkkmxbP90Rq7lSbv7dbIDLF8ew5yBnFlQggdCUGrnerP6SYEfcbFviV+Ky6cNBddXT+G&#10;1W+FjSLI4muBaE9r/LLWhm1s9/CRDaFo1luaw36+drdGzaaWKCRHQiOawf9gAmrGJKBqWiL8s36L&#10;Y3f+Cpt+81Ps+N1fsP2PV2Dd73+Jd398OV74w69Rvu4j5ivbgWQgdQ9c/OkT3oMGgtf+SxDk32rc&#10;p95Xg/XvPo/DLy3H0Vcfx6G3l+DYG8tw/LWl2PHxEmzYtwQ7Di5AwY45KH5vIg49dz0+mXchtj8b&#10;hUBVIgFIqRuIodxlDnrboD7cBVPqm6NtmQV2fzSiCUZBMCrcHN3X34Gonyw2cjqWEIw3EPTTLK7B&#10;xQleDCVXdd7pPZTpt7CTGOLQ4etumsCEIHumaXxvukP7HP2Ya6nDuJgd2Pmk5lA1gO45Bfbv0nWm&#10;hnB6QznjdxjU1g0E9blaP01i0UH/elgJDBdZoAey3sPqnhNw8CIqnu4zzUFM3qQFqEuajyoCTmf9&#10;CoRyK2UUEU3CqgYIlvRcgGoCM9iR8OyUi4M0H/fc+ayZ4daoUtOxrm/t0qNUlixQ+TJUBddC5doQ&#10;kdiwWwOH3Dh4xXxzCpwmP6p6EPLJuShlmiKHTcnhrGA/i2nORX5vKeFZZt+ynNhW95iJrT3GY9fQ&#10;pcBh3o/3DB+oQd0zG7B/3DP48IpZ2EC4FnTORf0Fs1DceQa2/DYH2FbJOs98YeY3zqA3Xo351DSc&#10;q6sxC01lYV2RwaiJHG8BsPBXezDNkm8OWsq2ardIEDPtIUyIDWNYlBe32uoNBGUO384wiO//Md6P&#10;DmxzVhshyHZpo/lslxJs/jESZ6ajq+dyWAPRVIPNYfWej6iabvjfimjs5u8IOBEKW1FDpegJkLq+&#10;Ljix5nxsymyHwtw/wPXUbfCsToNrSwYKN+Th4Jql2Pbmcmx6/+9Yv/oFbFzzNA59sAr733gKFYUH&#10;zYxwfYAglBDwsJV4zeZEFEkJvvavQpA9RH6oHo9ueB0PPToVDy2fhvtWTsaw5RNx/1PpuP25ibj6&#10;6fsx8KX7Mem1HDzz6rPYuOl57N09AwcPDITLfRWqfZeiRn4FtSfQG09TrQMWeNuiSzmVYNAJm9YN&#10;MfHOUAuk7B6C6D9mE4IFBoDxLARlptNSg95xbgylha1lMcOYuTdR8Q1lD3SPw08T2Is5zHhBcBp/&#10;zrF4MJ8hzbEH6+dHNuCbU+hNqf/3XCwmE0yVFuHVqNS4+I4ZCWX5yY0fjvmx5ZZl+ODS8TjEhlvb&#10;az5qu9CUIwRrkiNKUODTmJgmB04pwRSqJp1DkqiDguahsnM2NveYgm33PIOwSxD8fDzz22zQ5kn6&#10;RwODTLcWD9UxaLGyABSuCOPQnHexq+9kVFAByllrZFkMlWCPOUynQsTrttSfhgB0fIE6AW2rUygg&#10;FD/qlYajk98zOz9MRjcmke2qfk8dypbtxcE7XsW+3zyCnakT8GHSMOTPepfWDzsidUKmU/puXib7&#10;9MJAUAMLMuQDqDkURvYl2wnBEqMEMwjAHLa5WWxvguBdVIG3WutxhyCoHSMMA2mh/SbOg/Zsp1Yz&#10;OUIQ8n1aqbC0fR3dHnsASb6+sAWbwRpqDlugHaKquuDaYhsOGAvRivqQHSfCCSgNJDJy16Lm+F04&#10;um4Sdu1ehXe3rMDid3OR/twEDF8xBnc+MRa3Lp2Im5dNwoAnxmDA0odx/6KHMOfJLByvzidMKd6U&#10;GrUJnTvtNfPEKOfv/V6bdZYQVMbw70OByDTzx4WHcMe8aRg4Px39n5iKa54Yj78tTcPfnkzDX1eO&#10;xV9WjMS1j03E4Lxs3DZ3CiaumIJlH2Zh47FFYFaiFDejPJgCLxPro/xdSZs/pdIKO3sAq9YNhQjB&#10;QGt0P3QNovtPgiXmGBIIwTjCzkoZbrfWomesC4Oba5F0EHfzs6EslEHM7DsJwCkMuU4/pjpDmE4p&#10;LqeqCyjVJ9gOY/X04obKS+OxsRL/l1xKTmOSTiWt4U0djq4tXC7JQQ2HbqvGB/1m4uNLxuNozyya&#10;hnNRRwBW86cBBJVPcc+cU2ahGRPUoUx95qGMv9cm5+Bkr0y81nc0ji5aa6AQ5P2/bQiq4Rq06HER&#10;m5PvyddgAO6GtNZtL8crV03DvtRpBPoc40BWXnIEvaZB75UxCIIFhL86AeWF3jumfb6XZaBo4hoE&#10;N9JU3F4Hz55qhI7SsjDym5fgWM5o7KlF5aqd2DBsEZ4dOw8F5VUmnudS6X3VpZgZrhsIamJJ7m+D&#10;KNvuw5RuWzHDUk0hoQlGQdCHXLa3iVKCtLpuY/u6wyrv0gHcQuUn1/o/p0hpa6mETWOCgqA9SAhS&#10;CXZ5CSnP3oTO3m6EXwvYKHastP7sVTG4u8rG7GvGjsuJsmBHHAz/FsV4AMfKpuGjtbl47OUFuOOp&#10;6fgbRdeVi9PwFzLmagqxK5ak428rp+K6FZNww5OTMOSpSei38CE89unLRHkINYS6VgZqiCREEQe/&#10;rMEAKtkm+v+rEBRIw372aCzMVe+9iTtzp+GWRdMwdMlkDF6WhsFLRuOWZeNxy9J0DFo6AdcTigNX&#10;pGMIVeOgOdNw28JMZL6Zh81VS1CFh1hRU1ARaokXvcnoXWY3+4btWjukMUH2Dj3y/4xmd4+FJe4A&#10;mlGGC4LyLWiz1aF7dB0GJGjPcMicOSwIDmRGq0eabI9AcEpUgBCsxTz2VIvYe02wHMXrDx1vaDWE&#10;oJZQfHfr5b9+mZYWedlQZJFL72mW0iwU9SGg9YasB641BXj/d1OwuddEKjwdw6mT0KQCc1CekkkY&#10;ZEVmh/meZoflhUVmY2F3raGbgbWpo/DR4AVwEQa6zBq9cwBBDQOYNLKTFgj1Utvv3Fqawjpf+tx2&#10;vPLTMdDB9JoQMmsCNQFE8GlroHbGVBvzX0cQCIIzaRJHZoc1TqgJoRP8/qGL52DXT+Zh8+8X4pM/&#10;zcW7v8nEhmuojnNXI0zwhZkNdXymhIKJWF0QJwtKcNhVawDDTNG/5vquAdFkn34aCGrwTBu1Qzjx&#10;QQ0mXLgVMwk+ndWTeQYI3k4I3mVx4x5B0B5AP0LwJ3H1aG0phZ2CxDhEboCgs9cLuOSdG9DBcyHN&#10;4ZZs8zSH5SugxoK0WicqA+0RqO2FatyJA3gELx6i4lt+D4bNHoEbFk6h0JpI4E1C/xXTMXB5FgYt&#10;yyL0MjCQ7w9eMhZ3LJ1EzozFfU9mY7+vxhytqiEgOfjQFgOdooegAO9HOdtEv9cii6XPyhxubFzG&#10;lTl/2VlyHA+tyMOAR0nfpyfhmlUP4YaVIzBk2cMEYBr6LR+H6556GP35Xv8VwwnDNMrUabh2XhqG&#10;LR2NZzZMRUltNm89Cm95foa+JRZmhhN2/qf1QzH+89Gz7A9oN2o0LAl70JyZH0fVp2M37fZ6JDtr&#10;0D9eXqU/h+ANLIBbWRiTCMGcKD8mR/swPYo9GJXjYn5vouU4lg3dawbJTerMob7frcr4b10aB2yA&#10;QOP4oEmdzEQNDMuxQkjVwMfGym9oM8qrx7HlRzNwpPsMo4a0LEbn/JamZqCgV5Y540NjhHXJOuB9&#10;DvK7ZeNwUjoO9piIDb/NRPlLu/lMPoLPOFcuoDQhZB6nDcUK/F8urAJShizm+jeO4qOfpWN/qra3&#10;zaepGxkHlPKrS47sjxYItUf6ZE8dVE8ApmadgmB597koYydQk7oQ5Roz7JLBvJqJkhTmRZd07Os8&#10;CrsG5cF9vJTKpRZlpGEgyMzV1kXmh7Je0Wt6fWchqH8MBLUxHNj0VDFGtFiHuWxjGhPMshGCVoqM&#10;BghqIlIQlPMSmcM3O4K4rjnwg7hatLQWwRGlJTIEoNQg22D8ZS/gx+uuw3nuNrD4qQRp8sryi62w&#10;YHJla9QF/odPHYmDxYuQ8f4c3LxkIm7MG4kbl03EX5+fiOtX3YfBK+7j72PMZ0MJvUEraYmufAiD&#10;/j6O3CFzFj2MZdveN/wK1bBNkHkCoVyVuPlLOMzA1xoTvPb1yLa5s4cgQygYYD3zsp8IYtmW9wm1&#10;h3Hd8rG47rlxuOH5sRi0agyuXz4G/VZOIBTT0P/J4biBER/wzHACcRTl6kTc8Og43DzvIWS+mInN&#10;+X/HrtAMXHfiEsSVd4A13NqsH2oWiEdq1UW4MPMBWFpsQ5wjBCchaLMRgrZ6dHTo2M0wbrXLJA6z&#10;IEK4kaC8mb3RaIcPOdFSgQFkOOqoBD1UgtrGXIyFf9yFUAnTwkyI7HL4blXGf+sS7Bgai0yAMKnT&#10;+waQao1yQS+vL3zNeu5+9igO/3oRDnebYWZFS1O0PjAn4ki1KxURVVB1Sh4OdZ2GT/qOx/v/Mxm7&#10;+s1H2cyPgN3sTfi/vEwHA5qJ/eLm/2/jakyruRrSrzeNay9lgNpzcQAHpryINX0m4GjfXByjIpQj&#10;iIrkXDMp5GLQYe+NSvAkIVikXTPaWcOOQWOGZamR2fNg4iKEOy2A98K5CHZ7HJ4LCD9+5/Vud+Pg&#10;kx9QjGpixsX0U4LKBbe28mmVriLa5PrO1TtFUYHVRLtagmzjqkBvZRzCvfY1yGuYFc5xuJFr04aE&#10;MMZHg58FcKdV54tQCfLnTWx717YELomuQZy1HHZnHaIc1YjW7hHeI+6XL+PHu/ujY10LRPmioTPG&#10;4z1tkborBQvKh6AQc/DernSkUUD1WzgB/Z/IwM0rpqLfitH4y/Mjcd3z92PIygdwy/KRuI2W51AK&#10;qoHPjMPVq0biejLoykcfxKjXFuCIp9aoQBaGqQNhryYIg2SXi1VEu/aDKGFir29qDn/VjpHGQtRC&#10;Q439aPnBYVcZ0lbNxcB5jMwyStQlYzCACnAgzeABT40n8BTSToUBTxGMfG8Q5eyglRPxl0XDcRff&#10;e37DIiyvWYBfF/dDVFk3OINxiAtY0L2uFbo9OQyWCzfDwV5HPYmNsLNZ6tHWXoef6+xhvq8dI8MZ&#10;7mEh3cQe634WTGZMEJksqCybZopDZlB3gqUWs763Fa6DxoAy7SMoaHyLjfbbvhrT9oUgW40Ns3Tl&#10;dmz4cSaOyPkoG3wxG36Rxgepcvxd2Lg7z0NV6iKznGTnb+Zg3fhncPStrQifYANndmmw2ZwLQhDK&#10;fVTj/c/1pThIkWo3jt+vDVKswqW1ODDuObzfawT29J6Eqp65cCfPQX2ijhyN7JoRBLU4WuOgZT1n&#10;w9NVZ5zQ9NcYIU3hMsLQ32U+gp0eQW3SYlQlPg7XhY8gv/d8vHZpGkpf2GPairYPanmJOXVPbeeU&#10;JP8uX6Kf9tVHPBXJQZEA8MywzRhuXY/ZVH5zKUCyHVWYbXchOzqMsXzvXra3u60SIjpy042hhN41&#10;rcPoaa9GrFVHbrrR3F6MllSEtmg/Wg14HX0P/hkdXbFo4bchmubwBYd6YfyRdLzoeg2TN87GdUuG&#10;MTyMAU/SyjTjfOIIxRVF1JXPjsHfKLSGLB+NW5eOws3LRmHAirHox+8MXD4JN82fgLf2bTBlbuoB&#10;fyopJvvVQVKWa6ZeBKhgHRn4ykwDwbNaLG3uosAbRW6ivYVhvL5vLW6cNxY3PTEJQxnhfsvSMPDp&#10;iST32IbIfx4GEnz6ed2ysRjy7GR+Jw3XPT4a/ebfhxFvj8F8z6P4XUl/OKkI7WiOTr6W6P7yUFiS&#10;3ySl5Z02MjFipfxuaa3BjxP8GBQXNjtGRjRA8GYWyn2E4AwqwUxnCJkssDn2oJHyU9hbje/0AYo+&#10;K2dCImbU/4sQ1FV/vAKvXj8Dm1Imoi5xpjnHw52UbXZMlFARlnWfR7NYnq3zcPCCiagZ9wmgM45U&#10;KViDtOSmiI1cc4jKyO8aBGWaq8L6fKypjbOyRQEcnPYqVl8yGkU9psFPJagjMEtp7mp/tMYJNf6p&#10;YYH6blR6nXL5HeZFz2wc7ZVhJoq8SbnwdZ5DlZxHxTgfu1Jn4f2Lp+DQ+DeYP6Qd80YefnTkp2ap&#10;TZs51Qq/y5fiqo2HEQiaHKOlMP+v72OMYydm2ghBKrlZtKxy7fXIigrT4tJZ38BdFCb3WCLL04ZG&#10;ufDXVmF0tVWhBdtbM4Izge9Fx9AsjjmCtvc8gh6l30Nc2I5oVzMkn0jF8LqHsKD4cdzx+sO4euld&#10;uG7FSAygUDIAXCHhJBE1xliSVz8zFteuGkuTeDRN4lEYsmIU+q8Yw8/5vUVjMfO15YQbJRrrgLaj&#10;Kh2nNJyBIDtHCrmvD0H9YOUP+2USB4xnj4JgPTLeWIoBc0fi1lVTcT0B158qUJMip0NQoT/BpzCQ&#10;iRwoZfj0FFzzTDauXjgMaa+Pw0L3Mvy8fCCiqpLQLtAWvdYTit9bDqetwiy2NLPDlNYJlipcGuvB&#10;DfFaJhPEA4SgzOJbCMF7rH5MdgYJQipBwnMuTenZ/NsZVi8ebv0WDv49cmKZl1mkWdPvSuP9T1yN&#10;aTsV+J96x5rDZXjpqqk40jcD4QtzgQsYOmaiqrvGAWfhSJ8FyO/1CEppBp5MycTOq2gG7qPkMzIh&#10;hDreq4T3qlPFoKnxXYKgrqZjk3rt81GbqeazYZ/MeQdrej9MEE6Hq5uWwQh8EX+JmjQp48+axFwE&#10;CDwXO4T9faZgbd80bOw1Bge6p+FwtwnY0Tsd731/Mt6/dhHyF2/iTdm4qqgy2D4EQDm51a6E/xP8&#10;0yU7mOa75taVTbpq9wQx8ZJXMTH6cMSZKkE4y1lPNcg2TwiOpIV1F9ucHBprve5dhOCQWC/+1DKI&#10;jmyvzWmxNeffxRCEcoBiafYBLsgej0RPR9iDNjQ/nowxtROx+Nh83PDUXbji0VswYNXDZIOsxSkE&#10;YPoXIfjUKFyn4banxlEljqHFyfeepDn87ERcv4RCbEEaNhcdMPkdZHmr7L95CJq7K7By8YauoNd8&#10;Z3X+Lty2YDyGPk7QUQleLwgac/hzU7gxyEweuHICYTmGqlF0n4wrn5qJG1dNx83z7sWU9+ciN/As&#10;Li+7Ei3LzkfKgf6Iv+IROCwnEMfM1jpBh9OHKEs5esW4cF0zGKeqMonvprl8GzNdizbHOwOYGh1k&#10;YbmpBEPG/U+2jRBM+ACf5BwwafEF3Wwgn49j/TdejWlrGsSxUH0QOye8gE+TR8PVdRaVYA7qk6aj&#10;MDUDR/vOwmFBMGWhgUNBz0ys/f4ElK/aZkxfuYCvZEUogIe/snKwUp29P8Fv72q6OFk/AwSUX/4P&#10;64Dt01/EG30fQlHqdHOwfLCTxgXnmoPeC/rMQ7Hc8FPl7eoxkR3AfBRkfoDjMz9E6ZzPUPXYVpQ/&#10;uwPFb+6FZ291ZDhAi8Vd8k6knSo+Bu1c0cbFSJP5zl8Ggj54g9ptHsmzw+/UYETHNzDNWWj8c85m&#10;O8ux1yGTEJweE8Zwm4620ORkRIhoZcaQ+CB+1yqIdtrvb69BjCOAeP5dnIVKsMNL6LJyBFJ8ndE6&#10;PwFD60dgQf5TGLZ0OPotuR+DnxkXYcNSCqXlAuDkiBoUOwhAQfCGJyWy0tDvKZrABOJ1VIXXr0zD&#10;tQsfwsKPn4NL3qHket04G/5PKEEF3VUzcPzJx0BujspZ3As+ehY3LkqjrT6JkZyIa1eMY4T/eRDx&#10;NVEy4MlMDFg+Hrcx3ESYjvl4IaYHF+En5b9D8tZr0XLoQkLvKJoxs+2EoDPKx5+V6BbtwlUtgFsp&#10;y+9hIQwzEAyzUHwY46QajPNjOqV4rj1oxgRn2zwY6fgUz93Dxsy8CvhrCUE/w3er8X6TVyOYmgb5&#10;HNTi+dC2Wuy5cSU29k3H2i4PYe/lU7H3+xk4fNFMFPdYgOqkhfCYw5mysPWiiVh34wKEC4Ns6GFz&#10;qlolq5JxSWZmnb+ZzkSqTde/cx/9bUALfhvuYcYHtSyo2mUUgkm/K4jtWa+a/b/uLtOB87Pg7azl&#10;MXnIl/fplFko7D0TH/cegyOZb5uZdNN7NAwHNF5mQpoqOOBXo1OL0J5lucTS78wPfuffy5Fv79L2&#10;Mm/AbcpXkd70eCGGt1yNLHtlpP2wfWXY6pDBdjc5Joj72RZv5Xt38LO7aKHJk8zgZiH8tLkfzWkO&#10;W6NLEd2iHrFsm3E2P6w9X8ElL0/AxXtTcZ/rZuQWr8BgtvnBS8Zg8CpygJbhdUtoJT4lFTi5AYSN&#10;SnA0Px8VWWWygiJr5ThctXI0rn2GAFwyCvc/lYEDdYXsj9kZq6NjBf/PQrAx8FkRnx3AzuoTGL6c&#10;MFvEBK1Mx3XLBTpF/svwaxoGMFGDV8jGfxhDqQxvemw6+j8yEQ9umUoQzsE1O8ai3dBs2KP3IYFy&#10;3MmMdkR7Ka9rcaHDhT+1oAkcI9f6YTMmeBsz/DaLGyMcXqQn+DCNSjCbKlGbvuc6fBht3Y2Ff6L5&#10;UswKKggGfVQMzBhlniptQ8P5b760IcqUKxUMtvtwLOcTvHfTQpyY9g4OD3seO/tMQ22XPKDDIiBp&#10;HnQs5NHe0/Dh5WNQ8/JeUw/k/lPOCsJ+1hKfpt8i8Po6l/K+cXlNYzk0LY+m4Wtfil494UQ4ylGr&#10;4VhlGEemvIr1qaNQnjQN3u40i6mIdTRndfJMqsQMfHTpGBx/9BMDPg0zqgFJ7UkJlzEoH9wMmggJ&#10;8b7mGFc5U2X8+fapdvJ/4TKCwEx5MtIE/isPH8SImK2YZfViIUE3h6DLcrqQGe/DeAoRjQPeZtqc&#10;rLEQbrUHMLA50JtqMdZaA2tsEWJaFiIqJgSrrRbRl7yAPz6Zg4ziKXi0dD5uelIbLSbj+mc1REbY&#10;mTFABSlAhcgcQoQjEfN3yPIJFExpuI5q8C9PjkK/p8djwCMP4/md70UUrHp3N3+yYxIEtfdFwdQc&#10;lcM3AkHdSKGhgOWrTZ5KNP7x5NrXMXQ+QfbkFFI8Mgb41YEm8aoHcNPy4bj98bG4cck0XPvUNPx+&#10;5c0Yuy0br7o24vejF8HS7EMzFuik5LZGabq9Gm2Zsb9qFsQQQvBOFoZ2j2jvolx8P+DwYEIzF6bG&#10;eJBDdTiHn82yuTHZUYaJ3TejYj0TYU5oC5xqgP92Q/s/cmnnpDn/QnvoVMhaO1rK1yVBVL9+CJ9e&#10;OhG1SbOpjuYj3HkB6swuiyxsThyJPcNWEB7SO2o0rAACoM5N/jcgqKsRhLoaVdyZwte+9Ke8r0x3&#10;c9g7laGpw0zLjqkv4s1LR+IwQe9LnQ1/p5nwdMxCRY8Z+PR7Y1H1910RCMpi4D2CBF0N36hkLsh4&#10;lNcaNTdWJj5DgQ9Tm2kM/17WfGtXIChzvpbp88JfAsy/ai9G2Q4jzwqzxGyO1Y8MWlbT4r0YwzZ4&#10;F+F4awMEZRbfojWCzYDubJdORx3hV4GoqHxYWwZgiTqCdj9ZjoWffIg3Tr6B25aNRP9lc3DFsin4&#10;2zMP0dwVBBsD4WdCIyMiYmoArcshywTBCbiGv/d7ZiKuf3wUxj2bi0KPJjtZPm4WlAj3H4Ngw49T&#10;N1Ql0sNYKTQ+eLCmGMOXZGDoo+Nx41Mk+ZeAd3qYgH6UtNc8dx80y3PHY5Nw49JJuPrpNPz12bsx&#10;6LHRWLXlIyxdvQX2do/C4jgBpxwzOt18XUvzuBo/ig1gQKwKQWowwALxsWDYSznqMbZZFabGeTHT&#10;DuMLTecPT7d58WCLfdj3rBkZY4YE/5+DoGb23TTd/NpXy9qgjRUqa60tBs3d9QMW4EDSZHi7LKCp&#10;uAhVXefDTbO4pHsG1v02C64tpeY+GkaQR47IyNe/lm/KZ+W5gpax6BL8TleEp4eve+kvtRlM5pJA&#10;GK5nB+jy8jlMR1UQexd9iNd/NAbbuo2FvErX9pxlju5c//sMBHfUaPUI84d3UWZp0J1qjyhlnBR0&#10;E36mDDSBD2tsH/qph/8fuHSIvy9YxbR5UbkvgLRLNmK8pcyowEcIO9N+aFlNjvdgJGF4u9WNWygw&#10;biUkpQhvcoRwZVwIndku7fxelN2NeBsVYZtKWOLeQf+HXsWak7swYtEUDFk6BVctzcM1K6ZhwMoH&#10;0Z9iKMKEM1mMgiADFeCApeNpLtPS1LzDsrG4Ye5wvLn7Y5Us85vl4mc94UuF/xgEzX0YTH3UC6kJ&#10;3tQTdKOen65Y/waGzB+LIUtI7C9B7/QgCI7BNc88yESlY+DSTAxeNh6DnxyOwavuxKBHM3HbvNl4&#10;88BGPPDwZjgsm4x3aUsMQRitsYYqXBrjQz9C8A4WRASCHqME72JPNCqhDFMTvJjlZK/GgsyjGpzB&#10;n/dFFeKd9AJTSc3CUKMO/v2G9n/limgXVgMzRsIyZj5UstbUypRjY694cifWXTQFBVSDVcmPEn6P&#10;oL5zHsNMbPjBdFSuPm6qg595pWMvpYaIlcjNz/JSPgt4RvUx//3y7sHKZbb0sXIKjI3l0TR83Uv1&#10;VvsEaggtLWhWuQf8HjZ6lr8YXMd0v34Q64Y8ig8vnojPUiZg9eWTkJ/5Af8wjDo+Wn+v1RHw8G5m&#10;XJxBP9UO+LZ5CH/VD/OSr5lDJvxfuPy0inwhbZfzYOcb5bi342pMIeikAhcTcnMbIJge78ZDzjq2&#10;NTduskYmIwXBWxxh/G90AO21ZzjaZzzItOTvFssW/PCna/D2wWMY/vw4XLd4LK59cjKV4DwMXT6D&#10;luODZIUmPUZHgpkAaXj9pJbaCYLjjXWptYADyIp+Kyfib4sewoS/z0GpXxu2aZHIizfrtABnxry/&#10;FQiq4I30p6oI+VELLw7Ul2D0k7Nw0yMTMKhRzq5MQz8zqxMZAxzI9xVMwvieFkFes3I6rnkq07x/&#10;G03jW58chv6PZ+P6xTl4YEU6PttRjT/9bh8zdB8cMW44YzVDXIVeUT5cFQfjSkvnG2hSRN5t77LX&#10;YWQ8IdjMh1x+poHdeQxZDA/YCjH/ms0IljE1yqiQxwSpBHnKOVWDG2p3Q9L/ay4pGLNclABQJyYh&#10;o4PCjSdhlmf4eACbaPZ+0CcdR3vMRWGvRahIno3SrlnY9KuZ8G6vMH2fW+XOzJJpSP3WcPd/fkWA&#10;oDrD57CmBlhvir2VeOqD57G77JCxKAIeglAusJTxpjwURylHlUUjVPQ5P9N3zuLSX2gIVEt6NJmn&#10;HQMazzbwVh1WZecXgke9KH/lCApnrUHVM3sQLgzAS0iW8XvyjxBRg/ob/qIggOqnHtDwo/EjNQ/l&#10;y/8FCCob1akFwtpj5sGb2Qdwd+xazLAGsICAW0QBMYfmbwbN4LQ4N+531hvBcQstLEHwJgJvcHwY&#10;P4/xoDXbpTMmSDXoRZT1CJJaf4C3Xg1g1ltL8ddlA/GX58bh2qcn0bSdhSGPTcSNFD0DDPwaANgY&#10;jDpsVIJaXjfBTLpeT/E0kCbx4AUP4+09axh31mevi3WG5jw7T22CkEdvdZr/EgTPascIwxd6ZSkJ&#10;85o9N2/oYi+rivby2g9x16zxuGWFqE0APpuGq1c+jP5Pj8YgJnaoFktT8Q1govppG50SyJ8Kej2Q&#10;CR+4YgyufWIcBj89BX9deD/S3lmO57dWIbmXPE3vRzQzuJnTg84spN82BwYmsCeiAhzBAhvBQrmb&#10;vdRwZzUh6EeWQ1t+IiCUe/C0qGNI6/EhqjdrQJ84CFXAFSo1buj9OgBcOaQen1iXXzUNuCr5/y1X&#10;pKFG1lDptdImz7tBqrKAFBk/KDl4Eu88vBir+0zA1l7p2HfJNLzfczg+u2MxkE/lTwrKF4fGF/2E&#10;ytmpNBnOxI/GziStWFmkIl8t/RQ/mn8tbnt3EvYGqNAJlnA1PzcR4z/GxCEwzfINaVjBi5WS9U1W&#10;yNlcupVCY3obg7n4wkBW8qHxzSZf0uE8mjFVfjV+3PTzU6HJy9Pe/s5dTduxgqntzEu/zuImB58b&#10;sBdjLCeMG/1cWz3bjYshjJnRIQyPdeM2p5uiI2AmJG+3+zCwmQt/au1CamwtEqgem0UBCc7jiHE+&#10;g6lZhXhp8yEMnDuS7fkBXLdK6/0moZ/4QB4MeOqhJrA7PTQIKYZ+mgzh316/ahxuXDgK01bMQrm7&#10;kuXDOuGjdcM2a2aHmR5Zdv+xiRHzAN2UPyMQVAMiPFixXezVReGjleVIeyIXQx/TFjrKX5q81z8b&#10;WfE9eMUoA8GhBoITmbDGGaDPQ38lmPb/YPYWsvv7MTP++shDWPDZh5j9VD4c8a/CYS9DvMOH8yy1&#10;+FkLmsQtArjZ6jMQHG4gGMADjnpMTPAgMypk1jlp18g8fpYelY+RbT7BwafYhNXwQ9WMdxnT6jPt&#10;6hQE2SuGaOTrVyX/v+UydaEhnIKCKo2PcDHjXaaEESj0oShvLTb1W4B3fj4Ob12Rjpq3WDcILxfh&#10;pNyREjQDa2eZQebMNbn79/L57gDKebPRG/PQfemVSHnsr5jw2SOo0DINfq71iFKpRnlpLM5U6oj6&#10;1H/muWcJwX92NYLAjEXyGUr7qf8aPvtvuxrT1RgEQZ2+pg2x3t1UfZeuQzoVncCXQwhm0xTWqY25&#10;UX48GF2PWwk+LZLWjpE72A77N3fjVy096EozuLnVj3i50LK8jsE3r8WbW2sw7NH5GLJkOAY9fT9N&#10;2YdxndxdPZnO9i74SfF9EXhnCoLgX58ZTY6Mxc15D+O97Z+wFoRpBXsNAP2qw/xdwkZ1+D84MXIa&#10;BBuI62PFrg9EZokFwpWfvokBcx/CzSsnU75qqwsjzzDoLCCooDVDZt3QUmaQZo7kqmv2RLy+/xhu&#10;Hr2NGfwJEmgKt7aU4wfNCvG3VlXGg8X9LBQFLaC+2+bCmLh6TI+lFGcBCoJz+X5WTA1GRm/Di/ec&#10;NGmTtzE3Iejhv2RiJL3MLB3OHvFCdir5/xWXqQsNPxvTpfL0GwCybFlJQuxZTU3R+rh9LtR/eAKB&#10;beVmx4VajD6SQjatR5A6Sxbp6Eyf7s/g5et1dQfwPytvQveXr0ePF/vh0oX98djuN43KdGvcTp2R&#10;7q+KKA7y/ca4m18U/o2rKQgar6bvnf7Zf8t1evqkdLV0Sjl74OWTGNXuHUyzuky7yaGgkDv9WXa+&#10;dnjwoKOGJrCcGQP3qq3ZvegX78Mf2gCdbH60sNWyfW5G90tfoAKsxaTnn8UN8+7DTc8Oww1P34Xr&#10;KYr6PTkN/ZfPwIDlk8mBL7f/MwWJo2s0h/DIgxi9MhtFnir2jbQsNLbMDlPVxAw/nAsI6rMAK6yH&#10;kfHwfc277i4/ifuXTMMty9LNBMnVKx5mBoyhmTsaQ5aPY9CiR5rDpyDYVALLFddYowJvfG6q2Wan&#10;3SW3PT4Ww5dNx8v7juHyP37MjN6FtvZq9InJx19b1eCmaC2T0fa5hsFamxsj4urMuGCOPYA5fG8O&#10;P5tFeI63nkTWD3fAY+ZHvHCHy5jeOu0Ai2QWMypyRJu0y6nk/1dcSktjmpqmS5VJHpAFQpWrloRo&#10;7I91KkI9FSwrhD7Wr7oHSUibVt/XL199aRKKdZP5rDOGfZi951n0WHY1OrxxNTq/cz26rroOv3vm&#10;XrxdvsPUPx0XGtZu/oZnK8J6lKKkKviFBHyNqxEC/69djeluDHKKot3OUjCvp23BiPhPkEmgyYWW&#10;jtnU3uFZNHEzKSzut1ZBZ4kIgPcx6NzhgS2CuDwqjPMJyzjLYTRv9xIWvFaCWWtewqBHRmDoqrsx&#10;4Olb0Z9lqx0e/VbMIAS1SWIqmUCRcwYGfDlE/A70X/AQnt30NqtECC5PxJmHRk2EKY0anxMIGvOJ&#10;v3upBr38WRvwoSrsx4IPnsPgPEKPtr/U4A0rNTGiBY/jMLgBgv218dkksHE6PBLMWOJymtArxmLg&#10;Kq0dkpOGkRiy6E7M+OAJLP64Es3avYFoy3F0s3vwvy3CGBwn9951uJMFcSsL7WarF/fG1mFSCy+m&#10;O9irseAW2MLs3UKYbnHj4TY7sPdNzYZRvQYrqQcrWAeYgUqr0iZ3QrKPG9L+33SdnqQvLElpKFeX&#10;AZUmTDTcwbzQxIRpLOroBEN+TxBUjTrbPNJ4H3saje4dCBfixrfTkLjiCnR+/3q0fvMvSH6rPxKX&#10;XYnb3pmGA4FS1kF2rF62THXzTWArCJ4ld//p1Zjm/9euU2XdGJSbLHNvfgDZv3sbY2J3U/1FvC9p&#10;HD2HKjA3JoyptjqCr5qmcMTqEgRvcWo4KozvxwItaUI7rO/jtpHb8MyuPej32EMYuPJ+DHz6bgLw&#10;HvR7ZlTEFDYQnG6swYFnsbtMYQA5MeiJNAx/MgMH6gtYg6j72HEr/qoLqorfmhLkI8yDDSgagn6X&#10;MwKZOG6CQybxpyf24Na88RjyuLbEaFZnzFlDMBJIfeONJpIBNy0fj1uWP4QBi+/BE7s/xS2Td1EN&#10;rsP5LIhfxAGDWvowxFmBOx0hA8GbqP7uoHQf28yNrGZ+zLb4sMAaNgWrMcKHHAfxYtoRM8YVDrr5&#10;g2pQW56UVpMuZitBwCT9P3mpkrmIO/2nsSJNa6haNUxLmDpl6oVe6Oc/uUxD00wvWRqojyyready&#10;PX711CCkPH8Nurz9N3R4+xp0fvNv6Prq33Dpo9dj8e5XUcIY1FGRhzVFKwgaCRh55DcFwv/XLwMR&#10;DTsQEIcpCh644HVMjyshBCMTimormlycER1EmrUW91MN3tkAQXl2H+IM4OoWQKqzjqJkO3p+7228&#10;vLkUDz6zENcuHYX+K0fj+lUPM4zFdSsn4bonp9AcloWniRGKHLM8JtLOmwYJIQW97s/PtbLkxkXj&#10;sOTTVyBf3VrqpLqg9qm68DkE1WabQtB8LVJZvkkISg02ArAxSEHoMBMd8SjrJd9XhynPLcYNeTKD&#10;BTwmzmyRa4RgxM7/51I48plM6iHLJmHosokYtOJB3LxqJP5+qBh9f7wLsZZyXMKeakA7P4bEV+M2&#10;u/YxUgnaqAgd9RiZQCXYLEhJ78E8i9+sGdT44HhrEWb8fCM8+5hA9ijeUDkzR6vmGXnTypi1mslU&#10;Dv83XUpf09DkanxLyY/0qFKAUsSsNiZIB0aWljTWA1MX/sllANgIQQ328TZVhNuM7Y/ieyuuRsqL&#10;16Dra9ch+fXrkPjGtUiiadyLZvEVK+/Fe9XbUMk/8gdYG1UPG+irJ+rlf1vRfJtXY7nICoiseQRe&#10;evgA7o/ZgMnWUsx3aqeVJkZgHCZMjPFihNWNiCNVP4bZAsaZ8RAqwN/G+9HGvh1xcc9h1soCPPrx&#10;GvSbPwHXPzXFQO96Qu/6FQz6+WR6g/jReP9Igu5hvhb4Pm/3EUcrFE6aGJWPUu0tXjoOdz+Sjk1F&#10;Bw3E5MjXNFZFn7+rZkaWJGlsm6+Ytv+oEjwTBJWRZqGrxgfZgKQGn9/0MQbNJcUJrwHyJygAnoKg&#10;PE83QvCfB0Fw0PLJuGHpZPYgo3D90mGY/vELmPWcGy3jPkUvRzGubuXFgGgXbrHJrY/UYAA32714&#10;ICaASXEh9mYeqkA3Qai9xCxYWy0eaP4xDq2qMQ0zHGRjC2u9ICOuoBeCoF7/N10sqi+FhksvTdLN&#10;L3yl7WWaLTL7YRnM9Lk+jWBQalGjpk1u8aXrCxCsjdx2d+AErnzhTqSs+jNSXr0WPV7ujx4vsf69&#10;ej26vH4lUl/vj9TFV+Phz2bjhCatQlSD2lmix/Pv9TyhOBiJ6f9/fY1LbdWMA6uzZ/l4DgSQ8+PN&#10;GB9VillsQwvsbjOGnkWBMbVZCA/H1kMemu6mKrzD7sLtjgrcFu0zp8v9hJ9FWV7Anwa9iZf3n8Tt&#10;i7IxRPuCDQCnGfO3H83fflokTcgZjzAE4A06guOpL88ONzpgNq75NHHC369ZOAI5ry5BVVA7W1jn&#10;zKoBJSRSI82OIFMXBUHWjlNK8BuGoB6hm5pq3wC+U4G/a2ZRmernw/Sg7eUFuP/JWbjhCUFQ8lcO&#10;EyIgNB4hmiT8q8L1y9Iw6GnKaJnWS9lDLJqKF/bn45oB76Ot5UX8Ia4WN7YEbmFvNczqMfuIb6Fs&#10;v9sRxrhoINPpxxx+Ns8iGOrsVC8etm3Da8P2N8x6+piMyFYqk6sG7nyh3/+bLibLpEk/G0PDj8ak&#10;myLXG6po7G2NYuAnUoeGYgr8XYPpxpFC403OcJ2CoPKTlUL1ann+u+iz7K9IevlKdH+zH1JeGoxe&#10;L96IlJcHosubV6PTW9eg+4vX4+fLh+Dtss/4Z/wrnQnT0PMrNgGD4CaV8/+//qXLtFN2LFripuvQ&#10;C8VI67ANk2QtUUAssJUhj9aTjqlIbxXEvTE1uJUC4nZC8XZnNW6JPo5b4l34G5VgV+tJdLzg73h6&#10;XQHGvrgQtxGAg5ZMigBP63+Nb0BNgmpuYDjDgzSTR6LfynHo1wC804MUYOPra5eNwfWPjsK7Bzeb&#10;Evd6GjrEiA0ceY/1QEuovj0INlbqM0EwQB7zAS7+LGOjyXn3aQx4VD7CGqQupW9kQbTClxP/j4L2&#10;Fw5YpZ0n7GGWZmHgEzMw5qVFeOqDA0huswjftx4xTlZvd/pwb8NZqDpz5E5rxAtuRpSm+euQZ60x&#10;W4Bm2UOYaMvHnMs/RmA/c4iVwuwl5ksDQqkeMy6o18oAhsafZwz/6N1zd50xPvpHaTLp4v8KDb+q&#10;qBuDilesU9Gq0kR62oY3pQr5LUFIIGyoZme8GgEYGS4BSvikB1fPRdKqv+DCt65Gl7cEwSHo/cLN&#10;hOAgdH7zOpz/9lVIonl80ZJrMPq9DBQF9FcqC95AlOY/ER2qVvCPn/1NXLr7509o/O2L73771+nx&#10;+MdxiXzStMD5P4Pg5/VptxTzkP+//sAOjInZaxyoLqKZu8hWjjm2yshWudYB3BFdjSGE4000j2+J&#10;qiQAj+DG5rX4A9tWW8sO3PHAfqzasxFDn7gPNz4+FkOXC25Ue2y3AzXB+eRohhE0c+8jBO9nO36Y&#10;ANR6wS/7GYjAk6xYKfdao02497lsHHKVUgWSP4KZmxXBbNuN1FfVz38Lgv/KjhGBsLF3N5WySWis&#10;8NoV4AtqfT/w8f7NuGvBRAxcTPVGW/+ap8fhb4TZDZTBg5g5Z7dOiAB9agQBOoJm8UQMXpbBn8zA&#10;RcPxzL71uGf0e7iAavDKFkHcHCX/Zh7c6izHrVGaLQ7jIRbcjKgwcqIqMCumGDlOj9lHPIUgHNnq&#10;I+xafjySTkZY+epBPbNTnil0YI7Srn+kgtQC/3GIdBKRWzW+y9uZcOr60hvf0HXafRtibELT+KhM&#10;VAn0s2nQOG4Edp9/3pAl5vfGe5hLZW8ephTrSZ9fX4jGqa+xXtCs9vJOm2oO4H+fuRddX+yPC965&#10;zqi+1FeuRd8XCcOXb0DnNwbhwteuQ7fXrkfqM9fgxytuwN+LP2ZJsJorAhpnYaQ0AK478s5845u7&#10;mlZrdQCN6Y48R6/0zhdy4xxcen7TUlJQOXyxLPSbPokcP17FKPNv+IZGFrTt0e2TCyEvXAep/nru&#10;QYalGrk0geU0YZ7FS4upHrOcXkyI9eK2KBducIYIwADbFdtWsxL0a1WDi2xV6J68Dks3FODB12dg&#10;0NIxGLJkHIasoGj50oSHTN/GoAkPzRU07BZrWCqjrbTXrRyFa7Uw+mny4fGHcdOih/HY6mcZU431&#10;qYxYGo3CSz+Ywsbw5dlhpZ+XyYx/VwkyNMLvq4KeqGUV0gll3irMeGY+hi5kokn2q54RCKXoBEHN&#10;GJ8JeqcHQpAyegBBOHgZIbh0suldBix/CCNefATPrS/BJd1exPfthRhM01ezV7c6K3BrdA1us4Xx&#10;AAt1spMQjCtHTmwBMuweZPO9afzeqPiNWHnTWoRLWKnZwJTRbtrHXrNjlG8o80yaVOm/GCLa6PMQ&#10;+ffzb5g/bQinri+98Q1dp91Xz1YcVHxN49PYuBsb+qnAD812o8bANDf+3am/Zfiqi7f6PBqNL/hA&#10;QdD9/7H3FgBWHdnWcDwjb775n8x7I1E8kJAQIO6TZCYCtLugSXCnu7HGkxBIgkt7045D07i7u7s3&#10;0E27y/rXqnMvNJ2bDEmIDqfZnHvPPVKnateqtat27eJf/LFUNAnzpinsS8YnEHRG3fnOeHyOK+rO&#10;88JDC/zx4Hxv1FtAmeeBGpHvosfWz3FGDjuikjkUKqema/4QTFBFbfKCe+WTySseZ/Xhk5SbEj1X&#10;ufLTbBa/EfeRaEhA360UKjckSrM9pZXG612BBkqMcSPXy0LN09bUHFo/myPOIuTuPRh9VzE+v7sM&#10;o1gvxshF5q4SjCYI9r+nCB/yuB9ZX7t7KtHp3gLWsytw/VM+/nrHJvQceh5he/fAJbIjPGOC0Yqg&#10;FuCwHktuNH8FhJ5mUSU7CIbAPSmIGNEHLmSSrWL6otOUEGw5vZPvoJe5EWscyg0gyO+6zmTIjwqC&#10;LJqKEl5fzEKowJwdy9FyXBBBawBZIIVs0GKCNw+C6kNQh6qPIkko6qxodlJvssEQTNt8GH2CjuDx&#10;324y0W3NnMa78gmEhfjgbmsdhBC2YiP/kI3P7rtEANRIsaLlFiP03v0YWHcBMtYWGI1RZOBiZFMU&#10;g5ib/rO9k8TRn8DPnEb5OW32VN+wqXZTGSxhbZD9L3Ax31nYdtHx77h95ZlEEkVevszKGLTqC9Sf&#10;4oaaaQH4PzJBmcS15jmj/mxX1JnriUfm++LhVIGkG+rMd0e9JGc0m9EBO0tPQpP8tVKelNNScrty&#10;3sJNt2O2iPxLlF3WYf0pT/RMyU8HgoJ/vbv+1PReb4atVNnFntIKU5vzqcYEAL6PHJ6KywqsiNuX&#10;gInO20gUdmPkbwvxyW+KMfjOfAy7uwAjf1OIYfflo89dih9oreEjy+qje8vg+5t8vPqbM2hSbyFm&#10;bipA+2mRcIui2ZvczQx6ekdbEyUc1+frYgdBa8TYAkE3zS8mEHrShPaf0gcjZo9DRrmJ43MDznyt&#10;/BxA0GIRFShmayMYPHT1DHpEfwzfSHWEDiDdVf+g+gQt/5/qGfNV6Q9PUmRPZpDVyapwOsFwi+8M&#10;79gg9IyLQ+q6Ejz32By8e98JdCDAfXhnCQGQ1P1uoA1Bscs9hRj6HzkEwRyCXxmm8JxIssTP7shA&#10;0O92YNmA85YLh1pIuWVI1fTOqgzXs8DI127VT6wqtq3a11u23XBf+xeHwuqh+FFGWLjq3xM90Hfz&#10;2S4OXtwuVbZqXx1u0gkp4/aS43Ca2QMNEnxRY0kA/rzUw/gH1kylSUzQqzfHCzUJgjVpEj9MAHxo&#10;DsGRwNgkwhNJp5Ya5TXKzKQqwrOZ5XBTKfgWm25nRxE9SyiovXmM3eiyN3s/zWZlgXpJla9WFb0h&#10;yXZhmk3fvQlyYQ0jqTehgH9lFWSHbPfPp5ai71/2Y9D9lzD8HoIfWd/w35Zh2O9LMPT/FSPkN7no&#10;fGcB65RtUSUyxJZ3lyPwj4oivQGhw/cjevNWuI4ZgpYpo+Ce+AHrKU3c2E8d1OOviokVoPMJgtZg&#10;aV+4a9Q4iSSJpnGryUFI3buCOGIBfnWscSg/CxDUZUoEK5f6gXIpk5dPR8AUgZ6myykDrMERRYy9&#10;3mfw9eKhlaYSaFITAOVoqRBc7sldmFnd4TNpGJI2n0KXnqvx7D0L8eE9FVCofY1kaQ2SVneW4YN7&#10;ck2BfnZ/CSawRQtjgcZSplJC78jEqGf2o/CQ/YW1bJ8UiB8lOlx1s+XHNbGfV12qnlPlo+3rLd3s&#10;lcBsesDXpYVfpB5iE/pkVWnriCqVZWBZl5j/ql9v7nHjV9uh61uVA7pUiqh7alT4yShvPD6vJR5I&#10;88L/LXXHXxe5oEYaTWGB4Fwv1J7vgxo0h2su8qVp7Iba89zQINwJQzeGmfVsBD+6aQkrtUamHTz9&#10;e21UX+uWSrhBFX6xHzM7e67ZDvwEmz15drEnz6So6hfzDvwgVs9/IvxmFo4Cg5VTrgILPriI4DvO&#10;YPQ95cYMNkETWGdG/BYY/J8V6Pa7PLS7K4ekotyQC80Zbsn604KE4sX6yzFny1l0TxyGQFMvB8Mj&#10;qSucNRKcIBB0XJerigZANEJ8DQRFjMyYQV94Tu2NoKTPcCL/AktaWvoLAkEpquZ9KiFKuJR1y/mD&#10;aDtxgJn6It8fs0A77X27V/i/EgGg5h16mf6DUAOCrtO7wnN6N7hO6YWQpBTELz+JVx5OgNc9F9Hq&#10;7mJ8xMJsS7YXSDrf9v589PxtET75bQUm8ng4CzuMjDCMQDnkrhJ8+IdV2Bl3zmhKZRlVhZlWzkqg&#10;fii+0rVNn03rakxIih19eL46azVCblFIHbN9d7A5yrfvsykJ1yBB/ykJTF/FtYClpXwfKgbLpIQs&#10;SsEMjAeM7TqJeRUe0+JBOtd6B4luxr121dPNP4sXWd/5n/XelDJmYLHxG1VQskr03TIFNae5ovZc&#10;Hzy0yAt/XuyOBxa64VGBHZlf3Xmepl+w5jxvAiPPITg+muqK+nGuaDN/AI6XKdAFdYppKuI7SL7P&#10;JjcRpdk+bVCb8qewjBrLvT3oq8kUvZPel2LPqx9js6dRm923zxoU0AGdQNHP/FwhfbTlvUmr0q4Q&#10;Ydrzn+bGK25kCS7zXpdwZUsmhtRfhkF3X8KYe8tNF9FUApxIwqf3VqL/bytJHrIRcPdVtL5X/YIV&#10;aH93KVrdDzx9zz70DT2I6O2L4RvRDoHy+4tVoJQBcIobTGvPHiXmm8VaPc4yhf0Ighos9VNXl+IH&#10;jO+JqE3zaMgTAlXWtvz/V2IvK6vxtXTT6PCPDYLmMl3HQlMHdnpZFobOmAS/SSHMsMHwFQU2IChW&#10;KCD8JrGBoABT020Igp4JfeGS3APObHncY3qj5dThmLnvADq0Xo6/378R/v+RRRaoNUfECEsReDdb&#10;tLsLMIw0/ot7CzH57hyMoQy5Ixud7jkJzz8mY3T7WcbUUhuiCdqm74SfreF3o0c3iF5Pm5TOOIrL&#10;70oVhz8oqIR9vQxHW/U8+7rzbnZT+uxFZf5TAg1IC9A0Wq9SENPT3tauCghpEiudUhBzA2pIaT7P&#10;KeRxU+ko2lPUqDnapGwqc74En2s9U62xQFAAqOhC6RWFaLliCB5OcUYNAt0jC73IBt3w8EJ34w5T&#10;K9UddeZbIFhnHtngAm88uMAFDy9wxmNJLizrzthTcJrlwWcxGcW0MgTm33dTvleNZJ2r8PKVhQZs&#10;zURB5k95CZ+jimXEyqYfCwTtwKcysqdT09wqFV5MxaHy5fcS/qaF31X0EmuSo728ZApbPYPZLOBc&#10;XOGnPOxO240eDWPR8w/bEXrPCYy6OwtT7i7BFK3V/ZsK9LunEq3vzIf//TloeX8u2t6bhw/uz4D3&#10;77Px8iNbMHfLVbRPJoBN+wj+8V0ovcycYJeEYXBjfXVcl28Uyxy+DoIBBD//mBD4R9EUntofGy8e&#10;Mvzf6JXy31ZO3yT2835SENRDxTJMy6RZBxXqwq3AzJ0r4Dc2CK3jhzLDBGbX+wa+WZhZ8SEUmdCh&#10;xk1GmeeW1BeuKcEExBB4qgN18TTEzz+HF/46Cy7/33G0u7fURJxuT6bX+p5igmI5epMJDv/NFYz6&#10;43F0/t06dPrLeoxxP4JZX1zAyiWHsfHgASzYuQYJG+chcnUywpcnImbVbMStS8PsbSux4uA2bDl9&#10;ACfyLiGzrMC0UspUVU6Bpj6rAmkdD7GgMlt+2PPmmwrz+2wqJonZdCtTQcSaxGxKkVteiuNZl3G6&#10;6BLOll5EenkGMiqzkcM3KGCKBYpm47UGNAkwhazx+dwrYG4J02e9y1c3KZvEvIPez8acVCWVJ+qH&#10;OpB3Af+c3Rl/m9UcdQhwNWjmPjKfkuaOR1LdaALL9PVAvTkeqDvHi6DoQxB0JhtsgbrTnfDP+LbY&#10;cPUglVq6TEUWeMuZ/Sa36nltF22GCTK9ahAuVWgWuQZxipBdWcS8YxVkfpgXpwgE9Yq2S2/p5ih9&#10;dlEa7YAof1aJ3NCUAyr3fOZMJtN+tjgTh3PPYvP5/Vh8gEC1dR1mbJiP+BUpiFo2G1OWzcKUFXFI&#10;XpeANVs2Y1vaeawdm4XxzQ+h95/WYch9R/Gl/Gnvr0QfMsPWrDutfleIVr+Rp0UGOvwxHW/cvw59&#10;uhxGzM5NcI7sRhDrBv+4bgiM7Q3f6M/gJl/eRIXHd1SXbxQLBK3PmkkWGNsPLWP6wWdyHwyYPQEX&#10;WQayKi1AcZw31cV+3k8KglJ+jUIZENRiyBqF5Lb78kl0ifkY/pEDmWlkg8ZH6KsZ81VhqxEfDEWi&#10;VRiugOhQguEguLLlcCH9dic4+vNz4KQ+WLD/OLxcFuONP25E+98UoSsLsSOBsO3d5fC7sxzdyQQH&#10;/b/z6PC7BfjYZzO2p+VgxbLdiF+0CANjomiyfwq/iX3hOaErvCZ2hc/EPvCfSPCd0A9+4/uizaSB&#10;aB8+FD3jRmHIzMmYvHomFhzdhC1XjuFU0VVkVpZSIS0vLlV+MSHlh/LFFIRNqueZ+f17bMrha5Cg&#10;W5kKSyUgUMgH8GjWJXycEIbWbGn9FgSh1YJ+6LrsY4RuGI/Pd8Qi9sgCLDq3EVvzDuFYZTqBoNik&#10;X++Szxsq3pzexa4O5j2UZsrXgaBcbTTGrvtsuHgYz8e3xIPzmqMeWV/t2S4G9GqS/T2SakktAmP9&#10;OZTZZIPz1SdIEFzYHHVnOuH1GH+svGzNGBArEsv8OmbqaKue1yat5gfeT6OkNh3Npiw8tQuJ25ay&#10;ochn2vUcvQ9/4Ck/BQhawHf9XZVSRffJKMvHsatsvI9sQ+z6efhsQSSCkj5Hl7gRaBtJZjVpEAIm&#10;D4f/hB4IHNsJLccHo+XEEfAYR0IxsSM6RvRFaGQ4wqZvxOoNl7Ei6ipCG65B6O+OYvC9+eh6Z6mZ&#10;g9/mt+WsP7noeGcWAu89gX/8NQUL150jCxwHp8T+Jl5oQCzJTRTrdTTvn6C1geUL6Kgu3yjXQVDT&#10;afshkADYKpp1jSCYtG+lKY+SEoJ9Hps/k++O86iqqIC0/+lBkJeY63S9bT0Jed+NXjIN3pPlHqNR&#10;XisTHGXOjWKBoJ9Zn5gtBUHQL2YIM28onIxpTFCM1XB6d4xenIqx0efw3B9T0eruTPS5S6vll6Ld&#10;nWXwvbsCre/NRYd7d2J+p/PYtIkt4JwodJjYEi3DAuEbFQS3qKFwITi7JvWBW3IIW7Qh8ErUdD1N&#10;/B4Eb7JQ7+iBPHcgfMIU3ywI/lP74YPoIRiQOA6TUpMRtzwVC7asxdk8rVBr1R/mDCsQP0mZZS46&#10;yLfvs9mfYzZbeSlkvvr+cslKL5I1RK1fiCfHe+G/pr+DP89ojr8lt8DDCU6oHeuKJ2K88WysP96a&#10;0RG+ywdh6MZopO7bhL2Z51hu8p0U27VYrvrLTH8TlUp7RyCo46WsvIZJ8roVJ/fimTh/PJrG581x&#10;ItAR7OYS+OZ60BwmCFJkEtef644Gs+UjSBBMtUCwzqwWeC3GDysubTNMsJTMVsr8bfLMMmUlrAhM&#10;v12qssnLV68gbtMieI0JQv+k8UgnC7laWmDMTDsISvSK37O4HG7X0mbbV38/gf/5Cxew8cBOxK+Z&#10;j0+SJqFP+CfoMCmU4NYXvlND4B4WBNfIPiQI3CuAQeIoE8szgGzNjwTCd9rn8IgfDefEIDjHd6Au&#10;k8lN7QM/Ak/C6vXYmpiPvjU3octdJwl6xdA6Im3ursQHdxSwHhXA+Y7dGNR6C+bv3gzX8FA0S6Lp&#10;m6wAJwPRNuJj1s2BrCt9ra4rh3X5RnEEgv7hQegwbRh25J0zEczLigkiWk+YZWCvK98kKiDtvxUI&#10;fpc1Rr5JjIuM7bOlPGIF6oeqxIojm9gq9YZPNAGELE6jQ44y56vS1wyfm87TWC22ovnIBEJ5mycM&#10;MoFX/WND0IEgNm/TCbzbeAneve8YPryrAt3vrCAbLEDH35XhvTuOYpTLIRzeno5ecRPgMakj2lAZ&#10;/KZ9BL+EXizAICqOALC38Wd0TRgGdz7DgwWloXwzkiXw1uAOj/tRfGJorkdqPnMIfCaRyo8PQcsJ&#10;/dGfLeWM3StoCp410QrVzyiXIS3spOUq2cTbhJmsvRTfZJdVgLY6x09WQdr/WJT8U27a4UedDfrl&#10;xs1Uct7LmOb8frEkDx8t+gQPJaqvzRt/WeKJPy10wt9SBUwueGK2Ox6f7oHaSQSjKHe8NLklmXZP&#10;dF/5OWLOLsNeXIRi7cj00kALclm4+XwuGb8payWWhzStSUFZFVoth8xYTHDp8S1oHOdn+vlqzpNP&#10;oDvqzBP780RNssAalJqpfPZ8msRzfUy/4ANpLnhgUQvUoAn9SnwAllzZZt6jWJGvDRIpz3hEEW7M&#10;w5VX1k9VxQxY5fF3JkTgrIG6PN5JZXIeudhcfBiT9iahbUpfvBAWgIafu+OTJVPMexaUayBBuc0y&#10;EmDyhgaI7Q+z7SRS9apijvM/lYFSJ7HSpPpx7Qz+kempy4jHiqkHehtVO9XBC+W52HHpGGZuW4ZR&#10;syPRK+wTtBtPMBsfBF82wIFhBA6xvmgB3EDWBYEQmRhByI31QvrrSbbmk8DzWdd8YofCgwTCO5Hn&#10;ka35JVkRW5xie8B/chcs27gb0/qmw+munWh3dxk+uAtoTzELrd+Xjdf/bwZi5xxH6MwYuE/tD89k&#10;PoM64p1AiykmlGCo7qohNl9eR/X4RrGCJfQjkWFd0yAJLUTPCSH4PC3OxCWVKWyC/aoMmXlVcebr&#10;xGQrN+W3Hb5MgfyYIGiJ1ZLxn+q27R5kJAXp6DftE7Y+3eFpZo7cLAg6khuvFaC2DOuNaWtWIDh4&#10;J56+fwsCf2/5NnW/Iw+t78yAx58OYVlyAcbMD4drBNNA6q7BFj8qkML/+8V1h298VxZqLwKeBmPs&#10;oX+uP+frxJ0K6Jw00OzNNeHB8KWJ3nXacHyxNBqz9y/H7qxjrHZySNQmU4tVrKKE+UR2Q9Ykp2J7&#10;I6LKY1Wo6n88hwWjiqlhDn22SvnG7VpZUHnUh6Rt0flNeDWmLeoleOHhhT7481IX/G0x2VZqczxO&#10;hqaZG/XmedFUpcz2QM1kVzwc1QyN4r3hPq8Pwo+n4gzbZ7laaPCkIofCvQFC23CzFFaVXf2kco8S&#10;CC46vg6NYnzw1/muhvk9PM8dNQh4tWgO28WAIX+TKVzbBoJ/XUK2Out9vJIUiMWZFghqKQA1rHwo&#10;v8lgl7YaWDL6pleljps0yCTXh4oSglcxGS3ZVDbPPVJ+CfMub0TI1gl4Pbk1Ho91wmNJzjTP3fDY&#10;NFd8tnYKU65mS4NjymEBr0Ts2mLFRqdtmz7agU5yTeVtn7UGhhl1Z8LEPlXOGvHUzCot6K7P6j/V&#10;26SXFGJn+knDSvsnT8CHkcPYuIbAdWJvuIcr2LAsI+qcYVDfJDZHZOq2+t/9pimqe18T0zOQzC2A&#10;YOgXPRw+UcPhRlIRGNsdQxPHYvHMS/B9YBcC7ypG+zsFguX44N4yuN9/Cm4u0xG9Yz/aTBkLPzJB&#10;RYPxSOwKj+SuBNU+ZlnMgKhPaRYPc5Cer4ofxSysxnroREB1njbEDHIuO7ibOcH8K1UDQeCiJUkN&#10;u67T3yAm07mpHG4aBG+1OWwBINGbn6WD3DERVACb8/S0jbPhMb4LPBRQUSBULWO+l4QNQN+UKCQt&#10;v4BnH1gLl/8oxEf3aWWsPHjdkYVOTQ9g/aoL6BUxBO5UCPd4sslpI6goKjSyujiyOQ33mxkqwRSN&#10;cjl4jgNxZ6vmSgD0MK3bQLaMA9GK5kGbsP5oRfbbblwQ+sR+jC/TIrFg1yoczbtgRuvUb6Z17YoJ&#10;hOWa36lMMyVoZZ7JP5soT+1fqv5902aUqJiQRAVQoNKgDeNQf6orWZcf/rzIDX9d7IRHNAAxzxmP&#10;CQRpotbSCC4BqSYZY12CUv2Z3ngyxgvPT/FFtwUjse7qAZrJMnXV72eNPppkGKrGjwRErdSmviuB&#10;4MITm9A41g9/s4HgozYQrCnR9Dju7SIWaAfBvymYwvRmeDOlHVZl7eGteV/130mhWTHEm9QQSOfM&#10;86XsRun4j8fUyOjvSmUh0rk/VHYF8YeXouuSz/BW7IdoFOmJBnFkwHO8UG++Ox5MdcVjsW6YtDOB&#10;zyq22Jl5P5aLmXsrxlaFCX5F+F9VEVgzL0wjwXSZBon3LGW65DchkNX/WaV52HrhKBK3r8CQmVPR&#10;YcpQ+I+liTuFDC+SjWoMLRHqmKdhejfXKJspamzgNSXNLHdLS8pX7icUAaKYo4+6d2g2u6YMpnU2&#10;GL0njcbatJPo9cwG+N9xFR3EAu/JRJs/nsS7v9mC8VNP4ovVC+E3fhj1W76BQWSaCppq1Rf5AQcQ&#10;AP1vkgn6kgSZBdkkyUPgxLrSi8B/ujjPKkqCYKkWU1Lem+xlHv4LMeXA7ecHgqKz5WItlVh/ehda&#10;qz+NJqyouKPM+c5C1uUxZQRS9u3Hhy334Lk7dqDt76w+QZ87cvHhMzuwds0ZdA+nuUAz1jVhKNzi&#10;afLG87o4mg5qOVkwpkDj+xgRXXf4rGoi8LOLcf6k2R7IlrENFaJdDPd8Zmu26D7j2XpO6IMO8Z9S&#10;oZKx+sI+nCvLIVjIfBXLYabLBUJ9IapEKk27qDCVnzexKf/te7lXlJTKPaIIa/L24P34TqjPMv/T&#10;zBY0i93M9LWaqc6oO9cV9Wd7Gib4lwVu+N/5zgQjd9RK88ZjBKanZvjhySnueDOyHcYcmon9NJAz&#10;mbAsMprCUkKUFicXEJrlS6VwAklgxbl9eC6hNR6k2S3GZwdBRyIArDXf24Cg5hbXSG6GZjM7YUv+&#10;MQOCGnDTQujlzCeZqqbfx+gY31Vsq0Qjx4Q+msqaHXGFTc3K4kP4+GAS3GYE4fnwAIKfD55M9MNT&#10;cwPRIM0fjxAA/zrPCX+e64z6Me6IO76AOUUWS9CTP6KAFmWsPhpE4SuqGEw52EUHjPCLykxIaYQH&#10;zWrgPGwrAzUYypdsAvOxzPNYsnsdvpwZgQ6Rw+FH0POcRN0LJ2tjA+2vPumkQXBPHADnxL5wSlDD&#10;fbPWk0BukAV2RoettX2teH7ay+OC96NJ3GzGYHhED0HPcZ9i06ITCG6yEoF3XKAVBXzwu8tw/891&#10;8Hp8LdI2XUEnkoZWEYOsefyJg+EaqwjScnzW5AeN8pLhURynqboQjBP6w4Og7DktlGw3BONWzzED&#10;Iso+e76VETtY6kaX/5WY8uCm6vKTgqBMX302yqlrmQBNolf05rNlmRg4exx8whRex8qI66ICrvr9&#10;2wgzM2EQ3ud9R6yYhagZp/DSfy+E729KTN+G390ZcHtwC5bOysSI5C/hEcUWjIWnaXxuiQNNH4qb&#10;6WdUeB+CmGkxgww7dPy8qiKfJwv87KJWUfOlfdiKa62VVnGD0ZItr2/8IHgkDYZTZDBcJvdBK5oV&#10;oTMnIHXPWpzKvcjKZ5lIMo/F3iwnbInJVmuz5es1+ZpNZWB9UP0U4ywgg8vHhH0peDrMGzVneeOv&#10;izwIhK54aBHZYaobGpAVKdDp3wh+Dyz3xIOUBxbTLE4jIAkkaCY3iKfZGOmEtutHYF3hcUJhOTLL&#10;2HqzkhsQzOcDC2XSW7MRN2WcwWvT29O0bWEco+UiU0P7BRKCH0V9gooeU1szRlK98MACFzJUV9RJ&#10;cIL7rB7YX3SO+kPeRFCpoC6ZCMLCF+WJTTS4UFxRhKvl2UxTHnYUHMbILRF4c9ZHqEfGV4embsOZ&#10;vnh8nh+Zrw8eIRg/yHdWSK8HFhMImaYnY32x4MJ68yyFbjLmsBongaDNFDfZahdVMFPJ+EXeEAI9&#10;gZ+E52rheE0hVS+uGOSlilxsOnsA4atmoRdNx7bjaJ6OJfBFKqw89S5R/dwa8BsAV7I3VwFfcj+y&#10;tX5wStR0UVkr/7qeKFSd3MmsxYzkmCzWxgY4qReZm0T6HwSXhGC8x3t7xvTA4Iix2DIzAx3+shEf&#10;3pFhpsq1/v8K8NLv5mF0/4OIWbuK7LSzCWzgz/v6J5JAsLG35v/KtFW/fRDlqyHzHYmn4gcoRJ76&#10;+qND0XbqEKw+e9Dgj4EeAQhFfaayaG7EGcdiyoSbVOInBkEqKffUAe4p/FBSWGKUQWsETNuaBj+2&#10;eMZhmiDkY8xOTYu7ucz7OnFjAXgk9EHryL5YsvcgAt5cgub3XCClB1rem413796H8V1OY9WWvQgk&#10;AAXE9oJfQg+2tj3gkUwFSxhMaq4lAa2VsPxiFQ/tZkBQLaH6JasAoUCQgOdLcLV/96RiuhIwXajE&#10;HjRtPNW/E9UfAVP7odX4vgiKHon4TWnYn3XWjKarIMWe1ZGuvGQZoowsUVlsLxcVsMnjG8pAP1w/&#10;Zt/E0AvLCrG/8CwrU3c0Sg5AzTRf/HWJO/5MkHtUfWKzvVCX8uhCTzxiIr244IGFLfDwYsrC5nh4&#10;3vtka2SNNJ1rxzrBb95ALMveBy2NVMS/Ss1SUaAD2sFlVGD1c+3Nv4J3Z3c1pm1dscC5LgRBV9RY&#10;6EGz23KYVph9AaRA8FGC4MNp8iV0QZ2YFmiXNginyjOJM8wNAo0aB9P5J8YpZOGx0rJiYq+WzMrD&#10;YVzE2H1JBI0uaDzVC7VTyED5vNp6Dt+xBu/7MEXPr8FG4AGywAfIeh+c6YaXkz7E2st7TdYKx1Rp&#10;NFP5GggS7EyO6j+JykIi8LMBYKXpmKTOs/KquyOXJXmm+CoWHdqEkfOjjJuVH1mP11Tp1yD4kfH5&#10;JBGsktiYsmHWPHkjhvmFwC0uyOy9EqlrrC+O9K+6iI1p1NZiZbxWs6yo6y4J3eGZEsR79oRvkqaj&#10;9oFrYnd4T/oAc5avxazB+fC484BZVe6D+yrh8cc8PPeX2Zi/LB2hc8YQrDqS7fU2/Xk+bNi9tG7I&#10;NBIH6rfqil8cLSizdojjdFUVd6bLnSAcEB+KVjSFh8yYjPNFebY8ZxYyDy0dtvoG7fr8TWIVzg8E&#10;gl+3fTUhfLwBQTPl+RobLC2gKUBqqw7gHVdPkv4PM6PE3rZWzY9s7Gan0TkUUmo/DbbEdYDPlEBM&#10;WDQD08Iu4qXfpyLgt1fQ+p4i+NyVBf8/b8OmGTmIXb4Qbb/siXaRXdhyfUQl60IlIZDKNJ72CVnc&#10;EB7XqJuDZ31FvsoEJRpNrirGXGYLb/oa+a6KtOErZaUEsiX0mUJlnRCEztNHY+KG2difeYpV2orN&#10;qNFKLV1gRhAJhEWa1aFCUgFzV70cHG4sGg0syMk7Yv88vEDTsP4sPzyY5kkQJOiQkT02zxsNCIK1&#10;zYAFAYNm6aNpLQiK7xupkdaM0oLijHrzvdBgqjtaJHXD0pw9BMJ8FJTnWyBF3SkhKBTw44XKEvgv&#10;G4QaSe+hvvwDCaAPk1XWENCmyU2Gx8gC69AcljO1/AYFwrUIig2iXNF37XgDsgb8NTKhD1RkKWpl&#10;IY3VUq0cXYwLyML8KxvQcnEoGoZ5kP154bG5/kyrKx5ZSJA376L5yi408d1QiyZ/LYJjTQJiTTlw&#10;J7jANTWYrPOMyS51PwpnZRCbPkEbE9TglRonsylNFFk7lrIzWTTfVNnUH3qkJBOzDq7DgBkT0HIC&#10;y3sS2ZJcSagfskCcaI62oLgb3zqBhxyNyZAo9j486aA1rezm59v7scGVXimSu8xfLXyuvjsBoNxm&#10;TH9eZB8CGslA2IcYHDcOW1YU4qPHdqHlnTnoROup5e+BZ+7aho5ttmDmtj1srHvAP471hUBn6gUB&#10;3IsAKLFAUP2ONw+CnjTHNekhkHnRdlwwZmzWcppWu2ZAkFLVsrwZsRfLTwqCSvD1yBXq+OWmRJRS&#10;cVgpVJEzaO59tjAGnuHBZoBC/QMyBfwSB5n9V/sObk782HIGJH6EwHh/fDjxCyzbmouPPObijd/P&#10;RNvfl5ARlsL/jsPo9PgqbFmeieTUNfjw4z74KKo7AhN7mJZXfYQCQe9YOXRT6YyJ7vh5NwiVQPJ1&#10;IKiBE4kAU2HELJHZQoVgHij6tn8yFYrntIgIhuvkIPSIHI64jfOw++oJaHVkOS7n0NyTiSY3FKt/&#10;jNl9rcWsUg6ONmpXJUGksLwMJ8ovo92cgXg8wo1msC8eWe5HpueFmnMJhHMU5FSDFGJmBIzUFqi5&#10;oBmFIMj9owtaEDAJKIY5+uDxGE+8HfsB5l/eaBhsLhlZMUFDuKBBY7HBPlvHo2bce2YQog7vLVP0&#10;YYLfQ5RHCIAaJKlDgDQgqBFksrbHUr3xdIw3Rm2LZ2PAm0kfCXqmf7mCUqzBpFL+VoQdxccRumUS&#10;XogJIHtUsFY/PDSX5jzvLbP6Uaa3RqoVtUZSh2ZwXT6z7lx3slo31JlNQIx1RYeVnzGvmdMmf/k4&#10;vYO0WKPDbMR1XMmQSkuY2fzAPKcUky3mlJKR8vCFsiLM378ZIXMnwT+MOjAx2PSjybVKvnEKK+dE&#10;5teMpmhzmaPx6h6SK4t8YqUbMi3lP0e9sLE6yc1GZLdAUGBIcI2X6duHQEvhZ+l1IE3lVpGD0XJc&#10;L3w8bSQO7CxAf+fjeP+OPWh/X6EJPuL8+0w8/ZcEJC8+hQGzYuEVqcWRKAaoqbdG52m+S6jvOiY2&#10;aAG143RVFU/mgccMXhcehO6TB+Ho5ZPUcDUyVlFLDAja3JOq67gj4eVm++lBUEPaVUBQo4UVmsHN&#10;L2ol1ULO278R7lN6GxAU+GlhFQ2UfNfBEs1D9oqePdiSAACx0klEQVTuhTYz5bfUHj5TxyIoYT7S&#10;tpyA52tT0Pz+3Whzt2aQZMP/zi1o//QqbJxZjAWLd6HzmIEIDFfgVlH0oVSUYQQxFqRGiuMskP5X&#10;UhX8vlk0Iqa+Rnt/o0wfgiDNHK/EUCrqAAKxdT+/KVTYsT3QjSZ6wo40HC6QZ5tGZTVKabWO8ssz&#10;fYfVy8HRxvJU91YRGY185WacWopXI/xQO9mdpq8GI8jKCE51yPBqz9MAiQYqNJLsTCEQEgxrpJJR&#10;pZJZEVweIlDJ968Ozdc6U5uT0XTBksxd5GNlBEKLuUqHpUZfnkhGnbj30WAWQZbgVmuhD4HO80YQ&#10;FPDyXjUWeZuR2tqz3PFMjC/iTy43DMFosPoaCTYavc2rKDAj7Muv7oLv/L6oF+HCazzw4FxX/Hl2&#10;C9Re4mvYpvogxSoltQXslLpkumKyCtyg59aeTdYZ64HPtsfzzjS/iphq6qseaTom5I8oR22+kI6Z&#10;OeX8bM9pfZZeK4TptktnMCotGa0mDoY3zTyfKIIXQcefZp/02/jysbzd5R9HViZRn50Vhp71wDSO&#10;skLUzyaTVkKzWfE0DeA41sGqonv4k+2Jmcl9xVr6UuCl8PcaqBuGVhMGY+T0aTi87So+9TqGFvee&#10;REsB4P2X4PP7A3j1j0kYOWI7ZuzZDp8w6aqlw9YzlD6l9Xp6zXEbGaialq8TgaBrSn94TO6JL2ZP&#10;ZcPJHFSeMlOlMwZ+pEC27oXqOu5I7AUi3DHX68tPAoLyf6sKgrxPpW7IL1otSi3lwYIr6DDrM7hE&#10;s6DUEcxWSxmj4ArVM+tmxTeBABjfkyDyCZpHf4lmk4bi85XJ2LTzFNo1XYWAOy+j45156HzvGXje&#10;eRDtGqzHooR0LN11EG2nUCkj5Sw92HJ1kZtMYhfeT4rzrwv1RqCzKUIVMQMlFPkfyiHbPVH9l8FG&#10;1P+jtZn1m0BSrNAj2jKJWiexAk3thYBxPREc8zFSNizA6eyLpkjMAtSiWybfq5WDo42nqlEtY6NU&#10;SIU7g3R0Wz0CtaOd8BBBSCBYI82LZqL65SgLyAxT3ckAXXmMQvYks9X8lqo1QXzwp6XN8cBSZ9Sf&#10;74MGk13gkxKC9dmHCbJADtlQhQlAAMzKW4snZ7jiiZlyiKapu9DbAODDNMXlNlOLJnA9AlINAlQN&#10;AvJDetZ0N7yR9AHWFRy1QFAoI4uULDOPTcEF/j/73Hr8M7o9Ho/3ZZp88H+LXPC/i53w5/nNUJsm&#10;r2IV1tWKdvN8q4iP8UesyzTX4m8153nhUTLBZ2e0xtzMzYb5VeazIWeNsYNgpb4YtxyBXSXySROt&#10;kWNrkwl35PJFRCybhy5ho+A3niwr6hOyJ/nDhRpvAR/j1KzvaggJHMbUtUxemcH2EVt1l1h9zKwX&#10;cVqLYzD1w1q+0sxcqqZ7jsQMUsT14r172UCQui0Gp66XiMHw/2Igvlg2Hev2n0eox0oywPVoe285&#10;ProXcL9jHz58bAZWxJ/Akk2H0DFiBEnKR3Bjmj3l5zttKJ9hNeYCWbPn86Tnlnl8c2n0SOyP5kkE&#10;fjLBpQfWMgeZm4o3IB215ekvGATFBOXWW8Ucphj/MSZAsxiu8hXHrJ0Oz0lBZsaFTxILmyzIg0rg&#10;rT4zw8C0v0lzlBIY15MmA8ErZjRc40fDjYDmMbU7Rs2dgn1bcjHwn+fhdc82fHjvEXT6bSk87zgJ&#10;lz+vQNxnF7F25zH0jR4D3wm9aRrzftO11kE3Ki8LKYpMk8qrtKkjV4tJK3CDXA8CYgaY6UJS8q8D&#10;QTsASuSC484W2d3ESLTE9ItSPKlIXmwMNGouUXRdH5rogWQOLaP6o+XEILT6ohdCoj9F8mYyw6yz&#10;ZB7GWDNFpfw2065Y2KbMzN4qQP1Z7MV+shqpUiy8uAGvJbRDzRQvYzo+utANj6i/jkBXg6zMODcT&#10;HB9eaBOC5CMEx0dsZusDC5rjQQ2ciBHO8MBT4V7ovPQTHCg+R4gqgSKcSIc3lJzEm3M64skULa7k&#10;jJppLniILLMGTfGaBCPNFqlD9vcQWedDZIIPySxP8IL3nL44Vn6VZimrhACwpBylBCDpT9ilJXgp&#10;vjXqRZPlzRaT9cT/LXTBn9OcUGOpJ8HNWsNEwF5DS3nOJVDPkRAI58s1xgc1FweQOZLVEqC90wbg&#10;cPkl5gvzsJA6rOcxv+S8bloP5qe4n7ojCnmWMFngfDgvHSnbViAo9kv4fkETdOoQtIwfSVN0hAEd&#10;6Y4vdcK4q2jlRNO/p9UX+9LUtaaMSdcFfp7UA+OmpfJXV4oBQVpK8dRlirf6qmMGGzBVhHYFHDb6&#10;RFYpdqkuHc0G8RQ7ix2KAIHutB4ISOzJY0Hwjh5K6+ITJK3fjEXLTsPnmXh437EBXe7NR+Dd+Whx&#10;1xF0e2Urdq3OwJw1C9F1ylD4TCQT1YwpgpvntOEEOQ2IqE9bdYA6KqvGgCBZrn4TCF4zkQXIlnlu&#10;79e0mKOiSLEuRPVD5+jhOJFznmpKfdXgEgFPOm1hB79Lj39IELzZGSNftzlKiCPRpgoq/y75rSmR&#10;q4/sRLuxA+EfzsKmSeyabE3ItnyZrJbRzo6qA54jaR3TBx9F9kErLfkXO4z3knnZA35hXTEifjJ2&#10;bcrBuE574fTbNFJ+MtF7K9HqjgJ43LcTYR0O4/CmdIxLDoffmI/43N5wmxFKAOqPgKhgKhELNzkU&#10;LZg25yTLvFAL2Cp6ANpFDCEY3lzr921EFcHeCPhQ/KlIgapIYVT8CT3QcfonGL91FrZdPEFeZHXi&#10;F8oXTX1XYoimVSU0ysWAOa6Kq/BgprOOZqUQUebkkK0xqDPFAw0WBpJNNUftBS0IHpraJvcVmqwE&#10;lwfkRkJ5UCO6ZFiPkhnWme+Cx2l61uX+ITKwBxe7ofYcDzQKd8PI7VFkarnIJmvTYPFxIkqHpWPx&#10;dLSYYDOavO+bEdq68wJQb3Yg70UWuLAZ/rakBf62mExtrj8aTvXGZ9vikalUk4mV893yizUEAszL&#10;2IqnF7bGnxLfQb1FfmSo1qyTmmKvTHMNmdgaYCHb/Msypm+xC9mqGxrN9sCTBMwaTOdDvO5vC+Qq&#10;Q0aY4I7xO2YYE95UoDLmEyue6dRUHSxhxTSNuPJZeakR30wk71qO7kmj4Rk2AO5sDD3kgK81ds1g&#10;wVd1QuVol+q/3Yz4xwxFYNQwM+orlxe35O5wSe5l1u5RP6OHQFA+rmSPPtFfUF9GUG96UTrDJ7wr&#10;OsZ8iYW7LyJp4kX4PLLc9JFrHZ4e95bC5f4N6Oa0Eht2ZWL04kS4jv+IYBVCIB3Fa8cTwBQs9V/X&#10;RS8CoNir3t8y59U/qVBZ6osMMWa6YgG04vE2E4dg3IJkWofk2MIJ5Tn3amxMZ4O+qyX6IUHw1o8O&#10;f7MoKoYm94u1nC/MQb+4sQicGmo5LyfRDDTT6b4bCAaQtbWMIXNja+nBwncWCKb0gH9iB7Sa0BmD&#10;Jk3Cls2XkDjkNHz/YxX87tiOj+7PQKt7c9gC7sFwz53Yvf0iwpbHwHsCzerI4fBMojmR1APu6o+J&#10;+5wt8SgCrD6r/6a3adWs+ZI/FAheF9NHRMVpmSBnVebVFLLeyb3RI+xjxK9aYII2yCVDIaDEluxl&#10;Zzr52cqWskDF/wwIisbwowBle8k5uM0OoknpifrqMyMbq0MWpf5AjRDXpGlag2axJQqCqn5CAZgL&#10;HiMI6txHxOzIwnRO/QQPvB7ZGgvStyBTTssEZTnATjyYhqYRBKk5zQiozfCggHSuH+rP8icIEpQI&#10;gn9Z1gIPLPEiuLbEq5HtsObqYfNO8gssKMxDHsF0R84J+M3qh7/Ev4+aC2m+k+k9PMfV9GcqMo1d&#10;alAEgg8scjfAXY/v00Cgzf3Dae7420IC/GwyxCRf/GNOF2zPO2HyS0BHVTWVx/glMv/KeKBYex5W&#10;GLUVhzdi+PRxaDuJjC6MzC0mlObqILjLD5R7ewBgYw1UK8fvJWoEKaZuqMuGpq5MaC07IebnH8MG&#10;mWDcOnaw8U31oI56sl65T+2DITPGYefuU5gWcgYe/7EDrnecQZvfXkbH31P/71iDkHfXYueWAoxM&#10;ToL3WAKpgi4ksPFXA09i4UNrx2GaqollDen9LRA0TJD3Egu0Bn3EHvswnf3x0eThWH3yoAEnWYlG&#10;Z5nPxqrRF37+1YGgMdcoigunehi/cTF8xjBTpDBkWm42AFTABMs8uHkQlAmt8zXC6xL/MUFwENwI&#10;gp7JbeEf1xatJndHq9HDsW7HSayfdBZe/51ofKLa3ge0vq8cLe7ZhG7/XITlS85i9oadaDPmMzSL&#10;/BBec3rDO/Fj+EQSsKMmWPMjWahyPZBrgwufowALjtN068SAIMEvIC6UrTOFgKg1XtuFD0KrL0Mw&#10;IG4MNp7aZwZPBBwKQ19URuhjXpv8596y75jxLFseQn5FCQGqDHPOrsfzk3zwFJWi1myBngsBUAMi&#10;FiA+Nkfiak2to5gRVQKK/O9qGcDU3FtnPCKgnOeLujG+aL3gYxwvySCrIvTyYetzDuDtxPZ4aJaz&#10;mbf8VwKTIk03mEXzdC6Z5kInq4+RYFo3xh19VozHxUryV+kNmVgRgfB45VV0WzQKDSdrgMMLtRf5&#10;4EHeT6yv3mI/M+vkRpFZTHNb/YJM66MLnPDgIprwy13wN6b7iVmBeGqcF8Yfmst8Yx7RBJZVZndS&#10;FzvJL7MCR2iEevfF45iQNo1m4mC0HBuElmSACi/vaVigZboKAHwMANx6ndBSE260RNSvbAZTaGIG&#10;0DxuyQa7ZeQIs28VNRz+kTRVY7rBX36FEb0xflkidm2+jC9cd6Ht3RvQ8a5L6Hp/JfxJAP5x30r0&#10;dVtHSykP46fHo9W47iQTofClSe8WSVbLBt8vsTOfr4HCmwNCC/ysRsDHXKM6bOvmUt9nQjDTFYKg&#10;aeNwulgxr6mWNvYtXbXGE6igv0YQtIsmkgsEd18+jfZTSfGpSD6JA+FuWgmrs/haH4nJwH8t6qdz&#10;lVmQMBSuBEGZJh4JvWgWt4bn9FY0Hz4g0PYmGPbC6g3LsS4+Ay1r7WMreBYf3VeBNvdkwud3e9H2&#10;ibWYMyYdW7ecR9f4z/H++O4EHSpY/Gek8p+wJVMHtQZP2MJSXI3vn+M03UqRu44/n+sTw4aBJrp3&#10;NFtVmhh+isMWMxAtJ4fgw0kDELZqJg5dvWDKUXmcZ/r/uLGC280785Gi1lcT+bNYzUdvjUPTyf6o&#10;N90Xjyy03EpqpTqTQTmTQWlpTJq/AkINNmjkmCCjwKi1U8Ww1P9Gk5jA9j+LvGhCt0aDqQGYeWw1&#10;n8JnlpciAznosupzPJTigT8v8yITU1h9bwKRD/deBCd3/O8SgtSsZng+zh+Lr2xHfgmrA+18dTVf&#10;pgqP3TcTT4d7oW6KG9PmgVo0fWurz28+2Z5A2ZjB10X+jg1mBOCxmQRIMsC/kIH+aem7+O+F/2S6&#10;PfHEFA/0WvQlTlRkmQkfpvZQygm6xWxAVD0VHftE0SXEb16AoOhP0JosqTXZX1taAC2pY74KtEEA&#10;dFe/GRsomYOalysgcFSO30fck3rT/O1uQFCg4k+W1jKK6aAERlvT2QQ+PkyXVzSthrG9sHD9Uuya&#10;fx6Dnt+Irr85i053ZqPLvZkEwlw433UAQzrswZa9Wfhi+jQEjm2HVvFd4BkrQjESWi/Eh2zTO74N&#10;pTufKZBznDa7WMzParQFgqornjxuLZMhUd96CLzDQjBt4xJqhRXtSAN95ZqaSHwo5TEB4a8WBPmf&#10;/pl4d/IZHJkaC5/JrNiszOostXykrIER+VRZAGN1Hn+TmE5i9dfFEyhihxMcKIbSy0u+I1xndsJ7&#10;KZ3IEDui5fh2mLF6GTYuLEe7J3cTCA+i/d3l6Ho30OV3V9DxT6uR1PkYtm7Nx2cpCxAwWq4OnQio&#10;H8J1Rk8qokIQqaULRSBbN191OjtI0y2XWPlhMX+YJ5qA7s3PHmTOZhAlJoSVYQACTLCGUZi3ex0u&#10;lmgeh+WrVyY3JSKfmJV8DnXc+BoWlRAIi3Cs/BK6LR6Lx2P88TAB5BGClJyK6xEM681zQr35FAKd&#10;RonV56ZBEvUT6vsTBMj6BMK/kcX9Ybk7/nNZAB6N90e3BZ8hSwv7lJvhBkQcW4S609QX54sHaKrK&#10;VUXxBevMcac5rOg2NGNj30fnVZ/gfGW2if5SnmtNOVt0YRdeiWqHWtNpzvI5mlGiqNR1eN2jTJc+&#10;17LNPrGLQPDJlAA0SPE1af7z4ub47yXvMp3NUCfBGU5xXbAz55SpZ0bfKRo9l+mrrgKZ8ytP7sDA&#10;lC8IED1N8N5WUdJRAhwrunEbSdC6N5YfqAYzVOllshoQcFSG31k0IKepbz35DA18DDYsUF0j6mPz&#10;SejJ39XoB6PZlIHoFBGO7XsPYeP4Qxj80BL0v/sielK/O/4G8Lr3PDx+sxqzgq9g9d6j6DltDNpM&#10;JUFQXYnrakDKlYCuwRi3mF7wS+pONhhMgHeUrhtFdU6WkgZCBIoiMnbCoAEcBUxwo1ncmmnfmn7C&#10;6GGJBp4ITgpwKwaoeeIayDN4ISD8NTJB/mcCb0rRFh3dDr8JrNiaQkbF0WiZlYHWCJnFBB1n+A2i&#10;gAfxLDBmcMvowWhN06B1BFkmW0eNOLskheD9lBA0nyln1WC4T/4Ak5fGYdu6PHR/YTdc7jiHDneU&#10;ou89xRj6H5fQ876dGPnuERxcDiTMW0oG2RIe0z3RbPaHcJqppT9HwS98ID6kudGaDNb4Fv5IYtwo&#10;bOJGE8k9SUsN9GXlU6gkmmiT+tOcH4CPZ4Rj05kjuMp8VkgnTUhXsIasijLkC5gUqIGFXZKv5QJK&#10;sSX/HFrM7o8ayV54bEGgARGNstZa4IwaaYo4o2CnbhQPmq2ae0zdIbg8QYYoNvjAIhf8nqbm78n0&#10;Hp4dgNfC2mLluQ0sbwUPKMa+ykvwWjgMNeM0IixXFZrXNL1r83pjtvK5r8S1xJKcbVRYqjIZmQaG&#10;T5bmo33qKNSLFlBajE5zj6sCniPRgMtTM/zx2HSyxTRPXueMv2gGTHJzvBzrj+nnVhozV77QJgAD&#10;K4zyRQNNx/IzELl6rmHXPuN6EPzIvKLlzKyKLd1U9CDN9rguVpBQa+Dj1oOgPAeCaY3QAiAD9IvR&#10;9E6a3fJnTewAr+SPCFyd8U5Ed/ROicGuLdmYP/gkevzPSgy84wRG3FOObneXweuuK3jvzxuQPOYy&#10;NuzYifbRvWlZdOW9RDzkBcF3SZReBfMzLTKxP1pqVv+m43RVFfX9KVS+9vquLiq5w7gJDHkvuYC5&#10;RwZj8OJwXKI2yuXIbAIrfhQL1DGB4LV+wV8lCJoXs/ywThRlIXjGWARG0qRj66q+LmvOo1rWmw3D&#10;L8WjcsT1YQEEozUZUZvIIWgTYfWV+MaMgMe04XBOGIbmM0bg7wnBcJ5OxQn3xxdzwrB9bR4GNTtO&#10;INyHzndmIoQy8nf56H33cYQ+sQmb4i9iwYbFaBfdni1ZZ7gwXYGJn6Nd7DB8GNaT5qj8CR2n67uK&#10;6QOkqELZjykvJKpsUlYF0FSrLZcb7aVwOl/dCwFTBqDVuP7oHDYCkRtScbo4k/ldwUpfblxrtGCR&#10;iVhD5lNBs1PrkWSxPBZmHsLbs3qhfqQPGs9pbZyJa9BUfXCRE/622JlA54oHyRIfJBN8ME2uNJ7G&#10;H6/OfGc8yN//Z7kr/j+NFC9sjfqT3BGyeiy0oklxeSHBuAxzzm/BKwTHxwl4Nedr9kkz1KYpWy/F&#10;B09M8MDQ9eFIl4NNJauCGYmtRNiBJWg0pSXqzvE385kfpNlsjQB/s9Siyd5AQR/me5M5uhkH7Voz&#10;PPDkVDd8uiOalVCOPKxqBMAiVhIx5gzmzeKj2xA0bTT8xgTBbwpZCxlRoEJZsZx91W1TBfSqys3q&#10;6ncVjbAqRJtCVvlRpy0m2pXsrS0tkk4IZJkPWTAT27bkIs5zFzr8fiO6/PY8Qv5QgG73ZKMVG/pW&#10;f92MVTOzMXPPRnhHdmDj2RZeid2YdrnAfGzcYMTerg28UJe8Ymkaa8TbEBLHabOLBYIaAJH7l9zA&#10;ZP5ST3mt3IVMENipwZh9bL1hgXI0t+OBBVQWCJqoQZRfMQjy2iJNfK9g9QDCNqbCd2Kw8bkLpCge&#10;n0wK08fCgnaU2dXFmCCxvJaFEEDTUOG61U8SoOCRVBithiWHU2cqq9PM/miWGAQfOWtO6YghiWOx&#10;Y8d5fNmBQPibTfjo/lMI/eMVTPhjGfrdcQC9H1qIRZ8fx/btJxAaFQG/sf0J2qGsHKFMK00RWyt6&#10;K6U6CFYFQFVAt0RLxJTFQk2/i5TXVhkDEobAn42B5/je8JsYhKHzJmNXxklW9AoUVBJajAMw2SCV&#10;Qn2DRSyLQoKBZj0suLqfrCIYTcMC0HR+Ozwyz42sz4lCoNMcXDkzz/PEowp4MJ/mKBndIyYkfgs8&#10;vMSFpjJ/n+2FBkm+eCWlA7YWnESupvzxeVkVBfh01VQCkRPqLFbw1PdRQ4MU0R58z2BsyzxOGFJ6&#10;NK+lCDsLT6PZjD54OJbPS/MhE9QADEFwvjul+kBIdRHDpOlL87lWmgfqzwvE41O90G3JKJyqzERW&#10;SR6KyI6L+e4CwAOF6Ri/KgltJzPvJ0uHQsm+NN2NuigGSPHRDCeTzzafPpvY+8RuPPbVcv0+Yi0x&#10;YbnKeMcSrHgsIKk3AsM7ov1nQViwbAc2LSrCsNe3o+8dWzHoD0cR8udstPtjHprdsRvdn1yH/WlX&#10;kLQiDR5RPWjV9IR7cg9jRRkAJ+BpUEd1yZoyyvcw/ZyOXX4cibqyAkzfvuXh4U4Q9GDjrCU1Aph2&#10;rUHeNW4EDhZdZDmTCCneZQlhSyBIPRT4qeETEP66QZCprCxkwshENLtg9eUjZFlDWJgqZM2TpOJN&#10;s3U03yQISim8Y0ZaLZfNhUD9hNYIs51RCqxYQGrVWRBusUP5O88Jb4fefN7q7YeQNOoSnP60FIH3&#10;HMaE/y8fk35fiE/uz0KP3+1EXJvTOLg6H5NnxKN1WFc4x3XFu/JvTKa5UD0931McgaAATkEYFI1X&#10;fmESneNPE9hUVBtAeqUMgovYKVtgfzGWCCp5WJBZiGfh7hUoKVHTwza3vIiAqM5/FjeLpaKYxJDM&#10;MItltObKEfilDEDdya6ok+qDB5a4kQXSLF6g/j9XPDHbE5qBoRkkGhBR/L9H05qT1TVDvVnNUSvJ&#10;CQ1SW+GheG9MOGV1gJsACJQT+cfhMbcT/m/Wm/ifVe/jgdnN8PQUd0TvXmgqhnGlIhPMISSPOZCE&#10;WhFueHRxIP5siwRT79ogCM31rxWZwO54ePE7eGjJu3g41RV147zhNWcQNlw9inwyYU071MJN+ZVk&#10;f8c3I2TWl6ykwQiIItjJGjH9fRKanUmKmDIQbloewoCcWPeNIvPPGtCzxNK5fy1VPSDs5e1IAmKD&#10;DMvyoY6bGJhK29TO6B0+EFs3HsCO8AsIrb0Wfe7cj0/vy8En/y8L3e5NhysBsP9bB7Fj9QVMXRQO&#10;7wnt4ULdeJ+WkVfsZ6Z/UTNM/KnPgbE9Dfj7R39iLCjT7aJIM/LccJCm6mKiyaiPMs6KW2imhTK/&#10;5DDdKpIyIRhh62eScRdTFVjOmlWkUSkRI5a9QFABewWC10aIf40gaFwQxASL1VMEXOArf7o4Bv5k&#10;g2KCmi9584sx2YRMzzN2FIFzqGl93JJ6GdEUNY0cW8FSe7HAg+AfQfNGAKjBjSQpVB+aBh+hw5Qe&#10;SNu4BSvmFcCnwSZ0pPJM+H0JvryvAiPvKkFPmstj3tyB/YszkbJ2LtypgM3JUpw0dSieabZ1jnuQ&#10;MWjWh0wDdRLLDLC8//m86un+GvkmJihTWEAowFNeWZPrBez23/pR+sInRelhaxytlp4VNTwYH43p&#10;jajZETh98QiKCDRihjlUmxIpmwqjQK1zmWHoGwtPoePKL/B4FE3XZDlIe6Ku+tpmO5vV4erNpu5o&#10;2tkiTzJAdwKiE9mWCx6f7YInU/1osvrjf6d7ou2K0dAqdkY7s8qoAyVIyFxCU1smdnM8Gv8+Wi8M&#10;xdlyPpx6V55PKOQ5x8pOwz21Nx5IcsZfFnrirwQyLdDUgKCsqXY3gp6YnwZHaAZrCiDTqUAPD5Np&#10;PkqAfiTOBa8ndcbc9N00y8k0S0ppiZTjYn4Gwpel4MMw5u/knjTX+pqydGfZeSaxIaZ+uLHcPAw7&#10;IlMyZSjQss9+uC7fBQRVvnK2N9Ga2ZCZwYNEAh3Bw0x/M/rDdBiGxjJU/7NGouWSM7k3BsWPwe6t&#10;p7F06HH0+I85+Oye0xj3+yIM/49ChNyXD587tmCcxzEc2p6LT2dOgQdZo2dCd3jE0JqJGQu/yHF8&#10;52EI0NKZ8R8icFoX1sFQNgSf8fgnTCOfl9SBDUIvfv7XhERMUA7RPgRNzYjSuygvfGnKa1S986SB&#10;2Hhmr1E1zYE3ICW9MKNTpmn+ijnsEEMciB2rvhUIft8ZI/ZNCbD7AFZPmCPRy2lESD5sYoPa1hza&#10;hg8maDU5FjBbKQ/TMlHkDOogs78iVBRN2ZEiGcCQEhqxmyZ2xSU7kklB8LBG+dhK8ZqWPN46Mggt&#10;xwUhbMM8LNp6Fn3e2IXAu9dhwH/uweg/nMGXv8lHyB0XMKL2SeyMuYq1mzai6+RWaBUl73oqPhmY&#10;UxKBJ5ktKVvsdlFBaBdJReY7OSdYi1M7TPu3EDsY2iuYAFZyw+98FwGyMZVlwhEYvVm5xIT9NS95&#10;XA90iRiC6TuW4TKB0IzQlamPkGVDpqYiySFAyDQ+WZGLqbvnwZ0NSKNwb9SZ4YWHFIdvqTvqL/BB&#10;3dmKAEMQSvPGA3MVkkvT1HwIiH54cL4PHpzpgfcS22NvwRFLl/JU9sD2ygt4b243NIrzwOuxAUi6&#10;sAKZ/LlMlDSXKaLZPO/CSjxJHf0rQU2xB+vIBCbYaWRaEagt0WcPEy+w1kIyRgJxzQVOeHjeezzX&#10;xfQj1gr3QovpwVh4eR8yqH951DsxzgMZ5xE6YwI8xvYwrkcm0C/1QXmoiEbX8pp5qAW2BAI3E+nI&#10;fp2j36qKykeN10dTR6Jt+KfGzeY9NqrNZ5B5JfRAy4je+DB6MM3LEbQ6PoFr0qdwVlcR9bnl5B6Y&#10;OjsGpzdcxkzf4wi+YztG3pmL0fcUYdT/Y4P9H+fhfP8sTO27C+t2nka/GeMJgHKtURdOKNpF9MVH&#10;GuwhEbDMX7FZ6gZ1xNIpga4N8NmQqu44eofqokY/gLqva1yTguCUHGQG7wL4W8CYXhgzMxzZJbnE&#10;NmEFC0H/SWxgJ2ywO0tXx42q4nCzHf5WIPh9maB9U6K+DQjqltYUJV5XyKSREl/RDJJ4tkxkgmb6&#10;D1se37juNEtEw/+14lkioHN0/LqIXWngxe7LJJEDcksWeGs+u52Y6MSu+CQ13HQwf952H9r+12oM&#10;/v05fHlvDibeU4JBd51Gp/9djrQxJ7F3/34ERVKJyCI9aAY4p4TAJSXYOKq2iexPELTmF4sFSskd&#10;pemHF/VliaGSBSf2Ryuad96TeqPdpP6IXDMb54u0BBHLvbTEmKKKpUe9ueYqQpXF5pxjGLBpCl5J&#10;bosa05zw0GxXPLCAJvJiT/xtkTtNVVf8zYwa0wQlC3tU0VvkVD3DBc9EemDmqaVSFRNqRaRzB0HQ&#10;JbUPHpvUAgEL+mJH6WmCoNgZzynS2HA+PtkWTgbnhr8QdGvyWRqF1iwVueXIT1GLNGmUWIFZNZf5&#10;ITLFR2T2phGU5zih7gw3NJnqhw4LR2EtTfBMvkd2ZRlxuBI7Th1BSPRoeI7rZRoJ9aneDHDdahEA&#10;afBO/XwKqOEiB//EnmysCFIxHxsvB3cCdPOZIXg7mRZO4gC0ntwFC5an4kjqVXz59+3o/pvd6Hfv&#10;OXz+hzw21HkIufcE/P6yDKljz2LLzlPoHj4cHmGdTL1SMAbfmGFoEzWAuq7YgFVJhuqZva5VrUs3&#10;W//EBGX68p4EQTeCoDNF85tVvz4YH4KVBzax1vOPBe0oDNzNisPNdvgXA4JmYWnWtspiVroCK5Jy&#10;8rblrJw0XdXvYfySpKA31wJ9GzHMSaLPFPkoapJ7KxsQto8dDO/PuyEoZjS27L+MlCFX0P2/92DI&#10;HWcw5e58fH7vJQz842EE/vcCRPY8gf0H0hEaNxa+E2kyJPUmEPZkwZN1xQyhEg8lGBII5W81TV73&#10;N6blxxEyDoKgp0wpmSsE41ZkAG3CB6LNmH4YNTeKrOicYYQFitdXynIUI6OJornIcnDJJRyeQTZS&#10;Mzah6+qReDbGF3+d4Yz/nudkgrI+sIRguJDAKB++NGcCFUFoPs3juc6oHdMcA7aF0dJmKedRK/lv&#10;Z+VZvD2nMx6e0gxtVg7HSUKUFjwvkUM3WUJ6+WUEzumLBxNcCIKWqf3EbCc8NdMZDWiOa5aKmN7D&#10;BF8rrJei2/ii9mw/PJbiiwbx3ngt5UOy2BRcqMjk3fNo4hfjamkhUjevQZcxmvURYhzQxVS0DKxd&#10;J35MkeVi+ncJFl6JPcj6ehpfxLYRI9EmZhw8CYIu0qm5H8B5enu0owWzcvM67Ag/jaG1lqPPPYcR&#10;/JscDPrvfAz8w0n0v2sH+tZeh+WzcrBozX58NHIgPojpCZ+EznxPRVAfRiAcYZieAStZDQ7S9V3l&#10;Ogj2NaawANCY9jTd+yWMxuXSXGKSdKzUmp3jCB9uQhxutsO/DBCkMFV8EB/CfxUl1qyGw/mX0VWe&#10;6hEhrLQyY9lScW+1SrdOrBFVm9C00GIvGixR2HATGSaiH1pz7x7VB60mD8aKLbuwM7aAZvB+DKY5&#10;/Pk9ORj1uwyEkh12/e0JTAg8jP3bsjFx1mx4j+kMvxm94Z4sJ+bBZLbDTaCFtjFd0TK2m8P0/NAi&#10;oHePCeJ7UiFpruu9vWNoUhHsW04NReDYfugTOxqz96xFhkZHWOhmzRDRQYKhWu2SiiJklWVD65Sc&#10;RQbmXlyDtutG4MXZrVE3ioAXT3ZG5lWT7E+OzBrBfYRm6aMExAfI4Fos7YcjBDb7rJVd5Sfxysz2&#10;eGiaG9oQVLXUu44bB27+rbq8Ha9P+wCPzPXCn5ZaAy9y2m5IhvcEpQ7vX2OBs5kXLBO85nx/1Jke&#10;gHo02Z+dEoj2y0dhWc4+Aqt6PfP5l4NjV05j7PQofDCqH9pMZKMXO4jmZS84JfYyc2wtQPhxRf1l&#10;zab3prmuyM290C4qmNYD9SbiY5YZ68KMT8kMWXaRrdGfdWHH7qOYP/Ikuv5pBYbfe4bWSRE+uSsf&#10;/X9zCe3/sBkfv7oZ+5cVYvLSxQhkA9dWPoCxbeCX0sWadhc/jDKCVslgMkOru8hRur6rmNXtKKZv&#10;1PTFy6+R5vDE3kjZvsjU88KSIkOAhC2OsOFmxOFmO/zLAEGdx5bAhM5hpdBASSmPaf5mxMb58JlI&#10;sy2BLUuSOphF161O51sl9v5Ca7ElCp+hwKYKZ+XNAmst+h+lVowmJIGr7cTOmLFoAQ4vycP4d46j&#10;532HMeLuTJrGFZh4B9DzroP49O3tOLi4EEkLF8KPQOivOZ5mEGMYK9dABMT2NK28NULtOF0/pHhp&#10;xgHf2Z17DylsQqiZIO8bQxCM5OcJVFaaK18ujMWZ3HPUnTK2UYVUHrL1IpWVmHsZCkvlVi2n6xJc&#10;RhY2Z+/C5F3x+GjuQLwd2w6NorxQJ9YNDyU44y/JTvjf6S3wJ4Jgw6RWZj0SS1/KsKXoAJ6f/QH+&#10;K9YZgWs+I6zm0wymPvB5WoZ0/J7peDzSGw8v9MN/LnfF/yx3xkOLnQl+1hQ97U2EaAV1neWDetN8&#10;aHa3QofFn2HhxW24SOaXr1SW51GrSrF85xr0Hk8z8Mv+ZMBDWBaD2fCxssrRPLkPyz+Y5eQ4735I&#10;EUg4p3SDexIZoLpjaDlokMRten/8I7k7PGbQWvmiL6bMmI5zq65iRutd6PjH1ej321x8dj+og0X4&#10;/O5j6PsfaxDb4Sg2rsvHiNmp8Azvx0adZnVCJwQmdSQ4dbNZQEPZOA+xDcDwvW95/RIYkuGKWMh3&#10;V5ZHWBB6ThuO44XpKFQcRpaxrAyH2HCT4nCzHf5JQLDq5ijB1cV0CqklEAjqObadhsZ3Zp5Ex/Ch&#10;JsqE1iZWxXWc2d9DqoCgGUlNtD57qlOYv5uC03M1opzU1zhhe4xtj8/nTcXObWcR2/Esuty7C2Pu&#10;yMe0O8ow7s4K9KapPPTJ9Ti+uBizFy9Fq7E9zYCLe9JQK5iDYZz2DuYfX8waLnxHD76j0mJGlwnS&#10;GmnUiKc/WZG/oiCP6YURM8fhQPZJwkgZCiqtUVSF5jeFZMxVFlk5v6gM1a3Bv0sV2ViXsx/Rx5Zg&#10;8I4YdN40Dh9s/hyea4ehUWo71In0wNh9c6hfFQTXPKzN24Fn57bFfya7wGPlMKSXZVH5CID5OQSw&#10;fHRbPRb1E/zxcJofAdAT/2+pC/5nkXwQFf7fEw1meqBBigdqRzrjufhWaLVsOOLPrcRpmuwmWFsx&#10;gZsWhpaAStu/Fh0nDoLv2GC+51A2CIPMyLqnrIx4jWQqdLwc3h3n3Q8qBEGfuO7U975oHT4SLaO/&#10;gAsb33/M64i3ZgXCc2pPJMxfhVPzSxD3wjkMumM3Pr0/HZ//vgJD7yjCgDuOY9hfV2LL52ewefMh&#10;WlJhaBY+3PQdesiS4rsFTgtCIOtTy+hBCCTAymSVp4QGXxTd3GG6vqOYQTnqvQID+8b0RVt+Dhzf&#10;E9EbZhl9KqI+ifSozjvChpsVh5vt8C8IBPkAtQhMpL4qX1S/rpYXImLVLNJnKYfNdLvFIsquvRxe&#10;5c3uRtFe3+10XtP3FKRVjNBvxidwIrN7NyIQXQiYa7ccxLrR2Rj4X+sxmko49V5g1D1A6G8OoW/d&#10;2diTfAmLV21Gyy8UCHMYlXoYWiQPhwcBsXpafmwxczkJfsbhWkBI0YCAfcCoNQHCe3w3dI8fjk1X&#10;jpDrWXONjSsXi0vBca8DIkUdiVJo20dNOcviD1f4LYPapLiCMwrW4Z2ZXeAaFYS9BVoKvQJzLy3D&#10;UzN88V8zXfDe4hCcKrpkHpBVkoVdvMoptR8aprRC3Zm+eHiOJx5ZEoiHFwTg0WQf1I/xxtPhnvh7&#10;wgfosvZzJF1agwNIp0GtRZeoweUCQCYkvwyJW9LgOb4XKyQBnvnfnO/vnDwQzgoxlSA3FJpqsYpx&#10;JzD4an790CK3lzYEjA+jhsJnMk3g6M/QfEZ//HNGO7LUTkhcuwy7pl/FqHr7CICXMeFOYMLdxRh5&#10;1wmE3L0BI5/fgt1z85G6djPahvWGc3QX6ltfNnDylFCILYXXGoqWvH/ryEEEwv5mVpWsEn8yRY0G&#10;O0rXdxXj5hPL+pOkuc398REtjR4073dmHGbplPFPDSfLRnrkABtuVhxutsO/DBBUj6iYhAlRbrkr&#10;GCBkYrXE5KHMM+gwWZk4CH5m2cobO1+/j6iya/Ea7fXd7oBsVoKrco6m77WdRpYUqUjQoVTMwWg+&#10;iyCS1AXtpnyIpauXYn9yFoY9tQs97jiC4fdmYdQfLqPv3esR9MBsrJ9yAWnLtqL12E/gETXIRLfx&#10;SNTUoxvT82OJTCH7O+s9rfe2QFENjVx85NdofNPUqT25BzrHf4xlZ/eZ6XTqqihQnEJtUiwBIstM&#10;5SaXmqIyRQci9pCBVdq6OcxKRcWai5uHhHOL8drnH+GT9TMJkGWIPzOPIOeG/5rVAi/M6YC9ead4&#10;0zLCXw6Ct4Tjqbi2aBDtg2dpEjcJ80BD7h+f6os3Yzrhw9QR+Hx3Ms3rvThF5ifwK5BU5FF/1KcJ&#10;5OXmIWXeDJr4veGXMhguBLnmMj1nhLJB6g8XgqDeXS4dAgb541XPsx9DVC6tIgaiNUHKK3oIvFJG&#10;mLT6TA7B/K3bsDbuIrr/XyoG33ECX9xfgZH3lWPEXecQ/NtUJLXZgoObL2HcolS4hZH9kekHzurE&#10;+37IxlcNsDVbSv3SAby3+rsVd9N/Wh+CoICflo4hBI7T9l3Eg+/jznqjets6lhbGl90Ru3E2NaAE&#10;RRXFKFdLKjViMTnChpsVh5vt8C8HBDVliw/RhH4bmTAT+jWFRiHMxy5JgG+YlOTWupUICBRkQCB3&#10;AyjY9j62c8SKzLoQNBc9CIItpsmsJaDRhAqM74A2Ez5E1KL52LQpD5PaHUb3P67AkPuPkBFexSf3&#10;nUG3Py3Ezpm5SFm2AW0n8x0iZJp8NT0/llR1C9J3y3/SMmHEBuTbFagObPWPJlomku/UEHSN+RSL&#10;Dm+TZwtN40oz9U1ryKjEFCm8ggpilI7KZUUH5hcdUNSaPH4gG0NpFoEvAx3SxuPVib2wovAYYk/N&#10;xZOJLfCXeU5oOqsttpi1SYrxxY4U1A8PxEMEwFenf4jOqf3xybIv8OnqKZi6ezY2ZRxEeomATzH+&#10;SomzRWw8Cwm81Bp9ZgJO5WXg0zmRCBjP8tP61mRGHnLeTe5nFhyXqAGw8sWaoaS8qZpfP55QN2KG&#10;wY3Pd5/Zmyyus7GClm84hNXjMtD1fxZg0L2HMeY3+Rh+zwV0u3MD+tdejo2TzmP7rgMIThqJ5lPk&#10;sD+KzPFTeMV8iHbJHQl08veT76yiXVuDIArF5ZHYi+Uu038gzFQ4+co6TNd3Ew8xQQKgR3Q/tIwc&#10;gM7hg3Ag/xRLVv3JBQQj6oRYD8URNtysONxsh40+UszXnysIWuuJihpbAUD1TDEKM62Kz9VL7Lx6&#10;Eh1jPoZXhMxigSFNB+2riKNC+FdiB0GJGKHpLOZxOwvUfXVc5rCUxSuJSqTQ4tNG8nfFj9PsDCpu&#10;FNnFpGB0nTsKa7Yfw6pR5zHo0a1ssdPxxR1lGP6bE+heeya2pF5C7JL5CBjTCS1NyK0b0/NjSXUQ&#10;tMwXCwRlEmo6VkuCoD+ZgidB0C8pFC3Zkrec1B+dJg7Fgj3rTZ+tPPhKxbYUgVSLkmsUWcEYDPyo&#10;WePvFH0zfqBlbNjyM1FAIFxSeAavTe2DHqsmYej+qXg8XusZu+HJ2S0x58pGxO5NxYsTWuORcD+8&#10;s34IIjOW4lj5MerHFYJwNhtLNpfSnfxSFMmtqpDPLaDCaIaJBm+4Hcw8jeCUsWgeFgy3GWRCBHvv&#10;aA0QyD2oD8tSgyAEevP+zAe+o18My/UWN7Y3L6G0Ej7Fu8khcJ3fHi3CfBC9aDa2Rl1G6P9uwrA7&#10;zuDz+65i8P3H0Ps/ViPR9yAOr7yCmOVz4BPezYxqeybI5WU4fDU3N05Mj+87TctjarZGf7gm9oNT&#10;ch+0mN4dTik9+V2Le2kZgOHU65t872t6YxfVR0uqHvOiGezMzwG0fLzG9cS0HalssApYhoW0GIqt&#10;QdFC1nDWdUJBNVy4eXG42Q5/KxC8VTNGqm6OEvx1YrEIK4CiHqO5nAqsqNkLUunEJXONv54cj32i&#10;gsyorTqQA9XnQKnK5OwgdjOi6+zydb/7cG+G+Vmwngqfr9FEtdoEYy952cerg30AXLRucURPJG5e&#10;hg1rczHaazu63LsWn991mgq8DWOfWofjS7IxKiEcflO7mfs6euYPLXZz2NHzpcjqBzUd5jSJvWKt&#10;fiIFD/Dju/pO7W9cSlJ2rcAVAqBMm2KaNpVmYEQj/RSWp8pSwQ/U56fpTxKBYmUxrykpxjl+/3LT&#10;TLwwNhCvLm6PuvL1kwvNPC+8vSQYryd1Q60x3ghcPhqby87SDFcPo1S3iJWHwkokR2rDMtVYFlFz&#10;qC+lvLe2fRePIiRuJNwn9oDH9FA4zdC0QcvEV+xFKwajOu8F/rb3FxP6yQDQ0lvnpGFolkL2ndAV&#10;QdEjcGhNDr5ovBXD7ziGz++4TPa3Ep++tQapyYex8OAh9J85CS4TuhrndzcxPo3ys6x8bXXC6te2&#10;Rn0F9qYfWI7SCdbiXlYXiHRZeu04XdVFg0nWIkoiAdINjfxaYrpQzDNpUSVQ2ID60orqTpA9lHeG&#10;pafFHVhuxgLkTm5Q2lfDg28jDjfb4W8Jgj8VE/yq8D8zdF5GE8ssdMND5y5eQI9wgk9EL7RiJrdS&#10;FA0yNH+aON8HBG+N2FpAMkPPqB6seJ0xYHYENuy+gJVjLmJ0gx0Yct96fHhnDL5olYZl2/agTTgr&#10;H9/jq/f6+YhA8nq+amCKCs0GwD8ilEAYiqj188nLFHKe8Cb6zn8VcqqWorH81aBVFTV0+iGfomlx&#10;268ew7txnfFwsosJd//o/Bb42xJf1J3dBo+M84D34k+xtlCLR7EZVP+R+hflTmFqjz6XorKEMEvw&#10;k65ooXe52q8/sRO9IobBe2w3mvQ0y2T6psj16daae7daNJrqrjROZwMU2RPhS+ch8cvN8P/DFITc&#10;vxpjGxzA6uFnsGv9FYxePh0uZLLN2Oj6JKghprnL+nBNF39AsUDQiiuoJUPVn+infkUyTwsI1YDK&#10;pawfApJ47sSeSNm72HRZyDaQ5WfMPRah2Ul1qmHAtxGHm+3wtwLBn84cdizyMzQzSbQXy+A2Y9ci&#10;+IzrhlaRzNxotupsxdSSWa2ZVUBW6/fVgvuxJDBsEDrGjoTvhAFoN2EUEhdtxNZFl7F63FUM95mP&#10;nm2nYvmeI+gePxqeBHJH9/i5iPJRZrP2dhAUAwiIJhBO7I8Pxg9E0vZlBDTxPKqJ3GdU7hSBokCv&#10;qqhcpZVaDe8qv18ivHVc8Rn+FqOFkpzx6DyF3/JDnTg/uCYHY0XWARPQIaco27A8DbCowqjf2Ios&#10;wucRHLUIe0lFmQHjVUe3ofPkQQicGIx2NMME5AoIKufga2bvz1SUzwr/1iqpH9yndEbkjkWITFmJ&#10;QW1TsH7CZRxJy8XcudsI8F/Cc2oQzXnqj/qW2fhqHvPNzGW+JUIdUB+j8tbML9ZSmxK5GJluFZ1H&#10;S41g6Tc5CIPmT8CJ0kumL7C0Ut0YFgja1MGClyp1/9uKw812+BcNghKBoPnMDCuvLMf50isYkDIa&#10;gRN6m9Et+bi5JA2kWO4dynyrD69Kgf2IIiVuEzYS7aYqJBHN47jucKbZ2zlqNGIXr0Tq6oNI23IM&#10;ExYu4nnqg3F8n5+LqEGxg6BafU8qtjcZh6cif8cMNs68rSf0R+phLVQuy7QchWRjGiLRyL7K7lpT&#10;bxeeKEKnRZ3EDAZsmYpH41qg9iKtFeKEh+d74umElkg8sdxUmhI5aQsAZUERBPUcxftT2DVrESmL&#10;ASpG4YJda9B+4iD4T6L5xzQKHNxl+ibSUtDAz8+eefdH6+ggtI0JhmdYL/RfGoUZR3dg7rbtmDpz&#10;LkLDxyOQoPJ+7EcmKpJAzy9RrIzMi599yQgd3fdWiwBQ8TrF+IxvIcFPiz1ZIkKiBnOQGeluP6Ev&#10;1p3ZxbJSlKgikppi6gGhibog9RC03AbBrxGZwfbPem4JTR/1J6w4ugEfTSQFj5Bj80A0IwA2T7Hi&#10;6anfQ8Em7YtY/9giJW4Z8TF8Jw+DZ1JfNJ/VHi1mtzOuNN6Te6HNhCHoEj0W3mNCERirKDKO7/Nz&#10;EdM3aEBQfWVSbJo4rASaxK/Bg0CFfQrvjw5Rw7DmxC7D0DSHRAqv0EiaDXIDAMoBlNqnsHEF1Ei5&#10;sgzbGm6CMGhanRZzenCmC5wWBuFERToJA01dBdUwCMvLy9S3aOmlegjlTaB+x3wB4I6VaPtFMPyn&#10;ML3xQ6gboXDVtECKT2xfw7B8DRN0/K4/BxGrahnRHa2i2MjH8R2iNKd3KHzDesJ3ygfwDNeyDh3w&#10;7sxOaJbQjaDHBj9JpvAAeMaS6dr6/n5YsbqezJo95nmaDqcQdRJND5XVoD7GIQgYG4yYZdORXa4O&#10;jVKWO0tNrlXGJ9iq2ypaib2ufxdxuNkO/6JB8BoLtInC7ZRUljBD8zB5eQL8JgTDJ3EI3p8WghbJ&#10;A+FGERUPpJn8U4GgRH1mPvGD4BzfE05JHam0nWm2dEErKrh/hMVQPBOYXn53dP3PSSwQVIvPvLUx&#10;QU2zExCqH8pTfbJygZjUB90jRmDj+YM0XzU7txT55YXEPE2MJyOk4kkBK0v4uZjlyApQzPIUNxi6&#10;frIFgmnOqLnAGQ8kt0C7VcNpLpPrsdzNddRkdQEaLKVeFZeWo0h9xjxYUFGC+duW4sMvgtB6Kitn&#10;3GDqwiA4pYSiBRtIub/4xoSY8Gg/fxAMoZ70gj+ZoNe0YXCNH8nGfShcqD++09vDJ/lDeCR1p+VD&#10;gBfYEIR+HOC7LtYsKpsfqQFAAh8BUG5HnhogoV74xQ6Gf9QQ9I7+DKcyzrLMWOZm2qWC914HQXWR&#10;UEOMVK3r3yQ3vdlO/UWDoCMpp8LLleZwzjn0TRwD94nB8E4cDCe2gk5UHBVQAJXdAkEp/I8tYqdB&#10;cEnuBQ/u/dSyRw1A2ygt9qTVwBSZuC8rqJZLtJZKdHyfn4eoz6cqCHoJCMU67P2wRlghZJaxLDqG&#10;D8Hy0zuhSME5lYUoNdOiyi2fTzOoQaWgSOkFggrONXTtJNSI11xgFyvAQlILdFo5ApmEU5a6iXIt&#10;hbXYAi8v5g3IKOWXKLN78c7VaD8+BP7je6EtAUMrDLZI6MeGUSOtFghqtDLAMBfH7/nzEYKMprAx&#10;T93jRsCFIOgSPwyKQuSV0J2g05s6NAwBkWPhF/Opg+t/eLkOgtfNYMMCFYyYgKyF3v0m90fgxIG0&#10;2nYYoJMvaZncpwg+lSUsSe5vg+B3lQp1hYs/AMuPb0e7SQMQEKHWXxVUhUQlMp7vah2/2pfxw0t/&#10;uCb3gEtKVypLsFkDtl34p2gbNhKtZCbHkjURBAWSiq/m+B4/HxEICgDtIGhcSMxvFivQhH8jfNeA&#10;eDKAcFaCCSFYcGgd2WA5Fa0UZZq2Rr0xrjNyZ+E/lZ+WWdWnYWsm4ZF4J/xtqQseWmSBYNcVI8gE&#10;NSQimNQ6ExYQGkZIhSwtkgs9sOrIFnScNBCB4SFok6S1L7SIjxyBFRLL6icWaMt8qzoz6OcrTH+i&#10;gnVoXvdg6vRwita2ttb68IsZSj0ahXZTxyMwSiDo6B4/tFhmsEaEDQgm9CEIqkEPRmtaBS2n9kPL&#10;L4MxaaXmBxM6yspRXMzy0uCmEekAFcIGgnbPAYf13YHc9GY79dcHgsxEuULkFOUjl683bf08+I/u&#10;icCpIQiMo3nGwnGXU7NtBsCPL2RGmoie0I2VTiyQrTaV1SfmY+OQ6iE3BrWkZCViWI7v8XMSAZ/l&#10;D6ZKaAGizMq+FDFvVQQ5HAfBiZXCnQw8MKI/OhCY1h/bSQikyVtWakb3WXxGI6X/WjxHTJCIhmFk&#10;gg8lOOF/l7vgr0ud8WBiC/RYPoIQmG0ukFOFRoLLdANptEKu8b6bzu5G+2lD4RTG/DZOwn3hGtMH&#10;fokEC4KfGIs1oGN7l589AFrilig3GZmabFioQ1ouQQ7cWj9b0978o4ehFa0KzWxxdP0PLwJBucGw&#10;EbeBoMQ7pjfaRPdHq7F9EBo/BieLrppyLikpI2sX8LG4ResFRFQCDXbaQVCNncP67kBuerOd+usD&#10;QWUcTaGi0mIzEnmeGT16TjhajesDn6lB8CX4eaTQJDUhgRwV4A8tWi+5twmaGhhDZYkdDLeEwWiW&#10;0h/vzlR4cbHUgfggfDjaRgwzTMvxfX4uYo3y2V0itASBPVDmdd8whWBSFG0ysJRQvv9AtCEb7Bv2&#10;CfadO2L0oIxKVyHFp/7IKtborh0EZQ5r3ZD/XuGCvxAExQQFggUGBC2eYJysRQPVl1RWhuMXjqMX&#10;AeGdiB5oPj8ULrMJHilM03SmkeDnG0UAielnpkNqYEfuU2KEP77/6LcXt4SBBtADpvVA69iuaE1w&#10;Udh7rZDoHj/UmJ4+iR1pNivqi+N7/LCiRlAztwh8pgG09gHqD5zYE72jRmDj2X2GpGjdZkGGGj47&#10;flhAaNVngSA1g3839v9/k9z0Zjv1W4HgDzFjxNHm6MVuWlRvNMLIvUaLlZzDmacxMG4UAsb3puKQ&#10;EWix6FhVUKvvQo7UEsO+xGI02snC/KGcqv1M663nWt8VncU5qa8BQE1REjtpRTNZi8JXv/ZnKwQ2&#10;7ZVvMimtxYQUdUU+YppbTBMuScElQkyIsEDNwZ0QjIGJY3As76JRH0WlLi8uMYxOOqWKoel0/TeE&#10;4eFEZ/xtSXM8sLgZ/pLcHL2WfUoQzOc5lquN/iy+UIZzV89jWMKX8JzQywQ/eGcGGSDzV7ERfeQm&#10;pcEaptHfgLWVXqX9lwCAEmt0VWnvg8BpvajT0mX+xoZIa28LBK0V32SCfvX67ywsYy82dGbGDD+r&#10;sZauWlNUZVn1ZWNHcqFwXwRpTTn05l6RojXy3iZ6ID6aNACpu1eTvat+lpvRfNVRLeOqueSqwwKg&#10;G+u1vlc/9vVy05vt1F8dCJqX0FtJTNUQS6jE+lM7aYL1QyuaYgqRLjagjlstcCSTIjBGQQFUOWSK&#10;/rAg+O8p/SzTiBVTa2Oo39OYohOD8PnSabhCTSrRyGBxMZmgmTNgylD7oE3RqJHgglqp7+HRhe/i&#10;/2Y0R+/lo3SFNYpMUbsnwLxYeBUTFsTAf0xP+ET3g2vyALQwfZLV03NbvrUYENQskMEsu1A2Hur6&#10;sBo8CwBto8Bkfm4EQDmga2BM1kHLiIEI/DIY0avnIqeS5cYGr0J+UCxjR/X4+8hNb7ZTvxUI/hDm&#10;sKPN0YvdvPB6vYgRtR6KMlMCzV+dvWc5WpINto0aYBihxVTEWCxGqL36iVTgdgC8XXlulVQBwUQy&#10;wgR9Z+WIHYSW40Iwa9dy6pKW8tT6smy6jDJaChq8Pgo145xRmyBYwwaCvZZ/jrwKeQICRcY/VGtS&#10;lyJx/QK0/SIIgVPYqCUMhgufo3h5jtN0W76tWE7Qgyih/Hx9EEzmuWbcaMlarRPiyoZOC/LLT7EN&#10;QdPvi174go3TpdJ8s2haCc1g4+BuM3tvpdz0Zjv1VweCMqEk/HgNBDUZW6HTs7hP2bYIHckI/acE&#10;wSyZWE3swGe5edwGwVsn6ifSIInYAk3ThP5wJ0sIiB+EgCn98eG4AVhzcjdyWVpym1W/rmigdn3X&#10;R6DWNIXKf58g+D7+d0YL9FzxBfIFgmWsUGUlvKYciw9tNtP0WocRXONoGsb2hyuZvnfyL2GA6Zch&#10;jjwBFHTCQy47BEEtQiVxSdYo9kBaWjz3i+74bG4YTuddZg2sQIFCmbGClhEEq9ffWyE3vdlO/VWC&#10;oF5Kny00pJFUSaZQUYTcci2fU4j4VbPRbiJZX5QqpgpTYGf5t9mjKGt/PYbedR+o2/Jdxep+UP+g&#10;8tRas0KDKgPQkkwhkOWhxZt2551lCZEJaoCDIEgdRL914agV64R6qc1sIOiM7su/pJIWo6JY/LEC&#10;u9KPoVvkJ/AjoPop7FN8KNxi5CjMMjZBERyl6bZ8G1Hfn7qK7NMkVXZWfbGWnNAC/oq+rc8ubOR8&#10;FBl9UjCGzBiPY9nnCBFlKCqWg3s5StlwFcsroFr9vRVy05vt1F8tCJIDXgNBTc2qUD8EgbCYf7ll&#10;+YhaOweB4aHwiyAbkWtKDFu6xEFkDWQQrJwKOaQ1RKxFyG/LrRCNGCuiiBoXs0xB4gDmc394xrAM&#10;okPhNb4PPl4UhfPFOVQnlqctGELI6imoG+eCGrP+gZqLmuMvM13RfcVY5FSyQlWU41JRJj6eMRne&#10;4/rAz0yHG0Th/Qh+ppEzjvG35fuKwqbZBxEFiHKGl6O5q7oc1LipUSMomqANZOIuE4IwcM5kHDIA&#10;WI7y8iKWqeY2yo1NHqIVpv/XUT3+PnLTm+3UXx8IMgEaI9Re3433rDJaEY41m0Sd7zwjo7IQkVsX&#10;InB8X7QMH4TWccPNpH9PtnBihN6soFpdzCNWUXW/qhC35duLPYacvbvBLO7DiqMQ616RrGAEQh8y&#10;h9itqaZ/TyOHheVl6E9zuF68K2rPfQ810lrgP+Obo9uysWbaXCEbtZT189FqTB+0SRhm1spwTtKa&#10;ILxvvN13Uaac2IzjdN2WmxMLBDV4qEEtayTYLD5GMPTUjKCEQbSu+qL1tEHwmxCCIfPCsS/vvOmq&#10;0Ewu1UN1XwgErW4qTWxQl9VX6/H3kZvebKf+KkHQLteO80Uq+VKWaFhexFyhmkqRvHUp2k8YhA/C&#10;B6NlzCBWGDkrk/Ir0CPNNi9N/TEV6Hq/yG35bqKoIgIla2qdBVIeZGsyXY3LBRshr6lBaEuTdvWJ&#10;XYQ3ILu8FAO2x6I2QfCxVCc8mtocf57ujs6Lv0Qmz1h3doeJQtImgoAaSTaSPNhEDXIluOoZdlcO&#10;R+m5Ld9OLHPYCoxqBUVQwFUCJMvQPy4UARF90U7rn0wIxqg5ETiZr0iSxAf+L2usUnE/1c0hUTfV&#10;bRD8+s3Ri30XERAaYZr4LkZEDK20VqKULEMzDZYf2o7Ok4egpfqTIvsjkC1agBxSo/pYS2k6UIjb&#10;8h1EYGQTAZTEnRXLi3t/mrCaVifnZZ9JfdAvaQxOF+WYaVW9NkegVqIbas5+D3UXu+H/kt3Ra/lk&#10;HC67jKBZn8N7ohzPCajRrJQsN3eBK8UK12R7pqP03JZvJQYEpwXDN04zQYINCKprwz8hFIHRA/Bh&#10;ZCjaKSrM2lnILtOag6xjpQJAfpIlZqZHWgBIu1i/8rfbIOhwc/RiNyuWt7SVsQJAmcZyQOc7GRC8&#10;lkYTraSchaSwThXYcOEQ+iR/AW9WQG9S+paKdhulpRc19cuxUtyWbymGZdvFAihF05EZ5U8AlPO4&#10;X7QCXITCb2wIpq1biPSKUvTYEoFHEpzx2IIWqJXmjP+c1gJfHJqPyO2pcJnaE96xfeEZHYzApMHw&#10;sAehJfCZwS47EFZPy235DiIQlFeFZgBZo/wa5PKJ6Qtf1ptOUwci7eBaMvR8mCUFtXqg1l6VBcY6&#10;Kd5ncT/Bjka9JLf7BB1ujl7sZsVqZW4EQeNIKxDUz7ZnGGQs5hksLAXdFCM8lnsZE1fNQKuJfeE9&#10;oY9Z/co/Ri2gzGIWeAzNABa4HxXCchJlpZWo8pp+J8ci87qqODrn30IMMF0HQANOyjd1tFN8NY1Q&#10;QiBsQ1bRfmIolpzdhYEHklAj0h1PzPPHX2Oa4f31QxF1ZgU+ih7Me/SnOWbFzHOPCoIfwdSaD3z9&#10;GeY5jtLzbyDfpHP239TIW/6y6rNVI2KNBmtk3VyrkGhi7XFaQ8digX4a/Y0m+IWHIGB8HzMCvOPS&#10;UdYjxXEsQYXWdhGK2EBQs0EUP1JRfQSDtI1ZISVWXb2VctOb7dRvBYI/1owR+2Z/KYXPr/qSt1Is&#10;W5miz9wK2DItP7AdfWPHodVYmmhTFbSSha2ZJaT+Wo9CLZ+fRjQJfhJ/mmLGH0pml63yVa2EYiNG&#10;qEiSr1PKf3dRZZQEMH8/0LTCCd0RsngsxqcvxgtxnfHEtI/QJKETxqQvxZAVU+A9mSxQeV3lHrel&#10;itj0sbrY9dLoJvVRea5gHurrs9yY5FxudVMoLqQHQdDNCK9JVoBWjeb3R+CEYHQPG4YZGxfjUkmu&#10;uJ1ZPtpenRzVtx9DbnqznfqzZIL2zf5SPzgI2uYaa7nHYormIRzIvoSoDYvxYfgIuE/qAe+IIALe&#10;QBOJRqylahh2M5dT4Mi92KGpzPZ9VdExsRR+vi2ORXNQzZTGyN5oExUMnyk9MOFUKoL2xeGxsf5o&#10;t2USJlxYCv+oPiZCuKN73BZLZKFYC6gL5CxrxW7BSHSOxQTJ6jSvOu46APoQIBX8VI2MJ6/11CqC&#10;8dbor/eU3mg1ORgj0yKwNf0wBH8KZ1Ygvz9DKvhPZM9Bffsx5KY326n/tiDIO5r9NRC0SQlB8Gpp&#10;IbJ5RgbP2XDpBEatTmaFpOk1MQitYgaTBVKBCILykzKOoUmaoM8Kye+WSWGJFU3FEk3Wt/tY6bfq&#10;Cntb7KJ8ZV7GBqON2MiELug+/zNEZ67BP6O7YtihGQjZMBXe4T3QNknx9Bzd47ZIAmittFboKkpL&#10;MTdjvVi6aIW+t/z91K8nPVaMQvlvqkH34rleEcEIjB1sAnn4hxMUJ/dF4NheCJ05BqmH1+JceRYU&#10;EzKnUgawtZqgwE9hsSTV69yPJTe92U79twZBCb9cB0K+vPovtCpZgYRpuMosOseWbkP6cUxYNQsd&#10;w4fDb2IIfMPJUmhCaGFut6RguCYGs/Lyu1pS7q2W1fKnMgEm+dkKL6Xv1/tdbstXxVUzDxL7IoCM&#10;sA3Zns+Ebph8YA4GrJmCKccWodO8z+ATHcSKbLGW2+JYFKmoVXRftIyxREFCZPZakX0sUeADzfhw&#10;SuoPZxNkVmZyqOniaRkVipaTySC/CELbCQPRL/FLM/BxwYBfKXIrC1FYUYjSimLW0XJTTy3wu153&#10;fwq56c126r89COpzVRDUWhfyJ9S8xjI+V866udxnV1Ygh2k6cPUCpm1MQ0jSaLSeGgKvyT3IDBWn&#10;kKYEFcmLldcjPhgecZRpdjeCEJrMBEmKD1tbKZ4WvTEOqGSPkuqOqf/O4kJW7UQgNCurkXW3nNyH&#10;bDwacy6sQ+SRNHSc+THcI3qb35WXju5xW/qZbgU5Nl/r65OooZaTM3XT6CT11T1pAFwSB7LhCTU+&#10;nL5RA81iVH5fBqHT5KH4ZFYYFh7YhFNFV1HEiq6l0QsJgJaLi0TuL5qQwDpk6tf1uvtTyE1vtlN/&#10;liDo6MVutVwDQRWcHQSryrXjTA9zQy5OOqzOX3nAnyy+hLRDazB89ji0nxyM1pN70XzoYyJXB6QM&#10;RsD0IVQ0KhjFW9OJFM7dNr1I5p4d/G6D4FdFkZO1MqBmlWh0vlVYXwyY9SUOIh0Ru+YhIFwj9f1M&#10;f5aj62+LJTJzPdhISEwXA/NUI+nSS/t3D+qeOy0Tn9hQeEfw90khCJw0AN2jR2LSsunGaf1SucKP&#10;WCv3CQKN4zPB7/qqcBKiB+uL/uzk4seQ77XZLv+3BUG7XAO7a6BXTYR6lgZYvoVlmuyjxQHL+e4l&#10;SC/LxLJ9a/FZyjh0iBwE38lBcB/fE95hilw8ED6m/1Ad0APhmRAKd/W3xA+kkqqzuZ8RfdaSiFX7&#10;c/6dxT5qKTELdMsRN2wA5p9aj+FpU+DJ/A1IHmICJDi6/rZYokZE+uZGxmzmaFMPtfawvyL3yD9T&#10;uhnJPJwSbKaPdgofjhHzIzCb+rw/+xyyWKnV4GuiqVyb1U2kILZ2X1xTP4wTLsVWfwSAcktzVNd+&#10;CPlem+3yf2sQvAZ8NrnhWFUgLLGJxv+ZQWr5NAc5r1iBn8xUf1zKy8D28wcx/+AaTFqRhP7JX+LD&#10;yTQtxvWB9/g+8A3rj8DYITRLFJCSxwmIWhTbvhi2tQjUVxX53000iq7GQy5HAkFX9VFx7zc1GF1i&#10;hqKT1s4gM9S6xl403xzd499R7Aur3yiD4Rs/hPpGPYsJZWMyCC0jQxE4uR8CxtN6mRCCrtEjMHzW&#10;ZEzfuBi704/jMlmfDF35zWqpKgGfFkIyFhM3e/UQBhr0kNgOqv4IAFUjfiw2+L022+X/tiB4rTSr&#10;FKA9vHf1383cY5Z61Sk+WiJQ3xXySUqiTcYCs4/KU4pzhVew7dxBTN+2DCPTolmBP0WbKZpY3g/u&#10;U4PgEh1EJhMC91j1z9BsoXiyxZbzrxmds4kjhZcZaJev+93R8V+CyIWoTeRAIwJBrRetYAjesQPQ&#10;Orw/2pERtmaF9mEFd7Wx6F+LfKtyk27YxOiC2ZPtUSx9ol4pIMhUMsJJ/eE7UX59/fGBBjhiP0cY&#10;Td1Fe9bjYPYZZJbms8JbumuC2pZroIMVWvpvBzpZRDxkyJ90nXuebhN+YZ0QAIoxKjrMbRD8npuj&#10;l73VYgrOJvquQqsq9vP02T7dx/pjBvG41kRQ66hblVMzyuQZb/pIqC3yhud1ahEVBOByZSEOZl3E&#10;2rP7kbR9OUatiEfIgonomPgJWkaQ+ZAl+of1g++UEPhMDTHmiRfNak+CpWdECLwkMlsoPlE8L5pK&#10;rZkVNGdk0ki0Loo1g4UsKo4sUzMnWDksv0TLrFQkZ1Ugr1hWDgKInX36GLYlc0nhw9SXJCAWIF+v&#10;mLqP3b/sh/R1NCAYRRCkyCx2IgAKBOWLGcBK/eG0IWbk0ocsWt0LPzTgKz3X81H5ZYn624wwv6w8&#10;IyDbAElA5GlcTyxwMt91XMfM9ZouSObGfVXRsrAqP5PPKs+qvn387MMyl3iz/L0jec8Ilhf1xYMs&#10;2W1Sb7hP0mJifRHIvGsdMwg9Ej/H0LmR+HL5dCTuWIElR7dh6/nDOJufyXpbYcM17isVsUchrghh&#10;ZTxqghxIsanTUmVJFRDURwGHDfusumLqiaXz6ioyMKjjP7B8r812+bcCwR97xkjVzVEGfF+xA+C/&#10;Ejsw2sXROfzH+wkIKTbWqP6TUgKjlMOeNcqmQv6fVZaPczmXsf/ccWw+shuLtq3F9NULMW35XExe&#10;kIQxM2MxbPpk9E76HD0TPkPXaR+jU/QwdIgYgo/CBuGDqaFoyxa+1YS+aDU+BK0mUfknhcB/YhB8&#10;JvaBlypEmCpIEDzCCazRrJAUsxqc8RUjWCYMslVimpdxPC+ekhQC57jecInXokhWxGCzmDavsc+Q&#10;sS+2bp914Ag8vqsIcOxgq+83MGLj28bn2X6zg/oPIfZ02BfjMssvmJFoSzzNOilB8E5iw5RMQEoI&#10;MYt3aaDBxKPk3o355sY0uhOsPZjX7sw7OR57a2W4SIJmBIWmvRo9n8ksu0nBCJhoicoywFaeEnNs&#10;Mst6ygC0DRuG9uEfoxsZXeiMqRiVloDJy2Zi2to0LNizAVvOHsKhjHO4XJiLfAJbERvla5XctkmP&#10;tUCVsW70Jx1WfTA6zDOl0JKqn81OdUCHbddUE93N3NHBb99X7F4it2yz3epnyQQdbdUz5Jcich2o&#10;KkbJ1MJKuapsKgi1sBp/yWUmZleUI51mypH8yzicdwn7c85j99XT2JFxAlsvHcOmi4fILPdi5Ykd&#10;bOE3Y87ulZixYyniNi1A2LpZmLB6OkYtnoahCyLQb85EdEsajXYRg9Ga5qQqm/f4XvAlg/Anuwpg&#10;ZQ9IYIU3zEYuPZocTwBMEIOx2IsBBYrFVK5PETRiA45fg1Rnlpo3LjHgF69RVbmYMI8S+8JtWm+4&#10;xfSGN/NJaxmb4K1kasojr8gQq9tjIs+ZEATf8IEIjBiE1lGD8WHsCHSN/wx9kr/EwFkTMWJ+OD5b&#10;EI0xC6dh/GIC2vIUhK2aici1sxG3JQ2J25dg5p6VmH9oPRYd34JNl45jV+YFHM7NwNnSAmSw8smn&#10;VZVWemTfqH7XQM0OcFbXzo06+kuRqq5yt2Sz3eY2CP7AooKrLjpuFNP2u/wRtUayFqBRh7R9MFom&#10;i4LHmw5qflcWS1Ro9oITcEq0doPOkxtDAX/RkE025QqPnKvIxZGCdGzLOIYVZ3Zh1v7VmLpmJobN&#10;mYLucZ+YOaB+E/rQLCfzCCfboHndUiY1WYvYkIDh+rIDMk1ZyW0A+GuL1WcHQcus1Z4NgdgdRY3C&#10;NYnta0JItU4aCl82JL7MNz+ycT/mZWsy9I7hw9A3eSw+S4tFxLp5mHVgLVad3oMt6cewJ+sMjhZe&#10;wumSTKRX5pm1b/JYonksr+qiGRkFLFPt7Z8lqnfSCVP2ZHMl1J9SNrLl1xrcr+qdXarq5y9Jqqb9&#10;lmy229wGwZ9CmMGVZVRUm6iV5hGUyXyWQlMKCYhSbC1ELQfuiipiBYfVfa6L3V9L5g3/M3mmFb00&#10;uqdCVtlaTLOSlakSCmB/qayATPMS1p/bj4RtizB45gR0mEK2Mi4YbSb1I3MMRUtFe55mTZ63R2w2&#10;I7bqv6JZbNabsAHHr0EEfgYA1ZdH8SDwC/ztou9qEPyYJ62iB8GXwOc1pjc+mjoEw2ZNReTqeVi4&#10;fyPrx0mcLc5BZnkxwUwNmVVF5G4i0WeViX1jKbJdJIix/OxrKVs90FafdClNWvXdmUgsWp9ZixRR&#10;D4xFobBVWr5Se+mC3FYk1fTuNghW22y3uQ2CP4EYxRWYCQA1smwzVYySMgPtIjy7VkKG8vE6uero&#10;u110/NrvNtE1pjB5n1I9R89kHrKCaBW3Cj5PgKvTVNBinTk84UJZHnZeOYG4DanoFz0a7ccPRKuJ&#10;NJ8jQ+Gl5SuTrND1boraTIaoSfmBBgRlLv46xD7gYZyICXhaAkBTyUy/ngHKQfCOHgjfyf3ResIA&#10;9In/ErHbFmPzheM0TXONWWovAmW72Jk8CEwoKVYsM61MRW7Kn4WistPJFDNbieVlXWgTlaNE59g/&#10;6xwNxGlvd9sq4QkSOzBK+M++Se9ug2C1zXYbZa2KwXxl9t0GwR9BjIKaFps5foPSWnLtXBWIvYTs&#10;Yge9qlL9HH2X6PrqYgdKncfvqpxyaZApLbYiQMxjIZ4qzEDa/vUYkjKZQEiTN4ymcbxWcRtkzEQz&#10;aKBJ+cYcdgwov0Qxs3cIgppRoSVB3cQM4xWoIRT+Wnh8itxN+mHgrMmYd2AjTpbk4irzK9+Wd2J5&#10;KkrlvxaKMuWgTUWr/Fe5Vy0Pe9nZy0vXSuy/VT3P/tmuP+ZeNrHpjPFc4A0k1/ToVyK3fLPd0l4E&#10;5qvy9zYI/vByTXH/hehUVZzvJLr2xtsZMQCo0rUDoTSAJ9rBUO4NcnPQKWI1Z0tyMHfvOgQljIEv&#10;zWSZgK20kE5UP9Nv6Gtmbcjt49chCpyred2W2wsBngzQP2EI/MJCEUBW3Cv+c8wm+J0vK0Au8yuf&#10;UsD8UjeDqQLKY3utUh7zc9Vy0OcbpEqZVS2nbxK7HlUFPMs1xRIBsUJb/dqA8JZvtlveBsGfUKTR&#10;9r0j0W8ODjsUewVQZfg6UWFfK3GJPkvMTWSKqw9KYrn15JlFzTVbFDiRm45pa+ei29TBaK2QYpH9&#10;4R/TD/4CCrJCR/1rvzzpDx8CoKKseGtUmMfkSuQztR/aTRmEcUuScSgn3TDlwsoyFJUXobi82OSV&#10;6csz5pry0ybKY4Ebf79BTLle/661d+1g9q+kannay9wu9ult9s86v6q+/dLllm+2W94GwZ9AjOJT&#10;rlUKiqPzJNXBjoeMVP2u60t4R1VH7cXmqoogzS5WBbRfr896DkteHVVy8tbEeIo656UP6qssLWGV&#10;Mr5mpdh0dDsGJX5uIugEauRYgPEVMPlliqLSBFIUwsvE24vuB9+wvvgwehhm7F2DKxUlJqpQYUkx&#10;yorJ/cpoAGudDC0mxL3lG6qytaqDRBarlpdU/mqvRsa+t4v9z/7bv5KqAGg1btfF6NO1cv11yS3f&#10;bLe8DYI/gUhZ7QpcVYkdgqINsSw/L+tz9e86z4IoBTm6LnYYlJFrN3StymOvpHoun2wqF4+YyCAs&#10;+soSKgF/oTJoDRYU8XgxKzqZIU/A4exTGDhnHHyj+prZJo4A5ZcoJqq1XF9igyn9TFRmv8khmHl4&#10;HS4z13IJdIUEP2uASuBXbInypYK5yXwUkCmP7f2rmpFh5SuFe5P7tr1dVDb24/bzrEWIbJ9v+K47&#10;flVn+HBLbDpxTU/sevQrkFu+2W75rUDw1zZj5KcSu+LaxdE5317E3G78M7MBbhDreTcC7vXf7EzD&#10;sBZbB74URAPS1AlLQagUOrb+3D4ETtJMCpqLt3jWyE8qCf3hldAP3grQMKEXPkuLwuXyPFaIYuaJ&#10;GgplD/NKGVJh5RVbI/Pd7ohsByh7Pit/lW83loVjsZ+nfdVrrn+3l7dj+bUCoOSWb7ZbSp9vg+Bt&#10;+YrYKxK5hxn5FLNRXaxkYevn/Rln0CFiBE1GgaADMPkFivwDXaeFGGdoTdELmBKC+ftWWypdbmN8&#10;cnnhEQGco3y7LT+c3PLNdstvBYK3zeF/H7GDoIrVcv2wDhnnbX7ecGY/2oUNgY+CGVQDk1+qCATd&#10;CIJe8oOMplk8NRhpBzeYSlJRzlwwZu9tEPyp5JZvtlveBsHb4lDs5pcURMogRkjdMDoiVjhtw0L4&#10;TtAAghWtxhGo/NLEminSDz7Jg6AFnPzDyAQPruP7szGoIAiW3wbBn1Ju+Wa75W0QvC1fI+p/Ukd/&#10;pZ0UmkkKYoWnS7MxeNZU+E0dAN/YX5GztGaKxPWFV4JAcaAZGU7YvdjM4S2rJPTbQPB6X99t+THl&#10;lm+2W/5iQNDR5iijbsutEWuck4VqOuVZqPxXzOMq77XnDuGDsKFmKUYrgIIDQPkFinH3UXAEfRYz&#10;pDk8ckk0LlXkoZhMsJIgWKm52GLIYsrV8uy23DqxT5H7QTfb7W+D4G1xKHK5kUONmI+Zy0rlkFmo&#10;KWJRWxfDZ5JcSUJNMNDqsy5+qeI1TeBHIFRYrPhQeEf2Q9fYETiUe5bvXsp8oRgQJBssJx90kG+3&#10;5dbILZ8n7Giz3fo2CN4Wh2J5Gsr8IxBqon652CFwvDgHfWZMgHf4APgo1NavyD1GkbY9YoLhm2QF&#10;S5Cp7ze2N5Yd3WLeXdWloryMxJiVxEGe3ZZbJ7dB8Ca3qpl2W26taM2JEjsIKjoJ2aD0Y/npfQgI&#10;Hwyv6FB4xtCM/BUtECUQ1BIDCpPvFtsPflqEfEIwIlbNQr7WXWUOVCgEvYP8ui23Vm6D4E1uVTPt&#10;ttxa0WJRBgS1ZkqxQNAaIR67fAY8ppAxTbPW/fg1OUqbUW5FkFEfYSJBPro/Aib3xZCEcbhckkXV&#10;FhMsNaYwM+kreXZbbp38bEHwp3SWdrRVzbRvK8bTXyxHldzMBLBW27KiM1tROCxXCGvBaWsams6R&#10;qD/oeiFZ8v3S83MTmXyV6g+kEijwq/LidHE2+iSPgevkYLN2hmvSAHhIDGgMhA/FWqCJQGLmFPeH&#10;bwKPk1nps1msiSa0ArHaRTEJq4s12PKvRedZgV2tJTqviZbspGjpTrN8J8W+JIAWGa8uvtPk5qN0&#10;KlZif7gkkRFOHwz3WKZ5aj90iRiB/ZlnrZJXfpSy/FlJHOXbz0mYYNNyaXqlJuZJt/UOZoqkCbZb&#10;yvpbSn3n0a/o8/cTaw61teedzTF+uSb2KZ+Ka6k571a6iEACP3Pcdg3/8WdL9PlWbrb7/duCoKUI&#10;coCllFqMRypSxCxRaCS9lzX5XWBoGYcKT2Cf52lNMeN9+KfCtp/7axFTnqJ+VAoT6Zofl5/YhbZT&#10;BqJlDM3ElCEGLFwp7gmKvdcPblqAiHvvJIJOMoHFDDDIxOwHr9i+BCEtlGQTBSig+NskwCb6LLCy&#10;L+L0TSIgFLiZvjubGPCLHohASkub6LPiH5oV4wh43tMG8fMg+CcMRUC8ZLABZKXHmSDYIqW/CRzr&#10;nTCE9xqMthNDse78YRNarIQVxNQa7hzl289JTC0uZjoJKmrUrRXmmHij+5Y+a7HNAh695SBorxcU&#10;RyBoF9UoRSqS45GZm6kpiTx+LRSjQEl6KOGxW7rZ7vetQPDXZA5bY58l/MzcLWXiTb+XpQgqH+6u&#10;Z74pHBWSraCYMTpJhSuGpFFTib2wfw1iRSzmP+ZLCd9ba5bErZ0Pv4+7ozXNYa/JfeCnJSAJHMad&#10;RGxPS2CSTWndW2upyeth6s16HQTIqiLArCpa2U5irelR5dqvkaph743Yjis9xsQ1oCczl+nUfGCK&#10;ZxKfQeD2INi5a9EkArfftBAyRkv8+A661iuqH3zC+sF/fD+0Gd0XW88dM6pQxnK3L3ngKN9+VqK0&#10;SvjZMDIjdv2VEKIktxgAJVUZ4NeJqUPcSwwSCXWYyTLSTIwKVT2KASbz4RZvfIY23frfEgS1IJGc&#10;YE0LpNZdLyHRe9hzxdaSmr2tgK79zkvUyl0HQcux2NGzfoliNQp8zVIqBBVBbGHtoe2YlDoNH8+e&#10;gh7RH6NT5GD4T+wD76lBcJvY0/jVKdq0D8VLq64lkG0lDyEADYKHWSj9RvDzEIOUJPaDK8WFAOVM&#10;0bGq4Ph1omuckim8xi6uFDceN8L7SHSud4KmwwXDPTkYrskhRjyTQpimIPhG9YL/lG58l27wG98L&#10;LScE44OpA9EtagSCoj7DyOQpOJJ53ip2UyGlJz9/EBTL0kJdFsjYdFt6a/tqXkj6LeCpdu2tEgGd&#10;pOox1ZPrdcVKk6lbtromEFRVlGO+qp3ZdN6t3mz3VDYoa8xXpeXfBQQLmVAtbalkmwJQjqsQdIC5&#10;ogZTYv9u9rZjKlfrkOg+M0z/283jX4kY30C9pE2BtdBPMd84l/9fLMnG4Zwz2Hh+L2btWYZJa1Mw&#10;fN5kBKd8jq6xw9GGTFHLevpODILXpCCzoLxfeD8ERPZDIBlWAAHSrF9sGJu1kpt7gkxQmtcUfa/u&#10;yPwVIbAJRG8APYoHRcuFSq6xTj0jpi/co0PgEh2EFgS9ZuHd4UTg8w3vgw5xQxAyYzSGzRqPiFXT&#10;MXvncqw9vQsHr57Fiex0XCzIQp4GRFTe6g+0+U1Wz7Ofm2hVulyjm0ysQgGpVvOj1FymvV7DHBPw&#10;VAOq7yumklSRqr8JAO0Ews4rBHzmA0WXqDoabOE5/MoT9N8t3mz3tD/afGX+/CxA8FpG/outasba&#10;peqo0jeJBj+kCKZl19vaWkQVgAAyh1mjCML5PDe/TF3IQD7NwgJeYOGlVZD6MzcxZvKNz/gli8kI&#10;QxkqaBKXoqTU6r4uqihidlnDROpF1dFc5kgmc+t8WSb2XT2JVSd2YNbu5YjeMBejF8Zg4PTxCIob&#10;ha7hg9Bhcn+0HR+EwLG94TeuFwIIkn5TCJhaID6iL3xkhkYSNCn+UX0REC3QpHDvr6AGPOYXZf3u&#10;ExkMn4hgXhcEb4KZd5ikN7yn9IKPZDJlUk/ug+E/dQhaR32CzilfIHj+BIxcE4fYPYuw4NhmbLpy&#10;BIdKM3CpUktflpp3Us+vKod9OMwEUmX5K1yWibP4Cyhr9QHK4mHCiSrcs6Iq7YoKdIXAmCs9ZhlL&#10;fR1d/33kGt20iY7ZHcwVhVurKip/hR+ZPF7I00p5ntJXRBNddVB1VDrGi4we3vKNt9X2swRBO5B9&#10;l03X6fp/JWZ4g48wLZAQzgCgFsypYIUux1XK5YpCZJYWoKC8zBIWTlZpIXLJCjTSphbNvK/e3dyM&#10;+2qbo2crjTcrN3v99znvm8Ra3pNivmsUUULVrCA8cG/BhToEtLe6F9Q4SHk1yJTDnLpQkoVjuRew&#10;99IRbCRApu1cgYS18xCxPAVjU2Mwcm4YBqWMQ6+YkegcPhQdIgmWlI8iBtIsJWhO7os2k0PQdkpf&#10;I+2m9jPH24cNQNeIwegZPQzB8Z+if/JoDJ4xBp/Om4Qxi6MQvjYZCdvmYfreVVh45jA2ZpzH/vwr&#10;BOtsMyBQTFHxS9kFDAIFgYZgT++m9zUDYNzzi8kHR3lkF0f5/X3lZp/jaFN91sqCcnavLGK5FVFv&#10;CwpRUFaKK9TrqyzLHJaVwFK67+i+1cXR5iiNXyfa1JiUlJairIyWBfUos6KEBKMUBYVMCc8pUQRv&#10;HldZlGq+Ns83XVYOtptNo8PNdurPEgS/7+YoY6qLdSJFSmJr1dWHks2qkUmOmF9egGKCoMkitlpW&#10;VGW2TsV5KCYQag3YCuNCwutlVwhIbbetulV/rkQFbW8V9bn67z8L4R9TZsR+jP9Z76i93tt8p9YY&#10;kLAJFUGDTeXlaiYEhXZgpGLxV7sou9TSa8Ali3meXpaH0wWZBMt07Mk8he3Ur63ph7HpwgGsP7cX&#10;a2ierj29G+vP7MXGc/ux6fwBbL94yADroYyTOJ5zDqfzL9JUz2QZ5vG+LEPeV7xVAJdNUWlqYNRs&#10;Ks4CfiniO+ZR4fPKzNK9Wu/Dei+9I8+x6Yf9favnyc9FHG58n8p85rRMeL5cGUHGvGSxWnw1VWS+&#10;5Xm0dgg30nEH960ujravnENRHukJ9rzSMXOugFBfCTJlxbQpilU6AjqaYnJVK2IaS4tQJjH6xPMF&#10;gioLB1v1Z5tn3exmO/UXDYKOMuDmRYUhgFOltcaKVWGKxQ9K2T4S6JCegStpy3Fxxlykpy7CxeWr&#10;mCsZLKh8VBbTmGZLZlUQ260cPuerIgBUK6j9dwFBXVNdvs95jkQKrD4bu1gKbXtdCk8xYg5KSY2i&#10;2oVX2KSCLXk5RayqlIrFf+aSUl5crHzQ5TbRcX0XQNrF/l37qmI/Zr/2enrFTckyDEtluZJVaMFy&#10;M/NPWp1FlrF6G65Mm42M5DRkpa1B+bGLVGL+XiBGW/W9KOYhPMCXtueLZSp/Nc9+LHFUro6YnKmY&#10;lBLqmhbzz7h8EceWrcbJxHm4Mm8ZcjduRmVhBspLs3gPSxerSvX7fRtRTlb1txUYmn9aa5tAXFnI&#10;EhQgX8lExuKlOJ80HekLluDK4hXAVaaniCSkII/6oqt1T5aDg83Rs296s51qL2bz1Sgh3/8nB0Hb&#10;y9gLw4AFEyWxR/CQCEiqSrmE514XXWtd/1XhuRXFlCIqdRHfo5D/F/AZeSwcvtWJczg4dBwSG/8D&#10;y9/2wIxXmyHsjfdxOnEmKjOu8sUFgmI6KnCxGlZMZt5X0uTg2aU8XmrMAb0XlcJWcFUL0ggrnnWN&#10;7R2u5cWN93MsVh5dzwO7XD/nm+5TQuWTE20RK4/M2mLui9lwaMkRs+Y3RV1NpUxjKfOylOer5ZZI&#10;ccuUv5Qy5pElOsbzJdL/EioZRY0/H2ftJSIFTKe93Mt5UdW81L5UfZRFaqwId9IDmxggVNrFMEpZ&#10;eVThlMdygdJD8wpxNnE2Ev7eHGmvvo+17/tictPXsWrwSJScTydTKub9rXdUmsy6wRpQkDmpsuVB&#10;5YNZgU/vqfRVETsQ8b8by/F7SPVnWHJjOUqU31Y+WXmkfEMuhYqZw98usTHIzs7Etsh4JL7qhph6&#10;r2Kuky9K9m3nOxJ0bPepqhOO0mMvi6piDyhhv1b5VMDS0KCMupc0Ql3CfFP9NCyUjQ0PIf9qDjZ/&#10;PhHJTV7Fync8MesNJ4x/5Z84EJuIyoIC6j9ZPOtiAUlKobk331vlbBd+d5TGm95spzIpPzEImmv4&#10;ZGaS9voq3VNHqTpIi8oIThUFLEu1/fab2/fcKghErGRFZGYZ5YWk99YLWAnS0IcFVijivUpYOJoh&#10;Yl5be9uQMO9fWpLLU2hElWWjoPAqjs6fixmegdjRvjcq1+9ERlgcFrj5YX7Hbkjftst6aSZS1ob6&#10;VXRHs4k1GJuL6SohtywuZ5rEeqyfzaI5ctBmOsSUVKmUXDPiaOtAFrSWcE8V4wU8n+aKFj8C36+U&#10;oC2lKCb4VLCwtOBPBU31PCqJQLhcjt+6zpjvul4PVn5ZeWIAv7IQubzHVd6jgGJtOo/nC4mY71La&#10;q0SkHKZRoGPonz3flHYCSynBoZCFpXfj400xft1mgJT3zeJ9M1gZCpRW3lNAU0mTVMVSpBtpgEqb&#10;UWY9r9pm0xW9ehHLoJggVch0lEtp9Hx7Om3vxSxjbbN+K9m9Dws69cQsrwAUzk9D8YrVWN6pG2Jb&#10;tcWxBWk8UQM9GghTGfEClaXJS+qQyoDvXsx8zWWBqUzN88zG83WeyoyHpRo6ohJQryObAPPHkuYp&#10;qrj2yktdNUetPyt+o8Vn2QqY1yihzuYRlVUe5oBaCTbe5uF8xxIBtN5d6dUMKNYXOUJrJbzKYpr4&#10;BeUsw0qWNe+rezKv81KWYLtPB6zyao302TN5Dd+NZVxG3Slkuor0HuZ+SqNSpnQq2/k8MjgBHb9R&#10;pC9KpF64Ajks12w+o4LP1Xe9m+Vmz3OYtAI2egW8RynTWUk93s4yiPJuhb2dewNrNyMnLhHzvPyx&#10;oFsvpG/dxutI3JlH8uLIZyNm2SK8kWI72vLcuKaprJXxej+TT0rbTWy203QFU2x91SP47l8Lgrd8&#10;xojO1QsYCiAwYkGwANRLkMXE5LJQBEwaprh6YjcuL0zDhemzcSQxEccSk3Fq9hwU7dwBZOewAAtx&#10;vjKfBc5yPn8Zp1fPx7mV0chckYSrVPDS/WfYwlfiSkE2zm5Zg3NL5uD8MsryhcjesZMVhbynuJDX&#10;FyKjJBMnDmzAkYRw5M+ZjuxVy1Eybw4qIyJRNGsWCk6fs/CVpLGAyc7IzsCx5YtxfvVmXF28FpmL&#10;F+Dy+sWoSE8ngFQim6946UI+Li3diKsLZyFvfgoups1F7oXTzD8CgMqugCcJ61joeayKmrWSnn4c&#10;p9bOQ+6SuchfPB9nl81H5uWTyGZJ5fL0CikfE1BRVoxLVEZVCKIuyk4dQ+HSxbiYMA0HkiKwO24K&#10;zsxMRsHezajIOsqr802lOMNXuJJFdrRxCy6uWIhMPWd+KrJWryM5yEEGFSCLjyg9dRHZ81fgwsLZ&#10;TM8sZDPtFSePU98qUGQqIdXoKln1tqO4MHMR9k9LxNHEJByNS8LpWXORvXsbitmwaEAlnW92kmw7&#10;h581E8WAv/rluM8XOJ7NwKlVm3Fl9QoUrEhl2c1DxtJNSF++E5eXMl0bVqNk7xZUsMz5CsbPvVAV&#10;62oBspauR9a8+bi6bB4uLZiL88cOmvav5HQBLi9Zj0KagUVRKbiakITLa5Ygfc1C5M2egbzoOOTH&#10;p+DSsuXIycsiC2aDeeQELqctYZnNRd7CFD57Oi7t38D6V2JAn9iCrIOncG7xEpxcPRuXFs1FxqZN&#10;KCosI0CaVzJNrDUtrZAVyuojNYnm/e1gbjV1dpCUIa/hAF6pF+NOjUM23+9qQS7LaRXymPd5qSnI&#10;XERTfu8hM7or3cndshsZS1h2i+cgZ/kinNqwko15tslTEbDyIt715CVcoDlcuGwFKpNTUBYVi1yy&#10;rpwFy4Dzl1BaXIRLTFMW0626IoATFMgbQMVk2mHe5/yeQzi+ejkurFqEnKXLkDVjCfJ3HEImr73A&#10;a5HLxmTZTlxh3Tq/fhZyFvO8tYdMo3VBjaZautJLyFu7BhnRKciYGosz0dE4EjUWeRO+QGnyLJQc&#10;PcUHAueoW1fYEBTnFuLY1lVI5/tlLpqNc0vnIH3XJuYs84vvp1ta+SroYt7ezMb7a+NVfEPbV136&#10;TSB4q5mgTpUaWFPY+Ei+gIbPFcFYLU4lK1g5K/TB0SNx9A03XKz5Fk7WfhMr676EtQ3/jk3PvoO1&#10;bzrjYJcQVKzbgJLyDEOTz6etQ/Lrf8fylxtj9UvPYd6L/8TZ+MXmmdknTiHNpzWWNXkZq197E8nP&#10;vY71QUOJZGw5SetKyN7Umu6PDse8l17DhuffwKqX38b2l97E3mdfx0ZXd+Tv2mNpeA6FL5G9Zydm&#10;vdMCs19ujnUvNcfa51/BnDdfQ/rceSZfpM8XFu3EwhdcsOaFF7H2jdcQ89Y/cGLlCpMm07CqEAWs&#10;TL/cUJQ3x+bNw7xnX8a+F97GtsY0X95uhnPLl5lyksdDqViUGoqKfF7Kh6Rn4lRELFa4+2LL829h&#10;45PPY2nj57H2iRdwrN4bOPrMuzjcsjWKZswm+uWZws/afgTz/+mNDU1ew95nXsaep1/Fstffw5np&#10;802RqhW+vG4LUl91wdxX3kTSu29g9quv48K82VQ+sRayxT2rcSAoCAdfaY4TDd/A/vovYGudp7Gj&#10;XlPsavQSdr/5Dva0bc/Kt5HtXTHvWYR8mWcEQr2pYRhiD9zOL9uCma84YVfTl3C2aVOcfOoZ7Hrq&#10;n1j/ZHNsb/JPHH/xVRx45RWcat0ZRcs2m/wXc846egxpzb2xuskr2PTaG1jQ9EWkffmZyasrG3dj&#10;watvY9ezr+HEs2/h2ItvYmvT57Cj6Qs48vQrONb479jxzOuY89Y7uLBpi7nnmQnxSG30Fpa/xN9e&#10;/TsWvPAcFrcKBI6fJ/Cz4corw87B4zHn+Tcx7703kMb7rWrdEaUXMsz1lcUqIKEGa4jp9OdnIbIx&#10;zXmCXleiBAoQ+YH8lmogyNG5LB3qWAVZrNq28wcPINbXF8ufexnbX3kdc198HRu+nKRHsTEuxpoe&#10;/TDrxdew5vW3sOSZ1zA/sA3yTxzXr9RTKhaR+ULCAsx75X2so8m5/e33sO117pkfy19+j40zdZG6&#10;d4WIokEkchGjmIICdYsIBI3C5JRj/aBRSH7lLaz8+5tY//qbWPbMG9jQoz9KszJ4Nk+6VIC9rUMw&#10;+8UXMb/FSyZvNnf7BLjMN5Senz2BsxM/wyY3L+x7xhmnH3sfB+q+gjVPNsZx5ueRF97DrrbdcXXu&#10;cmYhmw++f9GZC1jkGYA1jV5jut9FynMvYVVIP+Yl302kkFlm5aCdMd7EZjLPei0VhfmqS39MENQl&#10;yhO1gqpMxhAkmper1HnTyoOnsad7MFY0fhFX67+E4lqv4gwVc5+nH3a864I9TV/DnobPY1ODJtji&#10;6oas3at4t0pkpa7DzqdeR/7jLyCj7jPY8OTfcSnJAsHKE+dx7O0A5NZ4CQVPvIKd9V7E3o4DCSA0&#10;2KSr6rBlhu9t1QGnajdBQYOXcZwZf5GVJb1eY6xp0hgnZ0zjjaiqRcxw7gt2bsTWl97CiQavMp0v&#10;I7cRQaB+fez98CNUXr5knps/exX213oNF554BoebUDFefx+Xlq82vxkGbwdBUwD6QnIVNxPHH2mC&#10;8jqvILvOy9jU5HUUkJ2ooFRHNKmjkHlXqNG9XALgJ+Ow9KmXcbjRK7ja6HUcIyDsd3bD8X84I6v2&#10;Kyis9RKOP9YYexq/jtLpC/kEmlp792LXKy2QX/NZVD7+LPIaKT+fwsb2PVF2OZOPqiBjWo9NTd/D&#10;8aeooC+9jfVPv8RKM9+k8dL+LZgX+E9sbPQ4cp5kOT32DE6/RJBybYGTb72Jkw2eRl6dZ3Hh0eew&#10;6/0PyeJYMVnGJQSFTOZdFmubmJf6d7Slp67HdoJ1Zt2GyHmsDi491RAnmVf7/+GFgy+8idP8nt7o&#10;SWyv8QQ2BHZC8bmzLPFCXD2wAyvffh9nGr6IfObBsUcbYc8nw5i5NNO2b8GmV1/ChQZPoqRuE5Q+&#10;/jwuPtEYJ558GkcbNsV+ltc6guYMVurMdTTDmK+Zo8hMar2BzKfeQlZD5lvD57DhqZeQHZ7IVLLc&#10;i/Jxtttg7K/3HM6//CqO13oS+5x8UXrOcCHDyFFETlXEllJ0TsL3lOkmDBSJryqqx6oP4oEGSMTE&#10;pAYyi/hD8f6jWPm+B3XsRebzy1hf/xls+/QzU2eQm4Wd3YPY6L2AdJbt4Ueewc5mvsCpk7ycLLSE&#10;6cjLxtH+H2NLg5dwtPErOPIKG5PnnsNlluW2+s/hwKdf8pnSJZrLfKQMNKVXgHwNBJXAvBIc7zMU&#10;x554kbryDC41bIhDzMcVb7zFsmOjr5PYGB8L6ILdPH7kBeZL7cdwtPtgYy3gcjauDBqMtfXrsV49&#10;j0tP/BOXH2+G9Pf9sPOdd3HqqeeR2/BV7HzsBax68R1cSpWekSodP47zb/vg6oMvIOvxv2Mrf9/X&#10;LZh1Rn34xAo+Vs7h1iywXxgIilAp2QJBq/iZAI0a8cWK5i8no3kTR59oitPPUVmfexY549m6XzqI&#10;3IWJ2Pbay6wkz6CISr+9TkMcHfsxn1+G3GUbeM0rQM2mQJ3nsLPJ2zg3I5XPYOJOnUL6W/7A/zXi&#10;741w5vEXcaTHENKFAnXxsdWlEqzfjt2vvYfCx5qy0jTG5XfdcIVsMI/P2tb0Kawf0Zs6mkEjXW4Y&#10;JSjcvY4M5S2UPPY8Kuo0QmnDp5H+9NNkqi/QNJZilCN/XhrOE4zzH2+Ki48/hy1kTab15TMNEVBm&#10;KCOZ6VI+bVmx03H80QYoq/scip58Fduffx058+daysnTdLoK3uTenr3Y944PztZ9gYDZBFfqPY2s&#10;oF6oOLUTFZsW46BTcxxo9DTOPvsslbIxjpE5SN0vH92KHWRq5XUao6TeY8h87mnsf74JVrxM5SQb&#10;lFZcWbUMh599F3mPvoDCBmROrIR5iywQPBQZhW0CuscJ/o+/jj1kzvlzE1F58QBy5yVi0yv/QMZj&#10;byK/1jtY17AFLs8kiBfRNGSFo4GMq3z5IkOFlRE0+xZuwoHGzZDHvLzcuBG2PNMQGePGsUE8iqtT&#10;p2DTi41x9vnncO7pt7DwpRbIWLue15K9HNiKrU4uSH/iWZSTgWY/9BTODycIVhQje9sWrHvzDZxl&#10;A1RAEDhHsL7Uicw0NY56lITs1Bm4nDoXpxctROnZTKN7mV+G4WK9V1HK83PrPs2G7WWcIJgfcvFF&#10;UfZhJvUqrvQdjNO1n0ZOo6bIefQJnHQjCF4+R43QrHQ2qmVXqVC5FL6fCoy6pTe1t3cSmc0qR7X7&#10;agwFhuqX1CCL+aKayPSUb9+HQ+94II+NFRo8j0MEkEOffcIzCbJ5V3Cge0/sadAIRWz4MqkvR528&#10;UHn6GM7zKXnU0rLzh7CH5OEMAebUk8/hrDMbNTLYywSqMyQSG9p1ROW5cywRa1RXamj0zLwJayiT&#10;Y3S0pADn+g1CBvULj9VF2RM1kP3Mk9jS+Gls69SVqJGJSprhB9q1J2DXR1aTerhAvTraO4QvnIvS&#10;/bux5403cbF+A5Q+9wp2sdE6FhzKtB5A2f4V2OvyHk499rQB5wMsxz1dezAfclBx4iDOvefK938O&#10;+U/QYnniOeztzN/4LCG0slfgrYEYJf2mNr0TN5WJHb7MxT8mCOp5KmeTbJrCorJy3CwsVWdIOS7F&#10;JGA3W+kcgs+Jpg2x9sUmyFs+i1fQlDu2Gbvffwf5BB083BSXH22CkwPJ6JiAjNWrsZtsq7w+K3bD&#10;Z7GGZtDxuXNN0kovnsQJZ38UPNwAFQ2fwL6GjbC9D2k1afcVW3pOxSbTPCSYNHycYNYQV4Z+gjMe&#10;fsil8hyu/wRWt/RGSfpRZNGwy2ZWFe7ejLPP/AMlNAELqQwXn2mEiy88jwMNX6AZQMUoSseVJXMN&#10;QKQ/1RRXySy2N30TV+UOwK2QhSglM4t62/60XUpKwY6nH6NCEKwbN8HKN17FlcVz+Iu6z01ZWS00&#10;t7wN22iOujA/XiKjewkn6zbC6XGf8RcqSeEJbOrWjvnXmC3zszhLQN1HFlVRkoGMkzuw8e1/orA+&#10;QfPJx3DiucdxiA3ODrHklp1RkXMel5bMwYEX30ZZ7RdRwQp2kiwgdyFNaqrPkdDPkf3o31H56DtI&#10;f7wFVjUjyz55zKQp98xJJLi2RFrj5tjYxIWmfXOcmZvG9yxFOYFQrKOAylZWQg0QUHC7tHA99pMZ&#10;5NZgA9fkZax8nuwmUWXOd6RZvu7113Giyatkde9h+YseuMpjyo+re7ZifTMnsjuy2adfwMWaT+Pk&#10;4KHmupy1W7HpjXfJIt9go/lPrHrqRZyIGM9fLDeaa5vKQK0y73cmfDIO0MLIfpps5+nGSG/yHPPn&#10;FezltYcXhfGcizgyaCDPeRqZTXgegfKAlx8Kr56nHlXgEu+cU5bNBq7QdFOJqWi0X4MkmpEiPRcY&#10;ihWKBOt3HRD4qPJJD9U4lgkduZXt2Imj/3RBUS3pNFnuE0/g1Kcj+AvzLfcqjrbvhP1PssF49hmc&#10;fPwp7PVwoUVzgulQH3sBMtcvwm5aK7mPvUbz8zmk9+mBS90+YMP8FNnuCzRt30HBKlpSROJSNUrS&#10;K4KgegQNCCqN5nARjg0aRB14CkWN6qLw6UeQ3aQ+TjR+Fpuefwc5aav4GgXY0rUjDjWogzz+drJ2&#10;LWwK7mlqd9beTdhF5pxHayOTsur5V7E/NooPK0Bp2TFs/CgAxxo+g5ynyRJrNsFun1asP9mst4ew&#10;zbs5yc2TuPj8i1jLdG/vRRAsUw8miQDTp6ITiN/0Zjv1JwXBa5thPxYImk5/kxLgQiLZ3tNNUfRE&#10;E5RQ2Y5QAXPVz6aXPrwHO95vjux6TYAaz+Bs7eewOzSUv1Xi4vKl2PzSy8h+6ilkNW3KjH4FZ+YI&#10;PIRHx7DDwxvpDRogt8lj2NH4KWwNJq0uLjQtc2VBCfaT7u9s/ALON66HHa88icvzF+A4zY2LdZsi&#10;j+bP7mffQBFZnPGFYxYWbd9O1tIMxTQF05s2weE3XsKxl15Hev23aGb9A7lrluHK8jlYzsI/SXDN&#10;ePIl7Hjm78hcuNhkl6bnqQAtUfe5BQgXk5Ox4/kGuNjkKZxiRVvxxsvIXKr3t2BSSmlGxrhl7dyL&#10;za+7IvuxV1BZn+ZbvWdxeuwk/sLqdOUCDrfuiBM06a40fQVX6ryG824E56s5ZFD7sevVZsxjmrJP&#10;NSKYN8UFmv6XG/4Dmxu/gezFc5G1eh52vPoastn6FjRoiiONnkPOYgFTOQ71HcmW+1UC+7vY16gZ&#10;ljm1Rf7+k1YtvpKHK2u24vzKNTSpVyOLoF906giVPZeVXh32GhjheXpxuU5wu7hwJfY2eZ95+TLT&#10;0xS7mtI8+jwc2HYcVz8Pw9YmzyL9WbLRmi9ge2APFKSr6SpDzq7d2PR3J5xp9Cou8R0PPfYsTbyR&#10;5p7Fq3bixDM0dcmSM576O9bR5Do+eCDKd21G6fZtKN15EPlbDqDk5BWyGF1RiYPR46h7T+J80ydx&#10;isz45IsEZTKQs7QuNnzkhbLMA9g5dBAbaZrDzz6HS2QtB3zaojDrChkuwZyiEfFyFpIGvyxXEStU&#10;m+wdM9jA46bOsQg1sGuoDPf6KDYokCwkEvIuKNy/E1vffQ/ZaqyeegIn2DCeatsJmbPTkDs1CReb&#10;++AUj519nmDc6Als9WwOnD5jmKb6edInTsAxvn9ZjTdwstZLyKRu5H76CY6yXuWosW7yIk5NmWIS&#10;oviRpkEmW5fvrNKt7heTMH4+NHg4dj7VGBefa4jMp+sgq9FTuERL4Hjdf+Jsx+EkbhnY1KULjtBU&#10;LmAenqnfEGv6BZt3urpvB/a88CYKaGFlPf4MtjR8HRfGxhllrsi7iIOtOiC9zgvUx+fJrhvjeGB7&#10;tgqsm1knsc6vGY4+RRCkNbOZ77qzT3dedh0ETfIMm9CHm9hs5/0MQJAXaPiqVP2BVqcsDRKznZ2R&#10;hA1Nn0Few8YoI6s7+uRryJmz1PxWePwYVri64wRNkXyaQNsbvYQ1nww3v2UsXIrtL7CgmWHZjZti&#10;m0yERAsES88SBD29cYYtaXbjJ7CfFX9Prz5sTfVk5sHBMzjYvC3O0Uw+07AuNjq9ioIj+3Fw7JfY&#10;TZZR9OTrrGAv4vwnVBj5uTHX8miKnnjOha3s86xkz2EfQfdKYGdkNnTG8drv4HzXfsiblYw1L7/C&#10;VkwmyIs0819DBs0vwZlA0DKPNG5rMQVtmfEpOPt4Q5Q+1ogtZxPseIEm5wKaoTKVTGFxZwPBK3sP&#10;YOXbbrj41EsooHlz8PEXcHKcWlhu57Nx2qcbMqlcuY1eQUbt13DRha1oej7ydx7G3peckfUEj5Fx&#10;nyXAlLq1w5Vnm9EsfQOHundF/oJkbPv7y4aNXm7UBPuaPourSwmCrKD7Q4dh27NP4OiLL5h3WuXs&#10;jeLte8jY1yAjeRbyZs9C9uq5uLxuFi4smIWsMzR7VNvl8iCdkeYaJdKHCpxbugQbyfYukGVcbVIH&#10;ZwhC+159D5vJcve+9g5OvECG90xd5AZ6A9u3GrVT45m/ZQ+OvumDjDqvsvF7Dfvrv4idn4/mryym&#10;9VuRyTTn13kMuc88g+PPNsGBV17CmVfexuUXnMmO3TDvDTfsi0q0AJnbiYgx2NXocTZuDQmEz+D8&#10;u04odm6N3NqvYndDmtuJsbg0YiQOsSJfJjO5XPcZHHJrg7L0bJMm4xLFVyoj1RMQGcArK0Lx1XQU&#10;Xz6LSjZMlemUS5dRcS4dFRdp1koFiXz2HnIlRYSgmEdyj+zEKqf3cIHmaw5BMIvge6TRW1hNZnuw&#10;4fu4+jhB/smmSH/maQJFQ+z2dCYInjdME1ev4lDnLjhJBpjHxm0Hr8uZlYqrSclY3/gZXKSFc5DX&#10;7hWzyiMNKWHZlBAIyQQ1ui2fP1kdBhWIhicGfIKdTz5vwP8q9bPgzWbIedMXWY++h7NP+6KAZX+s&#10;SzDO1GuE0gZPktE9iW1BA/hGfJ/de3GIVlN5Ldalx17CwcfeQvZnzHf9mJmFU9TTKzVfRAHvn1nz&#10;KRwL7GC6x/IzL2K/G0lP7ad4TzZi9YgHXXoyTco0UhGmT/luUVarTvzLzXbaTwqC6ssy5ojx46Ow&#10;xOQpImzXdnb6DJpRLyCfSpfX8Gnse5psZI4GP/jMw6ex2smDJk4TFNVvykr/IrYO/ti8RHbqMux/&#10;9iXkPf4kCp9sgv0NX0F+7FxzXcXpY9jj7o3zDRqhgK3Z8cebsKL35kWX+SurJ0H28BPvoLTe67j4&#10;WANs83dGJVu2U3OTsPRZKlnTF3GArdSeVp15TRYziqbYoT3Y/ooTrrBFLRULa0iw/nwKLrTsg8M1&#10;aYK95o6cHsE49sKrrFSsMATTTWQWVxan8plyRjaeYXx9S+HtIJgzbQZyaj1NptuUpigVtelryJvL&#10;a9TaMbsEInIS1pa1ay/WvO2EszRLLpONbqU5cWhyrPkNl/LYwnYnE3wWWY2fxymaywf9yQSz8pC/&#10;+xB2/N0dxwnsF194HXuavoyiT77ExU692Eo/Q/D7B3L698WxN17HWd73IoFw9zNklKZbAjg0cAhO&#10;PPUospoQCGk67mpGM2z9emzu3BUJj7EyErj3NW2E9c88gViyyYNpuq6Yil1iOSUr+dI2+SLypc4v&#10;WYj1Lz2LjMa1UfpcXVx+qj6OPvsm9r7ojH2NX8Kpp+qQCdTCRY93cCY2EmVFciYiY+H7H33TCzk1&#10;XkR5/ddwivm1Z/Qo3pP1evNGnH6xMdlqXTLhhjjzXCMcafwkjtZogHMPNcWeGi8gnmW6ZfxkKy1M&#10;04XJX+LI4/VRzEqeQWvjuJMPyqfGG9A8XZOg6NcO+e264zLZ/2VaG5frPI0TLm1QfoaVUoVp2K1N&#10;8lheOWS9xy9ie8gQbPD//6v7zrCqrnVdY0n2Oef+uz/OLU/2TjGxACpFQRS7UROVJkVAxZqys7NT&#10;9747O+ckMT2xxQYm5qT3ZhfFrlFRQDpI730Ba7FYlAW8933HhITjTmKe89w/l+RzrjXnGGN+vYw5&#10;5lgPIjee5eJKlrBxf0Qag07py7vprOj+mBZqTtFaW6jsUZWB5QRPhy5BtbcvOlgSOiYGonDyIhzx&#10;vR/Zk0PR7EnH5jGF5bsfAyezwYgI9FXWGDTcRXm4ELwIhX60kykzcWZhKNzXsmA7fxbHZzK7ZbZd&#10;7eWLS8FL0X29wBKKpmioW1p1YObZpJIy9K4u1PztVRRQz5t8ZjLo+KEmYiV6d7yHMo/70fSHBah5&#10;/Fk0Ln+QldAUdI/zQssdTDae1FQVA31qNgr9F8J9bwDc1LkMz7mo2slMkH999jYUxj2BqrGBzPY5&#10;7lhPOsGHmJ0zc2awqFgSDvftrPzuno4GVX8PP00+W0s0xHKtrTUp6/9PTlBLG5Rum+UDeirrIuM5&#10;zkAwRu0X+5AxMQjdZKaNaXWmHzOhby0n2JdTgauLl6F+wkRgzCTU3uOP/GdfMhTpgUMeM5rO8ROp&#10;xJOZwc1C62fWRL67ugRZy2JQx/JFKXeJhz9yn2JEcdXwqhNFuxJRcO9cuO9giec1GZVPP05OtMN+&#10;eB8uTmfUZOpfQWNPnb8UXdfSSG4vnDlXkDlrKTMlf/TfwzJ6DPt+9RVqj+7HxYA5qKfTcfhNp6Mg&#10;HVTEOmavl6ZNQ5N5uEDFVzZnJKEZDRU/FhNtn36Haiq2e8xUOBk106fOhf3QEcNjUwqTV26jnf1w&#10;paTj2uyFqKVx1wd4MXj4IX/PB2YcNDqQve5PKPD1hsvbB8UMDBcepnJ1NaM9JxepC5bRCU5FS8B8&#10;pHgHovrT9+FkuftDYCDy6Xjqps2jwk9nGe/H7HoKcv2mouGUlVnnvvAKlX00+ml49eMDkbUkGt2X&#10;UnB247/h67nzcd1/tnm41EMnccVnDpq+ZTCikLsc7ab6UxxXtqLf9JUHajx8FLmT58BFubV6T2Cm&#10;7ovOV1nWn81H+5t7kB8QgGo/loIs7ZMCFqL64HGNAGdhBi7dvxS14/0BZoGtt/ug/FXNmfXDnpqC&#10;9Fksk72ZqU+YhkLNGT64Hh17dsOR8C5suz9CEQNG3flUo3/ifl3C2yzzxwNjJ6KdDvViaBxcBfko&#10;ffI5FI8PokOZj4Zpi9DJIFo1xYOOxwvFUavoBFmey5+THPMkmON1t1Ou7ZQrA/ehxZH4dqwPzjFw&#10;X9RqA/Lm6O89kbb6MfS3OmlL1rpCFcxyRtpVRRl3R34WLixdigYGUDeTgiqPySh/6Ck07j+Czo+/&#10;R83Slaghz+ze/qga74fsiCj0VVUbs3Qc+IaVkQ+rEG9WRd5IW7WGgitCLzPkfPKsxtMbdsrvTBAd&#10;4v7vLUdAtVKA1dNWywmSK1qr4nag9tmNKBobhBbvuahkiX1pZRzcpanIXLsOTSy1C4JmoWIGnSF1&#10;xTGJ2fRoD+Q+/jfDWGf6NWQHzUObSWwCcMmHvNy718ip12nD9ZWPoZRVT1mQF3k6GpVxxLWN+lJn&#10;Q07YcrTdHYDeMbNQOZq2++gz6O/RIi4FjkEnKAFKgr/hb6CZMT2C+frbnGA0neCDuDbgBBXoTMqt&#10;UTTAwN8gGjoOftbf0M/Kojr4r16PQScHoEdVdiOk9Ff/yffIpQNzj/NHk+84XPOfCsd3J8wgfTll&#10;uBwcikpvLzo7L1RQ+fOffdH0a2I6nuU3k9GG6TjPX2HEqv3OMtruumJcidacYAAdZBAKJtC5PM2I&#10;0ltPX1yOpD8/iAKfuei+dzYzhxmoWhKDmvXPoiR+PQqn+KHLxxd2lqfZLDkbP/pQI6InjZlGUAhK&#10;fX1ZLvmhlEZj+/YT9HaW4sITDyF37CQ6cj9mpl6wMSOpZAmeGsBy/bCe9ErZpXEaigxUFJbC8a/+&#10;i29xjY6zxmcax56OU7OoPMyUxCHzSh2FrTdp5Da7L11DDsvFpomesGuukyVR4e53zDiotaFw9cOo&#10;8ZpAB8FMyHMSkh9ZA3d3AzpyMpAzZymcjOyd46cinRlk/ufsZy9D9oY1yPZkVqZr904hL33h9PAl&#10;fwJZDluZderLr+I6A1HrxOksw1ieha6EPTcHTdXFKDn0NU4uWMRsbgYwbjYzKAajd7+gwvSgq9MJ&#10;/Yaxpj60CkTPU/Wvbf9RlExciHaWRHVTZuPY9Hko+1I0k0XZ5bgaHMX706FNWoS0sQuQ88TL1J1W&#10;2PLOISlsEcon+qKfQdP5v73Q9PwL7NWL9itpLKcfQM34ecR/MbI95qF+qx6MyLy1rmyA/x2WGupt&#10;jto921Hs4ckA64eOe6bhxNIIOBvLYT95grJbgHK/uainM+v1moTqwPHMLD2QERsDd2210c9OOi7N&#10;b1dx/Aoe7byB29GAtPcTkfn6RlS89jLKX/w31Lz1GvJe+DvKP/4AvR12VkJygZ1mYbnRBZMuU76Z&#10;mUhfsBStYykHLz/ksALK26pyXzdjpv/4U7jOINXmE8CMzA9pEZFAJXGhQVdu/HcUj7sTbj8P8yCk&#10;cF4oajc8h0ZWA61T55v59g7qxA9T/XFVD1u0iQFLUDf5oCka/ei+WYPsIj79bah+7nmUMzC7PGei&#10;glnb8Yfj4XIVoH7/+8gczwBFOylh1VA5ZRKaAjxR6kXePM1Eo78LbdmpODeXTszPBy2TeT867YrE&#10;XUYWsFehMnaD4WttgAfKJtyD0hWrzRrerqoGXFoeaZYqtU2aiVzPQOQ9/hc6QTsxtJyg2GXmIWgb&#10;Q/2MPg+C/n68NnBS/kZgzmuMHssJKpa1/KMTjMGwz6Nwx8frkdZ03fQQApQ3GUfQ/c3ZH8f/VbDm&#10;PthanltKyI8ixqFXf/ip5svPcGnyDLT7MupMHI2M6XQy5sEI/zKvI2UBywNmZQ6WmHl0WNef0RIZ&#10;Jj6nfmD2Nwe4Zwb6/uCHDGZh1d99yk50HnUF+CEyhBnWJGYnLIV85uH8488R/w44Ms5R2YOQ7+eJ&#10;FkZVm8dc1Nw1B4X/axLOeHoib5o/bJ7MaphBVhGuP/dXjmlDR3Y6SqZGo5kCbWUJnssy0vaxolsb&#10;cr77EElTZ6PdYxa6GfnrpzJr9Z3MUmYO7PvpSBhZXf0dVDbyQhmh+GBSa8r+yy+R4z2RWYcfsvwD&#10;Galnwvkdy0kqvVkkyhDUbpkM7FeLcGZeFB13IMBSv2CiFwp2b2EbjtVSj+zVa9HIjBl00uVsk/zY&#10;Y+hztaArKx0Fcxaid7Q3+sb4IIVO9/o3yiC70PDRxzgxjeUKo3U/HaQcQucYb2R5k+f7viE7O5Dx&#10;8ouomBTAjDwI2T6zcYbOwnU9i/3dzDLPI3nxIgaoAGD0LDTdORNtn3xDjDrQ1m+Hq7fL6I5ep3OZ&#10;cOpGy/7DKJ88Hd13e6DFdyZOBdIJfs178a8/KxcZi6NQOXEaDcGfBheIjMef5wA2tBZfYsl3Pxws&#10;z3A3S6m7J6DieZZgdCLtZy4iQ3RMnIF67/lIZ2be+NZW6ps2z2ojPspJef8eghYWdzlRvXcXUuVQ&#10;R/uj+05fZC5ciM7idCpXHbIf/DsdqR8Dx3j0UY+cE3yRx7ZXVqxAb20ptYz0kaJmmpGWAentHj0J&#10;Nxm+MncFPRP4KGzz3Tr20kn00ttorayyGrlovTCqRyT9l1NQPCeEWWmgybqvMKNL3foG+xFnhw1Z&#10;f/4zypnld7J8r2DJnBIaCpRWor+GJfjqaDrIOxn070EP8a6/dxayfx+ErNt9UUt97pg0iRnbJGRN&#10;8cXp1bG0kTIOS/kwI5FUjE6KRXbiTzspf/Z52O6ZDNyhpUFTcG3tI+hvZtZZW4KUqEiUM9g2+NwL&#10;u/942q4PbWwKrj77DMexoSXzAo4unI9y6nO7F8t23r9h1zYO3sh75KF05XK03uGNXmbbGQz85//4&#10;KNBKGeXkoXDJ/Ux6fNGsQD3BH3kPs0praSX/+qxVEsKTfkg6pa83g8EP8lcC80dxKBkx74rzo14D&#10;jBvqBId/TSf4RSRu/2Q9Ltuus7+S9gEE2FmLPqVW8qA/jvwroIhrFjYO9NdRL+k7esTxTjjPn8IJ&#10;Guh1L3/0TPBEEQ278sm/ofPoD2h7PQElAXPR5jsVFSxD9/v4o/RDZhn8c+Tl4NKSZai+Rw5LJd00&#10;FD3xFOyffsJ+b6E4aD7szMwaWWp+zmuZH39JfPrRoAcx/j5oYpSqomJnBS6C7ZlX0PDK68jf9CIu&#10;R4ax5GVm6jEbdmYHOeGR6K/PQldeGopmx8E5NsA4yOyJgWj+5GOO6UBHXREuxT+C6nvplD3nopUR&#10;vGJKEC4F3gebWVzaYdYbalmFmd0Qb8QL/tk//5zlBjMalg51k4NQMmUWmlc+wnLkFVx/4XVcffUt&#10;JL/2BprTs2AvacD3y9chk/xwTGTJ6+GF3BXx6D54DK4PvkD+7CXMgpT9BuI0nfTVbW8Tv17Ys7Jw&#10;dZ611Khv4lSc8wtA/sd6oNIDd0MlDjy4DhcCg2DjtW5m1a3MSs9Nn46WpO9prJ3I+mgn0sd6odF7&#10;BsvU+3Blynw0v7kN3RdPI+eNF3FmzmziPw39Y2YyI5gP22efceQ2MAel81MWzDtRD1roAKR2enUt&#10;e2oAne14OLymIZvBovr5l9G+7wBqN75Jw5jLknAaar0m4rDvFGR8pHnPLtgqUpmFhqB19BT0Ea74&#10;+CF922sss0njlRQ6wZmoZ3XQPGkOysfPQEPYKjrJl5D58kvIevU1FLzwGjKefRl1KZcohB7kfrAb&#10;Z5it93rMhJ1Z8BU62PaSy+RZB8oOJuFcILNjbz86FQYEZkWlvvOQGrsavdUVNKB249C6emgdyuol&#10;z0GQrhN00J/iv/50SQ8gNB8s+1GIU6bcTDvQNgS9GWlIfyAClV4z4J4YgDTKOPP1TTQT9mxsQ8Gf&#10;nmQGyMqHWWINg1JWyHKz6L8h5TLOBj+AhsmTWImMN86n4k9PoYQyKn/9dRSujUOB70Q4GMALKPtD&#10;C+5DW+oPTIbaqZM9qCMezcSRFb1JsvROcsZLG1FIm+waMxnFDI6n1j+K7sZ6tgRKPkjEOR9PNAdM&#10;QPckL7g86Ky85+DKU0wY2m3oKcnHxZXxSKH9aWlOncd0NDD769n3GTo+2Y3rc+ZTF4OI6wIcoK2d&#10;3/wmeU5XXFSAosVLUUieVwfMoHz9kf4ks0uHVkFqwZLSEfmPAeYO+JhfAzWTo5OjF+iz6U6ZKQtW&#10;XtdEJxhzcMtPTvBfPovB8E8iWQ6vR7rJBCWwASfIQTXQwAMua7CbgPqaHTmIjr5biiBHyvNMc2Fv&#10;QNV7e3F69n0oYdQtppBO0SiSpy5ExpR5ZkFlEyPYpSkTkfLiX+Cy19ARU4WcNtQwEzs/bybSvb2R&#10;QYGlMnUv9HkAxaNnoumOQDSNm4ofGFFOPPk0OpttzNR7cOmZ53Bl3GS0eExFFpX7cvwGuCv1hq0V&#10;Ykq27kKK52zUj56Ntjtn4TLbOU4eQGdBOp3nQtTexTL4niBcGB2Ihr3MPCU8Kk3d1g8ZeWej9Q+8&#10;N8v7FAr36xkL0XDcms+yswTSzIalZDw1IKDWjz9B8e/HoXWcPxruJYynI+HYmXcQd2a5R+6dgW8J&#10;je8zo6Q/qUtKoiNYhAwqYYkXs5MxQcxKg5HvHcLsbx7LwSlIp5GkrnsYtrQMc5+mq5lImn0/isZO&#10;Rr1XEI6Om4KSRJb5AxswFNERH/SfxbECmEkGopzZ3j465MYjB3jVjaaci8hctMC8waFlNbWe9+Ma&#10;M+jT/vNxPIiOYeZ8Bo4ZqLrHH+eZnTd++y1v66KedJndXvToVHObThKuIqb88DEcpXOrYdndSoMv&#10;HxeEq5Nm4yyzuBTK8PrYGSgdPw3pLLsyHn0crpoqw7Dm/Gs4eR/LvLumw3bvNOynsSS/9Qqv9KL5&#10;hxRcZOApY0CsZSbVzEyojPxLY5Z3fuw0ynwW8m+fjh/+NQCFH1sPfHIS38HRCcwY7yYOd01FcnAI&#10;HNVZxLCb+tLMrG8tckdPpBHT+Y+fiyvE6/ySFXAX671yyl11tX2APvL5ZiBfqaU0pjjnd00FyhZa&#10;GWg0O9WVk4VDS8JxljTUMzhcGcOM/XkGshZ2LHUge81TuMYsuJHXchkECpasAcqI58df4JCWNo0L&#10;QMOdnmZNqD0zxdChO9R99zlS9LSbNFZQt/eT5uwdrGKojC4ionfH5Vz0sFL49Ha58MO/v4gTdGI1&#10;zP5TfGbh4No/obvOel2wJzsTF0OCkTXek4mGP5ruYpIxhnrwKLPyJiY3LU40f7Yfl2ctxWVeL2dw&#10;rLhrBgP8AlxjsMxnQCkbMwMXx03HhXWPoqP4OiVIbEvLkL0oEhmie1IQztC5puuNkTanmaoUG5So&#10;dpOZN/qZXwL9DRZfAjMLJSfEbE7vsg+Ww3EHhjjB//5RDEZ9EAmP99Yjp8FyglrpZLIX9tDAcoDq&#10;rMFvBor9DrZW9NN3OVMjeILNzbjIqIs2G+zHjiLvsUeQFhWNsyHRODd3KVP32WjwDkCNjw/cm15h&#10;uKqkYXXD1utEN8s89DTCfvEgsl/+C1JYplyaE8ZyehmyA0NRct9y5MavRe2n76GPEay3m868oQ1H&#10;nngOl0NWoCAkFqfDonBpyxb0Oh1mgpioouHASZwKW4OMsLW4HrwKJ4MjUPrNR+jIvYxTq9fhUlgM&#10;0phhnIh6EOX7j7OfmW0CrpWjeNVzyH4gHleYLSRFx+PA2kdpnMwsmKmYvdvEQzFPoOjOv4akQ7gY&#10;vASFMXHIIT5Fy1aiKHQFrofGI494ZBKuha5B+xdHrEW1vSyOLx9BwUtPImd5NArmRTNYkI6ACFwl&#10;Tdc2xKM6gYZTWsx7Usg9zMDyi3H44cfww5IIZIfH4WT4KlR9xgzVqSUsDHCF5Ti74XGkki95S2JJ&#10;+yrivwZNyWfJY+Kpcv7EN8h57I9InxuG3IBQZM2MRmrEerTtfBdlG1/CufAwfo8mT+NRfySJJFsP&#10;APQgzJQOOvJ/QcPZFBxevx6XWFblkZ8lojckDteWRDHzXoWi6A24vu5PaNv7HpBLHRSePT1w5hXi&#10;XPzjyJ0fi4LQVfg+Ngan333HBAfnxRycjl2Ba8tiUBAci4rQ1eTjKvJvBdIjViBnWTzK7l+B/Hlx&#10;aPn2HHFyo+LT/biwbB3KF8Ujd/FKHPvz42itKYKTuEuotV/tx9nIGKRGrkZaxAYcp0wuMJPsqWmE&#10;XvvUr/T1ulRWGdUxenAzUDvzjwxIwJOam5JhObOzcZwZ3Kll5EVoFM6GxSI/4TNj/X113bj00hYk&#10;R1I+zP7PBccg67Hn0Z1dhrN7P0PSA9FoeCAWxQvCkPL0X9Fpb6KNsWhngHZeSUdO7MMonxmF8tAN&#10;uBi2Adc2bmcWqe3iiMMA/qSE/xKV1g5kbH8XJ0N4D+rEycUxOPnXV0k3kxYXEW5pQ8UeZoNLg1Ea&#10;SXmFrMWF0Idw+dUEVhbMkO3Mr9qZIV9IQeHLrGaYaKQtjkAaK5X06YtQSJlkrliHxsS96C8sofDo&#10;HbrdcJXVIO3BvyCNgSaPOniFOpHzIjNhG5EUr+TFVIq6hHDfP/iaG8E4QTHdeD+CiDRjEES37JB/&#10;2mVp9b6tPznBf2YmeMunkbj7w/VIZSYoE1c2Jx9hEOHAGs/cQAPeDFiOGX8rTZEHHBC8PmpOpE9r&#10;B13ERgbewkiTl4fuK6noPHAUmSGRSB3nzYg4ATnxD6IjPdc8ZG4nPi2koNnMyrTTn9TCVX8dzvxM&#10;NLPUaU2/CndZAVztcpotbNEFFzOSnpZO2Msq0Vdbhv6GYvRU5sPdzCTbQUfMa6gnHjVtLHcq0d1Q&#10;AndtMTrqi3mpmnxv4blqOJrL4GyqQFttFZocdqboLLHp3Xr0RkQNSwGeb7SVsG0N+kqZwbhc0N6C&#10;nW4ajMKQeEIeaBt0bWPf6WpEW2Mu2pvy2acAPfUFxKOQFkigQaKWSkI84GqFo1/bVOk1vgbyv4Zl&#10;ej6jcjY6r2SjjeVyS3kOOrtIHynWQt0mQiPxs3V3wtVcC1QVob+iCL2VZVRUp8FZe/JpKUtXXSV6&#10;q3ifarapryAdlehvd1Jsmk1zsYwn/R1VcOVnw372MjquZNGbNZIWB7raq8mnPPQ3lgHF5ehrtaGd&#10;Aa5Dq4O1gI5OsM/JMlBOQ3xosaO9kWM1sX0DgXihNAeoKEB/Dekl78hoqokb3Xobv8uNduqJq7sH&#10;PRXV6C9jH/LF3liCFkeTFVUbu9BTV0rZUWeri0knnWdjKfqaSkh7ETqpy30K6qRPaye1TqvXZqee&#10;lAOFbF9VjhZbBepJaxP53EVj1849DlsZuhrIj7oqjlGLZlsdbAzcteRwjeEvbVhGwf+Nkf0asI3U&#10;XwZqjMjYBz8yEPVSBn3U/76yUmZ3hKp8dNYVoYUBvJ0dWiinRnsjcSxFd7P0q4y620CedKPZ3oru&#10;elYz5ZRBeS46ia+DWX4z+zkpvz5HF9wlFZQNeSt6K4l5XROrfgVBokAchJKSHe0+rd9d7mmlCy2h&#10;LjCY9rNS6m60mS3jtLejy2Wn82+kU8xHXxX5XVWJzupatLW3m4ySmk++aFmY3kJxoLW5EM0lF9B2&#10;IQndF04zsF2lvZVTh2lrrKT62wkd5LmzE12NdeirpnyryYMK6QItjLRrCl2xwgRlF52A/IX4dzMY&#10;cH7yV8ZnmTEImlfkMPrqIJ9W7t/2kxMc9k0Uhn0dgX/9egOSW/KpEnI4NFalMSYTocD4Wb8q/1tA&#10;W9S79fK/iCUx2jVG9bjmiJQcSH9dZKz2N9OmiiZJ0l5ibifsp44g5W/PIPP5jbj84luoO3vN8t4k&#10;opdK7KaB9TCj0i4UVmJrUSxa9Unburf0t6PHSbdP/4pGXlFQ6dXzVt6ZuFV9dxwnVv0FGRteQH7s&#10;35Hz78yiXPrxSS1plhgH1nEpHxfvObJKRHFPc90dVDLtONInYoQbD9aPXau3tfGknXxQKaz5Bzl+&#10;gXYB1g/+ONiW7ojtrJVjmoFVGfMTkG/EoF8PGJSgOHm2Q85Jj1lUWA0Id+BPvwvSp3kq8tlMx1F7&#10;dDS1l3bPYalj1uvJyJnFaKFvD+Wi/7Rww01MrIUDDF7so30AXXTiTcRD6xvNDcVqAb/20tjMU062&#10;V82r1+U6+l1oZImn33BxU9b9jN7atkkT0G2kmz3YfvCPAwpBPSjTNux6aklHKcMUmnLUZB9x6IOT&#10;4/TLGkifFmPLOWuhCRlozdFI6fUgwoClE3TvA05cwcPajF/q1Ue6FIilLeb3RQz1PWarKG3bBfLZ&#10;7HBkBiUC8lyG0eQ/A3s7+zh51M7Z+i59vhno8Yf1iIafB84psZEk28lDFxGzVpCyJfVWr7YoSdBW&#10;ZnKEkoylJ9IkMod86qFjkm0yBBj69E6U3tPv5cC9VPE+8kavCQpzcWOgJmNAln6Qei374NHM02gx&#10;O6GHjsZsXKqMQ7uva9qE99e+h53spwDHtIJjkpH0JHKe+pOTUoEjp6L5RQV+sa0hNRUXnv4Lyh/6&#10;Pyhazart2Y1wVRayNzEmktIeLbNs4D0lRmEpSoV8P/2G/I1MS1WXUYpO+hMa38/5mxtBtia+i+cC&#10;Mx3Bcy7SqblFPd2vprJFak7wvXCM+nolho36Mhq3fBOD2z/fgHNNWvmvxc1UOhJkNlGT8ZBh+q4d&#10;iWXMvwZd6ithausoGrKQV/ovgqQIQkwPC1TrD85N1JDJUlqJnSGJjCbhFJR2LbJLv8UReU+VWezc&#10;r62IKDgnFVPK2UklltwU0dzKRszGcJSKQ+0swu3axYVZWtaOD5E4bQk+nbkY+3wX4PjDTzDiV1EQ&#10;LuoY/6WSK/uW4cgJ9VHK+kEb7XMl4+6iJQnMK1HKeuhYtPq9i33FN7M5Kvkgxotmt6FdwUFPB61r&#10;3VJmgps0CHrplMwO2gPQo/dwFQFl7NbzJGOgeh+5jWO2kbRuWbRWoeuLjnIWwkdAPPXerpsGZXa7&#10;NmBteqp97NqJj+jsJhHaDNPN+w1mr50c16k2VCgZgPY3lM8SH8153l/73fUpSEg32FcylynqiXCv&#10;DI3QKz5pDEMvtYpBQzyV7WlzBe0MbX4jg3jKCZllLKSTw/EecjrWOe11J/67+1QDOKkzdLocW7oh&#10;eehe0hXjwEQz79UtnKgXok9HO+lQlmTjuHJk5t7MNtW2i7zoIl+0gasJJBxDb1ZYToIImCOBuBrg&#10;OW03pqeskvXNwDgsgoKCAoRbuBveEz/S0kWmdCtpoHPoV2CQM+f4sjc53A62c5Ee4Wq2GCKtwlE/&#10;XKT8X1NP+rGwHo5rgiD5p6b6BUUt+9d0kmzEJByyD47b65a8BXSlBMlHOtlFW+3iAN086lwX+aY5&#10;xHbKsI0yll4Kj46BsSRPmg1xoix4T+GmGFJy8AT2+s/HGd9gnPUOxueLYtCam02/wDFIn1t2xKby&#10;A23kjX6Ayd3rpKNmlcGExUHbsVGNW3h00m47yZtOtvk5fzMUjK7J1shnOTyBVmco89ZUhjYodrJN&#10;M++54hAzwffCMPKrFRj2Pz+IxT+9H4Wxe9Ygi+WZ/kyklJHLCEUoiVQANgHgZkAGGY8kaRBxM0Nu&#10;zvGiGMWPxNOaL9N3XSbBHXSaZAXBinS6JP7Kvq19aPhBJwfwIW3mvHIEXTI4CucBPNRDUcA4XIK6&#10;UdNYElfDnpYCR9ZFdF68gPbCLDK4TarE/rw/++q+QtcIVh3NRn80FDJQO/ZpFZOitMkUKFBKwPTt&#10;lRaKZtFuaCaIOCHLjwY05iCuAn0XDF4XcOgfYeC7msofKnLqaGgWoiKOF8VTgW6nfFG5g8Sny8pK&#10;lSWbYMDvuiaUzH0H8WBfoaW2Gt+gzXO0LcMCndO87o+8FF6mHxtImAIajCVnXhT95Dc1kO0I6sTD&#10;IA3qKvbptL6LFIMAu4vH+q7rpqEQVkZAg5DM1V4gFAaB3ax/RJPG0cACXmwmTZrGEO6ix1zXDQQa&#10;luekK+YHmQbkZS12F/4cdFCWg3RJMagL5lfrfgXUxhpjCAyOIz5pbDLZ/CDSAPI0WwPWZ/1nkcUe&#10;Biyh8JMyOvFGqMjYeVU5n+bkB06TVjpd2ZKxJwH1n6C2qgGsikT3Ib68rvFNP4LshyHFgIWVRY7Q&#10;/lEHxSvxWDccRJIN9VZLx8Ur6E2+it6kVHRfzaEysofx0IQBZ2n6qK9o0U7YfaqjFFDpAAkq5rQk&#10;yU7pkEtW+5uB0UEiIt0bBAUzIa6HdqRFtdZaOcH/CMctX7Ac/h8fxuJW1sYenz6CC805vGE36olh&#10;Exu2k4k6SoFsBPN7vTeBDnJKGZHKvpYBUDRyMuqZ37agQLS+SgaqzKaDpa2L3l9psp3ZlLZhUpqs&#10;+zYzQrb0O9DAUWrI9nqe06v1YpDe5nTwPyc/aQ5Q67YE2hZfu31U8J6lZKBmzBo5nq61cTz9MKNm&#10;Fu1UA6lMPSGf47SS9f3EQ3OPNYRmgnBXpLUTFFW1tKGR7bSVUSXH0DxRC6856fhaeE07LNt4vo2f&#10;BdqOsoF41vNOEqiUR/hpPC20lev9CfRdP5co0Hfdz2nKUs3zaS5Ku4do3k846roZg3QNvtxfT1rr&#10;2Fegz9Y5LTXQ7sCdZiz10b7eplz4kWcWXm0GT5aIBgc5e+1I7Ob3Ho6lMS1oNDj08nwfxxW/lXVY&#10;9DQRr/oBaCTonjZCB9MG8bCcbayFxtRJyYRHPauv4TjSHU2NqCrQWjxVCQLhqYy1j9mg1h5qDqqC&#10;7cV74dZo7qtfuFPRLP1TxNdaPuHV9yPe+tlVlaeiuUM2QSNW9qoAIfo0nj6LftGoccWPwYxK+iD6&#10;bARNbfwW0FSJbEp9BvtqLPFKuEnPpdcWreJzB79rrs1lcJFDkMOR/ojX0ksz501nqNisjEoZZxtb&#10;NrGHdMZGWUuH5FKYX7G9ZG7plGiUXlr4uPlZPKP98fxg4SFdkI5pmVcrrwkPXZNvEe9KiXcpz4kf&#10;nbRrjV3Dz3qXRTrkov2rXO9RaWtwUFvZlmVLwsPSDV6TLCinDtKr8l7Zre4vemXrFs80taG2/+hv&#10;bgSNP8hrgXAU/+WPGvocRi/zeZfo029j2IeRlhMc9u1yDNu/HP/t+3UIPvwqVh7cimUndiM0OQHR&#10;SQl44GQC5p1NwBIeo479FtiFiOM7EHxqOxadfRsLzm7D4jPbOOY2LD/+NmKO7eC4u7Ds+E4sSd6C&#10;kOS3EHbwFSw/vAnRB7ch4iD7J+1B2BG2Pb4Jccc3Iur4cwhLfglLk9/G0uN7EJ6UiNgjm7Hm0Eas&#10;PfwCP7+BcN2X55cf1vFthB7fwnZbEXNoJ1Z9n4D1B99F/NGdiD61CaEn3kBM0nY8fGAXQs7swpzz&#10;OwzdT3y3mfi9idBTryHu2CtYefQ1hBPvkJPbSdM2rDi6CWsOv4W4w68jLOkNPJC8CYtJQ9gx4n1s&#10;C2nfhOVHNiFGtPC4jOdDT+xAyAnidCyR59/B8qO7EXFiM/mxmWMTR8IyQkTyVkTyHtHsszxpG/Hb&#10;QngFUUmvk55tiDy6A3GH3kb8wbcQf/g18vB1PEBa5p/djtCkdxB1WHzZTtiCSNIdS7rj9ydizf4E&#10;rDq4g+k/+XVgM9bv20ZaSQ9lsDR5NxafTMRSQhjlHZPEPoe2c3zRynZHtmHVkS2EzeTFJn7fjNik&#10;zcSR9zi+FeHJ27CE8gw/spN8fhvRh7cihNeWnNzKMbeSL1sRwXEiOUb8IeH8qsE55Ph2rNu3G49+&#10;nYjVxDH02E6e28b7bsJD+9/A+gNvIubIDtyf/A7mnd5LHaRcj77N85ux+qDkup3t38YKyiL2yJvU&#10;JcqMuhJ2fLORQyR5GM7xFp/cxr7bEEc6VhO/WPJQdC45lUiZcEzqy0riHnvUkm8M77HiiD5z/BMW&#10;hPE+4r8gVGNSH5by/LLkHTeFKPIm/jDHFA+EE2Ws+0QfpV7yfMzhnYg6shvLjtJujlBHeP+Q5DcR&#10;fPI10vEmVjJbWbMvAav37SFvKSfZDHUlNHkz8dqJZbST6KO0BcorjvyNPfwy+fYqdeUNwlZjZ9GU&#10;qfCIIh1RxCGSuESTH7p/HGUdy+NyyjXmiHRmF+WYyDa7OD5tk3YSTr5GE69VByivbxOx9mAiFp/a&#10;hUVnthtdXcN+0of7Tm/BPNp5OHU9nPcK5uel5H0I/cADvB5xOoE82EEesx95KVmF0J4jjlN3SUs0&#10;9SnmGPWL11ceTqCev0tZ7+H9tmM19SqGtET+rL+5EbYbXi+jbgqixG/qX9xh2tkh+hris/DcNvzh&#10;+ycx6qtVGG6c4Df857s4DP8qFr97Lxqjdi/DsHeiMGxPFG5J5PFdwnsDR567OUSybYQF73EswV6N&#10;OQB7eF5gvofyWjiPYRjB7yPYd+Q7yzGcMCwhHMP3hGLknmAeF7NP8EB/3oN4jUgMw627l+LWhCX8&#10;HMLzvJYYieGEWxKXGRiesIzXo3Db7mgDozj+iHfZ7t1w3PpONP45gff6D97r/WiM3B2Of9lJPPaE&#10;8XoIRnLMURrXtI/ALbz3yMRw3JbA+yaEcnziTrx/pEv34/URvC7chvOoc8PeEa3EiXiPSIhmP/LH&#10;9BOI9qHAMUjHcDOWxgnhUfciL3hOsrl1dyjvH8JzxG0vxxB/E6N5P409QDfbj9odgdt2knbBrgj2&#10;C+MxHL/bRTokY4MHeSm5Cvh5eGIERiWwLfkmWgWjDL0WjCJOI0UbeXTLHgtfyfKWBPKVY95CmQ3T&#10;ecMzXRuUg8YRLcRZMuf523ZF4p92ROFWHi2d4P3I19/tEpB24jGMMhq2l/LZK5kTN8pIoDE1htqP&#10;kByoJ8MkNwMDOIiflLPwGEl6biN+I82Y0s8BmikT0SyQfEeIbra5RfgM6rChcQjou5Hpb4NRZkzy&#10;wfQVXj/ppmgcTt7JzsRDoy+i4R3pM3Vf8iZ/bt1FPKnHxrbMGGrD8QdsQfoxQrxICCZIN6Qzuqf0&#10;bhAXCwejS+bexIs6oqN0zTrP9rqPdMPwcEDHOdbI3ZSX0SXxjuMRpJPSEaMLsmPZ+bviL69/QNnR&#10;robt5XcDxJO4WPwWL0SD6OV4Bj9rHF0fSRxulc3yXr+j7t4m/hmcxINfA4tew+sBWemz9G+E9IYg&#10;3G4hXiM+icOtX640MGwEPeHIL+MM6D3i4V/GMkWMoYf8fw8adxB++dpyA//5XCy/C25sL1z/M75D&#10;P//Ubgh8HoMRpHHk1yssenlOPBjaxur3j3y4sc2NMPT6jW1+6fyNMLTdz9E2CEP7DF678fuvwdC2&#10;v7XPjXBj36Hfb4Qb+5jvX/7MuSEweP7G67/0/ZdgsN3PtR16/tfa/Vdg6HiDYw49Dj3/czC0zW9r&#10;Z9nDP5634JfO3wiD7YbCz13/uXMC2dco2tdI2pc+D7Yd2mdo+0EYvPZL8HN9boQb2w5+1nHY5/It&#10;MZa/+yIOoz6Pw21frsT/BW8jFCVNbtgvAAAAAElFTkSuQmCC"/>
  <p:tag name="ISPRING_PRESENTERDATA_0" val="Tmd1eeG7hW4gVGjhu4sgUGjGsOG7o25n|QsOtIHRoxrAgxJFvw6BuLSBUVENNLSBHViBs4bubcCBNR0wgQTE=|cGh1b25nbmd1eWVuMDYwNzE5ODdAZ21haWwuY29t|aHR0cHM6Ly9tbnRoYWNoY2F1QGxvbmdiaWVuLmVkdS52bg==|ezlCOEZCNjAxLThBMkItNDI2Qi05REZDLTk0QzU0OTlENUM0MX0=|TMOgIG3hu5l0IGPDtCBnacOhbyB0cuG6uyAsIHnDqnUgbmdo4buBIG3hur9uIHRy4bq7LCBuaGnh&#10;u4d0IGh1eeG6v3QsIHThuq1uIHTDrG5oIHbhu5tpIGPDtG5nIHZp4buHYw==|SVNQUklOR19QUkVTRU5URVJfUEhPVE9fMA==|MQ==|aHR0cHM6Ly9tbnRoYWNoY2F1QGxvbmdiaWVuLmVkdS52bg==|SVNQUklOR19QUkVTRU5URVJfUEhPVE9fMQ==|MDM2Njk0MzA1MQ=="/>
  <p:tag name="ISPRING_PRESENTER_PHOTO_2" val="jpg|/9j/4AAQSkZJRgABAQEAlgCWAAD/2wBDAAoHBwgHBgoICAgLCgoLDhgQDg0NDh0VFhEYIx8lJCIf&#10;IiEmKzcvJik0KSEiMEExNDk7Pj4+JS5ESUM8SDc9Pjv/2wBDAQoLCw4NDhwQEBw7KCIoOzs7Ozs7&#10;Ozs7Ozs7Ozs7Ozs7Ozs7Ozs7Ozs7Ozs7Ozs7Ozs7Ozs7Ozs7Ozs7Ozs7Ozv/wAARCAHzAfQ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CfQdBm&#10;1+4lhhnSFokDEuCQecdq3P8AhW97/wBBC3/74aj4b/8AITvf+uK/+hV6HWcYpo8LA4GhVoKc1qee&#10;f8K3vf8AoIW//fDUf8K3vf8AoIW//fDV6HRVcqOz+zMN/L+LPPP+Fb3v/QQt/wDvhqP+Fb3v/QQt&#10;/wDvhq9Doo5UH9mYb+X8Weef8K3vf+ghb/8AfDUf8K3vf+ghb/8AfDV6HRRyoP7Mw38v4s88/wCF&#10;b3v/AEELf/vhqP8AhW97/wBBC3/74avQ6KOVB/ZmG/l/Fnnn/Ct73/oIW/8A3w1H/Ct73/oIW/8A&#10;3w1eh0UcqD+zMN/L+LPPP+Fb3v8A0ELf/vhqP+Fb3v8A0ELf/vhq9Doo5UH9mYb+X8Weef8ACt73&#10;/oIW/wD3w1H/AAre9/6CFv8A98NXodFHKg/szDfy/izzz/hW97/0ELf/AL4aj/hW97/0ELf/AL4a&#10;vQ6KOVB/ZmG/l/Fnnn/Ct73/AKCFv/3w1H/Ct73/AKCFv/3w1eh0UcqD+zMN/L+LPPP+Fb3v/QQt&#10;/wDvhqP+Fb3v/QQt/wDvhq9DpM0cqD+zMN/L+LPPf+Fb3v8A0ELf/vhqP+Fb3v8A0ELf/vhq9BLA&#10;VDcXttZxGW6uI4EH8UjhR+tHKhrK8M3ZR/FnCf8ACt73/oIW/wD3w1H/AAri9/6CFv8A98NWzffE&#10;Tw7Z5Vbprph2gQsPzOBWBd/FnqLLSfo08v8AQf41jKpSjuz0aPDE63w0n83b8yb/AIVxe/8AQRt/&#10;++Go/wCFcX3/AEEbf/vhqwLn4l+IZifLa2gH+xFn+ZNZs/jPxJOctq86+0eF/kKxeJpLY9GnwROX&#10;xJL5s7H/AIVvff8AQQt/++GpD8Ob0ddRth9UNcDLrOqTnMupXbk+s7f41Wa4nk+/PK31cmo+tw/l&#10;OqPAtL7U1+P+Z6Kfh7cjrqtoPwNH/Cvrg9NWtD+Brzcsx6sT+NGfc/nS+tx/lNP9RMN/P+D/AMz0&#10;kfDq7PTU7Y/RTTv+FcX3/QQt/wDvhq81Eki9JHH0Y1Omo30WPLvblMf3ZmH9aFi4fykPgSj0n+f+&#10;Z6H/AMK4vf8AoI2//fDUf8K4vf8AoI2//fDVxEPijX4BiPWLsAeshb+daMHxD8SwYBvEmA/56Qqc&#10;/lirWKpPdHPPgdr4bP5s6b/hXF7/ANBG3/74aj/hW97/ANBC3/74as60+K2oR4F1p1vMO5jYof61&#10;vWXxR0WfC3UFzaE9yu9fzHP6VtGtRl1PPrcKVaW9Jv0d/wAmUv8AhW97/wBBC3/74aj/AIVve/8A&#10;QQt/++Grr7DxHo+pAfY9StpWP8O8BvyPNaQatkovY8yeU0IO0oNP5nn3/Ct73/oIW/8A3w1H/Ct7&#10;3/oIW/8A3w1ehZop8qI/szDfy/izz3/hW97/ANBC3/74aj/hW97/ANBC3/74avQ6KOVB/ZmG/l/F&#10;nnn/AAre9/6CFv8A98NR/wAK3vf+ghb/APfDV6HRRyoP7Mw38v4s88/4Vve/9BC3/wC+Go/4Vve/&#10;9BC3/wC+Gr0OijlQf2Zhv5fxZ55/wre9/wCghb/98NR/wre9/wCghb/98NXodFHKg/szDfy/izzz&#10;/hW97/0ELf8A74aj/hW97/0ELf8A74avQ6KOVB/ZmG/l/Fnnn/Ct73/oIW//AHw1H/Ct73/oIW//&#10;AHw1eh0UcqD+zMN/L+LPPP8AhW97/wBBC3/74aj/AIVve/8AQQt/++Gr0OijlQf2Zhv5fxZ55/wr&#10;e9/6CFv/AN8NR/wre9/6CFv/AN8NXodFHKg/szDfy/izzz/hW97/ANBC3/74aj/hW97/ANBC3/74&#10;avQ6KOVB/ZmG/l/Fnnn/AAre+/6CFv8A98NTJ/h7eQQSTNfwERoWICNzgZr0aq2o/wDIOuv+uL/y&#10;NHKhSy3DJN8v4s8TJzzRSDoPpRWJ8odn8N/+Qne/9cV/9Cr0OvPPhv8A8hO9/wCuK/8AoVeh1tDY&#10;+syz/do/P8woooqj0QooooAKKKKACiiigAooooAKKKKACiiigAopKTNADqTNZereIdL0OLdf3aRt&#10;jKxg7nb6KOa4LWfijdzlotIthbx9BNN8zn6DoP1rKpWhDdnfhMtxOLf7qOnfZHpV3e21lCZrq4jg&#10;jHVpGCiuS1P4m6PaFks0lvnHdBtT8z/hXlt7f3eozme9uZbiQ/xSNnH09KgVWdgqgsx7AZNcM8ZJ&#10;/Cj6jDcNUoLmxEr+S0X9fcdXqfxH12+ylu0VjGf+eK5b/vo/0rmLi5uLyUy3U8k8h6tIxY/rVyDQ&#10;72bG5BCvq5/pWlB4dt0wZpXkPoPlFedVxa+1I9imsDhFalFX8v8AM5yp4rK6n/1dvI3vtrrIbK1t&#10;/wDVW8an1xzU+fyrjljV9lClmD+zE5iPQL5/vCOMf7Tf4VZTw03/AC0uh9FX/Gt9VZzhVZvYDNWI&#10;9NvZfuWsuPdcfzrnljZ+SOWeYVFvJI59fDlqPvTSt+QqZdAsB1Rz9Xrok0LUG6xKv+84qUeHbw9X&#10;iH4k1g8c+szllmK61Dm10TTx/wAsM/VjR/Y2n/8APv8A+PGun/4Rq4/5+I/yNL/wjVx/z8R/kay+&#10;vf3zP+0Yf8/H+Jyp0LTz/wAsmH0c1G3h6yI4Mq/Rs11p8NXOOJ4j+dRt4evh90xN9Gqljv75SzGP&#10;Socg/hqIj93cuP8AeUGq8nhy4H+rmjf65Fdi+i6gn/Lvu/3WBqtJaXMX+st5V9yprojjZ90zohmM&#10;uk7nGS6Rfw9bcsPVDmqjo8Zw6Mh/2hiu4zg47+lI6JINrqrD0YZrojjX9pHZHMJ/aVzhu9a2m+KN&#10;b0nAtNRlCD/lnId6/ka1Z9FsZ84i8s+qHH6VnXHhyRQTbzh/9lxg/nXVTxkL6OxrKvha65asfvVz&#10;qdM+KsqkLqmnhx3ktjg/98n/ABrsdJ8WaLrOFtb5PNP/ACyl+R/yPX8K8TuLG6tf9dCyj1xkfnVc&#10;V6VPGT66o82vw/g665qL5X5ao+jc0ua8R0fxtrmjbUS5NzAP+WNx8w/A9RXeaL8SdJvysV8GsJjx&#10;lzmM/wDAu3413U8TTnpsz5nF5Ji8NrbmXdf5bnZ0VHHMkqCSN1dGGVZTkH8afmug8YWiiigAoooo&#10;AKKKKACiiigAooooAKKKKACiiigAqtqP/IOuv+uL/wAjVmq2o/8AIOuv+uL/AMjQTL4WeJDoPpRQ&#10;Og+lFc58Idn8N/8AkJ3v/XFf/Qq9Drzz4b/8hO9/64r/AOhV6HW0Nj6zLP8Ado/P8woooqj0Qooo&#10;oAKKKKACiiigAooooAKKKKAEozTHlWNWZmCqoySTgAe9cF4k+JUNvvtdECzy9GuWHyL/ALo/i/l9&#10;aidSMFeTOrC4Stip8lJX/Q7DVta0/Rbf7Rf3Kwr/AAg8s3sB1Neca98S769LQ6ShsoenmnBkb+i1&#10;x95e3WoXLXN5cPPM3V3OT/8AWp1pp1xet+6T5c8u3AFeZWxja00R9ng8iw+GXtMQ+Z/h/wAEgllk&#10;mlaWWRpJGOWd2yT9SantdOurz/UxEr/ebgfnW/Z6HbW2Gl/fSf7Q4H4VpdBjgD0FePUxi+zqejUx&#10;yiuWkjGtvDsSANcymQ/3V4FasNvDbLthiWMewq9aabdXvMUeF/vtwK2rXw5bx4a4czN6Dha8utjP&#10;55fI8bEY9X9+V32OdSNpWCopdvRRmr9voV9NgsixL/tnn8q6eKCGBdsUaxj0UYp5YKCTgAdzXnSx&#10;jfwI8upmE38KsYsPhqFf9dO7+yjAq/FpFhDgrbISO7fN/Om3Gr2UBIaYMw7JzWfL4kAz5NsT7u3+&#10;FRbE1P6seHic7oU9KlX5L/gG4qIgwihR6AYp1crJr19J911jH+ytVJL67l+/cyN/wKqWDm/iZ4lX&#10;ibDR+CLf4HaM6r95gPqajN5bL1njH/AxXEksxyxJ+ppMCtFgY9WcUuKJfZpfj/wDtDqFmOt1F/33&#10;R/aVkf8Al6i/76rjMUmKf1KHcy/1orf8+1+J2ovbVulxF/32KkWaJ/uyI30YVw2KUce1L6lHoy48&#10;UT+1SX3/APAO760lcQk0qfcldfo5qxHq9/H0uWI/2uah4KS2Z1w4moP44Nfc/wDI6uW1t5wRLDG/&#10;+8tUZtAsZc7VaI/7DcfkazYvEdynEkUcg9sg1eh8RWr4EkbxH16ip9liKfws9bD59hJv3anK/PT/&#10;AIBUn8NTLzBMr+zjBrMuLG6tT++hZR/exkfnXXwXlvcj9zMj+wPNS9QaaxdSLtNH0FHMZNXupI4S&#10;qNzo9ncksY/Lc/xJx/8AWrvLrR7K6yzReWx/ij4rHuvD1zCC0DCdfTo1dtHGxv7rsz06OYQb35Wc&#10;JdaBcw5aBhMvp0b8qy3RkYq6lWHUEYNd06NGxR1KsOqsMGoLm0t7pds8St6HuPxr1aeMe00e3Sx8&#10;l8WqOf0bxJquhSA2N0wjzloX+aNvw/wr0nw/8RNN1Upb3wFhck4G4/u2Ps3b6GvOr3w/LHl7VvNX&#10;+4fvD/GshlKsVYEEdQRXrUMW0vdd0RictweYLmWku63+fc+iw2QKdXifh7xtqmgFYtxurMdYJW+7&#10;/unt/KvVdC8Tab4gtzJZTfvFH7yF+HT8O49xXq0q8Km258ZjsqxGDd5K8e6/XsbFFNBzTq3PLCii&#10;igAooooAKKKKACiiigAooooAKraj/wAg66/64v8AyNWaraj/AMg66/64v/I0Ey+FniQ6D6UUDoPp&#10;RXOfCHZ/Df8A5Cd7/wBcV/8AQq9Drzz4b/8AITvf+uK/+hV6HW0Nj6zLP92j8/zCiiiqPRCiiigA&#10;ooooAKKKKACiimk+9ACms3WddsdCtDc30wReiIOWc+gHeszxV4ys/DsRiXFxfMMpCDwvu3oP1NeQ&#10;6nql5rF613fTtLK3r0UegHYVy1sRGnotz3csyapjP3k9Ifn6f5mv4m8Z6h4idosm2sgflgU/e92P&#10;f6dK59I3kcIilmPQAVYstPnv5NsYwo+856CumstPgsExGuXP3nPU14eIxSTvJ3Z9nzUMFT9lRX9e&#10;ZnWGgKuJLz5m7Rg8D61tKqooVQFA6ADFSwwS3MgjhjLsewroLDQIocSXWJX/ALv8I/xrw8Rius38&#10;jxsVjUneo7vsYtnp11ekeUmE/vtwP/r1v2WhWtvhpf37ju3QfQVpAKBtAAA7Cs+81m1tCVDebIP4&#10;U7fU15kq9Ws7QR87jMzUIc1SXLE0cAdOKqXOqWlrkSTAt/dXk1zt1rF3dZXf5aH+FOP1qgBz71pD&#10;BdZs+LxfEsV7uHjfzf8Akbdz4jlbi2jCD+8/JrKnu7i5OZpnf2J4/Ksq/wBd03Tci4ul3j/lmnzN&#10;+Qrnr3x05ytjaqo/vzHJ/IV9Vl3DGPxaToUrLu9F+P6HjzeY4/4m7fcjsRz2qrc6nYWeftF5DGR2&#10;Lc/lXnN5rmp3x/f3khX+6h2j8hWfzmvt8H4ft2eKrfKK/V/5G9LJV/y8l9x6BceM9Jh/1QmnP+ym&#10;B+tZ03jtv+XewUe8kmf5VyaRSP8AdRj+FSizmPUAfU19HQ4Oyaj8UHJ+bf6WPSpZPQW0G/vNmTxt&#10;qzn5BBGPaPP8zVV/FWtP/wAvzL/uoo/pVMWDd5FH4U4WC95D+Ar1qeT5XS+GhH/wFfqd0MrS2pL7&#10;kSN4h1huuoz/AINik/t7V/8AoJXH/fdJ9hj/AL7flR9hj/vt+VdSweBt/Cj/AOAr/I2/s2X8i/Ak&#10;XxHrK9NRm/Eg1PH4t1pCM3Yf/ejU/wBKpmxj7SMPqKabD0lH4isp5dl1Re9Rj/4Cv8iJZZfemvuR&#10;sw+ONSU/vYbeUf7pX+Rq/B47hOPtFg6+pjcH+dcqbGQdGU/jUbW0y/8ALMn6c15tfhjJq+9JL0bX&#10;5HHUyii/ip2PQbfxXo1xgG5aEntKhH69K1YJ4blQ0EySr6owNeSEMOoI+tOikkhffE7RsO6HBrwc&#10;VwBhJq+HquPrqv0Z5tTJaT+CTX4nruSDkEg+oq7b6ve22AJd6/3X5ry6z8WaraYDTC4QfwzDJ/Pr&#10;XQWHjawnwt3G9s5/i+8v+NfGZhwbmWGTagqkfLX8N/uOL6ljsLLmoy+5/oej23iKCTC3CGI+o5Fa&#10;kU0cyb43Dr6qc1wkFxDcxCS3lSVD/EjZFTwzzW7b4ZGRvY18TWwHLJxtyvsz0MLxFXpPkxEb/g/6&#10;+47K5tLe8j2zRK49e4/GsO98PSJl7RvMX+43X8PWn2fiLot2n/A0H8xW1DPHcIHikV19Qa5L1sPv&#10;sfY4DNqdZXoT+X/AOKdGjYo6srDqGGCKp3mnW98v7xcOBw69R/jXfXdjb3ybZowTjhhwR+Nc7f6L&#10;cWYLp+9i9QOR9RXdQxak9HZn0uHx0ZPszgL/AEu4sTuYb4s8SKOPx9Kr21zPZ3CXFtM8MyHKuhwR&#10;XaEBlKsAQeoPOaxNR0HOZrMYPeL/AA/wr26OLUnaWjPoaOLjNclZf15naeFviLDfbLLWCtvcn5Vn&#10;HEch9/7p/Su7U5Ga+cyCCVYEEcEEV2PhLx5Po+yx1Jnnseiv1eH/ABX2/KvdoYr7M/vPAzPILJ1c&#10;L93+X+R67RUFrd295bx3FtMksMgyjocgips16B8g007MWiiigQUUUUAFFFFABRRRQAVW1H/kHXX/&#10;AFxf+RqzVbUf+Qddf9cX/kaCZfCzxIdB9KKB0H0ornPhDs/hv/yE73/riv8A6FXodeefDf8A5Cd7&#10;/wBcV/8AQq9DraGx9Zln+7R+f5hRRRVHohRRRQAUUUUAFJS00mgALYri/GXjmPRw+n6cyyX5GGbq&#10;sH+Le1Q+N/HH9mh9L0uQG8IxLMvSEeg/2v5V5azF2LMSzMckk5JNcWIxPL7sdz6nJ8l9taviF7vR&#10;d/Xy/MdNNJcTPNNI0ksh3O7nJY+pNaOmaM91iafKQdvV/wDAVZ0nRelxdr7rGf5n/Ct0DtjnoK+e&#10;r4q3ux37n0uIxaivZ0tv62GRRRwxCONAiL0UcVp6dpE18Q7fuof7xHJ+lXdM0L7s96ue6xH+v+Fb&#10;3CgYGAK+fr4uztHVnzGJx1rxp/eQ21pDZx+XCoUdz3P1NJd38Fkm6Z8Z6KOp/Cs7UdcSHMVriSTo&#10;X7L/AI1z8ksk0hkkcux6k1jTw0qj5qh8LmWfQoNwpe9Lv0X+ZevtYuLslUJii/ug8n6ms89CegHU&#10;1m6tr1lpC4mbzJiPliTr+PoK4fVvEV/qhKvJ5UPaGM4H4+tfd5Lwpi8wSklyU+76+i6/kfMxw+Lz&#10;CXtKz07v9EdbqXi3T7DdHCftUw7Rn5Qfdv8ACuT1HxPqeoEq03kxH/lnFwPxPU1lKGYgAZJ7CrMd&#10;ix5kO0eg5NfquW8NZblyTUeaXeWr+S2R7+EyunD+HG77v+tCr1981NHaTSfw7R/tVeSKOL7i49z1&#10;p/evfdR29096ngOs2Vkso1PzsWPtxUyRxp91APwqUROx6Y+tSCEfxN+VZOfdnoU8LCPwxIc5pPpV&#10;nYg6KPxpRx0qebsdSosriNj/AAn8qUQv6Y+pqc5NFLmZfsUQ+S2f4fzpfIb1X86k3D1H50bl9RRz&#10;MfsokXkvjt+dIYXH8OfpU+R6j86KOZi9jErFGHUEfhSDrVrJoIB6gH8KfMyXRfRlZgGGGAI96he1&#10;hf8Ah2n/AGTVwxRn1FNMB7EGmpIwnh1L4o3M57FsfIwI9DxVd4pIz8yla1ipXggg+9NPQggEelbR&#10;qSPPqYCD+HQoW15cWUvm20zwv6ocV02meN5FxHqUW9f+esYwfxHesKSziflfkP6VUlt5IeSuV/vD&#10;pXnY/KsBmUeXEQTffZ/eeRi8uU1+9jfzPUrS+tdQh860nWVe+DyPqO1Xbe4mtX8yGQo3fHQ/WvIL&#10;e7ntJhNbyvFIOjKcV1+k+NEfbDqihG6CdBx+I7fhX5lnHBOIwydTC/vI9vtf8H8/I+Zr5XVoP2mH&#10;d/zPTrDXopsR3IEUnTd/Cf8ACtfIbHoRXBpIksayRsrowyrKcgitGw1aeyIU/vIv7pPT6V+aV8FZ&#10;vl0fY9LL+IJRfs8Uvn/mauo6FHcZltsRS+nRW/wrnZYpIJDHKhR16g12VpeQXkXmQvkdx3H1pl/p&#10;8F/HtkGGH3XHVaxpYiVN8tQ+/wAJj/dWt4vqefajpUN8C4wk2OHx1+tczcW01rMYplKsP1+ld9e2&#10;E1hLslGQfuuOhrOvbKG+g8uUYI+6w6rXvYfFWSTd0fUYTGcqWt4md4U8W3Xhu62NumsZD+9hz0/2&#10;l9D/ADr2HTdTtNUskvLKZZoXHBXsfQjsfavBbyymsZjHKP8AdYdGFX/DniO88OX4ngJeFyPOgJ4k&#10;H9D6GvoMPiuVWeqMM0yeGLj7fD/F+D/4P9M93BzS1Q0rVbXV9PjvbOTfFIPxU9wR2Iq8K9ZO58JK&#10;MotxkrNC0UUUEhRRRQAUUUUAFVtR/wCQddf9cX/kas1W1H/kHXX/AFxf+RoJl8LPEh0H0ooHQfSi&#10;uc+EOz+G/wDyE73/AK4r/wChV6HXnnw3/wCQne/9cV/9Cr0OtobH1mWf7tH5/mFFFFUeiFFFFABR&#10;RSE8UAITXF+OfGI0aJtO0+QG/kX5nHPkKe/+8e351o+MPFUXh3Tv3RVr2YEQxnt/tH2H614xNNLc&#10;zvPPI0ksjFndjksT3rjxNfkXLHc+kyTKvrMvb1V7i28/+ANJLMSSWJOSTySa6DSNHEYW5uVy/VEP&#10;8Pufeo9F0r7t3cL7xqf5mt5VZ3CqCzE4AHU183icRb3Is+oxeK/5dw0S3BQWYKoJJOABXSaTowts&#10;XFwAZv4V7J/9en6TpC2SiWUBrg/knsKv3FxHbQtLK+1RXztfEOT5KZ8ljMammk7RW7HvIkUZeRgq&#10;qMkntXNanrL3WYrclIe56Fv/AK1QajqcuoSYOUhB+VP6msu8vbfT7Zri6kEca9+5PoB3NdODwUpT&#10;UUryeyR+b5nnU8TL2GF+Hv1f/AJmYKpZiFVRkknAFclrfjAAtbaW3PRrjH/oP+NZGueJLnVmMSZh&#10;tR0jB5b3b/CsdInlbagyf5V+yZBwbToJYjHq8ukei9e78thYHKlC06qu+wO7SuzuxZmOWZjkmpob&#10;Rnwznav6mrMNqkXJwz+vpU2N3Tk1+gc9lyx0R9dQwXWp9w1I0iGEGPfuaeqljgDJqRYe7H8Kk4Aw&#10;Bge1YOR7FOhZWWiIxD/eP4CpAAv3QB71LbWtxeziC1gknlbokaljXZaP8L9UvNsmpTJYxn+AYeQ/&#10;0FcWIxlGgv3kv69DSUqVJe8ziD6nFX9P0HVtU/48dPnnH94JhfzPFew6V4F0DSdrpZi4lH/LW4+c&#10;/l0H5VU8a6pDZ2ken5uY3lXestu20RAHqQOo9q8DE8QqKfso/eYwxTq1FCmtzj7H4W61cYN3PbWi&#10;9xkyN+nH610Fp8J9Mjwbu+ubg9wgCD+prr9KknbTLd7p43lMYLPEcq3uPrVtJkkBKMrAHB2nODXl&#10;VM2xdT7VvQ4J4qs21f7jnbf4f+GbcD/iWiUjvLIzZ/WtGHw1olvxFpFmo/64qf50867YDVxpIlLX&#10;ZGSgU4Axnk9OlXpHKxswXcQMgevtXDLEVZ/FNv5mM5VdOZvUgXTbBBhbG2X6RKP6U46fZn/lzg/7&#10;9r/hWZ4f8SReIBceXbvbvbsAyOwJOfp9MVFoXij+29QubQWTQG2B3M0gOTnGOlZe021LdCsua6+H&#10;f5mlJouly58zTbRvrCv+FUJ/Bfhu4+/o9sD6opX+VN13xdp+hSrbyq887DJjjx8o9yavaNrdprlp&#10;9otSRtO10YYZD71Ua84u0ZNP1B0q8Kaq2ai+pz938MfD0+fJW4tj/wBM5cj8jmsO9+EkwybDVVb0&#10;WePH6j/CvQJdXsIdQTT5bpEuXAKRNwWz6flVvcM4rtp5ni6e0389fzGsRXh1PENQ8CeI9Pyzae06&#10;D+O3YP8Ap1/SsCRHikMcqNG46qwwR+FfR+KqX+kafqkfl31nDcL/ANNEBI+h6ivUo5/UjpVjf00O&#10;mGYSXxI+efY01okP+ya9X1f4V6fPuk0u5ktH7RyfOh/qP1rg9Z8JazoeWu7RmhH/AC2i+dPz7fjX&#10;uYbM8NX0jKz7PQ64VqNXTqYDRMvTkeoplWc96ayK3sfUV6ikVKj2KEtpG+SnyN6dqpSRPGcOuP61&#10;rvGynpx60xlV1KuAR71tGo0eXXwcZax0ZFpOu3mkSfuX3RE5aF/un/A132k63Z6xFugbbKB88Lfe&#10;X/EV5zPaMmWT5k/UVDDNJbyrLDI0ciHKspwRXz2dcNYTNYupH3anddfXv+Z8xjsshVfvK0u57BBP&#10;LbSiWFyjD9frXT6bqkV8u1sJKByvr7ivMtA8Ux6gFtr5liuuit0WT/A10as0bhlYqynII7V+IZtl&#10;FbB1XRxEbS6Po/TyPGwuMxOV1eSese3T1R2tzbRXUJhmXch/T3FcpqOmy6fLg5eJj8r/AND71taV&#10;q4ugIZsCYdD2f/69aUsUdxE0cqBkbgg14EJzw8uWWx+jZdmMJwVSk7xf9fecFdWsV5CYplyp79wf&#10;UVyd9ZSWNwYpOR1VuzCu/wBT0x7CXK5aFj8rensayruzivYDFKPdT3U+1e7hsSo9fdZ9hg8Wo+8t&#10;YsyfCvie48N6hv8AmktJSBPEO4/vD3Fe02N7b39nHdWsqywyruR1PUV8/wB3ay2dw0Mo5HQ9iPWu&#10;j8E+LX8P3n2a6YnT52+f/pk394f1r6TC4jl917GOc5WsTD6zQ+Lr5r/M9lzS1HHIsiK6MGVhkEHg&#10;in16p8ILRRRQAUUUUAFVtR/5B11/1xf+RqzVbUf+Qddf9cX/AJGgmXws8SHQfSigdB9KK5z4Q7P4&#10;b/8AITvf+uK/+hV6HXnnw3/5Cd7/ANcV/wDQq9DraGx9Zln+7R+f5hRRRVHohRRRQAVna1rFtoum&#10;S310fkjHCg8u3ZR7mrzMFBYkADqT2rxjxv4mbX9VMUDH7FbMViHZz3f/AA9qxr1VTjfqenlmAlja&#10;6h9lb/15mPq+q3OtalLfXbZkkPAHRB2Uewqxo2mfapPPmX9yh4B/jP8AhVTT7J765EQyFHLt6Cuu&#10;ijSGJY412oowAK+axWIcVbqz73EVI0Kao0tP0Q72H04rpdG0r7KouJ1/fMOFP8A/xqroWmbyt5Ou&#10;VH+rU/zrfldIY2kkbCqMkntXzWJru/s4nyONxS1hF6LdkdxcR2sLSyttUVyl/qEt/NubiMH5E9P/&#10;AK9O1PUHv58/diU/Iv8AU+9ZGpalb6VaNcXB46Ko6ufQV1YHA1JzUIK83sj8vzXM542p9XofD+f/&#10;AABNT1O20m0NxcNyeEQHlz6CvOtV1W61a5864bgfcjX7qD2pup6ncapeNcXDc9FUdEHoKjt7bzTu&#10;bhB+tfvXD3DlHKqSq1dar3fbyX+Z6GXZaqPnNjIYGmPovcmtCONYl2qMDv70oAUBVGAO1SpFn5m6&#10;fzr6SU77n1uHwqp+bGpGXPoPWplVU6dfWl7YFbXh3wtqXiSfFrH5dupxJcOPkX6ep9hXJWrwpRc6&#10;jsj0lGFNc0jHjjeWVYo0Z3c4VFGST7Cu78PfDG6ugtxrUjWsR5Fuh/eH6nov867jw94R0vw9EDbR&#10;eZckfPcScufp6D2FbuK+Txud1Knu0NF36/8AAPPrY2T0p6Io6Zo+n6PbiDT7WOBO+0ct9T1NXelM&#10;nMiwuYQrSYOwMcAntmuT0TxjNNqc2ma1HHbXHmFUK8KD/dP9D3r52c/evJ6s5adGpWjKUdbb9zo4&#10;9VsptQewiuEe4jXc6Kc7RnHPv7VkeMLhtM04anbQwNcqRD5kqbtqN1A/HFcu+o/2J8Q7mdjiJ59k&#10;v+6wHP4cGur8ax+d4UvGHOwK4/BhWXPzRl5Hb9WVCvSvrGVn9+6JfDuox694fjklVSxUxToBgZ6H&#10;jtkc/jXI+FtT/sHxHcaXM222lmMfzH7rg4U/j0/KpfB92dJ1xbF2IttShSSEn+9jj+o/AVT8SaW0&#10;/ja4tYjte5Akj92K5x+JBFZuTcYyW53UsPTjVq0ZfBJXX9eX6D9P1Hd8Rzck/LLcvF+GNo/kK9Nx&#10;ivHI7eSwt7DVW3Bmu2Bz1Gwj/wCvXsSsHVWHIIyKug207nNm0IpwcNrW+48x8Nah/ZvjWWNjiO5m&#10;eFvqWO39f51qeDCI/FGt5OAu4n8HNc5dWby3+szx5EllMZRj08zB/nn8K1fB1w9zqmsTdHmtXfHu&#10;Tn+tYwbUkvM9LFUlKlOa6xin+DX4Mt+EreHxBqes3l9EsyzYQbhnaCT09OAKi8Db7DxRf6czEgKy&#10;n3KNwfyJqx8MpVCX8OfmyjY9sEUzwwBL481W5z+7i80k/Vsf0NVHaLOetdSxFN/Coq34WIdbvlb4&#10;kWjDGIJIoiffv/6FVnW2k1H4hWllBNJGI1VZDG5U45Y9PauVlmkudTfVj9w3oOfcnI/QV1XhIf2p&#10;4y1TVTkou4If944H6ClGXM7d2a16Ko01P+WFvm7f5na3NzHZ20lxM2yOJS7E9gK5Ww+I2nznbeW8&#10;ttk8OPnXHv3FdVdxW8ts4ukV4QNzBxkYHPNeb6Do8XirUtTuJh5UOD5ZjGAjMfl49gOlb1JSTSie&#10;VgqWHnTnKsnZW1R6PaXsF9bLc20qyxP911PBqYqrKQeQRyDXAeJria3vdL8P6NI8cluFAaNsEMeB&#10;n8Mk/WtaTxTPp+vwaH5Jv22IjyoQHMh6nHTGOaftFezMngpuKlDW6bt1suozXvh3pGrBprVfsNyf&#10;4oh8jH3X/DFeZa74Y1Xw9Ltvbc+UThZ4+Y2/HsfY170OaZNBFcQtDNGskbjDI4yCPcV7ODzWvhnZ&#10;vmj2f+ZFHF1Kej1R8457VG8Pdfyr0zxR8Mx895oIx3a0Y/8AoB/oa85kjkhkaOWNo5EOGRxgg+hF&#10;fYYTHUsTHmpvXqup6kJ068boqcg+9Vp7QPlo+G9PWtB0D+x9agZSrYPFejGWuhzV8OpLlkZJBU45&#10;BFdf4b8UnKWOpSZ/hjmb+Tf41gzwLOM9HHQ+tZzKVYqwwR1BrkzLLMNmmHdGuvR9U+6PmcdgIyj7&#10;OotOjPXwSCCDgjoQa6LSNV+1KLedsTAfK39//wCvXlnhfxJtKadfyfKeIZWPT/ZJ/ka7EFkYMpIZ&#10;TkEdq/BM7yStl9d0K69H0a/rc+Xo1q+U4nvF/iv8ztpoY54WilUMjDBFcjqFhJYXBQ/NGeUf1FdB&#10;pOprexbJCBMg5H94eoq1eWkV7btDIODyD3U+tfM0qksPPklsfpWXY+EoqrTd4s4DUbCO/t9hwsi8&#10;o3of8K5KWN4ZGjkUqynBBrvbm2ktJ2glGGU/mPWsTW9O+0RfaYl/exj5gP4l/wAa+iwte3uvY+1w&#10;WJUXyt+6zoPh14r2ldCvpOD/AMejsf8Axz/D8q9JByK+c0do3V0Yq6kMrA4IPYivafBniUeIdJBl&#10;YC8t8JOvr6MPY/zr6bC1uZcj3PAz7LPYy+sU17r38n/wTpaKQUtdx8uFFFFABVbUf+Qddf8AXF/5&#10;GrNVtR/5B11/1xf+RoJl8LPEh0H0ooHQfSiuc+EOz+G//ITvf+uK/wDoVeh1558N/wDkJ3v/AFxX&#10;/wBCr0OtobH1mWf7tH5/mFFFFUeiFIaKp6pqMGl6fPfXLbYoULH39APc0XsOMXJpLdnJ/EfxIdPs&#10;BpVtJi4u1/eEHlI/8T0+ma8qVWZgqjJJwAKtapqM+ralPf3JzJM24j+6OwHsBWj4fsdzG8kHA4jz&#10;69zXg4vEJ3m9j9JwWGjl2Es/ie/r/wAA09NsRYWoj4Mjcuff0rZ0rTzf3HzZEScufX2qpDE88ywx&#10;jLscAV2NlaJZWqQpzjqfU+tfK4vEOKb6s8PHYlwW/vMnACqFUYAGABXN63qRuJDbRN+6Q/MR/Ef8&#10;Kv61qJtYfIjb97IOSOwrmSyqpZmCqoySewrnweHbfO93sfmWf5k/91pPXr/kQ3l3BY2r3Nw2yNBy&#10;e59h715vrOrXGsXhnl+VF4jjB4Qf41a8Sa42rXmyIkWsRxGP7x/vGsq3gMz+ijqa/e+FuHo5dR+s&#10;11+9l/5Ku3r3+4zyzL/ZJNr33+A63tzM2W4UdTV8AABVGAOgoACgKowB0qWOP+JvwHrX1k531Z9p&#10;hsMqat1Fjj6Mw+gqX1NJnNek+CPAIAj1XWosnhoLVh09Gcf0/OvOxmMp4Wnzz36Lud85woRuzM8I&#10;fD+bVwl/qqtDZHlIujzD+i/qa9WtbaC0gS3t4lhijXCIgwAKlAArO1u6vrfSpZ9LhSedRwpPbuQO&#10;5HpXwmMxtXFT5pvToux486k680n/AMAuXEy28EkzHCxoWP0AzXGab4l8SapcHUILJX0yOTbJEgBf&#10;Ht3JHXitDw3rQ8R6LNZ3Eg+2rGUlzxuBBAasvwBfG0ubvRLn5JA5ZAf7w4YfoDXmuXM42ejO2nh/&#10;ZU6vPFOUbb9u6/zO5jcSRq68hhkGvPfiHpX2e+i1ONcR3A2SYHRx0P4j+VdLN4ss4fEUejmNwzNt&#10;eVxtVWxwB659ava9pq6xo9xZEDey5jJ7OORVzSnFpGWFnPB14VJKyf5M8u/s+91C9njuCz3ItvOR&#10;jz5qqBjB75Wuv0/Uf7b+H15C53T28DRv6nAyp/IfpTPAlzDdRGzuox9r04sIi33gjcMv0BqpBYX+&#10;keJ9SsLGzlntbqFgQo+VQwJUknjg5H0rCK5Umup6uIq+1nKlKycLNdtP81Y5tLbU30yPVlZmt7WQ&#10;RxtvyYznIwOwzW7rmppcahoWvxkDeoEn+yyt8w/U1t+H/Ct5a6FfaZqUsXl3YBURncUOME+nYVds&#10;/BOj2sAilie7AO4ee5IBPUgDinGlKxNbMKHtG3ra6VusWv8AMoeP7SH/AIRxJIUVQtyGG0dd2cn8&#10;c5re8PXf23QbKY5DGJVbIwcjg/yq8sKKixhF2KAFXHAx0qQLjtW6jaXMeJKvzUVSts27+pw2gadd&#10;HxPq/wBqsZktbxZVDuhCkFv8Kj8HaJqOleIblbqzlWAxPGJSPlbDDH5iu+xRipVJJp9jolj6koyj&#10;bSSS+48vNrrHhHxFJJZWsk0TkiPCFlkQnIBx0IrXtLGXw34R1G+vfkvbxTlc8qW4UfXkk13G38KR&#10;o1ddrKrKeoIzQqSWzKqZhKokpRXS772PLWsRH8Oo7kcs99vz7YKium+HVr5OiTXBHNxMcfReP55r&#10;oLzSLK9sWsZrdPs7HdsT5QDnOeKfpun2+l2UdnbKRFHnaGOTyc9aUaVpJ+RdfMPa0JU+rlf5GR43&#10;1H7D4cmVWxJcnyV+h6/pmoPCsMWh+EPttwNvmK1xJn0/hH5AfnVLxnpWq6tqVnHFas9khALowJBY&#10;jcSO2BTPHmoiO2t9CtDl32l0XrtHCr+J/lSk2pOT6bF0aaqUadCL+J3l5JHN6X4gW08Qy6xeW5uJ&#10;JNzABsbSeh/AcV0PgOykvb+8126+Z3ZlQnux5Y/yFZ/iW2jsbLS/DttEr3Yw8rhRu3N2z7kn8hW/&#10;qWq23g7QbfT7fbJdiPCJ793Ptn86zgrO8novzO7FTVWmlRj709F/hX5E/izxQui2/wBntmDX0o+U&#10;dfKH94/0FaPhq9vdQ0SC61BVWaUZG0Y3L2JHYnrXnUemSaprdrZSTi4uroia7lBztB52g+w/U47V&#10;3Ou+JrHw5CsCp5txt+SBTjaOxJ7CtIzd3JvQ4cRhYRhCjSXNN6t/10OgOK5vxX4MsvEkRlGLe+UY&#10;ScD73sw7j9RWKPGfiC2EV9faYi2ErADCFSfoSf6c13ccgkjV1zhgCMjBrpoV5Qnz03Zo4alGrhmp&#10;P8Hc+fdV0q90W+azv4TFKvI7qw9VPcVTKhxhh9DXvuvaBY+ILE2t5H05jlH3o29Qf6d68W1/QLzw&#10;7qJtLtcqeYpR92RfUf1Havt8uzSOKXJPSf5+h6WHxEay5ZbmGylTiobiATLkcOOnvV4qGGD/APqq&#10;uylGwa9yMjOvQUlyy2MgqVJBHI6iu38KeIftaLp14/75R+6c/wAY9D7iuWurfzF3qPnHX3qkjtG6&#10;ujFWU5Ug8g+tcWbZVRzbCujU36Ps/wCtz5XH4FTi6c/kz2CKWSCVZY22spyDXXadex31uJF4YcOv&#10;oa838O62usWeJCBdRDEg/vf7QroLC9exuRKuSp4dfUV/POaZbVw9aWHqq04/19zPn8txtTLcQ6VX&#10;4Xv/AJnRaxpwvrfdGB5yD5ff2rk+QeRgjt6V3MMqTxLJGcqwyDXP6/p/lSfbIl+Vzhx6H1/GvMwt&#10;Vp+zkfqeAxK0g3o9jz/WtP8Ask/nRj9zKeP9k+lL4e1ubw/rEV9FkoPlmT++h6j+o966C6t0urd4&#10;ZOjjg+h9a4+eF7ed4ZBhkODX1GEruSv1R9fQlHE0XRqa9PkfQdrdQ3lrHcW8geKVQyMO4NT15t8M&#10;vEH39DuH6Zktsn/vpf6j8a9JB4FfS05qcVJH53jcLLCV5UpdNvNC0UUVocYVW1H/AJB11/1xf+Rq&#10;zVbUf+Qddf8AXF/5GgmXws8SHQfSigdB9KK5z4Q7P4b/APITvf8Ariv/AKFXodeefDf/AJCd7/1x&#10;X/0KvQ62hsfWZZ/u0fn+YUUUVR6IhNeYfE/XvPuo9Fgf5IcST47t/CPwHP416BrWpw6PpVxqExys&#10;KEhc/ePYfia8FubiW8upbmdt0szl3PqTXFi6nLHlXU+l4ewXtqzry2jt6/8AAFtLZ7u5SBOrHk+g&#10;7muyjiSGJI4xhUGAKyfD9n5Vu104+aXhfZa6GwtDe3ccA6Hlj6L3r5bGVbyt0R9BjsQnJ9omx4es&#10;NkZvJB8z8J7D1rVu7mO0t3mk6KOnqfSpEVY0CqMBRgAVzWu332i4+zof3cR556tXz0U8RVu9j89z&#10;fMfq9KVZ/E9EjPnne5neaQ5Zzn6Vx3jLWtgOl27ckZnI9Oy/41v6zqcek6bJctgv92NT/Ex6f415&#10;jLK80ryyMXdzuZiepr9Y4KyNYir9drL3IfD5v/gfmfE5XhnWqPEVdf8APuJGjSOFUZJrTRFijCL0&#10;Hf1qK0h8uPew+dv0FWEXe2O3ev1icr+h97g8Pyrme7HRJu+ZhwP1qbNGMYA6Cuy8BeEP7buRqF9H&#10;/oEDfKpH+ucdvoO/5V5+KxMMPTdSZ6zcaMOaRqfD/wAFhhHrepxZH3raFx/4+R/IfjXa6f4j03Ur&#10;2SzhlZbhCR5ciFS4HcZ6ir9xcW9lbNNcSJDCg5ZjgKK5vx1dzWujxSWrCMzyCN5l+8EIzgN2BxX5&#10;7jMXUxFR1Z/d5HmQviqvLLd6LsjRtr2TVH1DSryN7OePgGJ+Wjb7rqa457rV/Aup/Zd/2iykO9Ff&#10;7rjuR/db1pp8O+JdEC6nYzCY7MlreQuSvXoeorVtNWsvGunNpWoqtvfqN0TjoWHdf6ivOcnLyZ6U&#10;KUKN5RtOk/it08+5jXl5At8niLQX8p1O65tW4KE9Tjup7471Y1yP7bHD4t0YsjAj7Si8tC47n29a&#10;yrXSAdSk0e7k+x36ttilJ+Rz/dPsexqxpl1qPhDWTDeWrmKb5JYcZEo9V7E//qrNP+bZ/gz0JQin&#10;ek7yS0T+1Htfr5FnXNW03xFpEd4zra6pbAAoc/vR/sn9R6V2fhTUbnVdBhuLpCsnKb/+emON1U5P&#10;A+h3c63QgmhV8MYlYqp/Dt9K6KCCO2hSGGMJGi7VVRgAV0QhJSuzw8XiKE6Kp0k9HfXp5IyLbwvZ&#10;22uzawHl86ViwQNhVyOeO+etbYUYpaWtUktjz51J1HeTv0EAxS0UUyAooooAKKTNGaAFopMijPNA&#10;BS0UUAN281RvNH0+8uYrme1R54WDJJjDAjpz3rQooHGTi7xdjib3w5qGnazNr0J/tSUbmSJvlZWP&#10;APuAOwrBfSZLvRr7xBrc8qSudsC4wXfOOQe3YD2Nek6hJPDYzyWsPnTohMcf95scCsObw/c674fg&#10;g1q4YXy5fzI8AIx7EdDgcVhKmuh62Hx0opObS1Sv1suiXY5zw2yeH/D91r8yBppj5Nqp7/8A1s/y&#10;qz4Q0B9XuW17VczBnJjV/wDlo3dj7DoBUXjq0bT9M0ixjyYIUZd2OC2B/wDXrptJ1vSP7LUWk2Le&#10;0hHmuVIWPjoSe/sKiMVzcr6HTiK03Qdamtajav2S2XzLesRWQhjutQcLbWb+cQ3QsBhfr16etcpp&#10;2tazr3iU3tiRb2NuNsglPyCPqd3+0evtWN4k1678RSPJFHIun2zDaMcAnoze57elSnVZ9VsbTw9o&#10;dmbZHH74A5Mh7kn+73JolVTlp/w5VHASp0vfSu977RXX5noml6vZaxbtNZTCRVYqw7g+4qPXdDs9&#10;e057K8TKnlHH3o27MKh8O+HbXQbXanz3EgHmzH+L2HoK2OK6qcpxtJaM8OpyRqP2T06Hz/rmiXmg&#10;ak9jeL8w5SQD5ZF7MKzXUOuD17V7v4p8N2/iTTGt3wk6fNBNj7jf4HvXiF5aXFhdy2l1GY5oW2up&#10;7Gvu8szBYqFpfEt/8z1sPWVaFnuZ+Cp9CKp3dvj96nQ/eHpWlKm4bu461DgEEHkEc17kJtO5z4nD&#10;qceV/IpadqE2m3sd1CfmQ8jsw7g16dZ3cN9ZxXUBzHIuR6j1BryueEwyFe3UH2rovB2sfZbw6fM2&#10;IZz8hP8AC/8A9evkOMMlWOwv1qivfgvvj1Xy3R8PmuCdSDkl70fyPUdBv/Lk+ySH5HPyH0PpXQTR&#10;JNC0UgyrjBFcQCVOQcEdD6V12mXovbNXP31+V/rX4Li6Ti/aROrh7MHOH1eb1jt6f8A5W7tXs7l4&#10;H5Kng+o7Guf8QWO+MXiD5k4f6djXf6/ZefbfaIx88PXHde9cwyrIjI43K4wR7V6GExG0/vP1DA4p&#10;tKa3W5xlrdTWV3DdW77JoXDo3oRXvOi6rDrOlW9/B92ZMlf7rdx+Brwi8tms7p4T/CeD6jtXb/C/&#10;W/IvZdGmf5J/3kOT0cfeH4jn8K+twdVKXL0Zvn+EWIw6xEN4/l/wD1GikBpa9U+CCq2o/wDIOuv+&#10;uL/yNWaraj/yDrr/AK4v/I0Ey+FniQ6D6UUDoPpRXOfCHZ/Df/kJ3v8A1xX/ANCr0OvPPhv/AMhO&#10;9/64r/6FXodbQ2PrMs/3aPz/ADCkJpainlSGF5ZGCxxqWYnsAMmqPRPOPilrG6W20eJuFHnTAevR&#10;R/M/lXBWtu11dRwL/GefYd6m1fUZNX1a5v5M5nkLAei9h+WK0vDtrhZLphyfkT+tfP4ut8U/uP0v&#10;C0VgcCo9f1ZtoqxoqIMKowBXT+H7PybU3DL88vT2XtWBZ2xu7uOAdGPPsO9doqhFCrwAMAV8jjKl&#10;o8vVnzeYVbJU0U9Vvfsdmzqfnb5U+tcj19ya0dbu/tN8UU/JF8o9z3Ncx4l1I6bpMjI2Jpv3cftn&#10;qfwFd+VYCeIqww8Pim1/XyPybNsRLHY1UYbLRfqzkvFWq/2jqZijbMFvlEx0J7msq0h8yTLfdXk1&#10;D14HNacUfkxBO/U/Wv6SwuFp4HCww9LZK3/B+Z9TgMLFWgtojz1qwi7Fx371HCmTuPbpUyq0jqiK&#10;WZiAoA5J9KJNI+opQ+0avhrQJ/EWrx2cWVjHzTS4+4nf8T0Fe6WdpBp9nFa20QjhiUKijsKxvB3h&#10;xfDuipE6g3c2JLhh/e/u/QdPzrfJzXwGZ414qtaPwrb/ADPKxVf2s9Nkc74vurg6PPb2Nut1JgCd&#10;cBjEh5yVrG8PXljr/htvD95OVuACIw/oDldp749Kj1nR9Z8PalJrmn3Ul0rEtMWGWA9GHdfp0qq1&#10;pYeK1+16TtsdXT5pLbdtWQ/3lPr/AJPrXhSk+b9D1aNKmsOrPS9+ZfZfmu3mWNF8QXXhe8bRdaVv&#10;IjPySAZKDsR6r/KrviTw9DqMH9uaG6/aE/eEwniTHORj+IfrWXDqtvqiDRvFUTQ3ER2x3mMPGfRv&#10;8eh/WiTwNrlszLp93HJBJ/EkxjyPcVN242SuvxRq4whVVSUlCfX+WS8vU0Lywbxl4ZttTt0UanD8&#10;jYO3eQeRnt6iup0yyuI9Pt49SkjurqEZ83Z0Pt7+9QeGdGbQ9IS0eQPKWLyEdMnsK2AK6IRtq9zx&#10;8RX5r04P3U3b+uwAYpaKKs4wooooAKKSkLYoAdSVlR+J9FkYqupQBgcEM20g/jWjFMk8ayROsiNy&#10;rKcg/jTsy5QnD4lYz9c1200O0864JZ2OI4l+85/w964C+8ca1dOfJmW1jPRYlBP5mqnijUpNT165&#10;kZ90cTmKIdgoP9Tk1k11QppLU+rwGW0oU1Ooryf4G5beM9etmBN55691mQEH+tdz4c8VW2ugxsvk&#10;XaLloichh6qe9eVVNZXcthew3cDFZInDDHf1H40Sppo2xeWUa0HyRtLyPbgc0tVNNv4NSsYry3JM&#10;UoyMjBq1muQ+MaadmLRRRQISilooArXdlb38DQXcCTxnqrjIrjvEPhrUZZrXT9PEUGklslUGBEep&#10;Z/X2ruaZJEsqMjqGVhhlIyCPSplFSWp0UMROhJSj/Xn6nnGpX0bRR+F/DSGSNjtmlHJmbvz6eprr&#10;vDnh230CzxxJdSD97Ljr7D2qTSPDWn6JcXE1qmGnbjPPlr/dHtWd4x8Sto9utraMPtk4yG6+Wvr9&#10;fSs1FQ96R3TqyxLWGw+z1d92+rfoX9a8U6bon7ueRpJyMiGPlvx9K51fiJOT5zaO32XOC4c5/PGM&#10;0/w14LWTGpa0DLNId6wuc9e7+p9q6XV9KGp6eNOVhDbsy+ZsGDtBzhfTOBR+8kr7Cf1KjL2bXP3d&#10;7L5Fyyu4b6ziubdt0UqhlOOxrj/iL4V/tOyOrWcf+l2y/vFUcyxj+o/lXWQx2mlWcVumy3gTCIC2&#10;B9Oe9YcnjSO31Ge0vtPmtBFE0m52BJx04HQHtXVQxMsPUVSL1RyUY1HUcqKvb8jxUdqhlXa2R0Nd&#10;P4t0dbK4h1O1geGy1JfNjRhgxN/En9R7VzzLvUqe/Sv0bC4iFelGrDZnru1SF0UbiLzoio+8OVrO&#10;BKEEEgg8Edq1sEH0NULyLZJvH3X/AJ16NNr4e54WOo/8vF8z0Tw/qg1bSkmY/vk+SUf7Q7/j1rot&#10;FvPsl6qscRy/K3sexryzwpqf9naqscjYhuP3b+gPY/n/ADr0TvX4RxVk6wGOlCK9yeq/VfJ/gfA4&#10;iMsBjFVp7br9Ud0RuUgjIPBFcbqNobK9kh/hzlPoeldPpV39rsI3J+cfK31FU/EVp5lqtyo+aI/N&#10;/umvhsPJ06rhI/UstxUZOM4/DJHBeIbTfAt0o+aPhvoaxLO7msLyG7gbbLA4dD7iuykjWWJ43GVc&#10;bTmuLnhaCd4X+8jYNfU4Oq3G3VH3GDkqlN0pf0j3/TL6LUrC3vYDmOeMOvtntVyuA+Furedp9zpc&#10;jZa2bzI8/wBxuo/A/wA674c19RTnzwUj86xuHeGxEqT6P8OgtVtR/wCQddf9cX/kas1W1H/kHXX/&#10;AFxf+RrQ4pfCzxIdB9KKB0H0ornPhDs/hv8A8hO9/wCuK/8AoVeh1558N/8AkJ3v/XFf/Qq9DraG&#10;x9Zln+7R+f5iGuT+IuqfYPC8kKNiW8YRD/d6t+gx+NdW3SvJ/ihqH2nX4bJWytpF8wz/ABNyf0xW&#10;WInyU2fTZPh/b42EXstX8jiwCxAA5PAFdpaW4tbSKEfwLg/XvXM6Lb/aNSjyMrH85/Dp+tdX7V8r&#10;jZ7RPt8fU95R7G94btv9bdEf7C/1rT1C6+y2Us3cDC/U0/T7f7LYww45VefqeTWP4kuMvFbKenzt&#10;/Svml++xHkfnOc432VGpW67L9DEySc9Setee+LtR+26w0KtmK2Hlr7n+I/nx+Fdvql6NO0y4uz1j&#10;Q7fdjwP1ryxmZmLMcknJJ7mv2DgLLlOrPGzXw+6vXr+H5nw2TUW5SrS9F+pPZxb5Sx6Lz+NXxknF&#10;RW8flwqMYLfMaswrklvSv06cru5+hYOjywS6slA2qAO1dt8NNA/tDVm1SdMwWR/d56NKen5Dn8q4&#10;tEaR1SNSzsQFUdyele9eGdGXQtBtrEAb1XdKR/E55Y/59K+dzrFOjQ9nF6y/LqdeMqezp8q3ZqdB&#10;Xl/iTXLvUtda2+0y2FrE21A+5P8AgTAc811XjbXpNJ09ILWUpd3DfKw6oo6n+lM06CHxhoSNq0dt&#10;JMOBJA/zp7n+6fbpXwVT3vcT1MsGvq8Viakbxei7rzsYen6/q/hy6hh1WQ3dhN9yXdvG3+8jd/oa&#10;0Nb8Ix3ZGq+HpFSYHfsjbCsfVT2Pt0rD1vwzquiW7pG73Wmlg5K/wn1K9vqKr6JbXE7/APEl1j7N&#10;c/8APvK5jLfQ/dasrte7JHqezi19YozSfXTR+q6EetavdajFDa6lYhL+A7TOVKyOP7pHevQ/C2jz&#10;6PpQguLl5pGO7aSdsY7Bc9Ki8P2utt5ja/5EjIQISEUt7ncK6ECtqcLPmZ5WNxanBUIJJLXR3Xy8&#10;gAxS0UVseWFFFFABRRRQAlcl421u/wBFlsmspRGH37wyBlOMYzXW1T1KG4mspY7VYTMw+Tz1ygPu&#10;KqLSepvh5xhVUpq67HjpmjuL8z3Kny5Jd8qxehOTjNehR+OdBtLJEt0mxGoVIVixj2z0rlrrwpr1&#10;pcefLYfalD7m8ohg3PPFddb+CNBk2XBt5wHAYRPKcLntjrW83F2ufQY+rg5qHO20v5WjzSV/Mmkk&#10;xjexbH1NNrtPFvg8QqL7SbfEaLiWBB0x/EP61xdaxkpLQ9fC4mniKalT+7sFFFdL4S8NTaleR31z&#10;GVsom3DcP9aR0A9vehtJXZeIrwoU3OfQ0vAviG3t7c6VdyiI7i0DscA56rnsc1ev/Gp0rxHNZXEI&#10;ks1C4eP7ykjJPuKwvGtto9tfstuk0d4/LoFxEffnv9K5lcoUlaPem7o2cNjtms1BS948ingaGKbx&#10;DTtLp590z2qxvrfULdLm0lWWJxwy1ZrE8L37X+jxzfYFsox8qIh+VgO49q2FYNyCCPY1zNWZ8zVh&#10;yTcew+iiikZhRRRQAhrzvxTaXdp4xg1SSzkurYtGVCLnOP4frnmvRKq6hZpfWM1rIzIsq7SyHBHo&#10;aiceZHVhMR7CpzWumrP0Zmy+J7KxthLqJFpI3K25YPL+IXpWDeeNNRvoJZNKs1trWPh7u5PA/Dpn&#10;25NZt5oGj+HrKU6vdNdX8inyoYTjHox/xNQ+G/DE2qQrdahK0GmId/zNt8w+oz0HvWMp1G+U9alh&#10;sHCm6z1S7rR+i6/Mbpmkar4uvfOurqZ7ZGw1xJ/JB6/yr0JtG0+TcZrZJndUV3kGWfZ93JrndQ8b&#10;6ZpcK2WjQLcMg2ptGI1+ndvwqpp0niBdRTX9ZuEtLRAQyznaCh7Kg79D604OMdFq+pniI4isueXu&#10;RXwrZv5LudP4n0OPXtCnsSAJCN0Lf3XHT/D8a8HkjeGR4pEKPGxVlPUEcEV9GI6yxh1OVYZUjuK8&#10;l+Jeif2fra6jEmIL4ZbHaQdfzGD+dfVZFiuSo6Etnt6nJgatpOmzhphyGHQ9arzJ50RXv1H1q4V3&#10;KV9ar9DX2cWdNemneL2Zkcg+hr03QNQ/tPR4ZmOZVGyT/eH+PWvObuPy5yezcit/wTqHk6hJZO3y&#10;XC5X/eH/ANbNfN8YZcsblrqxXvU9fl1/D8j4XNsK50ZLrHU9O8P3Xk3hgY/LKOP94V0csayxNG/K&#10;sCDXExyNFKsi9UIIrtYZVnhSRejrkV/PeMhyyU0dPDeK56LoveO3o/8AgnFTRNBNJE3VGIrmvEVt&#10;suUuFHEgw31H/wBau58RW3l3qzAcSrz9RXN6xb/aNNkAGWT5x+Fetg6vvRl3P1PAV9YT77md4N1T&#10;+yfFFnMzYikbyZP91uP54Ne4qa+chnqDg9jXvfhvURqvh+yvc5aSIb/94cH9RX12Cno4nDxNh0pw&#10;rrro/wBDUqtqP/IOuv8Ari/8jVmq2o/8g66/64v/ACNd58fL4WeJDoPpRQOg+lFc58Idn8N/+Qne&#10;/wDXFf8A0KvQ688+G/8AyE73/riv/oVeh1tDY+syz/do/P8AMY5CgsxwAMk+leAazfnU9ZvL5jnz&#10;pmYfTPH6Yr2nxZff2d4Y1C5BwwhKr9W+Ufzrwnp+FcONltE/QuGKH8Ss/Jfq/wBDoPDcG2GWcj7z&#10;bR+FdLpkH2nUYYyMru3H6DmsrTIfI02BD1K7j9TzXS+GoczTTHkKAo/Gvj8ZU1lI6MfW0nP+ux0J&#10;OK4u/uPtN9NL2LYH0FdXqM32ewmk7hcD6muMrzsFHRyPyXibEW5KK9f0X6nKeOr7bDb2Kn758x/o&#10;OB+ua5CBPNmVccZ5rR8T3f2zXrlgcrG3lr9Bx/PNVbBM739OBX9J8P4NYLKqUOrV36vU7Mrw3LTh&#10;T+b/ADLmasINqAVBGu5wPerBr0ZH2lGOtzqvh3o41PxNHNIuYbIec3oW6KPz5/CvZwOK4/4Z6V9h&#10;8Mi6dcSXrmT/AICOF/qfxrsRxX5/muI9vipdloeViqnPVfkcr4k8JnVtTh1BZWfaVWWBjgFAedp7&#10;Gsu+8E6hpc5vfD94+RyIy21x7A9G+hrvsUmK8h0ovU0p4+vTSindLSz2scLp/jq4tZvsfiC0dJF4&#10;aRUwR9V/wqe88LaL4hljvNJu4otzhpliPDL3wP4WrptS0ix1aHyr23WUfwk8Mv0PUVR8PeGbbw+9&#10;y0LmVp24ZhyqDov51PJLaWqNfrNKKdSjeE+y1TNiGJYY0jQYRFCqM54FS0lLWx5gUlITiuY1rxxY&#10;6ZK1vbobudeG2thFPoT/AIU1FvY1pUalaXLTV2dRmjNeav8AEPVmYlLe1Qem0n+taOm/EVWcJqVo&#10;I1PHmwnIH1B/pVulJHdPKsXCPNy3O6oqC3uYbuBJ7eRZYnGVdTkGpqzPM2FpMUE4rH1DxTo+msUn&#10;vEaRescfzsPyppN7FwhObtFXZrnFZGueIrHQ4czNvnYZSBD8ze/sPeue1D4jRmNk06zcuekkxAA9&#10;8CuIuLia7uHuLiRpZZDlnY8mtoUm9z2cHlFScuasrL8Wb8/jvXJJWeOSGFSeEWMHH4msa91GbUJD&#10;LPHB5jcl44ghP5VV60VuoxWyPpKeFoUneEUmWLO9NnIJFtreVh086Pf+lbP/AAnOugrtlgRV6IsI&#10;xiueoocU9wqYajUd5xT9Tu9N8Uaf4iC6brtpCrvwkn8JP16qavS2WieFdNuYbxvtFvcPvjtpQGYn&#10;GMD/ABrzapJ7ie6k824meV8Y3O2Tj0qHT102PPnlUef3JNQ6r/I1dX8U6hqg8mNvsloowkERxwOm&#10;T3/lXS/Dcym0vizMYvMUKCeM45/pXC2wt2uY1undICw8xkGWA9hXrdoNL0TRRJA0cVki7/Mzndnv&#10;nuTU1LJWSOfNPZ0KCoU4fF/XzZqbqhkvrSJtsl1CjejSAGvNte8ZXupyNFZyPa2g4AU4d/cnt9K5&#10;s/McnknuealUW9zmoZJUnFSqSt5bnuMc0cq7o5FdfVSCKfuFeIW91cWcgktZ5IHHQxsRW7aeOtbt&#10;3XzZY7lB1WRACfxFJ0X0Jq5JWj/Dkn+B6lQRmsvQ9etdcs/Og+R04kiY8of8PetWsmrHiThKEnGS&#10;s0c74k0LTrto9UvVYiyRnkVB/rVAztP41xyz3vi+4ka7v4bCwtwCULYSNewC/wAR969QlRZEKuoZ&#10;WGCD0I9K8/8A+Ffz3Gt3O+RLewD5jZFGWB7AdsdM1z1INvRHrYDEU4xkqkrNbPe3ey7lRNX0jRmE&#10;Hh6xa9vD8ou513HP+yv/AOqrlr4S1rxBOLvXrt4lPRCcv+A6LXXaVoGnaOmLO3Cvj5pW5dvxrTAx&#10;TVK/xfcTUzBRb9gtf5nq/wDgFXT7JNOsorSJ5GjiXapkbJx9ayfG2j/2z4buYUXM0Q86H/eXt+Iy&#10;K6GmkV005ulNTjujzFNqXN1Pm4fpUMww+fWt/wAW6V/Y/iW9tVXEZfzIv91uR/UfhWHKMp9K/SqF&#10;VVIRqLZnvStOmpIo3ke+HdjlT+lVrO4ezu4rmM/NE4YfhWgVDIVPQjFZTDaxB7Gu1RjUhKnLZnzu&#10;Pprnv0Z65FKk0STIcpIoZT7Guo8Pz+ZYmM9Ymx+B6V594Ru/tWgxKTloGMZ+nUfoa7Dw9Nsv2i7S&#10;r+or+as6wTw1erh39lv+vuPjsrm8JmXs3s21/kaevwebprOBzEQw+neuWIyCDyDwa7maMTQvG3IZ&#10;SK4cqVYqeCDg15mDneFux+tZfO8XHscTcwmC5khP8DEV6Z8K9Q83SLqwY828u9R/ssP8Qa4LxBD5&#10;eoeYOkqg/j0rb+Gd79m8UG3J+W6gZOvcfMP5Gvs8HU96L7nvZrT+sZa5dVr9256+Kr6j/wAg66/6&#10;4v8AyNWF6VX1H/kHXX/XF/5GvbPzeXws8SHQfSigdB9KK5z4Q7P4b/8AITvf+uK/+hV6Eelee/Df&#10;/kJ3v/XFf/Qq9CNbR2PrMs/3aPz/ADOI+KV35Xh6C2B5uLgZ+ign+eK8riQyzJGP4mArvPixcltQ&#10;0+1zwkTSEfU4/pXG6PH5mqwDsp3fkK8jGT99vsfqmSQ9llql3u/6+463AUADsOK6nw/Fs0wP3kYt&#10;/T+lcsen0rtbCPybCCPuIxXxWMl+7t3PFzCVoKPcz/EkmyzSMfxvz+FctdTC2tZrg9IkZ/yFb3iW&#10;XNzDF/dTP51x3iu48jw7cDODLtj/ADPP8q9PJMK8RXo0f5pL8z8lzV/WM05O1l/medMxd2d+WY5P&#10;1NaFsuy3QevNZq8sB68VrY24UdBxX9L1EklE+ywEbyciaAcs34VatLWS+vILSIZeeRY1/E4qvEMR&#10;j35rqvh1Yi98X27sMrbI0x+oGB+przcXW9lRnU7Jnv35KTkeyWdtHZ2kNtEMRwoqKPYDFT0i9KWv&#10;zW7erPnwooooAKTFLRQAUUUhoA5fxxrUmmaatvbuUnuiVDDqqjqR/KvM67L4kIw1CxfnaYWA+ua4&#10;2uukrRPs8opxhhVJbvcKKKK0PVOr8B6xJa6oNNkc+Rc52A/wuOePrXpNeOeHVd/EenhOvnqfw7/p&#10;XsW4Vy1VZnyGc04wxClHqjM8RxXs+hXUenlhcMny7TgkdwPfGa8fZWjYo6lGXqrDBH4V7mccVUur&#10;CxuvmubWCXH8UiA4/E0QnymeAzH6onFxun955Lpui6hq8m2ytmkGeZDwi/U12mk/D+0t9supSm5k&#10;/wCeS8IPr3NdNDd6fEVt4bi2U9FjR1/QCs7xD4mttBiUMnnXEgykQOOPUnsKpzlJ2RtWzHF4mfs6&#10;S5b9Fv8AecT43torXxAI4Y1jj8hMKi4A6iueq9rGr3Gt3ourlY1YLsVUGABVGt4ppWZ9LhYTp0Iw&#10;nukFafhu1F54isYWUMpl3MCMggDP9KzK1fDWpwaRrkN3cKTEAUYj+HPGaJbMeJ5vYz5d7M6fXvAa&#10;zO1zo5WNjy1uxwp/3T2+lYlt4K1ZvMkvIhbQRIzsxYEnAzgAV6hE6yRq6MGRhlSOhFV9VbbpN4fS&#10;B/8A0E1zKpJaHydHNMTCPs7/ADe54qOQDWjd39zJolhZO7eRGXdQT1+bA/Ln86zl+6PpXfaP4ctN&#10;d8G2STFo5UZ2SVeq5Y5B9RXRKSja59Lja9OgoTqLS/3aM4Kiuj17wdNolgbz7ULhA4VgI9u0Hv1r&#10;nKaaaujooV6dePPTd0FFFFM2NHQdXk0XVY7tcmM/LKo/iU9fy616/DKs0SSxsGRwGUjuD0rw+vVf&#10;BMzT+F7XecmPcg+gJxWFZdT5zO8PG0ay32f6HQUmBS0VznzQUUUUAFJS0UAeafFnTv8Ajx1NF9YJ&#10;D+q/1rzfGQR6ivbvH1j9u8H3oxloQJl/4Cef0zXiNfbZHWc8LyP7LPawUualy9it3rOvF23DHH3u&#10;a05BiQ1Sv1+434V9HSeqODHQvSv2N/wJdbbm6tCeHQOPqDg/zrurKXyL2GTONrjP0ry/wvcfZ/EF&#10;qezsYz+Ir0np9a/G+OcL7LM+fpOKfz2/RH55md6OLjVXk/uO8Fcdq0Xk6nOuMAtuH4811lrJ5trF&#10;J/eQGuf8Rx7b6OTH30/ka/NcI+Wq4n6pl1ROomtmv+Ccd4kizBDL/dcqfxH/ANas/wAP3f2DxDYX&#10;WcCO4Xd9CcH9DW5rcXmaVL6phh+Brk8kcjqOlfWYKfuJ9mfa4ZKrhpU35r7z6OFV9R/5B11/1xf+&#10;RpumXP2vS7W5/wCesKOfxANO1H/kHXX/AFxf+Rr6i90fltRNJpniQ6D6UUDoPpRWB8Gdn8N/+Qne&#10;/wDXFf8A0KvQjXnvw3/5Cd7/ANcV/wDQq9CPStobH1mWf7tH5/meOfEm487xfInaGFE/TP8AWsrw&#10;6m6/dv7kf8zUvjKYz+L9Tb0m2D8AB/SneGl5uG/3R/Ovn8bLSbP12jH2eWwj5I3413yondmA/Wu5&#10;xtUD0GK43Tl36jbr/wBNBXZmvjsa9Yo+WzF+/FHJ65Jv1WT/AGQF/SuH8dzbbC1gH8chY/gP/r12&#10;Ootv1G4b/poa4Hx3Jm9tIuyxFsfU/wD1q+54MoqebUV/Km/uTPyag/a5pKXnJnN2q7rlB75rRqhZ&#10;D/SPoprQ6nFfutX4j7/AL9235lkDCge1ejfCS1zLqV4R0VIgfzJ/pXnXevWvhTAE8N3E3eW6b9AB&#10;XzudT5cG13aPSxb5aFjtxS0UV8MeIFFFFABRRRQAUlLRQBheK9DOt6X5cWBcwnfCT3PcfiK8plik&#10;gleGVGjkQ4ZWGCDXuJrmvFcfhvyw+r7RPj5DF/rT+Xb61tTnbQ9rLMfKi/ZNNp9tzzGipbk2xnb7&#10;Isoh/h80gt+lRV0n1qd1c09F1OLRpXvhH512FKwq33Uz1Y+voBVpPGmvpN5hvAwzyjRrtrCpUR3O&#10;1FZj6KM0nFbs554WhOTnUSbff+tD0HT/AIhWckDG/geGZBkCMblf2Hp+Nctrvia+1yUqzGG2B+WF&#10;G4+reprK+zXH/PvN/wB+z/hWrpnhPV9TdcWzW8R6yzAqPwHU1KjCOpxwwuBwsnVbXze3oZVrbtcX&#10;cMMQxJJIqrjrkmr3iG6e8167kdy22QxqfZeB/KvRdD8K2Gh4kRTPc45mccj6DtXmWqxmLV7yNuqz&#10;uP8Ax40RmpS0DC4unisQ3BaRX5sq0UUVZ6oUUUUAel+AL6S60JoJDuNrJsUn+6RkCujurdbq1lt3&#10;JCyoUYjqARiuT+HETLpd3Kc4ecAfgP8A69dliuOeknY+Ex6UMVPl7njmt6HdaFd+RON0bf6qUDhx&#10;/j7VWtdQvbI5tbuaH/ccgflXsGpaZa6nZva3ce+N/wA1PqD2NeU69ok+hX/2eVhIjjdFIP4l+nY1&#10;0QnzaM+iwGPhio+yqr3vzNCHxrqDW72uoxRX9vIu11cbWI+o/wAKwJvJ80+Rv8s/dD9R7H1+tMoq&#10;0ktj0qeHpUpN01a/3fcFTW1ldXpdbW3kmMa7nCLnAqGuh8O+LG0OP7O1jFJCxyzJ8shPqT3od7aB&#10;iJ1YU26Ubs50nGc8Y61614QtJLLw5axSqVdgZCpHTcc03TZtA18i+t7e3knQ5bfEBIh9/wDGtwCu&#10;epO6sfL5jmEsRFUnHltuOooorE8YKKKKACiiigCC9t1urGe3bpNGyH8RivnRkaJ2jb7yEqfw4r6R&#10;PSvn/wAR2/2TxLqUAGAly+PoTn+tfS8Pz/eTh5Jnp5fL3pIyJuGHuKqXg3W5/wBkg1cm6KarTjNv&#10;J/u19jB2sXio3hJFG0lMF5DMP+Wcit+Rr1rryO/NeP16zZSedYW8mfvxKf0FfnniFR0oVfVfkz85&#10;zuPuwl6naaLJv0qH1UFfyNUfEqfureT0Yr+dT+HW3acy/wB2Q0eIkzpwb+7IDX4tH3cV8z7rJanN&#10;Soy8l+Vjk7xPMsp09Yz/ACriq7phuUr6jFcM42uw9CRX02CfutH6Nl7+JHt/gif7R4P01iclYth/&#10;4CSP6Vraj/yDrr/ri/8AI1zXw1k8zwfEv/POeRf1z/Wul1H/AJB11/1xf+Rr6yk7wT8j84zCHJiK&#10;sfN/meJDoPpRQOg+lFZn5ydn8N/+Qne/9cV/9Cr0I1578N/+Qne/9cV/9Cr0I1tDY+syz/do/P8A&#10;M8C8QsX8R6kx6m6k/wDQjWh4aH+izH1kH8qzte/5GDUf+vqT/wBCNafhv/jzl/66f0r5nG/BL1/U&#10;/Yan+5x9F+R0ujjdq0HsSf0NddXKaEM6tH7K38q6s8KT7V8jjP4iPjswf735HD3B3XMp9XP868+8&#10;bOW11V7LCv8AWu+c5dj6k1554yOfEMntGn8q/TOBIp5q32i/0PyjKvexkn5P8zNsP9Y5/wBn+tXk&#10;GXH1qlYD77ewq7GcSKfev2Op8TP0XAr90ix3r2b4Zps8GwH+/LI3/j3/ANavGa9s+Ha7fBdj/tbz&#10;/wCPGvmc/dsNH1/RnZj/AOEvU6eiiivjDxgooooAKKKKACkJoJxWVr+u2+h2Jnl+aRuIogeXP+Hq&#10;aaVy4QlUkoxV2yLxJ4ig0K03HElzIP3MWevufYV5VdXU97dSXNzIZJZDlmP+elPv7+41K8ku7qTf&#10;LIefQDsB7VNo+k3GtaglpbjGeXfHCL3JrqjFQR9jg8JTwNJzm9er/T+tyjRXeeLfDFva+H4ZbGLa&#10;bL7/AKup6k++efzrg6qMlJaHThMVDE0+ePcKv6JqbaRq8F4M7FbEgHdT1/xqhRVNXR0VIRqQcJbM&#10;9xjdZFV0YMrAEEdxT8V5z4f8c/2ZYx2V9bvLHENqSoRkL6EH0r0G2nS5t454ySkiBlyMcGuOUXHc&#10;+ExOEq4aVprTo+5IRXB6/wCCb+81a5vbWWARTNv2uxBU457V3tMlQSRsjchgQfoaUZOL0Jw2JqYa&#10;fNTPDiMEjIODjIorp9R8BarbTN9jCXUOflwwVgPcGsi60HVrKF5rmwliiT7zkDArsUk+p9tSxlCo&#10;lyzWpn1sWXhbUdSsVu7BoLhTwyCTayn0INY9dT4Et9TXV1mhjkWydSJ2YYRuOMepzSk2lcnG1Z0q&#10;LnCSTXfr5Hc+H9N/snRrezIG9FzIR3Y8mtOmr0pSa427s+FnJzk5S3YjV5T4yv8A7d4jn2tmO3Ah&#10;X8Ov65rrPEXjS30zfa2JW4u+hb+CM+/qfavN2YuzMxJZjkk9zW9KDWrPosnwc4ydaatpoJRRRW59&#10;IKqszBVBLE4AA5JpGBVirAqynBBGCK6nwHpH27VTfSrmG05XPdz0/Lr+VdjrnhjT9ZRmkiEdzj5Z&#10;k4bPv6/jWcqiUrHk4jNKdCv7KSuurPLbG+uNNvI7u1kKSoePQj0PqK9d0bUo9X0yC9QbfMXlc52k&#10;dR+deNspRmVuqkg13Xw4v8pdacx+6RMn0PB/pSqxurmOc4eM6PtktV+R3VFIKWuU+TCiiigAoooo&#10;AQ9K8O8ex+V4z1Ef3nVvzUV7ieleKfEZdvjS7/2kjP8A46K93IX/ALU15P8AQ7sA/wB6/Q5WXHlj&#10;1BquwyjD1U1Yl/1f41ARkEeor7iJ21+pkV6joT79BsW6/uVry416Z4bP/FO2X/XP+pr4zj+N8BSl&#10;/e/Rn51nS/cR9f0Z2vhk5t519HB/SrWurnSpfYg/rVLwyfluB7r/AFrQ1kZ0q4/3f61+D1NMT9x9&#10;RkEr4Si/63ORHWuIuBtuZR6O3867cdq4m7/4+5v+ujfzr6PBfaP0/L/jkeqfCxs+GJV/u3TfyWut&#10;1H/kHXX/AFxf+RrkPhUf+KduR/09H/0Fa67UP+Qddf8AXF/5GvraH8KJ8Dmyti6vqzxMdB9KKB0H&#10;0oqT8zOz+G//ACE73/riv/oVehGvPfhv/wAhO9/64r/6FXoRraGx9Zln+7R+f5ngGu5/4SDUc9ft&#10;Un/oRrV8N/8AHnL/ANdP6Vla9/yMOo/9fUn/AKEa1PDn/HnN/wBdP6V8zjfgl6/qfsNX/c4ei/I6&#10;nQP+Qqn+438q6mT7jfSuV0E41aP3Vv5V1b/dP0r5HF/xEfGZj/F+RwZ6mvPfGP8AyMUv/XNP5V6G&#10;4w7D3NeeeMR/xUUn/XNP5V+n8Bv/AIVJf4H+aPynKP8AepLyf5ozrD/lp6cVdj/1i/WqVh/y0H0q&#10;7GMyL9a/YKm7P0fA/wAJFivcvAYQeDNN2cjyzn67jn9a8Nr234eNu8F2PtvH/j5r5fiBfuIvz/Rn&#10;Vj/4a9TpqKKK+OPHCiiigAooooArahdR2NjPdy/chQuffHavH9U1S51i+e8um+ZuFQdEX0Feo+Kl&#10;V/Dd6rxyyDy87YupOePwz1ry6x0fUtRcJa2csh7ttwo+pPFdFG1m2fR5NGlCE6s9Htr2K9tbTXlz&#10;HbW8ZklkbaqjvXrPh3QodD08Qrh5n+aaXH3j/gO1UfCvhZdEja4uSkl7IMEryIx6D+prpQKmpO+i&#10;OXM8w+sS9nT+FfiRzRJPC8UihkkUqwPcHrXjOqWX9napc2W7cIJCoPqO36V7Ua8h8UW11B4gvJLm&#10;F4xNKzRlhwy9iDTovVmuRzaqyjfRoyaKKK6D6onsnt476B7uNpLdXBkRerD0r2PTr22vrOO4tHDw&#10;uPlIGMe2O1eK16J8OriJtIntw582OYsynsCBgj8qxqx0ueDnVBSpKr1WnkdhRQKWuY+VExXO+OZ1&#10;h8MToxwZmVFHqc5/kDXR1S1LTbXVbR7W7TfG3ocEHsQfWqi0ndm1CcadWM5bJo8WOcHHJr2nTIjD&#10;pdpCwwUhQEehwKxNN8C6XYXiXLPLcshyiy42g+uB1rpiOK0qTUtj0s0x1PFcsaeyIrm6hs4HnuJV&#10;iiQZZ3OAK898R+Npr7da6aXhtzw0vR3+noP1rofEvha611xJHqTIqD5YHX5AfXjv+dcZfeEdcsQW&#10;azMyD+KA7/0606ah1Ncso4O6nVknLs9vx3MWildHjYq6MjDqGGDSV0H1atbQKKKKAO++HeoxvaT6&#10;awCyRt5qkfxKev5H+ddqfWvGdH1J9I1WC9XJEbfOB/Ep6ivY4pEmiWSNgyOoZSO4NctWNpXPjs3w&#10;zpV+dbS/PqeQeIbU2fiC+hK7QJSyj2PI/nV/wOs58TwmEfKEbzf93H+OK7bxF4XtdeCyFzBcpwsq&#10;jOR6Ed6l8O+HbfQLdkRjLNKf3krDGfQAdhVuonA66maU5YP2f2rW/wCCbAp1JilrnPnQooooAKKK&#10;KAEPSvGfibj/AITGXH/PCPP5GvZj0rxX4jvu8aXQ/uxxj/x0V7mRf738n+h24H+L8jlZf9War+tT&#10;y/6v8ag6ZPoK+5R3192ZB616Z4a/5Fyy/wCuZ/ma8zNemeG/+Rdsv+uf9TXxvH3/ACLqf+L9GfnW&#10;c/wF6/ozsfDPW4/4D/WtLWP+QVcf7n9azvDA4uT7r/WtDWTjSrj/AHf6ivwar/vP3H0vDytg6X9d&#10;TkRXE3X/AB9zf9dG/nXbCuJu/wDj7m/66N/Ovo8DvI/Ucv8AjkeofCn/AJF+79PtR/8AQRXYah/y&#10;Drr/AK4v/I1yHwqH/FO3J/6ej/6CtdfqH/IOuv8Ari/8jX1tD+FE+Czj/fKvqzxMdB9KKB0H0oqT&#10;8yOz+G//ACE73/riv/oVehGvPfhv/wAhO9/64r/6FXoRGRW0Nj6zLP8Ado/P8zwnXdPvm8QagVsr&#10;hgbmQgrCxB+Y+1aHh6yvI7SYSWdwgD5+aJh2+ldX4strqw1Hz4riZYLjkASEBW7jr+NYQvLtSGF1&#10;OCOh8xv8a82vgY1E03ufV1eKaipqi6S0t17Glox26vCPcj9DXXda4q31u6imSSZY7kocgyr8w/4E&#10;Oa6fTtYtNTwsRMc/eFzz+B718tmWT14fvKfvJdt/uOGeY0sVNO1mcpOMXEo9HP8AOvPvGq417OOG&#10;hX+tej6imzUbhRxiQ1wHjuPbqFrJ/ehI/I//AF6+u4HqcubRT6xa/X9D87y9cmPlH1X4mDYffce1&#10;XkOJF7c9az7E4nPupq+Dgiv2mqveZ+h4F/uvmWa9n+GjBvBsAB+7LIP/AB6vGD1r1z4VTB/DM0We&#10;YrluPqAa+Zz1XwqfZo78cr0r+Z29FFFfFnihRRRQAUUUUAJigClooASloooAKwPGOlf2noUuxczW&#10;/wC9jx146j8Rmt+msM007O5pSqSpTU47o8Morq/Gnhr+zpm1KzQC2kb94g/5Zse49j+lcpXapKSu&#10;fe4bEQxFNVIhWv4X1RtK12CTP7qUiKUexPX8Disitbw5otzq+pwbI3FujhpJcfKADnGfWiVrak4r&#10;2fsJe02sevClpop1cJ8AFFFFABRRRQAlITTqxvFVxc2nh27mtc+YFxuXqoJwT+VNK7Lpwc5qK6nn&#10;nizVRquuyyRnMMP7qM+oHU/iaxqKK7krKx+gUaUaVNQjsgq1aaZfX8UstpayTrDjfsGSM+1Va3/D&#10;3ik+H7WWFLJZjK+8sZNvbGOlJ3toRiJVY070Y3kYLKyMUdSrDqrDBFeieANXFzpradK37215T3Q9&#10;PyPH5UabrWi+LZPsd/p6JdEEqH53AddrDnNXLPwdbaZq0Woadcyw7eHif5lZT1GeorGc01aW54WP&#10;xcKtJ0a8XGa1XX+rnR9aKAMClrnPnAooooAKKKKACiiigBD0rw/x9J5njPUP9llX8lFe4GvAfFE4&#10;uvFGpzA5DXLgfgcf0r6DII3xMn2R6GAX7xvyMiX7nXvVdjhGP+yanm+6tVpji3c/7NfaxOnEO3Mz&#10;Lr1DQV2aBYr/ANMQa8vIr1iwj8nTraL+5Co/QV8P4gTSwlGHeTf3L/gn51nT/cxXmdT4aX9xO3qw&#10;H6Vb1xgulS574H61X8OhY9Nkldgi7yWZjgACqeq+IoJAbe1gSdM5MkoOCfYf41+OYfLq+KxDlFe6&#10;nuz6XKq8MNg6Ln2v+NzJjjklbEaM59FBNcpcaJq7zyuNKvCC5ORA3r9K6mXVL6UbTcuif3I/kX8h&#10;UAkmZgBJIzE4GGOSa+rw+WxpJ3le571PimVGTdOnv3Z1Pwztp7Tw7MlxDJC5umIWRCpxtHY11Oo/&#10;8g66/wCuL/yNV9EsH0/TIoZWZ5SN0hY5+Y9vw6VY1H/kHXX/AFxf+Rr2IR5IqJ5mKrvETnWkrOWp&#10;4kOg+lFA6D6UVkfnx2fw3/5Cd7/1xX/0KvQ688+G/wDyE73/AK4r/wChV6HW0Nj6zLP92j8/zKGs&#10;aamqadJbPgMRlG/usOleYyRvDI0cilXQlWB7EV64a4rxppflXCajGvyy/JLjs3Y/iP5USRtiad1z&#10;I5alBIIIJBByCO1JRWZ55pw3H9o/urlwLn/lnMeN/wDst7+hrjvH1uy21tIylWjkZGBHIyP/AK1b&#10;1M8QWkniLQJLeNd+o2+JIvWdV6r7sB09a1y2nCjmdHErSz19Hp+ph9WUsRGtHfr5/wDBPMrU7bhP&#10;c4rS71lKSrA+hrVJzz61+u1N7n1GXy0lEtKcgH2r0j4R3WP7TtCf7koH5g/0rzWLmMe1db8Nr77J&#10;4tjiZsLdRNEfc9R/KvCzWm6mDml01+49euuegz2cUtNFOr4A8IKKKKACiiigAooooAKKKKACkpaK&#10;APNfiC15/bMazM32XywYR/Dn+L8a5Sva72wtdQgMF3Ak0Z/hYVwvjfw/DYQWt5YwCOBB5Uir25yp&#10;/mPyrppzWiPp8szGHLDDtWfczfBsWnXGti31C3SbzF/c7+gYc4x3yP5V6lHGkaBI1CqBwqjAFeIw&#10;zyW08dxExWSJg6keor222kMtvFIw2l0DEemRU1k07nNnlJxqxnfR/oSCloorA8EKKQnFMSaOTdsd&#10;W2kqcHOCOooAkopKWgApjoroVYBlIwQehp9FAHmvizwl/Zu7UNPQtaE/vIxz5XuP9n+VcpXuTqGU&#10;qVBBGCCOorz7xJ4Imgme70mLzIWOWtx95P8Ad9R7V0U6nRn02W5omvZVn6P/ADOSt4Jbq4jt4ELy&#10;yNtRR3NbKeC/ED/8uIX/AHpVH9as+DtEvZNfiuJraWKK2yzNIhX5sYA5r00CnOo4vQ0x+aToVeSl&#10;Z6HI+FfB8mlXS3986tcAEJGhyEz1JPc114oxS1hKTk7s+cr16lefPUeoUUUVJgFFFFABRRRQAUUU&#10;UARXUy29rLO3SJC5/AZr5zklM0ryt1kYufqTmvb/ABzffYPCF++cNJH5S/Vjj+Wa8Or6vh+n7k6n&#10;yPVy+OkpEUx5A9qq3ZxbN7kCrEpzIapXzfKi/U19ZBXsRjJ2pyZBbRma5ihUcyOq/ma9gggTYZZm&#10;KW8fBYdWPZV9/wCVec+D9IfUtZS4clLSyIluJPQfwqPVieAP8K727u2unXCiOJOI4x0Uf1J7mvgu&#10;L4RxWKpU29IJtrzf/DHx2LwyrTi57Lp3/wCAOur+W5RYcCK3Q5SFOg9z6n3qrRRXzySSsjQK6Lwh&#10;pX2u+N7KuYrc/Jn+J/8A61YEMMlxPHDEu6SRgqj3Neo6bYx6dYRWsfSNeT/ePc/nVxWp04anzSu9&#10;kWh0qvqP/IOuv+uL/wAjVgVX1H/kHXX/AFxf+RrQ9CXws8SHQfSigdB9KK5z4Q7P4b/8hO9/64r/&#10;AOhV6HXnnw3/AOQne/8AXFf/AEKvQ62hsfWZZ/u0fn+YlVdRsk1CwmtZOki4B9D2P51apDVHoNXR&#10;5LLG8MrRSDDoxVh6EUyug8Y2H2bVhcqMJcrk/wC8OD/SufrJqzPInHlk0FKrMjB0YqynIIPIPrSU&#10;UiDm/Guiqw/t+zQKkrhbyNRxHKejgf3W/Q59RWFbtugQ+gxXosTRfPFcx+bbToY54/7yHr+I6j3A&#10;rg77TJNF1W502Rt4Qh4pMcSIeVYfUY/WvvMjzF16PsKj96O3mv8AgHrYCr+8CE/eH41c068bTtRt&#10;r1PvW8qyD3waoRttkBqevbqRUk4vZn01L3ouLPo6CVLiFJozuSRQyn1B5FS1yfw51Q6j4Viidsy2&#10;bGFvoOV/Q/pXV1+Z1qTpVJU30Z4M4OEnFi0UUVkQFFFFABRRRQAUUUUAFFFFABUM9tFcwPDPGskb&#10;jDKwyCKmooDY5J/h5pn25ZkmmWENuMGQQfbPXFdWqhRgdPSlpabk3ubVa9Srb2jvYKKKQ0jEp6rf&#10;Lp2mz3bf8skJA9T2H51574f1+XS9RLzuWt7hszj0J/iFbvj3UCsNvp6nmQ+ZJ9BwP1/lXE1y1ZtT&#10;06HhY7EyjXXI/hPZUdXRWUhlYZBHcU+uR8Eaubi2bTZny8AzFk9U9Pwrrq6IyUlc9ijVVWmpoKKK&#10;Ko1CkxmlooATFLRRQAUUUUAFFFFABRRRQAUUUUAFJS00nnFAHnfxY1Hba2WmK3MjmZx7DgfqT+Ve&#10;ZdMn0re8bap/a3im7mVsxRHyY8HjavH88muflOI/qcV+gZXQ9jhYxe71+896hH2VFXIOpzVdbS41&#10;PVYrG0jMk8rCNF9Sf6VYJABY9BzXT+ENN+waY+sTD/Sr8MlvnrHFnDN9WPyj2B9a6sbjY4Og6vXZ&#10;ep5GPmlFI1re0t9K0+LS7Ng8UR3Syj/lvL3f6dh7fWiiivzKpUlUm5zd2z56UnJ3YUUUck4AyT0F&#10;QI6fwVpvnXUl/Ivyw/JH/vHqfwH867YDFUtGsRp2mQW38Srlz6seTV6tUrI9alDkgkAqvqP/ACDr&#10;r/ri/wDI1YFV9R/5B11/1xf+Rply+FniQ6D6UUDoPpRXOfCHZ/Df/kJ3v/XFf/Qq9Drzz4b/APIT&#10;vf8Ariv/AKFXodbQ2PrMs/3aPz/MSiiiqPRMfxRp/wBv0aXauZIf3ifh1H5V5zXrpGRz0rzDWbH+&#10;ztVuLbGFDbk/3TyKiSOHFQ2kUaKKKg4gqj4kshf6Kt4o/wBI0zrjq0DHkf8AAWOfoTV6pbaVIZw0&#10;qb4mBSVD/EhGGH5E104TESw1aNWPQ0pTcJpnnvrVhW3ID+dO1TT20rU7iwZt3kPhW/vp1VvxUg0y&#10;zSSeVbeJGkkkYKiKMlj6Cv01VIzpqottz7GhUTtLozs/hpq/9n+ITZSNiK+XYP8AfHK/1H417CK8&#10;WsfDsGnTxT317IbmJg4htMfu2BzgueM/QGuybxzd5/d2UIH+0xNfB5tWw9XEc9J37+p5WNxNB1Lx&#10;Z3FFcVH47uQf3tjEw/2XIrQt/G+nycTwzQH1wGH6V5V0cir031OlorOtdd0y9kWOC8jZ26KTgn86&#10;0M0zVNPYWikpaBhRRRQAUUVT1O8ewsZLpLdp/LG4opwcdzQJtJXZcpK5KP4gWR+/ZXCj1BU1et/G&#10;mjT4DTSQn/pohA/MVCqRfU544uhLaSOgoqva3tteLvtriOZfVGBqfIqzoTT2FpG6UVBey+RZTzDr&#10;HGzfkKAbsrnmXiK9+367dTBsoreWn0Xj/GsyjJPJ6nk0V5zd3c+PnJzm5PqXNIvW07Vra6BICOA2&#10;O6ng/pXrSnPOcg14w3Q/SvX9OcyadauerQoT+QrooPdHsZXN2lEtUUUV0nshRSZpksscMbSSOqIo&#10;5ZjgCgB9LWbpusWuqyXC2jF0gYKZMcMT6Vo0bkxkpK6FooooKCiiigAopM1HNPDbpvmlSNR3dgBQ&#10;BLRWJc+LNIt8gXBmYdolz+vSsybx3GMiCwc+hdwP5UrpGUqsI7s62sXxZq40Tw9d3YbEu3ZD7u3A&#10;/wAfwrCbxze5+WzgA9yTWXrmqxeJbaO31OCSNYmLK1tJjnGMkEEGtaEqaqx9p8N9R08RR51zPQ84&#10;5PU5PcnvUUx+bb6VtaxojaXEt1FMLmzdtokC7Srf3WHY/oawc5Oe5NfpOHrU60FUpu6PoZVY1IJw&#10;d0y1pemtrGpQWAbYkrEyv/cjXl2/L9SK7i4lWWXMaCOJQEijHREAwo/Ksvw1Z/Y9HkvmGJtQPlx+&#10;qwoeT/wJ+PotX6+KzzGe3xHs4/DH8+v+R8tj6vPVaXQKKKK8E4ArY8L6f9v1qPcMxwfvH/DoPzrH&#10;rvPBlj9m0o3LD57ltw/3RwP6mmldm1CHNNHRUUUVqeqAqvqP/IOuv+uL/wAjViq+o/8AIOuv+uL/&#10;AMjQTL4WeJDoPpRQOg+lFc58Idn8N/8AkJ3v/XFf/Qq9Drzz4b/8hO9/64r/AOhV6HW0Nj6zLP8A&#10;do/P8xKKWkqj0QrkfHFjlLe/UcqfLc+x5H9a66qeq2Q1DTZ7U9ZEO32bqP1pNXRnVjzQaPLaKUgq&#10;xVhgg4I9KSsjyAooooAy/Fdp59jaaogy0R+yz/Tkxt/6Ev4Cq3gvaNYnb/lutpKYPUNjnHvt3V0C&#10;rBNFNaXQY210nly7eq9ww91IBH0rkrqz1HwzqsMm8LKhEkFxHyko/vL6j1Hboa+uyzEfWsFLCN2l&#10;Z29P6/A9zBVPa0nSvqdVRRZXltrkDXFmoiuEXdPZg8r6snqvt1FFfLVqM6M3CorNHj1aUqUuWQUU&#10;UVkZhWnZ+IdUscCO6Z0H8EvzD9eazKKY4ycdjs7DxxC+Ev7cxH+/F8y/l1rpLS+tb2PzLadJV9VP&#10;T6+leUVJBcTWsolt5XikH8SHBpqR0wxUl8Wp61mlri9L8ayR7Y9Sj3r/AM9Yxz+I/wAK6uzvrW+h&#10;EtrOsq/7J6fUdqtNM7YVIz2LNNZdwxjI7ilpaZoeW+JdIOkaqyIv7ib54vYdx+FZNen+JtI/tbS3&#10;RF/fxfPEffuPxrzD6jB75riqw5ZHzONoexq3WzHwyy28glhkeJx0ZGwa6zRPGzKy2+rfMvQXCjkf&#10;7w/qK5CiojOUXoYUcRUou8WeyRSpKivGwdGGQwOQRUGqKZNLu0HVoXA/I15/4b8SSaRMtvcMXsnP&#10;I6mM+o9vavRgyTxAqwdJF4I6EGu2E1NH0VDERxFPTc8bHQUtS3UBtruaBuDFIy/kairgPl2rOwjd&#10;DXr+nr5en2yd1iUfoK8ntIDdXsFuoyZZFUfia9fUbQAOg4rpoLdns5VH4pDs1XvL+1sIDNdTJEg7&#10;sev09axPEPiqHSiba2CzXeOQfux/X39q4K8vrrUbgz3czSv2J6D2A7Vc6qjojpxOPhSfLHVnWaj4&#10;8AzHptvn/prLwPwX/GuWvtTvdRffd3Ly+ik4UfQdKq0GuaU5S3PFq4mrV+Jnd+AIyumXMuPvzY/I&#10;D/GusrF8J2htPD1srDDSgyH8Tx+mK2q7IK0UfR4WPLRin2FpM0FgASTgD1rntV8XWlnuitMXM444&#10;+4v1Pf8ACrNpTjFXZvvIqKWdgqjqScAVh3/i/TbTKQlrqQdo/u/nXF3+rXupvuup2ZeyDhR+FU6h&#10;yOKeKf2Ub174v1O5ysJS1Q/3BlvzNYk00tw++aV5W9XYk0yipu2cspyluwooopEhRRUkMDTlsFUS&#10;Nd0kjnaka+rHsKFdvQaTbsiC/wBp8O6qJP8AViFSM/3942/j1/WuMsrSXUL2Czg/1txII09ie/4D&#10;n8K1/EWuQ3iLp2nljZxvueRhg3D9N2OyjsPfNaOg6LNo+/UL5fKupIiltAfvxhvvOw/hO3gDryTX&#10;2eFk8sy9yqu0papf1+J79O+Fw3vbmnceSJBFbDFvAgihH+wowPz6/jUVFFfGttu73PAbu7hRRRSE&#10;S21u93dRW8Yy0rhR+NeqwQrbwRwxjCRqFA9hXE+C7Hz9Sku2HyW64X/eP/1s13VaR2PQwsLR5u4U&#10;UUVR1i1W1H/kHXX/AFxf+RqzVbUf+Qddf9cX/kaCZfCzxIdB9KKB0H0ornPhDs/hv/yE73/riv8A&#10;6FXodeefDf8A5Cd7/wBcV/8AQq9DraGx9Zln+7R+f5hSUtJVHohSEZpaKAPOfFFh9h1uUqMRzjzV&#10;/HqPz/nWPXe+MrD7TpQuVXL2zbv+Anr/AENcFWclqeVXhyzYUUUVJiFPJhntms72Hz7RzkpnDIf7&#10;yHs36HvTKKqMpQkpRdmiozlB80Xqc1qmk3nh67ivLW4Z7cvm2vIvlII7H+6w9P6Vv6ZrNvrirHN5&#10;drqJ4/uxXB/krH8j7VajlCxyQyxrPbzDEsL/AHXH9COxHIrndX8PNYI19YM9xp+RvyPngz2cenow&#10;4PtX09HE0MzpqjidKi2ff+ux7dKtSxkeSrozoHRo3aORSjqcMrDBBptZ2meIUkRLTV3ZkUbYbsDc&#10;8Y7Bv7y/qP0rWngeAru2srjdHIhyrr6g9xXh4zBVcJPlmtOj7nnYrB1MNL3tu5FRRRXEcYUUUUAF&#10;SQXE1rKJbeV4nH8SHFR0UBex12j+MuRDqn4TqP8A0If1FdbFNHNGskTq6MMhlOQa8kq7pur3mky7&#10;7aT5CfmjblW/D+tWpdzrp4lrSR6jXn3jHQzZXR1C3T9xOf3gH8D/AOB/nXWaR4gs9WQKjeXOB80T&#10;Hn8PUVfuLeK6geGZA8ci7WU9xRKKmrG9elHEU7fcePUVs6/4en0aYuoaS0Y/JJ/d9m/x71jVwyi4&#10;uzPmKlOVOXLJahXZ+B9XZw2lTNnaN8JPp3X+tcZU9jdvYX0N3HkGFw31HcflVU5csjTDVnSqqXTq&#10;a/jKxNprrygYS5XzB9eh/wA+9YNel+INKXXdHDQ4MqjzIG9eOn4ivN1gmkuFt0jYzM+wJjnd0xVV&#10;Y2l6m+NoOFW62lsdD4J077VqpvXX93ajj3c9PyHNdL4n14aPZ7ISDdTDEY/uju1W9KsYdC0ZYWIx&#10;EpeZ/U9Sa821TUZNV1GW7k/jOEX+6o6CtW/Zwt1OycvqeHUF8TKrMzsXdizMcsx5JNJRRXKeIGa0&#10;ND0qTWNSS3UHyl+aVv7q/wCJqnBby3U6W8CF5ZDhVHc16XpGnWvh3StskiKcbppWOMn/AA9K1pQ5&#10;nfod2Dw3tp3fwo1kVY0VFGFUYAHYVmat4hstKBWR/MnxxEh5/H0rn9a8YSTFoNMJjToZiPmP0Hb6&#10;1y7EsxZiWYnJJOSa63Lse1UxKWkTT1TxBf6qSsknlw9okOB+PrWXRRUXOGUnJ3YUUUUhBRRRQAUU&#10;U66mtdJgWfUAXkcbobRTh5B6t/dX9T2rSlSnVmoQV2zWlRnVlywV2PCRRWxvLyX7Paqcb8ZLn+6g&#10;/iP6DvXLa1rs+rMtnbRGCzVh5dunzGRuxY/xN/LtTby81LxBqMUe1prh/kggiXCoPRR2H/6zXRaX&#10;plvoChkZZ9SIw1wvKweqx+p9W/L1r6enRw+VQ9rW96o9l/X5/ce37KjgYc09Zf1sRaPoi6EBdXiq&#10;+pf8s4jhha+7er+g7fWrTMzsWZizMckk5JNJRXzuJxVXE1HUqPX8jxq9edaXNIKKKK5jAKKKu6PY&#10;nUdVgtsZVmy/+6OTRuNJt2R3Phix+w6LFuXEk371/wAen6YrYpFGBgDA7UtbHsRXKkgooooKFqtq&#10;P/IOuv8Ari/8jVmq2o/8g66/64v/ACNBMvhZ4kOg+lFA6D6UVznwh2fw3/5Cd7/1xX/0KvQ688+G&#10;/wDyE73/AK4r/wChV6HW0Nj6zLP92j8/zCkNLRVHoiUUUUAMljWaNo3GUcFWHqDXluoWT6ffzWj9&#10;YmwD6jsfyr1WuT8a6Zujj1GNeU+SXH93sfz/AJ1MldHNiYc0brocbRRRWZ5oUUUUAFSQzyW8nmRN&#10;tbGDxkEHqCO49qjooGm0ylqHh2K9VrjR4xHN1ksQevqYvUf7PUds1n6PrkumZtbiM3FizZeAnBQ/&#10;3kP8Lfoe9bwJBBBIIOQQeRTNQ0+11vLyultf9rgjCTe0mOh/2h+NfQ4TM4VIfV8YrxfX/P8AzPcw&#10;mYQnH2OI27k7RxtAl1azC4tJDhJQMYP91h/C3t+VRVg29zqXhjUHhmgwHGJreX7ky9uf5MOldEfI&#10;nto72zcyWspwN33o27o3uPXuOa4sfl7wz54O8HszlxuBdD34axZHRRRXlnmBRRRQAUUUUAKrFWDK&#10;SrA5BBwRXX6J4wUqttqjbWHCz44P+9/jXH0U07GlOpKD0PWisVxEQwWSNxyDyGH9a5XV/A8MxaXT&#10;HED9fKflD9D2rN8P+JJNLYW9yTJaE8dzH9Pb2rvYZY54llicOjjKspyCKppTWp2ONLExtJHk19pV&#10;/pzFbu1kjH97GVP4jiqeQe9ezlQwIIBB6g1Tl0fTZcmTT7Ziep8sVi6HZnBPKtfcl95n+ELv7X4f&#10;gUnLQExN+HT9MVz+gIk3jq7ZgDseVl9jnGf1Nadui+GPEH2cfLp2of6sk8RyDt/n+lYfhm5C+Lml&#10;dgFkMuSTj1P9KbfwplTm70oT3TszpfGd59l0F41OHuWEY+nU/oK85rptev5vE+pJZ6XA00VvnDD+&#10;InqfYelR2/gfVpXAmaCBe7F9x/IVFROctDnxUamJrXpq6WhztaGl6Hf6u4+zwkRZ5mfhB/j+Fdnp&#10;vgvTbMh7nddyD+/wo/4D/jVrWtdttFhEMaq9wR8kQ4Cj1PoKcaP8xdLLre9WdkUoLXSfB9t5krmW&#10;6kX72Pnf2UdhXM6vrV1rEwMvyQqfkiXoPc+pqpd3c99cNcXMhkkbqT29h6Coa1vpZG8qityQVkFF&#10;FFIyCiiigAooooAKciNI6oilmY4CgZJNEcbyyLHGpZ3O1VHc1Q1jXVsfMsNLkBkwVuLxe/qsZ7D1&#10;bqfpXXhMJUxVTkh832OrC4WeJnyx26ss6jq1vomYofLudQHXOGjtz79mf26D3rnrSz1DXr+RlJll&#10;Y75p5W+VB/eZuw/yKt6X4cluo0ur92s7NuVJH7yb/cX/ANmPH1rfaSNLdbS1hFtaocrEpzk/3mP8&#10;R9/yr3p4nDZZB06HvT6v+vyPbqV6GAh7OlrL+tyO1t7XSYHt7DLPIMT3bDDy+wH8Ke3U96Siivmq&#10;tWdWbnN3bPnqlWVSXNJ6hRRRWZmFFFFABXZ+CdO2W8uoOvzSnZH/ALo6n8/5VydlaSX15FaxD55W&#10;259B3P4V6ja28dpbR28QwkahVqorU68LC8uYmooorQ9AKWkpaACq2o/8g66/64v/ACNWaraj/wAg&#10;66/64v8AyNBMvhZ4kOg+lFA6D6UVznwh2fw3/wCQne/9cV/9Cr0OvPPhv/yE73/riv8A6FXodbQ2&#10;PrMs/wB2j8/zCiiiqPREooooAKiuLeO5t5IZV3RyKVYeoNS0UAeV6lYSaZfy2knOw/K395exqrXo&#10;XibRP7Us/MhX/SYRlP8AbHda89wQSCCCOoPasmrHlVqbhLyCiiikYhRRRQAUUUUASGSOe2FpeQLd&#10;W4+6jnDRn1Ruq/y9qbp9lY6Z9qNvezvBcRbTbSxDO/qrbgcceuOhptFdEMTVjTdNP3X0OmGKqwg6&#10;aej6BRRRXOcwUUUUAFFFFABRRRQAVs+Htfk0mcRysWtHPzL/AHP9oVjUU72KjJxd0euRyJLGskbB&#10;kYZVgeCKdXnvh7xDJpcq29wxazY8jqY/ce3tXoCOsiB0YMrDIIOQRWidz1KVRVFcxvF1tHP4cuWY&#10;fNEBIh9CDXm9vDJc3EcEXMkrBF+pr03xR/yLd/8A9cv6ivPdC/5D9h/13Wuat8aPHzCKdeC7/wCZ&#10;6Po2kQaNZLbwjLdZHI5dvWtGisLxJ4gXS4PIgIa7kHy/7A9T/SunRI9n3aUNNEhniHxImmA21th7&#10;sj6iP3Pv7Vwkksk0rSyuzyOcszHJJpHZndndizMcsxOSTTazbuebVquo/IKKKKRkFFFFABRRRQAU&#10;UUUAWLR41MweZoC8DokqpuKMRjOPpmqlpp+laYQ9vA13OvSa6UbV91Qcfnmn0VvTxFWnBwhKye50&#10;U8TVpwcIOyY+WWSeQyzSNI7dWY5NMoorA5wooooAKKKKACiitXw/o7atfAOCLaLmU+v+z+NC1ZUY&#10;uTsjoPBuk+TAdSmX55RtiB7L6/jXU01ECKFUBVUYAHYU6tUrHrQgoRsgoooplhS0UUAFVtR/5B11&#10;/wBcX/kas1W1H/kHXX/XF/5GgmXws8SHQfSigdB9KK5z4Q7P4b/8hO9/64r/AOhV6HXnnw3/AOQn&#10;e/8AXFf/AEKvQ62hsfWZZ/u0fn+YUUUVR6IUlLSUAFFFFABXI+KvDpYvqVmmTjM0YHX/AGh/Wuup&#10;MZpNXInBTVmeRUV2PiHwr5jPeaanzHl4B3919/auPYFSVYEMDgg9RWbVjy6lOUHZiUUUUjMKKKKA&#10;CiiigAooooAKKKKACiiigAooooAKKKKACuq8Ja75Trply3yMf3DE9D/d/wAK5WjpyDg+1NaF05uE&#10;ro9I8UH/AIpq+/65/wBRXnug/wDIfsP+u61051n+1PB19HM2bmGLD/7QyMNXMaEP+J5aP0WOTzHP&#10;ZVHJJrOrrOJnjJKVem15fmej61q8WkWLTNhpG+WNM/eb/CvNrieW6uHnncvJIcsxq5rWqyatqDTn&#10;IiX5YlPZf8TWfWrdzor1ed2WwUUUVJgFFFFABRRRQAUUUUAFFFFABRRRQAUUUUAFFFFABRRWhpOj&#10;XWrzbYF2xKfnlYfKv+J9qNxqLk7Ii03TbjVLtba3HJ5Zz0Qepr0jTtPg02zS2gBCr1J6se5NN0vS&#10;7bSrUQW6+7Oern1NXa0SsenRo+zWu4UUUVRuFFFFAC0UUUAFVtR/5B11/wBcX/kas1W1H/kHXX/X&#10;F/5GgmXws8SHQfSigdB9KK5z4Q7P4b/8hO9/64r/AOhV6HXnnw3/AOQne/8AXFf/AEKvQ62hsfWZ&#10;Z/u0fn+YUUUVR6IUhpaSgAooooAKKKKACsjVvDtnq2XdfKnxxKg5P1HeteigUoqSszzfUfDWo6du&#10;YxefEP8AlpEM4+o6ismvXcVl6l4d0/UgWkiEUp6SxjB/H1qHHscc8L/KzzaiuouvA90gJtbqOUf3&#10;ZBtP581jXOh6paZ86ylwP4kG4fmKmzOWVKcd0UKKVgUOGBU+hGKSkZhRRRQAUUUUAFFFFABRRRQA&#10;UUUUAFFFFAE9ncC2uA7rviYFJU/vIeoq1Na/2VZzxA5aecx7+5iUAj8yR+VZ1Wby+mvhB5uP3MQj&#10;GO+O/wBaLDsnq90VqKKKBBRRRQAUUUUAFFFFABRRRQAUUUUAFFFGR60AFFTRWd1Of3NtNJ/uxk1q&#10;WnhPVrrBaFbdT3lbn8hzTsy1CUtkYtSW9vPdyiK3heVz/CgzXZ2Pgmziw15M9w391flX/GuhtrO3&#10;s4/Lt4UiT0RcVSidEMLJ/EcppXgtiVl1Nxjr5MZ/mf8ACutggjt4lihjWNFGAqjAFSUVSVjshTjB&#10;aBRRRTNAooooAKKKWgAooooAKraj/wAg66/64v8AyNWaraj/AMg66/64v/I0Ey+FniQ6D6UUDoPp&#10;RXOfCHZ/Df8A5Cd7/wBcV/8AQq9Drzz4b/8AITvf+uK/+hV6HW0Nj6zLP92j8/zCiiiqPRCiiigB&#10;KKKKACiiigAooooAKKKKACkxS0UARyQQy8SRI/8AvKDVV9E0uT72n25/7ZgVeooE0mZTeGdGbrYR&#10;j6Ej+tRt4T0Vv+XQj6SN/jWzRRZE+zh2MFvBukN0SZfpKagk8D6ewPl3FxGfcg/0rpaKVkS6VN9D&#10;jJ/Aswybe9RvaRMfqKx73w7qliC0tqXQdXiO4f416XRScUZyw0HseQ0V6Rqnh2w1MFmj8qY9JYxg&#10;/j61w+raNdaROEnAZG+5IvRv8D7VLVjkqUJQ16GfRRRUmAUUUUAFFFFABRRRQAUUUUAFFH611+i+&#10;D1KrcamNxPIgB4H+8f6U0rlwpym7I5e1srq9fZa28kx77V4H41s2/gvU5QDM8MA923H9K7qGGOCM&#10;RxRrGg6KowBUlWoo7Y4WK+I5KLwJGAPOv3J/2IwP51ZTwPpw+/Pct/wID+ldJRTsjVUKa6HPjwXp&#10;I6/aD9ZP/rVIvg/R1PMEjfWU1uUUWRXsodjLj8N6PFythET/ALWW/nVyGws4P9Tawx/7sYFWKKZS&#10;jFbITGKWiigoKKKKACiiigAooooAKKKKAAUtFFABRRRQAVW1H/kHXX/XF/5GrNVtR/5B11/1xf8A&#10;kaCZfCzxIdB9KKB0H0ornPhDs/hv/wAhO9/64r/6FXodeefDf/kJ3v8A1xX/ANCr0OtobH1mWf7t&#10;H5/mFFFFUeiFFFFACUUtJQAUUUUAFFFFABRRRQAUUUUAFFFFABRRRQAUUUUAFFFFABXLeOZ0Wyt7&#10;fq7yb/oAP/r11Nec+Kb77brkoU5SD90v4df1pN6HPiJcsPUx6KKKyPMCiiigAooooAKKKKACiiig&#10;C7owQ61ZeZgr5y5z9a9QFeRq7RsrqcMpBB9xXq1lcLdWUNwvSVA35irid2EejRPRRRVnaFFFFABR&#10;RRQAUUUUAFFFFABRRRQAUUUUAFFFFABRRQKAFooooAKKKKACq2o/8g66/wCuL/yNWaraj/yDrr/r&#10;i/8AI0Ey+FniQ6D6UUDoPpRXOfCHZ/Df/kJ3v/XFf/Qq9Drzz4b/APITvf8Ariv/AKFXodbQ2PrM&#10;s/3aPz/MKKKKo9EKKKTIFAC0lG4Um4UALRSZFGRQAtFJkVna1rVnolmbm7fgnCIv3nPoKV0ioxlN&#10;qMVdmlRXO2Pi+zu9Sj0+a2uLKaRQ0YuAF3Z6AfWuhB4oTT2KqUp03aasLRSbhRkUzMWikBzS0AFF&#10;JkUZoAWikyKM0ALRSZFGRQAj7tp2kBscZ9a4G58I6wjM4WKckkko/JP413+RRkUmrmVSnGpueXTa&#10;RqVvnzbGdQO+wkfpVRgV4YFT6EYr1zIqOSGGUYkiRx/tKDU8pzvCLozyaivTZdC0mY/Pp8BPsmP5&#10;VWk8KaK//LqV/wB2Rh/WjkZDwsujPO6K78+DtHPRJh9JTSf8Ibo46rOf+2tLlZP1WZwNFehJ4R0V&#10;esDt9ZDU6eG9Gj6WEZ/3sn+dHKxrCz7nm2RViGwvbn/UWk0n+7Ga7bVdU0bw60MYtEe4mOI4YIxv&#10;PvUmkeJ7PVbyWyEcttcw9YZgAx9cfSiyva50xy2rye0exysPhXWZhn7KIx/00cCu50e1ksdJtrWY&#10;gyRJtbByM1cyKMirSsVToxp6oWikyKWmbBRRRQAUUUmRQAtFJmjcKAFoqOV2WNmRDIwGQoIGfbms&#10;LTPFtrf6s2mPbXFrcgH5ZwBkjt1645pNpbmkaU5puKvbc6GikzS0zMKKTcKMigBaKTIqK5uYbW3e&#10;4nkWKKMZZ2OABQC12JqBXJjx7YBY5ns7tLaSTYtwyDYfU9a6mKVJI1kRg6MMqynIIpKSexrUo1KV&#10;udWJKKTcKKZkLRRRQAVW1H/kHXX/AFxf+RqzVbUf+Qddf9cX/kaCZfCzxIdB9KKB0H0ornPhDs/h&#10;v/yE73/riv8A6FXodeefDf8A5Cd7/wBcV/8AQq9DraGx9Zln+7R+f5hRRRVHoiVz3i/X5dCsI2t0&#10;Vp52KoW5C4HJx3roTXD/ABM/499O/wCuj/yFZ1G1BtHbgKUauJhCaumZOmTeKteiubm21Z1W35YF&#10;9uTjOAAKl8NeMtS/tGCzvpftMM7hAzAb0J6HPervw+/5BWq/7w/9BNchov8AyGrD/r4j/wDQhXLe&#10;SUXfc+hdKlVlXpygrRWlkl0Ok8Xa7q1j4jnt7W/lhiVEIRcYGRzWrfapfx/Dy21BLqRbpgm6UYyc&#10;tzXN+OePFdz/ALif+g1taj/yS20+kf8A6FVqT5pnPOjTVHDPlWrV/Mb4H1rU9R1mWG8vZJ4xAWCv&#10;jg5HNS+PtYns7i0tbWURybTI7BQTjoByPY1m/Dr/AJD83/Xsf/QhWX4qvP7R8S3bKw2K/lIc8YXj&#10;+eannfsfM0+q05Zk1yrlir2JrXxFq1vq1q9/dNKgdC6yKpypwfT0Oa7/AMVXU9n4bu7m1lMUqBdr&#10;r1HzCvPfFv2NtWQ2U8c0X2ZFLRtkAqNv9BXVX99/aPwyNwTl/KRH/wB5WAP8qqEmuaNzHFUYzdCq&#10;o2TaTVvM5ey8X6zb3sM1xfSzwo4MkbYwy9+1dH431q9sxp8mm3rxRzozEoR8w4x/OuQ0fTG1aW6t&#10;4+ZUt2kjHqwI4/HkVHc6i93ptlaSZJs96qT/AHTggfhzWaqSUHd7noVMHRliYuEV7u68mtGei+Bd&#10;Qu9R0eaa9uHncTlQz9hgcV0cmRGxHYGuT+HH/IBn/wCvk/8AoIrrJP8AVP8A7prspu8EfL42KjiZ&#10;xS0ueUWHibW5dSto5NSmZGnVWU45G76V6vivFdN/5DFp/wBfCf8AoQr2smscO207no51ShTnDkSW&#10;nQ8+8V+L9Qt9Um0+wk+zxwHa8igFmPfr0FUr6XxVpFha6lNq0jR3GNoEm7GRkZBGOlZnin/kZdS/&#10;67H+Qrp/GP8AyJ2k/wDbP/0XWbbk5O+x3xp0qUaEIwXvb3V+hd8O+JbrWNFv/tGFurSIsJEGNwwc&#10;HHrkVxieK9eXa39qTMRg4OMH9K2PBH/Hnrn/AF6/0aud0azXUNUtbNzgTNsz6cHBpSlJxjZl0cPh&#10;6dWveKsrdNtNTuvEOvzSeEbXU9OuGgeaRQSnUcHcPzFQeCNav719Qe/vJJ0giVwHxx1z/KuRlu57&#10;TTbnRLhSDHchwP7rDIb8+K3fAv8Ax761/wBev9GqlUcqiOerg6dHBT066PybRWn8V67reox29ncG&#10;1E0gSKOM4xnplutLqeo+JvDV/HDc6s0jOm9ctvUjOOhFZXhz/kYdN/67pW5q/ifWbW/eK902zyC3&#10;lefb5JTJweTUqV48zbOmpSjCtGjTpxats7XfzO28Pao2saNb3zoEeQEMF6ZBwcflVnVZHh0q7ljb&#10;a6QuysOxAPNUPCl6+oaBBcyRxRs7MCsSbVGCe1XNa/5Al9/17v8A+gmuxP3bny84KOIcbW12+Z5n&#10;p+veI9RvYLOHVpRJM21SxAGffirF34g8TaFqT2tzf+bJFgsrAMrAjPpmsbR47qbVbWOxlEVyz4jc&#10;9FOKsatDdWWuuutD7XKNrSYkx5gxxzjiuFSly313PsJ0KPtuTlja21lc7jxNrF2nhK21Gzla2kna&#10;M5XqAQSRWf4H1jUtSv7xLy8knVIAyh8cHPWpPFd3b33ga0ubVdkLyR7E/u4BGPwrP+HP/IRv/wDr&#10;2H863cn7Vanj06MP7OqScdU/mtUYq6/rc92qrqEhlZwqMQuck4HOK3/7H8cCTzPtS7/73mpn88Vx&#10;8Qka8QQnEplGw56Nnj9a7m0sPG63sDXN3ugEimQeapyuee3pWVO8nrc78bGNJLk5Fp1Wr9B3jjVt&#10;S0x7BbS8kgLxsZNmPmIxVXwb4ovZ9XNlqN08y3C4iZ8fKw7fiKPiV/x86f8A7j/zFc4thLFocGtW&#10;5KvFdGNiP4SMFT+fFVOUlVduhjh8PRq4CKkknK6T89bGp4j8Raza69fQW+ozRxxyYRVIwBj6V6Rp&#10;7tLptrI7bneFGYnuSBXjWq3v9o6hcXm3aZjuI9Djn9a9j0z/AJBNn/1wT/0EVdGTlKWpyZpQjSoU&#10;rRSfX7kWqM1leIdUudI0z7Va2v2mTzFXZgng9+K5lfHOtM6qdCIBYAnbJx+lbOcYuzPLpYSrWjzQ&#10;tb1R3dcn471K+0yztHsrp4GeUhimORiuqU5FcX8Sf+PCx/67N/6DSqu0HY0y+MZYqEZK6uSeB9V1&#10;DUbbUGvLp5zFt2Fv4eDXMWPibXJdSto31OZkedVYHHI3fSmeH7DXLyK5OkXJhRMecBLs3cHH171n&#10;aZ/yFrPP/Pwn/oQrkc5csT6OOEoqpWej8u2h6l4r1F9L8P3E8L7JmIjiI6hiev5Zrzltf1wxrcm/&#10;l5YoJMLnIGeuPQ10fxIvcvZ2APTdM4/Qf1rBmW0Hgq2VbiM3Qu2kaIN8wUjHT8BV1ZNyaT2ObLaM&#10;IYeEpxu5Pt0PSPDmoHVNDtbt23SMm2T/AHhwf5VqVxHw3vt1rd2DHmNxKv0PB/UfrXbdq6acuaKZ&#10;4OMo+xxEoeZ5x4s17VrHxFc29rfyxRKF2ouMDKitjwX4hn1K0ubW8mMl1CC6u3VlP+B/nXL+OP8A&#10;ka7v/dT/ANBFNRZfDd7pmpxgmG6tw5HrkYdf61yqclUbb0PoZYWjUwcIpJTauvNpXJNK8S61PrFn&#10;DLqUzRvOqspxyM9OlbfjTxPd2d8dLs9kYVQ0kjKGJJ5AGeK5HRP+Q9Yen2lP/QhWn46H/FWXP+5H&#10;/wCg1KnL2b16m0sLReNhFxVuVv53HzJ4jg0CHWH1Em1cjbHuyRk4B24xXR+CfEtzqzy2F4qGSGPe&#10;kiLtyucEEDjuKp6j/wAkstPpH/6FVH4c/wDIfuP+vY/+hCtE3GoknuclSMK+DqzlFXi3ayttYzm8&#10;T64NQKf2nPt8/bjI6bunSvWxXiDf8hM/9fH/ALNXt9VQbd7nNnFKFP2fIkrrp8haKKK6TwgqtqP/&#10;ACDrr/ri/wDI1ZqtqP8AyDrr/ri/8jQTL4WeJDoPpRQOg+lFc58Idn8N/wDkJ3v/AFxX/wBCr0Ov&#10;MvA2pWWmX91Je3CQI8QVS3c5rtf+Er0H/oKQfma1hsfUZdVpxwyUpJb9fM2KKx/+Er0H/oKQfmaP&#10;+Er0H/oKQfmas9D29L+ZfejYrA8WeH316wjjhkCTwMWjLdGyOQan/wCEr0H/AKCkH5mj/hK9B/6C&#10;kH5mpaUlZl0sXClNThNXXmjhYIfE/he0uwtnsgkH71yocL2yCD70zwVo8ep6qk73MaraMH8kH53I&#10;6fhmu6bxP4ecFW1O3ZSMEHJBH5VDBrXhS1YNb3NjCwGMxptOPyrFUUmtdEerLPISpzWilLqmjK8X&#10;+ErvU706jYFXkZQskTHBOOhB/pWLJY+Lp9Jj0Z9Pf7NGRgbVHQ5HzZrtz4q0A/8AMUg/M0f8JVoH&#10;/QUg/M1TpRbvfcxpZzyQjBuMlHa/T8TF8MeGbzQbe6v5gJLx4SsUKHO3vgn1JxXPad4N1afU4P7R&#10;spI7d3zM/mL06nvXd/8ACVaB/wBBSD8zVPVtX8O6vp0llJrCRJJjLRnBGDn0odKNl5Dp5y1OUnNX&#10;lu+3pqYPiHwP5KQNodtLMST5qtKDj0PP40+w0bW4/CGp6XNYuJHdXgUsvzcjPf2zVzRD4Z0K5kuI&#10;deMxkTYRK2QBnPpW3/wlWg/9BSD8zSVON77FVM4XKqampJNO73vv3OZ8GaBquma41xe2bQxGFl3F&#10;gecj0NUtf8Hal/bM8mnWZltpTvUqwG0nqOT612f/AAlWg/8AQUg/M0f8JXoH/QUg/M0/ZQ5eUlZ3&#10;JV3W5o3at5fmU/BGm3ml6RLDewGGRpywUkHjA9PpXRSAmNgOpBxWSPFegj/mKQfmaX/hK9B/6CkH&#10;5mtIpJWRwVcZCrUdSUld+Z55H4T8RQzrNHpzh0fcp3LwQcjvXQ2k3jtr2AXMZ8jzF8z5Y/u55/Su&#10;h/4SrQf+gpB+Zo/4SrQf+gpB+ZrKNJR2Z6FXOo1laooP+vU5nxV4MvrrUZr/AE4CYTnc8RYBlPTj&#10;PUVQu7Hxbqtlbadcac3lW2Nhwq5wMDJz6V2v/CVaB/0FIPzNH/CVaB/0FIPzNN0ott33FTzrkjGL&#10;cXy7N9PxMzQPDFxo2jXyyssl3dxFdqdF4OBnvya53w94Y1uz12xuLiweOKKTLsXU4GPrXa/8JXoP&#10;/QUg/M0f8JVoH/QUg/M03Sjp5ERzhr2l5J8+/wDVzmvGXha9vNVW+022M3nL++AYDDDvz6j+VT+C&#10;9B1DT21BNQtWgS4iVASwOeueh963v+Eq0D/oKQfmaP8AhKtB/wCgpB+Zo9lHm5hPN28P9Xclb11/&#10;M4J/CniDSNSSW1tGnMMgaKWPBBx0yKtazoXinWJory7skaUrsEcTKNgHrz3ya7P/AISrQf8AoKQf&#10;maP+Eq0H/oKQfman2MbWub/26+aM3y8y6/0xnhKyudP8PwWt3EYpkZiUJBxlie1aGqxPPpd3DEu6&#10;SSFlVfUkcVS/4SvQP+gpB+ZoPivQf+gpB+ZrVJJWPNnjKc6jqOSu3fc4Gx8NeJtPu4buDTW82Fty&#10;7mUjP0zVi68M+KNc1E3N9bpE7gBnZlCqB7Amu2/4SvQf+gpB+Zo/4SrQP+gpB+ZrJUI2tfQ9R583&#10;Ln93m2v/AEzJ17w/cL4PttJ0+JriSF0J5AJ65PPuaqeCtD1TSr28kvbRoVkg2qSwOTnpwa6E+KtA&#10;P/MUg/M0f8JVoH/QUg/M1fs48ykcizW1CVHmVm7vXX8zz1PCfiKOdZY9OcMj7lO9eoOR3rbaf4hY&#10;P7o5/wByKun/AOEq0D/oKQfmaP8AhKtA/wCgpB+ZqFSS2Z0VM7jUtzqDt3/4cwPGWjarqy6c1tat&#10;M8cREuCBhjj3+tWvDvh+ceFLrS9SgMLTyPwSDjIGDx7itX/hKtB/6CkH5mj/AISrQf8AoKQfmav2&#10;cebmOd5regqKkkk776/medP4N8QDco05mxkZDrg+/WvVdPjaLTraORdrpCisPQgDNZ//AAlWg/8A&#10;QUg/M0f8JXoP/QUg/M0oU4w2Hi82+tJKpKOn9dzYxRisj/hK9B/6CkH5mj/hK9B/6CkH5mtbnB7e&#10;l/MvvRr4rlPHOlX2q2lpHY25neOQswBAwMe9an/CV6D/ANBSD8zSf8JXoP8A0FIPzNTJKSsbUMZC&#10;hUVSMldeZjeCtH1DS7bUFvbZoWl27ASDng+hrm7HwnrsWo20smnOESZWY714AbPrXe/8JVoH/QUg&#10;/M0f8JVoH/QUg/M1n7KLSXY7Y504znNOPvb/ANXOP8T6Druq69c3UWnu8OQsTb15UD6/WtC68BWq&#10;6Gz28craiIQQPM4L8ZGPzroP+Eq0D/oKQfmaP+Er0D/oKQfmaPZQu2+ov7ZmoQhGaSj2e/rqcp4T&#10;0PXNJ12OeewdIJEaOQl14B6Hr6gV6EOlZH/CVaD/ANBSD8zR/wAJXoP/AEFIPzNXCKgrI58VmEMT&#10;U9pJpPyf/BOR8VeHNY1DxDcXNrYvLC4XawZRnAA7mtrUfD09/wCCrSzMOL62jVkUkZ3Acrn3Fan/&#10;AAlWgf8AQUg/M0f8JVoH/QUg/M1Ps46+ZtLN24048y9zbX/gnC6V4V1y31azml091jjmRmO5eADz&#10;3rd8YeEbzU77+0bAq8jKFkiY4Jx0IP07Vu/8JVoP/QUg/M0HxVoJ4/tSD8zSVGCjymk87lKsqvNF&#10;Naf1qcRJZ+LLjSI9EbTz9njIxwoPByBnNdH4O8L3GiNLeXrL58qbBGhyEXqcn1rLg07wrBex3Q8R&#10;ysySCQKX4JznHTpXUDxVoI/5ikH5mlCmk7svFZtTlT9nTnGz1dtNfvZwB8Ja8b4yf2c+zzt2d69N&#10;2fWvVhWR/wAJVoP/AEFIPzNL/wAJXoP/AEFIPzNXCChexy4rM1ieXna07P8A4JsUVj/8JXoP/QUg&#10;/M0f8JXoP/QUg/M1ocft6X8y+9GxVbUf+Qddf9cX/kaof8JXoP8A0FIPzNQXnijQ5bK4RNShZmiY&#10;AAnkkGi6JlXpcr95feeUDoPpRS4IwPSiuc+JF7UlFFIAooooAKKKKACiiigAooooAKKKKAFNJRRQ&#10;AUUUUAFFFFABRRRQAUUUUAFFFFABRRRQAUUUUAFFFFABRRRQAUUUUAFFFFABRRRQAUUUUAFFFFAB&#10;RRRQAUUUUAFFFFABRRRQAUUUUAFFFFACmkoooAKKKKACiiigAoHWiigBw6UUUUxn/9k="/>
  <p:tag name="ISPRING_COMPANY_LOGO" val="ISPRING_PRESENTER_PHOTO_2"/>
  <p:tag name="ISPRING_COMPANY_WEBSITE" val="https://mnthachcau@longbien.edu.vn"/>
  <p:tag name="FLASHSPRING_PRESENTATION_REFERENCES" val=""/>
  <p:tag name="ISPRING_PLAYERS_CUSTOMIZATION_2" val="UEsDBBQAAgAIAJpVb1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lXZVTFzsPb94HAABXGwAAHQAAAHVuaXZlcnNhbC9jb21tb25fbWVzc2FnZXMubG5ntVlfb9tUFH9H4jtcWaoEEmzdpCGEukyOc5tYdezMvllXXizXcZOr2tdZ4mQtT0w8IMQDTDwhNNFR/m1sAjReiAU8uNr3MJ+Ec6+dLOkqbIchrdXs5vzOuefP75xzs3XjKPDR1BuNaciuS1cubUrIY27Yo6x/XeqS7bffldA4cljP8UPmXZdYKKEbtddf2/Id1p84fQ/+//prCG0F3ngMj+Maf3rxjGjvutSp27KiYMtS6xq2ZVOVbU2uY82uy8qOTQy7jpuqLtWaIYrg38BD+16fMgZGoPBAvBj7tOdtXc5RqykxCDHadkfWsSbV6mEUhQGqO6P10HT5ltqUiWrodr0LwLol1XRnSvtOBC5E+xOAZ+P1sC1MiKo3AVF2XRCg+9Sn0TGyvCgCX6yLqqkNLNWs9T1IjM7cfSQcVvVdt6Ea4DbTzLwmIOGEkx4NEXNGI+G4CoAdTd7Dpm0pGEA5tEFsq9vpGCbBDbCQZwsNJn4WEDpGLIzQeDIchqPI6yHKREI5Kx4Owkq+sXZU3Qb14nz5a1VTyZ7dNrivMXP2fTDDHXkeQyPP6Xmj/6JDN8y2rOXgDTp+RegdE1tYJ+DMTssghlTrjLyxxyKAGw7CKKyCx5PM1m1j21aMrk7yfEMbN7vYEnHXu+06Njd4QW8Qg8Bx5n+yNioougV6LkinW6BsvXTalcEBbdncyXyimBheNOxdlbSkmgLe5Ulzl0YDRK3hiFOSN3X8SZZdOXMWqZvznNzp5Kwxt5uM0vhr5KezhxSl8SNA76Xxd6xfhKgYbajIPVszmkCfahNMDYOhw46RFvbDN66+8+7RlWvvvFkJxoIc01aBkEC6tlkCSCemoWU0Yev4NmQAUdPZnx1E0vhbpZq80SWaqkOun33+/Jc0fgBu2afJY1YNBdL7llS72ZX3kJbOTtRC6a5pQjnkuaxaglm4hzQsmKUOUWLo7H5yigZhcsJ5BH4PEBuks+8gF5KTMOtT8Jk0/ghFNJ39NUQRBNQt0t0w2jJkHxQkMVWFZ7ZUMwE2ylDct1CUPHRRHx5OMxOmyW9oQNP44wkaJM8cdOQFaB/+CmaNkidg1n5ycoymaXwPRB8zFMBn7zHE4O2lYmt2dc2QGyJh21ApchNz7kdT6t2FYwOpDjOqyMpAlMeUl+BbqBfeZX7o9NAB0BOihoWc4dCnbk7HeQ11fOe40ApT3oV2CIVjaBZQYWP+RqrtgE8i7v+ZC0ec/VERypQtbEq12+C3NSRtUSZcGGLLQ+SC26vhtNRmS4Mfws1o0f7Ahx/g3WooHQxZUk9mUSkf5EwvW9auYUI665C2T4cogN8ROoSHR5M8cS9MpSJ4VVcMqB+FLKm4eu3ytc3NzfayisNB8hskAOTwjPXPPuf5eTQRbgzS+Etw5iCNPwGd4zR+6hQrhTPJol7ysgX3QPbaRDBQa7lMo+e/PH8ImnkhFeFqcldXWnadLIhacybMHZSUg0q+sHKW62Qy9laqobAoczSYZ28DM0ENCEdWkTJ2OKOm8RegMnlQRXIPW1yUh6xIbGlABgqdE9oL/hTxRW7yDOIiWHI0OeYVBKkYjRwenyX6EkzH0zEa8UbwlcvfPLtUzQYLw6ShE1XW5jYMIRVPqQB2Oa2+rBhGxFAY+Ijz968Zx0eiPj5lg0IDoPUouMEr9WZXfd/ellVNzBRLuZlZkldD7gpO9Qz5nK6nyRNeg/OGk39uyr1wGqE7Ewd+6AeITw+i52ygvG3pDXx7o6qBK53uIjtzj3E7n4LPvsmo4j7YRfPYnEarJiw3wexM6xjFueRfLSrrkbk5IBtkk1YFcxa7xv8SyLP74sFFAbR0OFb8GXyAH+OltFw7yCvLUvlAnzfoX/wqTryuRZWiXNFLlQ3MVyIMAxkQBg4c6peXanHFdRXoOZ39KFqPyArKykOo+vbKKqayg7C8tG7kAFl7yIm2uhVWCyIhDtLiQ+Z6RxHL2vJZxJpWXn4X1y2VQAPd9fbHNCpccAVtXDAHrOTSyuy+RGWLFsM5DdayB5SPLPFn9IL2UGqKXhrmV5opUYkGZ7p6RQxHDQdAA74jQGtMnnIN0GP4pB9/BcZyy0so6rbx3G9Z37vg/DwVggkcla2sJhdsDfD+J76U/sDy5nv+/C6HoYD4O/who7Qb/8XKzCNkSYNYiYsgFyRSKeZTntCrbPvKY29h2YRBUJF1hU+PrTT+AdyaPAnQIXd9UFIeqpm7TSPWfA7Ny1pARXwoEdH6eFgSMNuMG3hbBtDcU6SyWedtEtvYnQnfTZfO+F4lND40Qy/AC9QmhAIqYlYZhZ9qcb/ywhwIYihC6RQPsVa3LnLSso3tbalmHBwUSRC5vmp+S2SUuNCZ/cTKiOe3HnOAtihOv8ztAVGhsF753UEkbqX4JADlcHYfPv9RUC77he/yXJMJkZVWG0oeVohGGv+M/EzzNDlZ2cm4aZz+DpMfgyoK5smsGF0TlvOcS5RwMoINi9DI9xA+coKh71VB5TeC0IHEol1hyV6GEOlQPo+XRRcXYIQmj7MGda+K/PlpgiyaN2J9caVG0Tgs01u4A4jaseVGQ9wSgmd96h7yL2qcXg85yM2vC/2wH5YFU1qyDs3wHJ7Xo1FVQBPjxa0fv7ESt0Na6PAvsP7+8Psi+ew2Oe8bQLbZ8yrV8rY5fXluWTyNxVdgW5eXvhH7B1BLAwQUAAIACADlXZVTtrL3yKUAAACCAQAALgAAAHVuaXZlcnNhbC9wbGF5YmFja19hbmRfbmF2aWdhdGlvbl9zZXR0aW5ncy54bWx1kMEKgzAQRO9+hX9Q6DkEei5thfoDK44SiIlkV8G/byJqS5sed97MLjuKIWJcz7ooS0WT+KdQEC1hgjq950SZZlycGUiMd1EW8ObLkZSw3o9VAMPJinRHlqP/R9+PV5aWYxHv9gzJB2ozQJ9zgZWkkKPZ9KtWLyN0FxAPfInJB0eNxRVL4ym098OwffwXp2z8bBpw8y00p/YeM4I6fahFrGzv/QVQSwMEFAACAAgA5V2VUwINv5BUBgAAoSAAACcAAAB1bml2ZXJzYWwvZmxhc2hfcHVibGlzaGluZ19zZXR0aW5ncy54bWzlWs1u20YQvvspFixyjCX/NjEkB7ZM1UL0F4lu4pOxotbi1uSSIZd2nFOBHoKih9ToMQhq102bNAmaIrlUQtsDjbwH+ySdJWVZsmR5WcdB2hwsW8v5Zr6d2Z3ZWTpz455lom3ietRmWWVqMq0gwnS7SVkrq6xp+avXFORxzJrYtBnJKsxW0I3FiYzjN0zqGXXCOYh6CNQwb8HhWcXg3FlIpXZ2diap57jiqW36HPR7k7ptpRyXeIRx4qYcE+/CL77rEE/papBQAD+WzbqwxYkJhDKxppLd9E2CaBOYMyomhc28iT1DScViDaxvtVzbZ82cbdoucluNrPLJlKpez88cy8SqVqhFmPCJtwiDYpgv4GaTChbYrNP7BBmEtgygOzU9q6Ad2uRGVplJTws9IJ8a1hNpjyePhZ6cDV5gvGvAIhw3Mcfx19iiSzaJC+Eg3iJ3fQJKB8b6JDm5x3sD8VBzl2GL6ho8QcJXWWVF26ipebWmlnPqxlqtGFOVRmgFrahKYerFwoq6Ua5oan1jVSsVE4M09Y6WAJSUmbT6ak2tq2VNrW0sFyoJEfKkTjBqaalQTIi5rS7XC1pSS+WlUlJIdbVSlsPkKqXqUnk9EbVcZa1WTxLK1fWqWisWyjc3tEqlqBWqJ6hoo/RtiUxqcHdlYBfavjuwh46zUtWwuX1qK3mEQ1Y0sdsimp2nsOk3sekRBX3hkNYtH5uU70IiSEPy3CLEWfIcovOa2ORZRWxc5URdrBCogbGTFJKe66WQ67MDs0/F5vtmNppoBrKig9lu0W69d/Zz8z320/Pz4+mPopnZpk1il7HrRnlxmP657utLwVMz51E4w1oGc451A/I1P063/SPHUlT4HuucbkMxIKe4bvqmWfcdx3b5ScbuH+yROENNZtNmA4lcfEcN22z2okasBmmWsUX6qlx9i7I8SE4paBN2ignxrDiEoTpmUFkphxjrPQWe3/A45VFFzXell1yKTQT6oPQTVKoPxVw3sAte9PrHu/ER1Uxf/MygSDeCduzveOwsWS14YaEtGrb/shB3bdaCT8xaMtCbAIIkAIZ0tB22/5DBLAdtLi28CmvKFOuKuDLid4LXWFYO8bD9hCM9bB/KQFQLU1NG8DZpeJQTKVeE7QOG9OA1svyws8cQF1FwgFnniY4awAyG3OAFM1Aj2N8V48+RGbZ/ZugeseIwDQjoQg1EPvgdHmwZwRvWuiFPxDHAIkWGHewzEdR9UKsHP/joaA/UgqG3r8LOIx0UU+SGnccU/go7D+kIIgw+JhNb3hYGDjm662P4ofdR2PkeeSZkiCsoPisUyivqnSsRoa9EAA8skHnGWsltcaD+sn96YlbxFA/5aHMiOAyZwS8sgbk4CpG5ARVoO3ghQgwiR3vB4bGcrAukGKz2R5K/ffX2QDAJDvSLrYltGnYe6MgK3ojHnYdR7N/n2ui3LPwzZGNM/P7tSjltc8yyTGrnAkvkaC/6oid1SQJ2kemB+DPwyxPBbt+O3dA/8W72SpD+gPXXURLsOsD1d0VWfumMWDsRmTj3dRccjLxOHlOhQoeNMMIEN4gdUXkmZvJbPFseTfEbZkiZSk9Nz8zOzX967frCZOrvL3+6OhbUPU9XTUzZ8YE6N7bVk0aeaivPwZ3RvsmhTjVx54DObOWkcUlpjmnrpJEjOihp7OkWTxo41OidgxzT7l0icnS7eA5sTNM4hM3brgUdAGkOLb3RlxQS8ILw71JOK3xe0NZHKIh27fBRO5MSbcDoriDq0D7UpiA+rd/1IQPCKaB36F+QOul3a5SAcZERo9PoAycBVqT4qNuTwZSiI7ApW0pWo2oARpph+zmTQdxaW1pHxbC9X5DqkQph+88q0sLOjzkZ+aNvg7ZkCxU5R05n2PkOphg8lmLcV9KgZTigMqDpqdRcOp1ewYC0oghAE/lSqIHih1pw7nsEZ0FRSN9bGbxIUZLKDO+4nl1anv9vJMALX4vEGfRyEmDfTcelrd+Po05dZpT+x27/sC8NP6LbvFVxhRE1tNGphkrVs7D9NClkJez8ikxhzBf98sAljGhdRW3dCp5a79zV72wTDe6CuloqLFeKKx9BsfhAPRh/671KG3h31nsfNfhGWzyxKKMWuFVc1/Regy/OzaYzqdGPJiZA2+C/FSxO/ANQSwMEFAACAAgA5V2VUwXZZwapAwAA9gwAACEAAAB1bml2ZXJzYWwvZmxhc2hfc2tpbl9zZXR0aW5ncy54bWyNV9Fu6jgQfe9XROzzLSHt3i5SikQhWVXbW6ptt+8ODGDVsZHt0GW/fsexQxxIIEWV8Mw54/HM8biN1RflwR6kooI/DqLB5CYI4mUhJXD9AfmOEQ1BRhS8khweB39OF8H8OXkNfk3/Ceb4ffFjFP6IwigcDC1VMCHfQWvKN8pYKltAV4+DrNBa8Nul4Brj33Ihc8IGk9/S8icelshrLIHp9uWsyRK8bR6iaBT2oVR7XCQsRb4j/PAiNuI2I8uvjRQFXyEtuUvH6bSLtj3sQDLKvxAZhj9nv993IRlV+llD3swpTe4efvaj7CQoBSalh9R8rrIYyYBVO4XlT09OvVV6n9zPop60PVVUl7TpyHy6aDuygWaRR0kyTu+68RyjNwjhaJqk4WWChn81QqP5aJw+dUIZOYBsBk/TcfTHvJMhdsXuhJDMn+bjToIUG1PQE87Fyh45TJAVXj8kzEPzuUowBzIbXe2CYnSFbRBy1UMgrpZnIPfVHxKxudtSsDfThJPpYRSSMZhoWUA8rFbWp7bie1FovEwwWROmEOCbatAbnvCNFKoK07TVuL/hm/KVB3KGGvEpWJHDzObrAZv2Gj+bPZVzxc/vaPMSlLB3Ri/D2lgjX7GsZ0jPWCPfTbcWnB3O4Kcey6n08ERcMy9XH73ACS6relWrymt2ejG3XHlbO0OFycUKJqWsPmgOpmvxsLTZlIZnOcWc7OmGaHyvfhlcdigPo+LhicMprV1XsaaaQZvclqKQCpNB92fj7C0Oy7DvhprqF1hrB27a6paYt8Ivhllel7mLdiyaXQcaH5LHQU7kF8gPIZgaBI6Hlw/D2Cf5nGFGNT6kIJ/5WnicUqFdJC40qL5gYS9gXzjRmiy3OebUdYRjRW1b27sXu23b2sqLPAOZoBooVHJs2ixuSzdbhr/6k8I3rJqEDqdl6i2G44SiuN1V9yxOAUDkclv13y6sJy+Ypgz2UI0Uz1CeuOtosULxtx3YyKshSc/QR49u/tRCac4lz96C/8SkWgnWcV3xmmSqPFVjmFRzvQ7cmPTVgDRK9WdjuXYyagRGf1v1sE+NUpJCi3dNZFXJeu2OTvYw5TQvZw86vO1bPJbDhNi5qpTOSjNn9joF814dgx1F1uLpopgJO4naKKXndLx+4N2crCWAP1pL4403/P+CQyaIXL0eIY3XoMVt2XhGfC/LSa1MLRf4N2c89Ky2P35bcsqp+X9lVigtcvpfGS5xj44rx0XMDQZE3+R/UEsDBBQAAgAIAOVdlVMFZtjITwYAACsgAAAmAAAAdW5pdmVyc2FsL2h0bWxfcHVibGlzaGluZ19zZXR0aW5ncy54bWzlWc1u20YQvvspFixyjCXbsZsYkgNbpish+otEN/HJWFFrcWtyyZBLO86pQA9B0UNq9BgEteumTZoETZFcKqHtgUbeg32SzpKyLFmyvGxsB2kP/tFqvplvZ3ZmdsjMzfuWibaI61GbZZWpybSCCNPtJmWtrLKqrVy9riCPY9bEps1IVmG2gm4uTGQcv2FSz6gTzkHUQ6CGefMOzyoG5858KrW9vT1JPccV39qmz0G/N6nbVspxiUcYJ27KMfEO/OE7DvGUrgYJBfBj2awLW5iYQCgTayrZTd8kiDaBOaNiU9jMc8tUUrFUA+ubLdf2WTNnm7aL3FYjq3wypao3VmaOZGJNy9QiTLjEW4BFsczncbNJBQls1ukDggxCWwawnZq+pqBt2uRGVplJTws9IJ8a1hNpj/eOhZ6cDU5gvGvAIhw3Mcfxx9iiSzaIC9Eg3gJ3fQJKB9b6JDm5z3sL8VJzh2GL6hp8g4Srssqytl5TV9SaWs6p66u1YkxVGqEVtKIqhakXC8vqermiqfX1vFYqJgZp6l0tASgpM2n11ZpaV8uaWltfKlQSIuRJHWPU0mKhmBBzR12qF7SklsqLpaSQar5SlsPkKqXqYnktEbVcZbVWTxLK/FpVrRUL5VvrWqVS1ArVY1SUKH0pkUkNZlcGstD23YEcOipKVcPm9olU8giHomhit0U0e4VC0m9g0yMK+sIhrds+NinfgUKQhtq5SYiz6DlE5zWR5FlFJK5yrC5WCNTA2HEJSc/2SsiNawO7T8Xm+3Y2mmgGiqKD2U7Rbl06+9m5Hvvpubnx9EfRzGzRJrHL2HWjujhM/0z39ZXgqZmzKJxiLYM5x7oB9Zofldv+lSMpKnyPdU63oBmQE1w3fNOs+45ju/y4Yvcv9kicoiazYbOBQi4+o4ZtNntRI1aDNMvYgiyorjAFbUBqmBDAikMYqmMGnZRyCKreQ3h+w+OURx10pSu96FJsIuiS0OoJKtWHgqwb2AW3ef3r3YCI9qUvfGZQpBtBO3ZwvHaarBa8tNAmDdt/WYi7NmvBb8xaMtBbAIKsB0M62grbf8hgloI2lxbOwyEyxUEiroz43eANlpVDPGw/5UgP2wcyENXC1JQRvEMaHuVEyhVhe58hPXiDLD/s7DLERRQcYNZ5qqMGMIMlN3jJDNQI9nbE+gtkhu2fGbpPrDhMAwK6UAORD36HLzaN4C1r3ZQn4hhgkSLDDvaYCOoeqNWDH3x0uAtqwdC712HnsQ6KKXLDzhMK/4WdR3QEEQa/JhNb3hIGDji652P4oQ9Q2PkeeSaUhCsovhwUysvq3SsRoa9EAPctkHnOWsltcaD+qn97YlfxFg/4aHMiOAyZwS8sgbk4CpG5ARVoK3gpQgwih7vBwZGcrAukGOT7I8nfvX63L5gE+/r7nYktGnYe6sgK3oqvO4+i2F/m2ei3LPwzZGNM/P7tSTlpc8yxTGrnPY7I4W70QU/qkgTsItMD8Wfgl6eC3Z4du6F/493qlaD8AeuvoyLYdYDr74iq/MoZcXYiMnHt6x44WHmTPKZChQ6JMMIEN4gdUXkudvJbvFsebfEbZkiZSk9Nz1ybnfv0+o35ydTfX/50dSyoe4Gumpiyoxt0buxsJ408MUeegTtlXpNDnZjazgCdOrtJ45LSHDPHSSNHjEzS2JMznTRwaLI7AzlmvrtA5Oj58AzYmClxCLtiuxZc+Ulz6OiNfiohAS8I/y7mtMLnBW1thIIoa4ev2pmUuPePHgOikezEFND4cGNAfD+/50PNg77fu+bPS93tu11JwLiogdH986GTACuKejTQyWBK0aXXlG0e+aj+g5Fm2H7BZBC3VxfXUDFs7xWkpqJC2P6zirSw82NORv7w26AtOTRFzpHTGXa+gy0GT6QY9zUxGBL2qQxoeio1m06nlzEgrSgCMDa+Emqg3aEW3PQew+1PtM5La3zv04akasE5d7ALq+wfR8kb+eSDjq15cZW8mJLX9zTjwk7sR9yLPlxg/sOeHpkC3qi+j+rEogJ0qReA/8UDurx4KhHNqNG1hUo1rLD9LClkOez8ikxhzBcj8MBzFTGNiua5GTyzzt3V55ZAgxlQV0uFpUpx+UJTgcrlwkdRf87XffGn3ruwgZdfvRdKg6+kJ2B98AX/wsQ/UEsDBBQAAgAIAOVdlVOos+C5wAEAAHUGAAAfAAAAdW5pdmVyc2FsL2h0bWxfc2tpbl9zZXR0aW5ncy5qc42UTW+CMBjH734Kw66LAXQ6dlOhyZIdlmy3ZYcCj0gsLWmrmzP77qPgSwvF2V7onx//54X0OQyG1XISZ/g0PNTP9fnVPNcaKE3yLdybOunRC6U7guQpvOcFkJyC00J2p0/P8u+FsBk7tDaN92/KVmh+DlNvVpgIHS8tFtyiCYu2s2hfFu3bFvjHqOxYVVOR1uZ4KyWjo4RRCVSOKOMFrhnnDtVLL7AFsx3wf9AVTsA0nfm+5/aRmmOHS1hRYrp/YRkbxTjZZJxtadrQ0RgFaK7T630JvPrhmwZw3enyYaIDJBfyWULRCYyi8WzaT5YchIBj3BlS2woTHAPRfN16XUENYzSJJkv/Cr3LRS5P9NxTW6dLnEGnS14UBWhsYrTyanOuN4+Q2+UkfMuG8EMvQAuDIHgPvGOFUOA/hgbIym3Z5aJwEQYGx1mmOtJFO605o4ThNKdZw4Wu2lZOJats+7pXT4xRzHja//cuzTi+M65Z0bqRzWzQ7t3aco2Lvmlzw6iQ54BGHqIV9sXyKbkxLLNo5bWpZWQi24NHnT+qojHfAH9njFSzdOhgKXGyLqrxUqX+qY8JW5rJjeW0Uhr8/gFQSwMEFAACAAgA5V2VU9TLnIV8AAAAhAAAABwAAAB1bml2ZXJzYWwvbG9jYWxfc2V0dGluZ3MueG1sDc2xCoMwEIDh3ac4bk8bnToYRbCVDupQfYBgrhJILmJCad++2f7hg79uv97Bh85oAyssLxKBeAvG8q5wXR7ihhCTZqNdYFLIAaFtitqFTbsXpZRhhMPpH50L+RyJJu2zHLoZ+ud9grFboc89i1KKSlYSBIz58LZk8NoUf1BLAwQUAAIACADmXZVTGgq1qw9IAABQZAAAFwAAAHVuaXZlcnNhbC91bml2ZXJzYWwucG5n7Lx3WFNZ1zeMjowDqDiKIoIgNgaFREEpUqIgooOIUqVGBKQZCCBIS2ILWCkWIlIiFsBQpSShJQqjoKGISMsBIlKChBAgkJCEJF/AUZln5rmf57ve97u+t9x/cJEc9t5r7VV+67f2OZzrJ45brpTdKCslJbXy6JFDtlJSyxSlpJYm/vKz5Iqe85btkl9LwmwtzaQKm1W+SL4s8z1ofVBK6kWi3JyntOS7DPyIc5iU1Kq6+Z8l9cG53lJSXkNHDx20j/Rg9jJLzzPcFWfZ8n/MJpScUaLor8nbTEo94Bz9YOPuDgUb6V9M7xzJkk64rmQJv7rB7sqrQ5d+251+5sgO+Q2Hk3L+8Dz2y7Zfr/16fMfVzWaRq98t8WyQkjY7GHonjNtDQzSH0/ffhEJ7qy5wSY5c0fn2nAiuS2f0aDuCOSPguPTKw/jAcmR4aRQjTT+NNYfXiO3tlOgrFbt315GgpLlHVYi9brOXCJ1rf5Jc1NpuGTnFOUScuAs5qb9McqFrR1StEDBPo/GbKpdIvr8EkWfS0uILC+/nHl4q+T421aEfrEqt5jjMHJF8vejuIcA1mQ/9Ivl4KQYa042DJeC006tGy5HutRIzfXLBfR5c01vORI/QGJ3qbpIphc92HgG1ulMdR7RpbMFqkORSp+26rS99nvcJts7POR3s8OtSt8xRIWTLn+MP/RhPjCBOZAVHCYc7UXOINPm52pZg5KR54pILbvzL0zJflHGmP0kRjR32hF4f/4A3C+Zl0urLa9H15EmGPnkukOy4fsPL3hSSOuJQ+wUpKcyznYdBJ/EzGiKRPmbg050FAY7ECXGNOOfd46WbP1jaI5ZLwZ1xZwbX+Lii5XosKNw508J1IPvXyw4UjRpF1trUzM5IbJWDCYmo3w6Tk+p0Wre1fuouVMRv0o8dN6KEELSB/UZus02oqRmnlqP7QDrjaeJR4F2I/uRN6KS1RirrWH2ku7CBJuzIMW4OK1PB36Pr4EKsnkT5CC2L0F4uJDo35Am8PytelRrQvd4A2h5T7Ywv4CcwIgE5UgxbGjshZ5Nshg8wqlMW88k8BKPTe65emCUP8RNYccXXywTJeol94vhWeWBoHVbkV5Hevap7vRTI0uHW2AdRTs1sBatq550taHZJLw05K0xjkcRivBo+2BN/z0dYkSicyeP5kBzSks8x1PvNgA6tUhij5Ldjv6aGU/YjxTT+eJ4/fxJR1RgYBZmaE/J8xVNXYOfqErcz8HkPTM7T0n/PvDsafh8BHwm7B2sMUzPsoNBWtITdpZNdPIpqfpbsMxW1z3gVYpPaGYmj4uFLup5HJ+pT8A60F0WxazJRD2Q22BKHWVu5Rp9xzI3e7hjpCLFBBgpSGECmqLf1xJUXKkoRnuw8HPFWnKDgo/mHS3K1Vq4uCB0B0VqlmatT5LiB3jYUQKrydpWXUaTi8Y/3WnjeeENazZL7qJBZcKCpjBKhlCIQ6lngNRN1q7H1L7yRVc0eXRdo3tBgYPmTkE6HjKPFLRG3vJHamxuQ5w4ejBFhmBhqWTvx2UniagGInZ3C4iFUtrudWrUcRNOsRc+Fbcx4llT68xq9P8izcwQTA21I2yDWlqYnvgoIb1kBxzplRcfahtsV3wonkEr3tbycTxOGzrqzW9QTgWIfQSPZJd6j/FaDhowMlDqAJ1VgOd3NZW8nIn62wGsz2s3S8D1DAyQmnv4lCbbkU6j96wYQj9aqiNC8o6PFtdPSvhKnV7huOKonbl9qfYnfsV87ZdvnYOhedayLr2vwGtB03RSqYt1nAK9fJ/6oJszIWcGqQw+dj+rBg1vM5RRLCoQcR8rNfBu1I9s++jEeDOEHrjeS5Y0f3qLwzwqpcxjBb3Wlc+nuyWShqT8bNvBBj9GWGMzoxO+DldxCplp3GLLfdS9TwvrriDk9vnwk2dstzZdqDzygvyiwitHGh8AAqhDG6FP1VSsXwCqfIUXOHuTbwmlhhHcvwF6bGsQjlvd2TpmQ5fuXwpPsrsrxLE+sTFTI59Hvb9HjsuW3oM8pY1CbEYLzjUykYPm9CM0U3UStXYlP1g3JrNExtgiPy3kSRMkti+LU8Yc43CfBWJ+zytT93gBu89a2MlhCPiqO2+Z9CoKovYxf6Xx4us07dpyOdejYg2IbtA2qhdLwTRpt0xQDb1cpoorDnhIr0YWnBr+fVOBB0mo1BqYMBgQcRHI7jfUskiLOQJ5S9Y28kTcHtfG8z6MjoUnMrUB0Plyd8RHvBXDOdpWMjAEcri4ZKeDTS9fdbzeONvy5wdQ/MYy8rlRmCbUamDwU2GnPdh/PuxXM6OY4DWf4l1aXBb8Opp410gGFQnQKe1smjmGjOBR/ncQy/0R2LL7TPfOuaOYOXhhYsjI4hZE243aclq1cEJOS5pWvV2gSxP4yU5Rc9nb/YEiHruBR05OaZmAvzKikMKqnyIrq+OptwzfTesXLaf7epuk0sCXDX7aXY4B9k/OkURhAPY9jIt88MwhK1MXOmQckpim8RTwoDszQAcH4nsJQgaCVEMzwuO26qqVyOHhQDamMCYfV5fk/ocX1sAgxPAPqft+eUCHbBie9R6jD7f0TZe6I5ZkoF1H9YPCup3ZSQyE0UxhOYGV4+MjB+wIecOOTo1t5BOVyjFp3hxdarhXv1cnh8PFCocJdIWd6IAVw0Qa7SLWp0kU6PddgbU51GCB50h8jcKY7wvURSzLwMOhhiBhpmjyQGEEmnCN87AAD3cM11uUkIWeG8k4SbpmIVrO0s4CoeSLfNRODhGoRCNCIbP8WzxlicFXRUAxSrVb602bCJpB3T8lp6/pUcnsZzM2+LftIM+S9ysUyys+2+TlbbQTZ4GEMjsehMFmWNNMB/tAho12ewN77c0/e6pXVG3ptFi8DjIGDbm+0sTlDAxtMcqKQLrN3QjoXWQFxqQ0l26N4xlpEtudibN+XLy2W36hD5qCK/bFJrF1AdKOuIqe3z4OGJ2Mvl+8P8h/gyChuaTlp2j5+JS4/MNz4RXoEltkwW0YRDkVr13O5T7CoXdO6WoKQip6zhola4LqHeKSwmvC8g0AjIZ2FwhE6OdCU0t/OzuhX6gjsrwv1oNT7A0WA6Txo/aJ48YqKkdu1uTp3Ua3ZXdQOYfdyzcdtplxLi1Bvt11XMTrG7KN70mujFHZoObCZGICWSEK8YYZ9eenXy44dxNqU0bWXO0QVuqQdAzLTRMgZifudBqZ67H1BY1XaUm4JuA3d28VGKdLHRfGDwdBr2vXaLCdqTjUPiPNBCjXexjfgVXe5jUCkaeU1NSQYCvJ6dKpt4qxzoyMl0DbXt0anaD2pbOB6x1lgWnDO8k2O+7iviBLeHHJs1x0BvrUFcsmSE4zf1eIjfhtbhLWk+ogQgGgfJgQW+Sw6QcBkYPa5cIdE12ACo7q1HO9evr9OLKAHppfHVrsREFrzZf4kUarYfmaT4Hd6RkIZ/6MR+jwq5eCNHsdDBJaKH8xuOtsOltiWhTczsP2FcMYAxU7cOaDL6gkemIp07fqVwjtM7ulh5bAA317XLFUKb2/qDqYO6e0EvrCb08BO6Zc5wtdVCoWwG4THgHGnxCcFqDdDSECRGRUAhDXgpeCGuDPemDnWiFy6AlJSgjRBQA4/OYIH+SiJ9JGHkyrmg2J76C/ZSU3iVxwDSpdjOuwuzOQwMWnLHqAT7ynJEZ1CExuhsHEX0COpXcAcu4cDZA4RvqToIDq2U6s/kLCkTTZl9dYdObSEhoH168uiCPQtjE7FaX8MzC8R0+JKrmHO3PGEGe3yv4uvwOKFYff6hez0kCdSOJN6Zshwpw2tiDXvac7Bg+cAGmx2qoIy6QgUjmDK0zunJkN7OS9iW1jmRCkVh/YLbpYkefVNp4tuU5aYK6eswqOlkj/jb1OEZcwcxk83e4JhQDWVeHWDkCiKUU1JYd8+1jbOZdyrRwjyY1KAN9y2GT5sHNh+aKRlsKFkyoDNzDmaha33v+tDELQP+LFbzvPotFU7HkM9sqvGv5lOJLYbRFnu4j9el5gs8IfeDqyL1lyqG+R8ntNmsSuaex9mss0tFx9eFkRhMn0yAKII+XT3OKat2biBTV2KPlIFYyf6TKZ9EcCOeFbC+BEr3r/xdYadEp0F+HQTRtdw2qSQ2PgE1RMcPNxm2tQyefSGaEUgLM3xo2U2C0vfCR9NDOf76AvD0n24LeZk0pPwllCA5K9DFoXsM6YEMdIQHzI7sx9mR3+LNgnLtXSY2ZSOlRS1evvbP13Ebag41N1hXosG7j0Omz4q2n4q8+DqghFWfIjxPMW8KvfypANiOd2SKPXyiMMtt8fnGNQ6dOyWXmw4/HrJ7YpDj+RPTmmKngVzjy0enlPpvVTq4de1y+PlLligosxB6xpS5RyMEry+MiwDHI4lJQWyWlg0D36pyu/v16vKCt67SoinhK4n4EaNpC5SJPwcMwKC7Zr+Ezqe4PirpD6VSAjI9korQLbmTxjNxZEk7FtrMfv+7y1dCAMfEnuQV0mqk70DbYmUWybut4ptF0LSKgBc51z4N4kSkTL/Ix8TkuNVoyWtyqnU0S7Eoa/Be0vlQ4ik0cnZ6iaVncdP+LVf0uXk34QveVA4anT4qpyUVDGoVvp0JY614VdJq/Ky8hdFg+dFUe15+i3C6ZauuX5fU/bo6/UV4tFgMafE5IKdZMVfJJ3kaferciq9VUi+rx509rJikOhlG1a0+UTutsjcbPr4c4kq1Uhcv2RBlXiVJ3KKswjkZycIfN362M918pDtB7q2Hzy0DzKeIhH7NjBno2QPjSENeyrhl5b3TY1U6WMFPCyZrYWGiZohkUcNoX8f2J8Q6Ks5dz1RPJuzTDq+gQu2p3wKWhAbsUjseC5qpoNVtd8qS355grovxJ4yMJ47Pyho8aCk9GcTH4pEozlz1LoX24tzU5p6T85s2hrVa1+3ROqi4SrDw4qgniW85w1zV73Vlqb/TirKclk+njCvEiN7kUpmQxjlKembOcZWnsoQqyiCA6L+iIduO1xirQTzhFa0nOIOtBCW8azYOoXWoUF7lZS0lTb5KWcnK25hd4uXWvrUT1yrWD3xCZtkjF6/bVACLANTFAWZzWv2D965vUyeAvscu7D82kXL+44+gKhHXdO6cD7l0OUr+EJB5tFkKwPTyf74ouymavQq+nOJy0tYeT+23nwMpNsA1mk0sFKnNJYIsGmNQhzs8uWOHb4a9jDO/aEd5xu6lXjlcphT+a4Sx3urOf2wSPolzto7pc22Rzwh/DtvYNCN3dgoOA6c0li5fWKiZhVj3oTdiYvU25VyxhAdBj1GS7m6RLOLq9mxNtae3VBJ0DNkPAoI20nq9Myct4MIFyfp3MNUQm+B3E6lKrA1O2xmjopBmg12t5wYeOuOiodOIN8GZ8UnegTtlkCBRzwjSEMw7/kxTICBlNTuevX6kVr0/SNZVSxFNVVX2fFlG7V/MfgDH84C5zwId64/gq8Rr5IJmg//ErVFYbDjXQ6PtwzxxlmWSVFKDK84YHY1wFBGIaI8tQBSdzktb17ClUUSZKaORh1vYsn1AB+QZlMKr8/fmA5IZcYolzTCYGcpqcoUZv9uB9qeO3TyIr+mDB27BICKS6tjs87smrLxATA2Z7urqI0plP18WD/87+N7h7ev1nxgKfHrOcOtT1wSz4UF3oU/C9B1bd72hYCum4+BTPEirVzPK6PDZXkIlEQlPFpDCNYdjDoykqy70fZjUb/tddGYbFC2ZOdTc4s82fPYLk6ufi70TVrDBcVzrmQc4i7Lq4GvseEoAIh8rgPGdQMf/i6ojFlyyfyZFPmLzRFV145nLp0G3ibs9KH8+KurDCn99pj7+eoPKhT+YUfTay4ew9pw7M47saFXYjvNy8fr5yziri5Jpb0AFeSmvPLEkby2taD2qUhJPRhI8jrfX6tN0ZhAnKwqUnifw5d560VJ/bldb/DYTZzwxWDMDuqzdTIGnJqyx+Lao1+9Kr/Iq0HOsp9IxZuOtsYoS2woCzRvexDyxiIl9fRZ1+IBzJaEvP84YceRPYAiwYr3sUYcjg67d+IpFZ9Kfles3XV05EQ5fcGjiBMrl0tJDRsMbnAn7j5oasG6Cezw3Zk+4Cx7Hwb1SNXdiOMQ1DHH7BmD/yjAuc3np5wSppH82XVsAHRzwurXeof5XFm+KFfunqs6t5m87GQ5xJK3Lz5AOazbsl30EW9Cd3Bd5fS3wfmTJZe8KGBXe2CDLkicS2J8vpPJKp8HurH4RS673hHR/VJzUAstWc/RvF10D2d1cs72j8l533LMF9n7EEDqmrwj2zc3alF+mzf1Did8fs7o5pnhIic33HyKInN/pOiD36RZeHBE9T3o7Wv7YqOG8NAbD0J+fv0s7z9KfzslnYB4Abh90BgFkM/69cjVoYDzFqTm59l5fwuyfsSIZwkMmwv9oLgyCHiTS8XW4i9u9U20Zxq6zUMQZBEo5x8goR6BI9NioQfbRT3nBH1oYoHucsmWmAt4cHOR9HUN4WJEKzCIWY/j0LfQlJNhACdDLsS132yGoiJRYu+CEo8XKSFte5VrEcxSIXftoQUXMzV+wwTtcstNQaTReHCM/bzJLBaZ7Pdzu96w3Zc4CMrfgiGDVr9Z+mpq9Xb4yDgTAnj0qZ7MtHm7kRbZ7dR1GM0qieWVSy06SFqxB2Nij1EZu3O6H4+8EQoo/t7X4bz2gvX8hqGLN9xQEfvCq8OXRlFNWbNzMPQqUN3jBYAt0ge2a9AfzUcaeFGkOW7DrJt+HVwaB444po7spahG86b+iFU038eys3pwssCuPeUrqv3FTkqIF16gg7nZhs+0dC+9VMeYHGr+o8H5p9KW1bnIuA8SUcfnlUItVuqYwy+WJOBRAEq2YswTyBEKGsoCK+892Q/U/vPwZoWRm5+GP0LHHpTKhaa8wrMQXdt99b17fdM999yZed7R+c/TbvTDaIHwMai+H8bknJHrGUy+LyleYq+Z/tUAUvMMDHon6uiCF58s8iIa734Hnm/Hs4P7esQjDb1Ip0M7MLoeTiCN53jPpksNFQsWSFxsgd/7AcXaGnOwUYOPvGaZfM2YZydGF0THftrie2iwMW6FzaM9A3euwyDmzuVDBn8T+AwvNKsLb9lwRJDuf6IpUM2wzvO84ZtwOs0svlEfjRpGvIPezQXxGsJcv81++pfZGc1kG890XbWg0O66QrBv41zY4dosNm1YIcs8PPtwbRJOu36hsmosrqz3a0ngazHtXOmnQmtQzJETSS9Pux6kDZOZt27YucStEiChtXj6bvZzapjKAoDZ/gCw4jOauYLHxKMveqmDTvISqebZvXTMWtuP9HNxCsOpZw83FN8Lb6j0zihZSXmfVbltiyS9/BcQ4+ii8L/x7BHr5mevt90rDeX6N2A2eas6tyjMypjbvlcThF73AriNy1fZ/U3tCyM+q6w0Z+3mNH7JTQk7V7EtCwKoZ9W9wA9l42aGIv9mnSHbB1z0ZDiTH/pGKXT4AMh6pCUit0OowLf63eD2AjA9X5RgFW4R8F7KitC4lyMUpU6c+5lkK70SUQ7xjy2XDpefS8iZTxfoonRpfknyBY8Jhm7Rc8l/fH4PvnfsxItsXQPQPIn2pi0KxfTrCh8RWT1lYN/qPIsw0Isuutx23UZFw74FSihapIPBVuZdQQPi9VQEU267sq9WT+Yinn3xi2SDEpYuJcXY8t8m5/87TTJ431k92p7WIpxroc1dyoEIR4/egkxOqkHxNYdQdLVqb/Z1eYhbQpW2s8iKzM8rGqez1JDDumpjN8cwTigBAfJMSI5mcE2eNYUKyRPS4Njdpm2EKBZDO5EkGN2XRD9rWKhd2pmI6rQRN7bz7Qewgi/YkPJxhMBqPtSifvQfEsRWzzK70aBQpMnf4llX8qDGu7QObUwXTq1dMe15QE6ZOoCdbZd3M2lGBtRFK2VuIZk0z7GHj7TSCMAOitXmZJ9zcoopddHOER5O7cR8QSOdryepANfgksaqw4IIt9acnno6ZDcaEHv38V6Ls6Vatq5LHj7W49qln+1rjdOW69ezNruFfEiydg2SM+UPnUVGpYfbpB1JuxW45Ggg4K1UYA1uS5Dty3fKdgflOJtCrF1p7m2+3e18vVQSeEQ3sZWfTbRJQ57KbgnVLbrFwDKQp7b1NFT6KlF43pGX45GnwJSGWaTISkYVJ4RrLvIAMVuBCZh6Btluw9sUP8kIoikmRn3WrS5/m7ra/24UwdO/DbsyuV7Tw1U9nSx8tkHzDEA8AiDd2Qb8oezcpvPJPC6jK24oWLmjjAeO13cuQhp240kGzbP4Qn/M0CDStcOPf3WrP2QnXhcrqnhbmVB77RZFhzrFrua2+bqXmjJDxp2KrmhpMAB5SnRCZl4Zbebh72n55vvG1ywU0O8cb9poE6jsMmFj59MTY3Ktp9Y/oXw2eD021cY41qb4jOL/Qa8On2GRfNlwABhoDHT+I/tiEFCq9TJs+AD0NFenCX/ZkH3qOIZpNZkp6I7LdyIXCEsuWGNnRgl5d+ggJnWgzCYkk27ABQaQD/VoWkaMtiLouC81P+apNYT09jyl0xLoQ/Yh0owTzkEDMQLhnG6iFtmEtHeBu+Z+wx9+xipF3OcQTZuAG6+Qp3btFuhRJlMvQM45vwTnXB/iP93cVG37SOPISM5RYCh6pg18k98TLC3+ENobTQkPoLI/NBuP3KRr5VmXBvJvBR40fyaroQMbrnI7G2NacjzVd2k8p1q7M0taJTXI9VEprDeGmX+D03P2YSMBYr6NPUK/G+Kcw5n9MG+2zB/1+sJ+N7/XvvsK396t1PrMJoJXYdBn3uQ0jMU/I47Fa+dcJz1oosVWZsxQciYoNrNtERUewunkL3YN+DN4/nnTFEaHa3Pp2znqVGlCgXuzjh+liejelpiScdlkIIWR4b921XSdDhafrsAVdu9wxuS3hT5coeyeWQzrxZQEU/Xs2+yL4pFQj4fzqBd28ltJER6Pl9P0sDsdtKtyK3q05DemDSPRJ4sYTCx2CxpONStHLxGm/pzqS05vzFvHFRaTiq0v9YI0N6B/o4QzfCpJJxLzL3Q8k/6FN0gusCnrfxHI16qiFWZnvDjBTFvRojczrxEzlRZamV83VXG0OGnGY5x2lhcbdFdP+6kfm1kPhsozzyWSmrbPU0Bjxe/lhnWeuFrT3ss5V18zFPP6jCrXgl5ywm393WSOsFgSZQ0Fn86ho8a5OQzfVGGoTtHQfvDN/sZd/Ufb8QQ3gkeHp/MgF/vRUm51yS1khlfndOoOoD1RTVou+YvgxG+otY1lPr5uao3escOdmayrMjC+sWUqXv7QwyG2EiXC+Sy52riQ404uaosA2AiZhf7G6Ufsq4GevjwWkq5R1Kl4Xwm7dK+0pwgEuW4jEE2S+s3ino00TfgcTPeZphwDkIZKpF1ufnU6CMi5500xz5vIGc+To8pnYGiEMpajlMn04womgewWWhmrRdWPAh0lFDBLG3exx7lHM+v1Cm8He1rIufE/Q9CoN4R662x3U6w/gN9ekj7EyIIiZ2KfCUMfWtnOY2fhYuzMOvoi9Uylc4LNyUpYj3pJ6ZS+he9wt2KVtWtOQA8pxde55xAgIp04rp5hViE+BBmwswdj8wL4R04UGxt5q8GQ7ey2zE7YQPBjlLZWi7cflXRziHhVGciuWibJsPl74BfDfwWlJ68HpdvK9mj5Ojeq2ZneZ7UQ/daAxlw/5rz3yLSGPw8drtuOLV/9lxmStpVXZuy76+lLSIezHFBmJVuSvgOzcvDcVZxQT2Y9iNc2twOIelfsu3JxVdra/mWq/sNxgFxwpka7qELOd3Ox+6JTrZfnF8mQanP4gfNSx+Zbr/lb+KcU+5fu/j9g0lBHHVprd0rdJQqBKYRKZseflwx6+WWBvEitKvmffBF5D55Vck4uvWjUpE8LcJRg2fDJH0xUasy+pj7NB5iHE+Mf8febm9Qp3DfyQXlbh55/KALzetmBp4m5f7mMoDD0ydNQVJXWzotV2ghz/rXvxCTd2O2aPHk4TU/MQvHAPiFLeqy/rP2gb494A1qwF8ZVRlEq4eg3stOc8M2k6Zu+cR4Do2+WhUd8oz6fxr4buPs7Ayrd+s3Ovpb/jQXnRY/XcBzSYlizoqYaNWTncF+LaC+88xn4CBZODs7l33L/Kk9DXnHcZKpcMjAm2P201AVXfpxg/jmPP718XA1UzV4++njp5nHur9/dbYggnli3Virj/ybe+X/ipE/vgqvpvWlOpFmKPnY6ne4WxW/LjJj5fOpuvp0rOT+wo4K6vtlGEgyDM4tOp+Cetk8hAmc1wT0zkYp3hvQKTNZ81yNedAQMamRDBKWZtmXYu/kx5dbpmIWDiqIfPQxxd2D1sjNQZ25AWkRU0y4Pj1W+CX8fg3iBTMDBNh4thjec/9q8ix1+dExuSbG+B3d9aHEodwfKTvdXtoW4zJMrodNiVV1e1NyDekcKlEkV6cN6wpG0vshyUPv+w/usn8mvL9TdlLNw8IVafJ6eDSbGOACpuPBbOOYHnVNdF/YHWf5N9gPSp3EHmC+uYw8OX7PzVJfv/iCbfzmoCX9aHcdpPPmvxMFuXUbnZnt+7fjy/mKJV7151Gb7Ai972AVpuZPW9Sp/3yr/cpVTecZzl/pTeEDj1LWh8412/0IYqYn0ymy6bY/Tv9CaOstYJtfaklax0DQXLTpwrZ2WvlAUYGRXnpAc0rly/RlD1PDC6Rh50ZmHXJtiTw2Oeax9/xv1V2b2lNP/Yl8D1v9r/93LWFwKyVMhWZWvGM79zzd6+M2mNbu16C3G/8I7fgNFyrun2WcL/4W0aVjh2t3/hXNSmJyVG1La9vzrsBMsW9F+/r+IujHZDTj/B08WknjR0QXoGBTOxeF1HRgbHICzCrvtman/ekwf/mJWAOVfRWYuFeSwxLw9wfAfA4p1HyyaKhGuKIp6TaFIFEP4KO22h/2zYtgnAWn4Lz/FBRiHLXR90EXnRmj/15wKHN7/qfSKdoN/cBe70dd44GAWMqhkvF2Peedi1sbmrydY0MVKe0zP0U2enYZozIOUAfjvA5ADJixTSqliSfOPEcLFIy7ZPkUN58RO2d3g7qNUyq4HzcPI4L5FUPr1Zur/jSTRgvgyg/3QqTqW/ZgOKVJZwLPvHPwSgdyfVhRhb8xWaumK/RCWWcprtOENNiWSvtz2EZQbcPjbFRo4TgOZ4m5s+JB+H3s8j/6FTpvEl7hXT6PBxOhVeSELMf+nSrVKfv1m4zmnWwauytmgqG1xFtPnnMkBs1ku8BPo9c4dF0ymVjpx2XNa9dyrcgy7xRNH6tDZ66i8vZBEtv5Bc1F2ZJB0BLVm6jUUuS9fra+Mk/y5Wn7XB/xtirFOEbKyzDqLRp2mNPosdybrFVrru2B7gnUKYa5gXw0tsH9DNPfgYXK1HzuQ3UjzIb4nOAcFTrfYlXv0HFtkMd/NaJaO27UVFGKPzYv0Wv0624sEGy5WmJ9YU3lv84DtPS5mnTf1VrBFWNkX22JClE8kdcYiPEUx1TcNn3H011RQGyEEVtnKL/NMtRnuxRcQVqw5o2Qw3eIwnMyBmXwADQjgnp34sw/1QNSw3jdhYQth67AobCk4uPrrIKh3zifYa4RyylJDjE1ZfXJ9AbzZeEoTASEdbaVBkUkCxOqkIR8+x8DlRLKgfT/LBXsszd92jAtLKckosG7e3bBXWMmhNM0JPqmXZCKIu6kdxthUKGqHuetZsVuY7t9v4ZWb1WA+E8HX8mzadPNXBvMjNEftcunBUGPC0EybRdwM+3gVh7gykF1Yi3ZntKly2+zXBJSd3sroi1dtBetzMYxusG8nngOLEUb/uSm7v2zKDKH5OshhjLCF2EmgKElpfrR7RDgT5fqq9w0hyokSCMOF95WbMkMg1s/Iex/v182CBo2DO3UpDdGDokJYE60D3xm8S3+BLfguAlJC/s6PGNsx0M2Rqz9TamPS0iuSLqqzc0HSp3ApnYo9C4Yh5dKeuW98Ua2wjT80LJrSuWm6u6u8wFB3C+akVjyYjLmUtlA7SxffCI3wIybVa5IEFI1oSr/mnGsIllduJb9TECeH6CcHIgrXgrzd7T45oVFit6HGOFGMqsu1D7XoDbBAqq+ScD8difdSIMFN/pJUjrlOAw9xXYmxAVh/XdNQcjllwNHP8saI4256MIS0swFDoRSbqjTshVU6pid20Pf3mw1j/PPATxsnIiDMklXdeC0wau22QWRgaaCr64MkT1gsoJqwAM6Jf7n7L9uvMNGKomaWylInHD9xJclh9PRBUBsY7NqFN835EFwf6o7TA/DhncYGbv/Xot+/J/1XkySt59xE1bszSz+9E5o+/t7P5Mgrzv/3RA127nplrtQ4fnolV/DXnjymKNo7jGWS2PFaGq7/zIZI+1+jJQfkFPsmKptqLsSKh/sS56o05sZsaCYwgAVUfzHST3MysYU4dU4kKwpvN3lh2T1N8apIzk9kbr1os+XUK5vZAfnMTuOWRPKgFUX4krlmQYue34nwdTvLlgp8K88ImqPFliwye7lemiUJH9t32HYQOWFjWqp1zbBAXtht09UjwBVpceUI5gvKhvLh/UZk5vUtLrnF7kvjRiuAz5Nkbm0Ty4Th9a4WA6iffmD1deAUvL9PLPRzP8G2Z82Kpniu75TkLqPDj7w8wdx63ObbYuro0tL1bzJjkVM1Cu1hXewMWcZUMhjpUYE10P56msK8KjemAZ0+ZRzf1D602uISxZjXdzMAGuLyrda+u4U8+PmFTQxRC57K6KN42I6Dj3+z7Kk0VoyV0BjZ7pSC1i6XF6UmxnwWlYobLFnYI8jHJVTf9G+WL9ZjxQTzjIepIlzxEDdmDiKa/YmLnIQEqwpukKF4o/WYwz2mf/rGs9+iBdU3fDeTnd4U6DE5FTrnXyMeDZ55nRAo3FIvj2iF9hmLWCg/djJrNiV07rlPd6u84D2U/zHvQP9WmsAkrZ40GGzq0/N8ULA7RXCr7Wts5O90O3ISu+6GT4iYzYoEroS0Jhpl41eBEf1y7yYJZyZL71Vkk3f6cVuDNIlcJeQmmfWhFKWlFXOPAsICmB3yggkIitdenF4Od2WksOpGuEo597l+3w92JRE8T3tm7oUUxU5iIBsUhUSvh6qgQV9N1JRG5pQKclbOtEhrfnX9lYqms89R/NEVl+TJw8nL60IjXk7duRKx49VzMv2RP2F5XabQUlJN8XOSorV68NWsXVRHvbEPNsQlKtHxWzsBiSJOTOeYMH+HjHe38LvyPJXUYJHhSubKnCfB0QNXPINRdfpQ6Z9r0le2vtGnwNXZTcWNpeX+dXyfsx4Unm8qbC4cRppZKZ9Z59YGXV8W40dw7ze7MUFTVDU21EKFXT8Y5ORZK1xqirL7w1I55bIpIY9lGBlKbYS8Fl7Bc+MJPEtlDGWny+7WlG5CYGZJjwBGLbht88uHN/oIYjEretMW2s1WMscww3y/xPafzn/V+L0ID3/kvia5VGlKP6WtbPcjtY4bgqHt65rmjzvks52PA8MYclR6f4G1cge4VN70ISt6UFn1FhmvAb4dObcd6rK+RBAwr6jsWI9tJEEP1lVD4zflkZlrrixbQnFdim4oWMesKPcXuO7isPUHikBQIrlHD5Fit06AeFBcXa4HqxBqU/x8dcZKPeL577HCqzQun7536sdTaMgpuLqvTBlZKVN3mcuLTPKL9LMKoDKeT2TcdvuRloARbTrBhvi+Y9cS8zSxdbPLCPh2Q4uKI3qMFNHLkVFUTT+axAIRi3p1tNogv3WhJiFi0hZTQgco62AQTImX5tqs1zAw11QAiXncmd0y21gkr6xaRtnv2NYDxRr3+dYEbYEoVcbKw2OjyA6LHJ1Ua4yOBqEbJlrm7tkg4amH3tSHPjxJLI41LkmnmfbXTk2+OEdiA0Hnjx4qc5UdUWixrmKuBZXVGn8wJSyTgZ1SMyjzfMIr95SRCQ2kAUnkiqE1t/Ssi3r5Ulm91AFRyTWtnIys93hP7EyljCQLE6ppPw5kfycmHVDnhsUdFA2HUAeRWjlf5AQ+DxZEQ+VW6VSXO8fJUOrrp2a5NRVap4ue9LpcK4bN5o4EoaPK4J7O1wiuMdU2v2JLVVwmsZ4V7u61E4OpK6yYeFhX+1yl1a5Q3uGYngXJ1+e8/WZMPxGnkN9bb+SufrMqhccrA6GZDwQv0rPBY2FvzOPKd2dJrxMq7g4qlXgCVOoHo4KdtVD9nzcgWQMiuPMf43m9q2QVM41LH60bdso0tlJXP6DcAfIdaTnbRbjW4iwrs1QHRPVZd3/9oel+86oh5D5xT4v2AL78eVzvIeT+smgw3HiR+cn34eo01ySBtWDqNYdo3UYa3IOxftoVjEaVwSV6FFjP90KRuxP7dNz82g6n3O9PtaFli2sbtCB1ulhE872uoRdg/i6fJVVFEcA60DQNmmQzZwcHgzX9qBcUtm1oIPosUXN4RVLpMLtu3Ex0W58841wY2EY6UlIeTD6d7PqGQNlZ0qdES8G4judYK+u5FKW9s4l3ZEknaLDKv/NSwhrQYIjRgCS1fo1SYYaA0vxeIwfz0QrcCtrw3dOPM5rejymDtHKaSqiKBni9VvEdi0AC02pr0cDWIkF2ycVepyqmrGLoYTO5laFWlzKhNpI0GrY2u7TeuAwoaSJZxJIbIyjVFKut6xmRM+z7NqaFbwhJ6gQ8UlDYaR07sVYUyfP4FDml+sNxJfD+E8xOpYh1bP82+wFLTiqIEsykpq6vh7dZbS30Oj/80nbpxTLtKxdNBnVuXF0Ci+IBzYf9PF/agtK6yhNgcyNrbtpRbK45spYn/FkWf+03e/qoxXl5SGMtqXOYvMvbAJ/msfHFYU1RmKtI55CcYmjqYchcz6DGoTzuT/XqCxSg4gE8S4g7BLLMfaNmXjX3eQPGyK3eGnz7VJ5b3IlefEY5/PjU2sftgksDqxcKhNsxIvxLEPvDNeAjyNMPp0cfnS+9UyavmmS+9YCfX4i/3Hy3NGUmeqxNFURb25P+7bGA9X3kqLkmsa/zy5IgLml0F4Urrf+NiaRfwUZ9Zi2HTDr7LKFEIwZvYp1IYKLSn9Wu/xZx7+e52JF+XwxLLujwtztXyiyascic9ZvcqQ7mfNUl6Rt8F6bXh5rhXsFO0e5JazFmuujGhNhguME3ZkNEQOYK/yQ0gVAHjnLVd5pkzIphDfdthbpyFnG7TiPUo7H/TY7N2+rQNN6kGjDXyCWHs+2CEZThXpow4yW6IWY/i1ldn8dFFi0ezEW0kPvm3gmQ59iu4i90PS5S2HlRLpl7vg+ISnRiCT2+89rseDne1dKdxy5S4DOq4D5BzWLd7i4Qu6G1ICmN7fNOpWi4SR3/fV5ZjIRqpd+bdwwIKyGVmvM6u0lAWXu2gisaGXZC8oVDBqdKxfyb4pbh2+IpcVdsNwb59idwzBdITywtre8UvmhegU9T7t7EpM90dxq3I7Qny9beoW6XZgNpCIWacchN2jKGFd51cluZR6112b5acBPVz9bDir5gPfgAioH6Lcf1q35GALw/jSRivLusMXWUQUK3mPZxWX0V+9waorUw9+Fb66b02zgDn1S2raAEGrBylvkgDFLeqxcxb1nBO2ycfv26hkBX0Xb6acNb56XCifQKeH6p9BrHbYdy3zx7PwqOaggFKr33+2rBE9b8dqv2imls17pHMgvqZyAkhWpHThA4PscgwAJF3aukqpQ5yZzMPfAup0xGNhRi4UAlSKlzBfAs6OG07JXkt/tfwvi14NlAJ1beSYOUToapL/iX70s9jo16ayYrVjAp2P27QZKe5uUPpmi75t0NxenJSWSHA61PEbLPOf6wXdkplLe0Rg2KVRrJoOqLZMl3jP1FbwPcgrER8wFOjPVVAz31s3nRJ0/B/MahXUkyM51/RkSd1mzqh32Jn6y5+hPMTW45lTgUqkOCYo51poTcDb8I4G38VgvK1v5pEbi6tGAq9HK6zHvS1iz0T0Ib+rMNo2Rz9bbgXUk6hRnX3y+XawVrYPS9DQ2Vs5qKmtjZDClCAQJrZsTOvtMZTZ0uGrixECK07ng5hyX3ttSsm9KkCnR/foyWYoY0b+ly3Fyuu0InUZR/dQRzl/fMOm77rVNIWq11x5IgV4/EqNugn8p3sCrWHygrDcb/6SYGXN0iBuVsdvdyDuLtmRtPSQdckDZm21aMyAk93mw/0DDHZ524NhSa0m8e1hZ+UcklMullPqpgeCatWGtgC5M/afWneTaBBscuDmnkFUz4J7oavFf1fTjkvExmpcuR4nshTORw+9KrQ6Elt0QlcQquBZ8qJRZeESUcLgfMriaffLl5IRcudPSbXUaT/BKNx3+KV5hEtGaGCGdvua7nA2+Gjl2P4NSGGiqlLN3FXKszGLz02q0qiePPGT7ZUfRlR1FvtYjt0aVxevW3PXneXnPgD7xNSL/tNmPGT3E9wZdcbL6lmUq+9ArgMnr1/8tUXAq3/bpVScP4dB4Y4DxJrkNmOgjnkEMIiOP67S+jKDFGrMnRGtp31KFMw/svIOfq9SD8bBaJf34tUSsqmG7iUcON+d4xp6qCpOz/57XZ850o8ufTB+e3ovgq9b8/CccouFRl/Q/TnC2IE1XiSci5Pl62fpBoKA9aw6ORxhl60JkbTlK+O1n91Rh2ZnNMVXQL+PvyPtHECWUWomVYjTzmk4YhTT97iX77T+ap8hBXlvy2BGTeN9AeQ/6h0Zf+y6XrP5UM/c1Y9q9/gTvjFgO0xCOD/8MX0Gt59VBeop6Y0Yl0MAz60k6bbXnXX39npoFvP/BJz34xyDfvcJt9WBTNG65hzTXXyHFQgmH9c8ipVn0Tizg6S/11bAp0JW0HxY8yxnJC0jHIYhXTEjcsUpUSEh+kq2I108f68TiFVi1a4Y2E4YsD2VDkaAwXdIew7mM88gb29JONJGu138b23+xPgntWmArxoHoZxQcF0Szu9xIXur6/lhzZ1AkV1hxPri6ANfv5oZHjORPiPv2a8YMHM0OiVGB8NaSAEIRkQmqYAZmp2U15z7Pf0taDvGMhveToOn0JfgkQkmYk53nzg9yOHO28JnAiUDzHxN5ECZlFyN3iUcPLXnmLC1m6BfG91s3BZBhM0F9BU9WQOtKaobttymDKgBkKYfJ5ewXH2mg2kUmnN186GgeuQ19VkVlBrcYNcdiB/CitlqtHgGN3Bam+Kcn1yeGGg8dWERP+EhMW8XKafLY+32YWMA4lZ6z7VXNa1zqm5ymCCoqvN22b5tr10BuvkGByP4WmSDCB8mgzbqZb3+3Ig2KYSvrvf7FtM7ai+Fxb86GGHAHzztWyowDJPbhzr1AYYWiWpueyISmCGRrvQcOXu66i6bs1EJF9raC1l+ye/7Vq4xvBdXYjORPNwrIC6gzeWrK34uK5vjhTt9zmy6dw80eplymbibC/RG/pKsXQlAMgqxFgLwXfPuGTptBbMNFM4zAUXlSnP1KyvsvzjURBGOl6MP4tRt3FW4G+a7yR7c7S7XytOnTEzxbTQKqVTmi2hXJnXJ2mw19ib6dbg4YI8cJ9XXdTCWxfbPcOrt01feGFrYPIOO2W/V161nEEvFDYwDUu41B0lT7gtXelUAJTGHcFMLfaK3oI1Rzr4TSBjBafx2179dz+Pywt1Wy32ILzR11u/7MvzENDIpRTUrLhn7K+9kKNKNzn4FK3uL/TMFokKya9Rkpx5z9xtNkhNV5/U6AqL67EYEmzXV9bVLATi/fsuyfzJQgyjv//hZQGtS48iaGGaFOmhNxnlKHmH1hQQWo5J+bb7FsVhPs+L09e0fY9aYTXAszfFwsb0oUM3dWHiBMI92Exmnhgb3KUPTPIzjUnwO1ZMDmQOtYQMNswFTVGf6GC8cHuf/lp/MdTT85X5VrEYy3RE5rIcY3TuVQ9zVtYUVkOjMRIDibuvAZl38AUPd7dt2611gzzQsZr+BFicayqgO5neJz4UvOHr2b6az+YSkdT5xvU3+otzOIxpAlppzXGZf0y2z14n8HkjZmfK9e1KfVRLaHe9FvXFETCWeOgAWDuIYyR+elRuT+bRdg3ICgFl/QVIMa5/bWhiBRf9UNmD5ftTkWlBbs6pkFVCZ48IPgC2V0IN/jxbFIzyO1IfxWjEa3QqZluJwWuf3YExSk15QSYat4II6+r17xnd54eUpb0aF23UsrpLezx+pm2QaS3myqBRwgpOMXyMRFEwGrCyOUsFoHJaGkcqUMbQxaAyGcBiKa5W2G61uO+mdqx10W8i+bfS/BQfi06dilNsWKrZoRdY86Etd/7G7T1y8oimG3cHhtAr/rohhfGclvYfksOdGhYIJUxUYTHJtKRsuIANzBsDUgrnssUCJwj5HY/XP9zGT13Y2dex7NgQvqOeWlgbA5SRWX+uHvVF0kMXWwzHNyA+F1CUw0tmOE3u45hzKrXsTSvhkFQaeulxlyvci8dejPD+EhQu+36++mkmd83t4K8RgAuVzCkD+ttA7XYUTl8fEFvaCRZSKFvkUhQ7mwxOkxbvqRq/ra5x5Xvt7KCTdwanJdrVgtKpQq3thHOGKLhqOyDYFhKDjfnPTTTIclqFV9X0aV1E6KV5Obo8B78zLr2kgIDIRAhL6NFAsXHMChVu5NgW2CVVj+FfArL9h9IaVnbc2jhlvep78/xOtah12s9fWATAnhLDLIT3jAhujtd5o/RG0SKM1b6d8oOpfcXG2/dXDK3fs1T2HB7M2jk5niD0LEMjLkfBZbjNxgD+8t4BOa5BROinh9+M+N54E05s2UOVyqr0zQ1FYdUraDh9/CZY2C563oqqxy+I0e7pGy8t+sCldtwMNKh+6xl50gvj3v2JLLkJhWaYZHDd/uVaARWy+EGpWXC6jAyJG8zV/AlxVflj1ARU6DAj9Kmp0WVf0VMWkJAaiu1bLKC9mam5eRXwKTQn2NXrTq5WNzLoX8/aPbvSf+e9O9J/57070n/309KXngoPrp65K7oWNSY6ZY/3xcidZGy43/oY0QF1wFawZuAim4t3JYevoKaSk2jCbxQ8JmSTGda/oUOMhUkRdyrFtVK64odaUHWOgtbzlZFGN9FPES4MtmIociRFy1R42vZVUUuqoyPHGcOzTohEL3wCpb6hhpMjTc7poX/oOSJkTK3EwKchKlJud2oN2X288WbFbcKiFRulbHoDthEPGCYCUdBzqIcBVGKX198sidUc/nOeJHuzxfD4A7G68VionG8QoohO+uhIl1TUEptqfrlz/eY3DxawQq2LEdIwWVClU7zxIk37yLca34+jOPB+3DC6ptf37qy4fn+0jCHeQWW9tf2qrtt/vuf4EYJwtfF8Uj/vJlPtj40p6KVIBtO+MzGDc+H66LyOGzQ19e6eD0dbWx2KEe8/JIxd9OT1RKDBcPKVd10/tNlowmTr4sFsfPL3pFRHF/Vv/Qkk+7+9UU19UfaUzPyAgRBoxjS5zQ9lKCfG4wcfV0ErnfymOvhult3yscAciRBgCl0QoYMH4LGioBMncyBqGkWknGFvh8lQEy+IYuCVceuOMXyn8y/fxEqvufP9SewjFNwnRbZiMEwGu80UshYYIkY5mhOL8E9JXmmMZpbl/jlKfaDPhdzUrvK14ToXYuuGvhci/YVJzcNiEXxemoiOrio3g73t53rJ29htkAEGH3UuBcKEehJuLd6S5tWfI7fsZdJZmA2nwiZ7g+UXj8GFuxqCc+kG7M0q3WNLSIBTPKnrJ1ESyYno/4DXqJbkzF17sMOSgMx/8Ll+BUtHO8KypcL5ZRqHXGjPoz/JeF5NCTTrHzMY1+Tpj1l3KEt3az8HAgD7x834ML7zaHTmKLaq7OfckRfmuKh7IbhSfHsgJO6eXumSzn2wq9fXzO01cE3ohDHrLquEMAz4n+M1MSuZoU51oYPvxWVtNge49aJ5t/+txzbxxVkg2ftrhI+x3wM2hvkDTC2tHHU7ahPYR36jF5CU0R5p7fZ9WpkRDmFVvYWL6OYkOMSUZR+lsJ8Aeal+QgQ9pThUIlzE8JWKa7Z0SMooPXEDsaQ6TtPrN6pUrgoWnG6Rk7tnE114ZcvOjY4DkTzzleAdxom4K4FCYqoiYZXtqFKwS6/7QnQ36hfwgx/kY6Htswx62eAFKktr14VRjzxrLevUcNMHe1ofzVMFmddkRsN6K4JeGiXm9K7K0czSF9m/WMXPQyjq9+s7yYzReCgPGxAh6sjhF7QSa6acbNwBQNwuwxEiu1/ZJpt+Fn9F9VMo/ENOKZRHO5R/mDbYISs6IhphgeysjnE3uI8NB/M9Vq34haVaZTYNxIe4kd8PwYUbow41i548TbnFG8QR94U3QtbcBUI6NhOCIiUOOx+m1ZQPZFDnNfnQb+ZLCmCktOoNqer5oRXfhtoYOFQFO0OzViDQvXoHKsaVc5ML1RDDr0NnB7YSpvUtlHiZpGnn6tlBE1ej8TvqhN8xndmU0ryJuVXpKjVhUMud/ebAb5AGaJblUAvRXmk4KI04M2BO/A1P5fmI02tUqHUTVP7rUZaU9Sc1BsyfZ29Eew+fwKsqCIt9y8BHXQmCrjQs8ceuLDC4aDzFxtL2g6sAfjmwYScnY8FZxAVasFb3TbUgECmbkRUUgRLUcy+y5oVWDQKBe2voKve6YwHzH56WSgJhodn8zRuxvfgJoE4S4klDJs+Rzi8Z+6ER+SmNA3tdyQmdbqjjAbthnxOd9EKj19hAaY8U6vJDnmbI++DhBNHoO9pKWhfhpOLZ9SQKKayF78Ox0zxcRpIc6eoFQj2NK5SpJoCEYGCkl4quxsCpgCFUTk2+XyxVuB5yhyfNy7Y7zo+IMIzZ0rvcY+jqvyxJPu/oEzvH1N4FtErF8/agLsc+hzRCt1X+Fajq+INEkvZYXDsxuyQs7oglm4W/DGIFrW3ykMxHkk3Kw2ucu43Q62uMP7EGGrLE6XYyOZdKZNEnI8AFlrcjfr8MTEwEaD9vrDfu4RzrlUwowd9TpI07XxRizbd0BBTFKD7QTFG5mc28kZPMMH0QHVQq2KBjV8bCLJuXK6Oo/r7+yTX8OyDbUHOEftI3eVzrZVqdWNwdWEwUMScuUMvXxn4+kKVzylVenBVOd467ULM8aJh7mDqT0xHZpVWXtOTGaxzjl6+sIjYzNBinyOUBbPfIT2Ok63E4kCl/F77vyLBWgpAGkjIopK8ujTc/Cw894FcipN4exEn304+7Qpqgd0Y47xFxj17H9x/XHAf3WPzSxKiLK/Xz82nk7FlQLD7ac3hUEida1LyDINMUGc89Kyi7tOtRYs+oc4XqwFBlCvVEsuQmB9G8Oc6xQULGdBDLr+chwoqXHVYfsUGnE9YRcKvoGl0T1a/o9ww7vTng5MXyO8D6wrtpi2gs+WlWqHZZrQdmaGcWiGzQZuhx/9Y0VsyFhA7VjoHYyC1SuvQfXihIrMjswWRiQlAtjOyP3iQHaoY1c3UqaCNEx4VEESMzaCjiU087j+Lcc1VF6SXaOq4vnA6eqlq7879hm4cc9lx43oeoEjV7MmjQ+oEulL4cmBfkL9k02tWlPHKL24t6UtFKXeSf2YTpWWfRFgPAy2CLhzXS7CXPvooFj6BNy7Yu9zf0CBP9upCaPSNdLxxQu1qL4lp3yvUqEh+vB2IdlhhwnsLhDtIYLJ3r9vIzfwel4ORm4TGOIomzmx8vwW0THezS2SrqSGUZJOy5GxQlWxVhDJMYEqh4cfrQ2X6zaj6CLFTUxGTvLN41OdhT9BGUNnuzRQmoIqDHg5i8ojPAyCsP6nRYVzz2I4UAqJ+k/l8mb7PqtcItqnYUfl+1U4Adt7Ffx6nrHUryyfbFyJ3n/X21++y5v+XZUE3P4vQoKobRBh/C27nI4lulf1mri2OSXjKJhzpaUZNkqvsG3esGQHInQV8eUCH8FShMqgnptvqHU+lLkuSLIy6i3rksaqe4MQw17hiq3pZRWoBNdu8/IAJoVX8gpHLmfknzyxP9+AhY6fwjE/aA5jOXkfm43lIyVbqpc6OBj9bgBfoE7tKzHwMze/dZjCsar/X8Mai8mzwR5eDFbBY5YiMx0XkbeqvY7Oj4LKCzx+ujrR4dLV3HqpyYKgKQGQXrldlEHFilhbjaYj16sKLH39FkgratHqA2o4yV49Eh8iye+ENMFi/mYc+89y1nhRaa0huAPRf2VWgsvswtdx1nynOh4vzf9hacLtI5LjwmZO8ZRg34preVMwciwvoditMi5MLGbBxws4FXenB1eZLb0CoIyUqyx/Auc54+BEagw2Dnvfiy3sv8Nor1drC69C5w2Er4uPkKJK8h/KrysgPI1pYJg37ByPa4FkZGaEjSsZWMGTFpsDMk/+MdMGDGFErpCeWARXkpVmassIyt9TpFD78eVYoCV6j93mmsPyyK6UnX9lpVzlZt90KokQIvwZEE0i4BK62ezBYFQxYzoPZnlq0VyzPTe63Qo8cYbd8KlfIjQnSVFErQ03dFQ/FVEnfQKi1ZtuIk8MD+ZfLsJZlgENy5QbCxyCAOl41hzttkl21GmTPBra3DaZEadW708M7qMN47epeJ9ecnkL+qMmVO4j/pCLnbTM4cm3iHXkSnWZJmxpuaqnh1thMXqFNMtOK5qxQ/bjbSUsi8voSOw3dK8S29a1fni7k3X3R6d0EpFtMzzdvtEJ8DY80DTj+4sjMm8ehNaAewtyadsZ6J+2Jd9oouxGLXY0YaUfUu0hZcgeplxrOSQ2u0u58frvq4QV9Yypzf3/tVMpMRfMUWs7Gj7DT7VQfde8THvMDf7zRyzCI1tldAhPh8QUICC1ZtO+u68z2HP3/zC1fLpCH10m0LxOLdh7Y0IvkElCC60n9SOCYXZNcpNkM8pbjuUE884DOci/hwb4RO+wCxYGFru5Jcb1N0zP+uqH25SuEBQGu2mmU8Hy4Ot8mqMj0S81wToFms07vVIonpXYOJxR6OghEJc+XY3fnqI1kw6iCcOeX5YB1HZqhBSVOXI1wNSeuFlQ3q5b1Tm0cb4Fv+H/quvpgts84ns20ikqv7eTahXS1jm4WN7sy1siqNOs5YlN03lJHm5aSoOolb6PMXnpedl5mrhyOmFSippJIJV2cafyOrMakkopsEiTIiESJnyy/2Hbr9frf75675/l+73PP93Ofz/e53337LY2LTM5YJ/9lbBLGAd9lZBm6OPlaZm2rnPtgpWrUX7gG+IkMYVgHxGKe0oxRU9SB1gs29zHHrXK+1u4eEukHGpX85a0Jpq2OvfaWxbt8lsOyyYRTo7m9dgs7MfdZkEq4YlUJO1FiUcuzadw3kqvJoTP6aB5ZveMbb/4kK7YvJVolfsLX6JYCMyjv3R5ZfqeSJ1J0Pg1//urMd04LZ6TgoI+gX6Hq51rUAKF7c5Wx4QOIndFnjHR+uRaUXTff6BC1HZMUJZ6icaC0NId3Yb3vnDr9D6wTZJXs4ARmMwgb3ZwrP/j9W9TTQ57jVimb+Xbd1GVlYukwcTvu7gv2YID6aYowJbmAsv4Y508qAOLZcztrJg/9FrdhCrM23uN1KyxygMBuLcQGDYG3BMglY1O1pnZ4c52oxH9rSyKi2QYUSl5cqug0TfbwE1guiBVAx71Tc2MpXUq8SoxxK4wZDrdm0g5qca9y0rb5kKorK3XC2nUfS/DicjbgOwrmdToYS1drURECcEm6s6QxchhgVOpFhtlIMD/UMOiPDSMt/0GS72grHGYkxAY5jlDUdDgCHR4spY11BNqrxPsx5q/DPNg59YNHo62AE59zGDqahLGhDDqCoK73Obv+oF4OJWwjgH9PV1J+H67WS1r7RbfTnmB0P584hFa4ie1bXjAGxhKnSNaMz9SqjIlJEHpWnASswv6nl7tLAqff+7jyXreza61SMNvjgE6EwlF8KJJr2C4RVu/dGndTWkiWlDjllZGLIIyEOa986KIK5tMGtp0vG0vL9dT5j1CvOfFFD9RObiDyBEI3r0wSEti61TrqouYsHCugkmZCNPUFscDdi3B0jdV+HUAfmKTPDNU/52ALLSpAmGqAiAp/bo9Z6Rve3qXZB+Oe4ZHzHBBfWespe4CsKlNGux6Cxe7+dp49HpVH+g1chiihpsl4pAG1XU5i+PrJaGE2KoBlAjjhswKjBYuOsBnxzdkm6pUAn7EoE9Eq7PhJvL+mYzNWwDn8RKg9mdtG4ilxF2jDjzKoq7IM2QYwSgdftyxoBQjhRi6H5hvUQRKZ5SLapEZLObqC3w0wmVdw2NZcoDJH2pDS1ZKzot6NOFWwgjLp0UDRF/Si0V8ITtLEoLBZ+8HNgE1ExdMv0+n8z8XFVIs4nbD2xy4h/7IPNQCWobaaWWFvjp/rhj2MO20KkHZZ4Nnv91SwaCIgFDo73X3KxHZDw5DyH4X5S36KOWDUHfzOkmV4NE8bm8RfMPl6/9l5DXapnaVPigxJajSb1yv1cQt3DKtIPG+xzuSIgOZMvAG1imAwf9tICFimrVcEU9gesWC8qjK/vdtoDDSuomZKmGb4VdNFYuP+N66COhurq4J2CKxf/vCMbHMRd2o/tNB3vpFsMYXwKuVwESvTwbrSXY1USeS4wVIFfYVom6BReBzKYG6PBO6u8GuwoFIFyZ4JvZ4D0P7zoREh7OBLxX8DUEsDBBQAAgAIAOZdlVPXGsa7TwAAAGsAAAAbAAAAdW5pdmVyc2FsL3VuaXZlcnNhbC5wbmcueG1ss7GvyM1RKEstKs7Mz7NVMtQzULK34+WyKShKLctMLVeosFUysrDUM4AAJYVKWyUTIwS3PDOlJMNWydzEFCGWkZqZnlFiq2RqitCnDzQTAFBLAQIAABQAAgAIAJpVb1PDxJh2RwMAAOEJAAAUAAAAAAAAAAEAAAAAAAAAAAB1bml2ZXJzYWwvcGxheWVyLnhtbFBLAQIAABQAAgAIAOVdlVMXOw9v3gcAAFcbAAAdAAAAAAAAAAEAAAAAAHkDAAB1bml2ZXJzYWwvY29tbW9uX21lc3NhZ2VzLmxuZ1BLAQIAABQAAgAIAOVdlVO2svfIpQAAAIIBAAAuAAAAAAAAAAEAAAAAAJILAAB1bml2ZXJzYWwvcGxheWJhY2tfYW5kX25hdmlnYXRpb25fc2V0dGluZ3MueG1sUEsBAgAAFAACAAgA5V2VUwINv5BUBgAAoSAAACcAAAAAAAAAAQAAAAAAgwwAAHVuaXZlcnNhbC9mbGFzaF9wdWJsaXNoaW5nX3NldHRpbmdzLnhtbFBLAQIAABQAAgAIAOVdlVMF2WcGqQMAAPYMAAAhAAAAAAAAAAEAAAAAABwTAAB1bml2ZXJzYWwvZmxhc2hfc2tpbl9zZXR0aW5ncy54bWxQSwECAAAUAAIACADlXZVTBWbYyE8GAAArIAAAJgAAAAAAAAABAAAAAAAEFwAAdW5pdmVyc2FsL2h0bWxfcHVibGlzaGluZ19zZXR0aW5ncy54bWxQSwECAAAUAAIACADlXZVTqLPgucABAAB1BgAAHwAAAAAAAAABAAAAAACXHQAAdW5pdmVyc2FsL2h0bWxfc2tpbl9zZXR0aW5ncy5qc1BLAQIAABQAAgAIAOVdlVPUy5yFfAAAAIQAAAAcAAAAAAAAAAEAAAAAAJQfAAB1bml2ZXJzYWwvbG9jYWxfc2V0dGluZ3MueG1sUEsBAgAAFAACAAgA5l2VUxoKtasPSAAAUGQAABcAAAAAAAAAAAAAAAAASiAAAHVuaXZlcnNhbC91bml2ZXJzYWwucG5nUEsBAgAAFAACAAgA5l2VU9caxrtPAAAAawAAABsAAAAAAAAAAQAAAAAAjmgAAHVuaXZlcnNhbC91bml2ZXJzYWwucG5nLnhtbFBLBQYAAAAACgAKAAYDAAAWaQAAAAA=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84,&quot;optimizeImageForResolution&quot;:&quot;T_FALSE&quot;},&quot;audioQuality&quot;:88,&quot;videoQuality&quot;:86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0F6CA5E-98CB-45B6-BDF5-1E55199F9367}:284"/>
  <p:tag name="GENSWF_ADVANCE_TIME" val="30.083"/>
  <p:tag name="GENSWF_SLIDE_TITLE" val="Đọc chữ p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E17117AB-582B-4F6C-9A17-F7E203C7CCDA}"/>
  <p:tag name="TIMING" val="|5.889|1.654|1.793|12.786|2.037|1.7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LQchup-q\quiz\quiz1.quiz"/>
  <p:tag name="GENSWF_ADVANCE_TIME" val="5.000"/>
  <p:tag name="ISPRING_CUSTOM_TIMING_USED" val="1"/>
  <p:tag name="GENSWF_SLIDE_UID" val="{6781AEF9-D948-4488-9010-D6FC82C44018}:286"/>
  <p:tag name="GENSWF_SLIDE_TITLE" val="Câu hỏi Quiz"/>
  <p:tag name="ISPRING_SLIDE_INDENT_LEVEL" val="0"/>
  <p:tag name="ISPRING_PLAYER_LAYOUT_TYPE" val="Full"/>
  <p:tag name="ISPRING_QUIZ_FULL_PATH" val="D:\GVDG cấp trường\DuthiGVGcaptruong-NH2021-2022\thumucnguon_ p-q\LQchup-q\quiz\quiz1.quiz"/>
  <p:tag name="ISPRING_PRESENTER_ID" val="{9B8FB601-8A2B-426B-9DFC-94C5499D5C41}"/>
  <p:tag name="ISPRING_SLIDE_ID_2" val="{4A1BD9D4-687E-4491-8D85-459950C41E1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C3DBC70-115A-43AA-BE9E-9027725F5E46}:289"/>
  <p:tag name="GENSWF_ADVANCE_TIME" val="13.495"/>
  <p:tag name="TIMING" val="|4.292|2.697"/>
  <p:tag name="GENSWF_SLIDE_TITLE" val="Cấu tạo chữ p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2C63B7A7-B0E1-45AA-80BD-FE677A305B4B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6A2B550-A894-4CB5-8509-FEC11D7E5CC0}:285"/>
  <p:tag name="GENSWF_ADVANCE_TIME" val="29.679"/>
  <p:tag name="TIMING" val="|5.476|2.337|3.074|13.187|1.5|1.51"/>
  <p:tag name="GENSWF_SLIDE_TITLE" val="Giới thiệu các kiểu chữ p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602FAD6B-4EFD-4ACF-BFB1-6919387C3AD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1925B9E-4251-4824-A659-A92B381B147D}:277"/>
  <p:tag name="GENSWF_ADVANCE_TIME" val="16.382"/>
  <p:tag name="TIMING" val="|16.381"/>
  <p:tag name="GENSWF_SLIDE_TITLE" val="Trò chơi hái quả"/>
  <p:tag name="ISPRING_SLIDE_INDENT_LEVEL" val="0"/>
  <p:tag name="ISPRING_PLAYER_LAYOUT_TYPE" val="Full"/>
  <p:tag name="ISPRING_PRESENTER_ID" val="{9B8FB601-8A2B-426B-9DFC-94C5499D5C41}"/>
  <p:tag name="ISPRING_SLIDE_ID_2" val="{711D3E0A-9CF9-43B8-A685-FADDCE7EDE2B}"/>
  <p:tag name="ISPRING_PLAYER_PLAYLIST_ID" val="497d887948f39893fe572f3366b5037cc515a73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F987FFB-A3A5-45C8-AE57-5ADA15133669}:280"/>
  <p:tag name="GENSWF_ADVANCE_TIME" val="27.059"/>
  <p:tag name="GENSWF_SLIDE_TITLE" val="Trò chơi hái quả"/>
  <p:tag name="ISPRING_SLIDE_INDENT_LEVEL" val="0"/>
  <p:tag name="ISPRING_PLAYER_LAYOUT_TYPE" val="Full"/>
  <p:tag name="ISPRING_PLAYER_PLAYLIST_ID" val="b9cb4d335513addc2ae1d0451d9e79458a7282cd"/>
  <p:tag name="ISPRING_PRESENTER_ID" val="{9B8FB601-8A2B-426B-9DFC-94C5499D5C41}"/>
  <p:tag name="ISPRING_SLIDE_ID_2" val="{91882534-D685-4D63-97C1-00E2BF83F16C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SLIDE_UID" val="{8D21D1CD-55F7-4971-A49D-0A60E36665F1}:311"/>
  <p:tag name="GENSWF_ADVANCE_TIME" val="43.777"/>
  <p:tag name="TIMING" val="|16.343"/>
  <p:tag name="GENSWF_SLIDE_TITLE" val="Câu đố"/>
  <p:tag name="ISPRING_PLAYER_PLAYLIST_ID" val="b9cb4d335513addc2ae1d0451d9e79458a7282cd"/>
  <p:tag name="ISPRING_PRESENTER_ID" val="{9B8FB601-8A2B-426B-9DFC-94C5499D5C41}"/>
  <p:tag name="ISPRING_SLIDE_ID_2" val="{A165BCA9-FC05-499C-BDAE-374F3C690FF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5A73FB9-BA09-48ED-8FE7-ACE0D7374187}:313"/>
  <p:tag name="GENSWF_ADVANCE_TIME" val="31.529"/>
  <p:tag name="GENSWF_SLIDE_TITLE" val="Tranh quả quýt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C1846AB4-71BA-423E-B7A5-210E52A1DBF1}"/>
  <p:tag name="TIMING" val="|5.602|4.04|5.869|2.946|4.9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B6581F3-B74B-4616-A5B7-2715C2938D0A}:259"/>
  <p:tag name="GENSWF_SLIDE_TITLE" val="Trang giới thiệu"/>
  <p:tag name="ISPRING_SLIDE_INDENT_LEVEL" val="0"/>
  <p:tag name="ISPRING_PLAYER_LAYOUT_TYPE" val="Full"/>
  <p:tag name="GENSWF_ADVANCE_TIME" val="51.815"/>
  <p:tag name="ISPRING_PLAYER_PLAYLIST_ID" val="b9cb4d335513addc2ae1d0451d9e79458a7282cd"/>
  <p:tag name="ISPRING_PRESENTER_ID" val="{9B8FB601-8A2B-426B-9DFC-94C5499D5C41}"/>
  <p:tag name="ISPRING_SLIDE_ID_2" val="{1A57B404-5C94-428C-8F07-1FCFAD6C3725}"/>
  <p:tag name="TIMING" val="|0.22|5.062|3.962|2.502|3.734|3.102|2.696|6.104|7.805|5.997|4.3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F6DDDCF-683D-4337-BC54-E2F6FCF7ED09}:314"/>
  <p:tag name="GENSWF_ADVANCE_TIME" val="24.376"/>
  <p:tag name="TIMING" val="|2.676|3.405|2.608|2.628|3.028"/>
  <p:tag name="GENSWF_SLIDE_TITLE" val="Câu hỏi Quiz"/>
  <p:tag name="ISPRING_SLIDE_INDENT_LEVEL" val="0"/>
  <p:tag name="ISPRING_PLAYER_LAYOUT_TYPE" val="Full"/>
  <p:tag name="ISPRING_PLAYER_PLAYLIST_ID" val="b9cb4d335513addc2ae1d0451d9e79458a7282cd"/>
  <p:tag name="ISPRING_PRESENTER_ID" val="{9B8FB601-8A2B-426B-9DFC-94C5499D5C41}"/>
  <p:tag name="ISPRING_SLIDE_ID_2" val="{95F2C2BD-BCE6-4295-A8E6-5466D89E17AF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D40BA5C-64DF-4C97-A06D-74DBFEA54701}:315"/>
  <p:tag name="GENSWF_ADVANCE_TIME" val="23.429"/>
  <p:tag name="TIMING" val="|2.922|1.6|0.834|0.968|1.057|0.871|0.871|0.961|1.399|4.303"/>
  <p:tag name="GENSWF_SLIDE_TITLE" val="Chữ q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F1CD224D-59DC-445C-91EC-89B5E53DD5F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2D64CB8-153C-42EB-BA52-E0C4B77AD214}:265"/>
  <p:tag name="GENSWF_ADVANCE_TIME" val="30.173"/>
  <p:tag name="TIMING" val="|0.269|5.403|1.601|1.698|12.398|1.676|1.797"/>
  <p:tag name="GENSWF_SLIDE_TITLE" val="Dạy đọc chữ q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81D24237-F0DE-4444-B92C-7EEC35AF9A0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RELATIVE_PATH" val="LQchup-q\quiz\quiz2.quiz"/>
  <p:tag name="GENSWF_ADVANCE_TIME" val="5.000"/>
  <p:tag name="ISPRING_CUSTOM_TIMING_USED" val="1"/>
  <p:tag name="GENSWF_SLIDE_UID" val="{8E4CC331-B6F8-46EC-8139-348D6A4729AB}:297"/>
  <p:tag name="GENSWF_SLIDE_TITLE" val="Câu hỏi Quiz"/>
  <p:tag name="ISPRING_SLIDE_INDENT_LEVEL" val="0"/>
  <p:tag name="ISPRING_PLAYER_LAYOUT_TYPE" val="Full"/>
  <p:tag name="ISPRING_QUIZ_FULL_PATH" val="D:\GVDG cấp trường\DuthiGVGcaptruong-NH2021-2022\thumucnguon_ p-q\LQchup-q\quiz\quiz2.quiz"/>
  <p:tag name="ISPRING_PRESENTER_ID" val="{9B8FB601-8A2B-426B-9DFC-94C5499D5C41}"/>
  <p:tag name="ISPRING_SLIDE_ID_2" val="{E668152D-6614-40A9-B56A-80103FE19F4B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B42A660-AE7C-4C29-9ED3-DF62DB13AD66}:296"/>
  <p:tag name="GENSWF_ADVANCE_TIME" val="12.975"/>
  <p:tag name="TIMING" val="|4.516|4.425"/>
  <p:tag name="GENSWF_SLIDE_TITLE" val="Cấu tạo của chữ q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9EE91B88-5AC3-44CC-87F8-4F49B4A2EDD8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CBC29173-789A-4EFD-ADEF-E62703699BD1}:293"/>
  <p:tag name="GENSWF_ADVANCE_TIME" val="30.480"/>
  <p:tag name="TIMING" val="|6.814|2.16|2.207|13.26|1.606|1.633"/>
  <p:tag name="GENSWF_SLIDE_TITLE" val="Giới thiệu các kiểu chữ q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98B32BBD-B623-4B7E-84B1-C5DFB9A69B9D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A1056C3-FB61-41D9-9487-3BA3DD07A966}:294"/>
  <p:tag name="GENSWF_ADVANCE_TIME" val="11.749"/>
  <p:tag name="TIMING" val="|11.748"/>
  <p:tag name="GENSWF_SLIDE_TITLE" val="Trò chơi hái quả"/>
  <p:tag name="ISPRING_SLIDE_INDENT_LEVEL" val="0"/>
  <p:tag name="ISPRING_PLAYER_LAYOUT_TYPE" val="Full"/>
  <p:tag name="ISPRING_PRESENTER_ID" val="{9B8FB601-8A2B-426B-9DFC-94C5499D5C41}"/>
  <p:tag name="ISPRING_SLIDE_ID_2" val="{97BEC6DB-E9C7-4DBC-AB95-6A7C68994AFC}"/>
  <p:tag name="ISPRING_PLAYER_PLAYLIST_ID" val="497d887948f39893fe572f3366b5037cc515a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3.073"/>
  <p:tag name="ISPRING_CUSTOM_TIMING_USED" val="1"/>
  <p:tag name="GENSWF_SLIDE_TITLE" val="Bài hát: &quot; Những chữ cái vui nhộn"/>
  <p:tag name="ISPRING_SLIDE_INDENT_LEVEL" val="0"/>
  <p:tag name="ISPRING_PLAYER_LAYOUT_TYPE" val="Full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SLIDE_UID" val="{B7C00E0F-BACE-4F8C-AE42-309B4367280F}:264"/>
  <p:tag name="ISPRING_PRESENTER_ID" val="{9B8FB601-8A2B-426B-9DFC-94C5499D5C41}"/>
  <p:tag name="ISPRING_SLIDE_ID_2" val="{AA749BF7-FEC5-415C-81EA-9AEA7CC7210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61A14B6-842F-41B6-B706-D7A76A3D0B28}:295"/>
  <p:tag name="GENSWF_ADVANCE_TIME" val="21.892"/>
  <p:tag name="GENSWF_SLIDE_TITLE" val="Trò chơi hái quả"/>
  <p:tag name="ISPRING_SLIDE_INDENT_LEVEL" val="0"/>
  <p:tag name="ISPRING_PLAYER_LAYOUT_TYPE" val="Full"/>
  <p:tag name="ISPRING_PLAYER_PLAYLIST_ID" val="b9cb4d335513addc2ae1d0451d9e79458a7282cd"/>
  <p:tag name="ISPRING_PRESENTER_ID" val="{9B8FB601-8A2B-426B-9DFC-94C5499D5C41}"/>
  <p:tag name="ISPRING_SLIDE_ID_2" val="{496BFA06-3CF9-44BF-BFDE-ABA5A05649BF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RELATIVE_PATH" val="LQchup-q\quiz\quiz3.quiz"/>
  <p:tag name="GENSWF_ADVANCE_TIME" val="5.000"/>
  <p:tag name="ISPRING_CUSTOM_TIMING_USED" val="1"/>
  <p:tag name="GENSWF_SLIDE_UID" val="{ACEC5392-1CA6-4C4F-8A30-B9901CA30820}:298"/>
  <p:tag name="GENSWF_SLIDE_TITLE" val="Câu hỏi Quiz"/>
  <p:tag name="ISPRING_SLIDE_INDENT_LEVEL" val="0"/>
  <p:tag name="ISPRING_PLAYER_LAYOUT_TYPE" val="Full"/>
  <p:tag name="ISPRING_QUIZ_FULL_PATH" val="D:\GVDG cấp trường\DuthiGVGcaptruong-NH2021-2022\thumucnguon_ p-q\LQchup-q\quiz\quiz3.quiz"/>
  <p:tag name="ISPRING_PRESENTER_ID" val="{9B8FB601-8A2B-426B-9DFC-94C5499D5C41}"/>
  <p:tag name="ISPRING_SLIDE_ID_2" val="{C48D1123-8D7C-4B1C-91F1-7B9FBF3B03FC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35717D4-5109-4347-8F36-BA3E0E45AD9C}:299"/>
  <p:tag name="GENSWF_ADVANCE_TIME" val="11.326"/>
  <p:tag name="TIMING" val="|7.295"/>
  <p:tag name="GENSWF_SLIDE_TITLE" val="Điểm giống nhau"/>
  <p:tag name="ISPRING_SLIDE_INDENT_LEVEL" val="0"/>
  <p:tag name="ISPRING_PLAYER_LAYOUT_TYPE" val="Full"/>
  <p:tag name="ISPRING_PRESENTER_ID" val="{9B8FB601-8A2B-426B-9DFC-94C5499D5C41}"/>
  <p:tag name="ISPRING_SLIDE_ID_2" val="{778C5944-387E-49EB-98E7-09E48D434F9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RELATIVE_PATH" val="LQchup-q\quiz\quiz4.quiz"/>
  <p:tag name="GENSWF_ADVANCE_TIME" val="5.000"/>
  <p:tag name="ISPRING_CUSTOM_TIMING_USED" val="1"/>
  <p:tag name="GENSWF_SLIDE_UID" val="{9E3F23EE-97D5-4269-A7D0-88858D6A542F}:309"/>
  <p:tag name="GENSWF_SLIDE_TITLE" val="Câu Quiz"/>
  <p:tag name="ISPRING_SLIDE_INDENT_LEVEL" val="0"/>
  <p:tag name="ISPRING_PLAYER_LAYOUT_TYPE" val="Full"/>
  <p:tag name="ISPRING_QUIZ_FULL_PATH" val="D:\GVDG cấp trường\DuthiGVGcaptruong-NH2021-2022\thumucnguon_ p-q\LQchup-q\quiz\quiz4.quiz"/>
  <p:tag name="ISPRING_PRESENTER_ID" val="{9B8FB601-8A2B-426B-9DFC-94C5499D5C41}"/>
  <p:tag name="ISPRING_SLIDE_ID_2" val="{5E6DE3D2-7C4A-4C44-B31D-77788FC5A40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2F4E5F66-DDD8-4938-9261-78D6ACEB047F}:301"/>
  <p:tag name="GENSWF_ADVANCE_TIME" val="30.976"/>
  <p:tag name="TIMING" val="|10.842|3.338|7.031|4.165"/>
  <p:tag name="GENSWF_SLIDE_TITLE" val="Điểm khác nhau"/>
  <p:tag name="ISPRING_SLIDE_INDENT_LEVEL" val="0"/>
  <p:tag name="ISPRING_PLAYER_LAYOUT_TYPE" val="Full"/>
  <p:tag name="ISPRING_PRESENTER_ID" val="{9B8FB601-8A2B-426B-9DFC-94C5499D5C41}"/>
  <p:tag name="ISPRING_SLIDE_ID_2" val="{77561129-055B-471C-89C0-AE78BA62B2F7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EA8B1CE-0E08-4F1F-8633-FA7D419CDFDB}:317"/>
  <p:tag name="GENSWF_SLIDE_TITLE" val="Dẫn vào phần thi &quot; Thử tài của be&quot;"/>
  <p:tag name="ISPRING_SLIDE_INDENT_LEVEL" val="0"/>
  <p:tag name="ISPRING_PLAYER_LAYOUT_TYPE" val="Full"/>
  <p:tag name="ISPRING_PLAYER_PLAYLIST_ID" val="b9cb4d335513addc2ae1d0451d9e79458a7282cd"/>
  <p:tag name="ISPRING_PRESENTER_ID" val="{9B8FB601-8A2B-426B-9DFC-94C5499D5C41}"/>
  <p:tag name="GENSWF_ADVANCE_TIME" val="16.000"/>
  <p:tag name="ISPRING_SLIDE_ID_2" val="{FC25A9BD-6962-4E1B-8D76-CD46C7951571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hộp quà bí mật"/>
  <p:tag name="ISPRING_SLIDE_INDENT_LEVEL" val="0"/>
  <p:tag name="ISPRING_PLAYER_LAYOUT_TYPE" val="Full"/>
  <p:tag name="GENSWF_SLIDE_UID" val="{932557CF-5EC2-4B23-9F30-4615417AEEA1}:319"/>
  <p:tag name="ISPRING_PRESENTER_ID" val="{9B8FB601-8A2B-426B-9DFC-94C5499D5C41}"/>
  <p:tag name="ISPRING_SLIDE_ID_2" val="{78B4E2E6-387A-4FC0-B80D-CBD0F97E9327}"/>
  <p:tag name="GENSWF_ADVANCE_TIME" val="21.280"/>
  <p:tag name="ISPRING_PLAYER_PLAYLIST_ID" val="497d887948f39893fe572f3366b5037cc515a7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hộp quà bí mật"/>
  <p:tag name="ISPRING_SLIDE_INDENT_LEVEL" val="0"/>
  <p:tag name="ISPRING_PLAYER_LAYOUT_TYPE" val="Full"/>
  <p:tag name="GENSWF_SLIDE_UID" val="{318E65BD-0DC7-4CDE-9E31-53CEFBA383E3}:318"/>
  <p:tag name="ISPRING_PRESENTER_ID" val="{9B8FB601-8A2B-426B-9DFC-94C5499D5C41}"/>
  <p:tag name="GENSWF_ADVANCE_TIME" val="15.280"/>
  <p:tag name="ISPRING_SLIDE_ID_2" val="{2240A384-F27B-49E3-A79F-D5428FCA257E}"/>
  <p:tag name="ISPRING_PLAYER_PLAYLIST_ID" val="497d887948f39893fe572f3366b5037cc515a73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7C2DDD9-B30E-43C6-B1D3-289159FE4F94}:267"/>
  <p:tag name="GENSWF_ADVANCE_TIME" val="36.131"/>
  <p:tag name="TIMING" val="|0.965|4.861|5.831|5.606|4.964"/>
  <p:tag name="GENSWF_SLIDE_TITLE" val="Câu 1"/>
  <p:tag name="ISPRING_SLIDE_INDENT_LEVEL" val="0"/>
  <p:tag name="ISPRING_PLAYER_LAYOUT_TYPE" val="Full"/>
  <p:tag name="ISPRING_PRESENTER_ID" val="{9B8FB601-8A2B-426B-9DFC-94C5499D5C41}"/>
  <p:tag name="ISPRING_SLIDE_ID_2" val="{562DE61F-DF75-4017-ACC1-1E881525B3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37DE0C7-CF95-4F45-B884-F87F42BBE3E8}:270"/>
  <p:tag name="GENSWF_ADVANCE_TIME" val="44.890"/>
  <p:tag name="TIMING" val="|0.553|1.03|18.203|3.196|3.241|3.399"/>
  <p:tag name="GENSWF_SLIDE_TITLE" val="Câu 2"/>
  <p:tag name="ISPRING_SLIDE_INDENT_LEVEL" val="0"/>
  <p:tag name="ISPRING_PLAYER_LAYOUT_TYPE" val="Full"/>
  <p:tag name="ISPRING_PRESENTER_ID" val="{9B8FB601-8A2B-426B-9DFC-94C5499D5C41}"/>
  <p:tag name="ISPRING_SLIDE_ID_2" val="{89B2C46D-447E-492B-8AD1-F80FC061934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B3BB1E6-9F88-4C55-BE02-5879B6A875F2}:275"/>
  <p:tag name="GENSWF_ADVANCE_TIME" val="6.390"/>
  <p:tag name="ISPRING_SLIDE_INDENT_LEVEL" val="0"/>
  <p:tag name="ISPRING_PLAYER_LAYOUT_TYPE" val="Full"/>
  <p:tag name="GENSWF_SLIDE_TITLE" val="Hộp quà"/>
  <p:tag name="ISPRING_PRESENTER_ID" val="{9B8FB601-8A2B-426B-9DFC-94C5499D5C41}"/>
  <p:tag name="ISPRING_SLIDE_ID_2" val="{46BFE6EE-6BF9-48A9-A6FC-8E726D2BEA57}"/>
  <p:tag name="ISPRING_PLAYER_PLAYLIST_ID" val="497d887948f39893fe572f3366b5037cc515a73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4D8D144-3B02-4FD6-BB71-9FDE38383BC8}:271"/>
  <p:tag name="GENSWF_ADVANCE_TIME" val="46.786"/>
  <p:tag name="TIMING" val="|0.854|22.131|2.9|3.071|3.332"/>
  <p:tag name="GENSWF_SLIDE_TITLE" val="Câu 3"/>
  <p:tag name="ISPRING_SLIDE_INDENT_LEVEL" val="0"/>
  <p:tag name="ISPRING_PLAYER_LAYOUT_TYPE" val="Full"/>
  <p:tag name="ISPRING_PRESENTER_ID" val="{9B8FB601-8A2B-426B-9DFC-94C5499D5C41}"/>
  <p:tag name="ISPRING_SLIDE_ID_2" val="{0EDB9B3C-7EA9-4E6B-90EB-2217243C48C3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6EDE19D-1D6C-40FA-BC90-AD604E02EE99}:292"/>
  <p:tag name="GENSWF_ADVANCE_TIME" val="35.455"/>
  <p:tag name="TIMING" val="|15.78|2.839|2.931|2.829"/>
  <p:tag name="GENSWF_SLIDE_TITLE" val="Câu 4"/>
  <p:tag name="ISPRING_SLIDE_INDENT_LEVEL" val="0"/>
  <p:tag name="ISPRING_PLAYER_LAYOUT_TYPE" val="Full"/>
  <p:tag name="ISPRING_PRESENTER_ID" val="{9B8FB601-8A2B-426B-9DFC-94C5499D5C41}"/>
  <p:tag name="ISPRING_SLIDE_ID_2" val="{666BB67B-978A-407E-A612-5609DD97273E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A65B8F0-C086-4B1F-B409-8D4B408723B0}:291"/>
  <p:tag name="GENSWF_ADVANCE_TIME" val="40.181"/>
  <p:tag name="TIMING" val="|15.052|3.9|3.971|3.802"/>
  <p:tag name="GENSWF_SLIDE_TITLE" val="Câu 5"/>
  <p:tag name="ISPRING_SLIDE_INDENT_LEVEL" val="0"/>
  <p:tag name="ISPRING_PLAYER_LAYOUT_TYPE" val="Full"/>
  <p:tag name="ISPRING_PRESENTER_ID" val="{9B8FB601-8A2B-426B-9DFC-94C5499D5C41}"/>
  <p:tag name="ISPRING_SLIDE_ID_2" val="{D8A85CEC-59A7-4844-9C50-23302648A130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641E928-ED6F-4D3F-A2F7-0B805A76EEA0}:290"/>
  <p:tag name="GENSWF_ADVANCE_TIME" val="33.686"/>
  <p:tag name="TIMING" val="|0.271|0.975|6.041|3.759|4.666|3.274"/>
  <p:tag name="GENSWF_SLIDE_TITLE" val="Câu 6"/>
  <p:tag name="ISPRING_SLIDE_INDENT_LEVEL" val="0"/>
  <p:tag name="ISPRING_PLAYER_LAYOUT_TYPE" val="Full"/>
  <p:tag name="ISPRING_PRESENTER_ID" val="{9B8FB601-8A2B-426B-9DFC-94C5499D5C41}"/>
  <p:tag name="ISPRING_SLIDE_ID_2" val="{3447E07A-148B-475E-9EA0-F175029A660B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0.5|0.5|0.5|0.5|0.5|0.5|0.5|0.5"/>
  <p:tag name="ISPRING_CUSTOM_TIMING_USED" val="1"/>
  <p:tag name="GENSWF_SLIDE_TITLE" val="Tài liệu tham khảo"/>
  <p:tag name="ISPRING_SLIDE_INDENT_LEVEL" val="0"/>
  <p:tag name="ISPRING_PLAYER_LAYOUT_TYPE" val="Full"/>
  <p:tag name="GENSWF_ADVANCE_TIME" val="30.500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SLIDE_UID" val="{BE338269-654D-45F8-95AD-D3F4F90024E7}:302"/>
  <p:tag name="ISPRING_PRESENTER_ID" val="{9B8FB601-8A2B-426B-9DFC-94C5499D5C41}"/>
  <p:tag name="ISPRING_SLIDE_ID_2" val="{D88FAE16-C686-4805-8853-D7A52C1CFB61}"/>
  <p:tag name="ISPRING_PLAYER_PLAYLIST_ID" val="497d887948f39893fe572f3366b5037cc515a7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E5D9F7-6448-431C-9DA9-72E2B64F81CA}:282"/>
  <p:tag name="GENSWF_ADVANCE_TIME" val="20.083"/>
  <p:tag name="GENSWF_SLIDE_TITLE" val="Chữ p"/>
  <p:tag name="ISPRING_SLIDE_INDENT_LEVEL" val="0"/>
  <p:tag name="ISPRING_PLAYER_LAYOUT_TYPE" val="Full"/>
  <p:tag name="ISPRING_PRESENTER_ID" val="{9B8FB601-8A2B-426B-9DFC-94C5499D5C41}"/>
  <p:tag name="ISPRING_PLAYER_PLAYLIST_ID" val="b9cb4d335513addc2ae1d0451d9e79458a7282cd"/>
  <p:tag name="ISPRING_SLIDE_ID_2" val="{C5CCD253-395D-44B3-9D64-369B16EE93F0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662</Words>
  <Application>Microsoft Office PowerPoint</Application>
  <PresentationFormat>On-screen Show (16:9)</PresentationFormat>
  <Paragraphs>209</Paragraphs>
  <Slides>34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#9Slide03 Arima Madurai Light</vt:lpstr>
      <vt:lpstr>#9Slide03 IcielPanton Black</vt:lpstr>
      <vt:lpstr>.VnAvant</vt:lpstr>
      <vt:lpstr>Arial</vt:lpstr>
      <vt:lpstr>Calibri</vt:lpstr>
      <vt:lpstr>Calibri Light</vt:lpstr>
      <vt:lpstr>Tahoma</vt:lpstr>
      <vt:lpstr>Times New Roman</vt:lpstr>
      <vt:lpstr>1_Office Theme</vt:lpstr>
      <vt:lpstr>2_Office Theme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HÁI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HÁI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LQchup-q</dc:title>
  <dc:creator>PHUONG_OT</dc:creator>
  <cp:lastModifiedBy>PT MAI</cp:lastModifiedBy>
  <cp:revision>167</cp:revision>
  <dcterms:created xsi:type="dcterms:W3CDTF">2021-12-15T07:02:07Z</dcterms:created>
  <dcterms:modified xsi:type="dcterms:W3CDTF">2022-05-22T05:29:18Z</dcterms:modified>
</cp:coreProperties>
</file>