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8" r:id="rId3"/>
    <p:sldId id="259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0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2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2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7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7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7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6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7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8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5A542-42AB-41F9-807D-1BD128E946B6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36DA2-7C6B-4029-ADBA-5439C11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huly.edu.vn/bacho/images/thnhi05.jp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D:\Downloads\HÌNH NỀN P P\cac-mau-hinh-nen-slide-powerpoint-2013-dep-nhat-theo-chu-de-anh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84027"/>
            <a:ext cx="12056533" cy="67969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154691" y="432435"/>
            <a:ext cx="88359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 eaLnBrk="1" hangingPunct="1"/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 </a:t>
            </a:r>
          </a:p>
        </p:txBody>
      </p:sp>
      <p:pic>
        <p:nvPicPr>
          <p:cNvPr id="6" name="Picture 3" descr="logo tr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47" y="1180064"/>
            <a:ext cx="3862171" cy="194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33600" y="3813508"/>
            <a:ext cx="56822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MGL 5- 6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</a:p>
          <a:p>
            <a:pPr eaLnBrk="1" hangingPunct="1"/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94186" y="6158361"/>
            <a:ext cx="5954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2020 - 2021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3225152"/>
            <a:ext cx="10989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 ÁN LĨNH VỰC PHÁT TRIỂN NHẬN THỨC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15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nhi05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717"/>
            <a:ext cx="5715000" cy="587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acHoThamtruongmaugiaomamnon-ThanhHoa-10-12-19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26" y="309717"/>
            <a:ext cx="5946058" cy="59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23768" y="6341806"/>
            <a:ext cx="7624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44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051ri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412" y="52387"/>
            <a:ext cx="4984955" cy="6098888"/>
          </a:xfrm>
          <a:noFill/>
        </p:spPr>
      </p:pic>
      <p:pic>
        <p:nvPicPr>
          <p:cNvPr id="5" name="Picture 8" descr="BH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207" y="52387"/>
            <a:ext cx="4097594" cy="595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60260" y="6151275"/>
            <a:ext cx="5120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40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077" y="335630"/>
            <a:ext cx="8232058" cy="59352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800px-Ho_Chi_Minh_Mausoleum_200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376" y="1191443"/>
            <a:ext cx="7276247" cy="545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28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2882" y="2740025"/>
            <a:ext cx="9426677" cy="23776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2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9610" y="186744"/>
            <a:ext cx="815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Bác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Hồ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là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ai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24505" y="1162424"/>
            <a:ext cx="4521289" cy="1433292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24504" y="3055621"/>
            <a:ext cx="4373805" cy="1250907"/>
          </a:xfrm>
          <a:prstGeom prst="roundRect">
            <a:avLst/>
          </a:prstGeom>
          <a:solidFill>
            <a:srgbClr val="0070C0">
              <a:alpha val="68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EE6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000" b="1" dirty="0" err="1">
                <a:solidFill>
                  <a:srgbClr val="FEE6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solidFill>
                  <a:srgbClr val="FEE6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EE6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3000" b="1" dirty="0">
              <a:solidFill>
                <a:srgbClr val="FEE6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06518" y="5060732"/>
            <a:ext cx="4359055" cy="1177835"/>
          </a:xfrm>
          <a:prstGeom prst="roundRect">
            <a:avLst/>
          </a:prstGeom>
          <a:solidFill>
            <a:srgbClr val="FF0000">
              <a:alpha val="88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000" b="1" dirty="0" err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3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4" fill="hold">
                                          <p:stCondLst>
                                            <p:cond delay="1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4" fill="hold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4" fill="hold">
                                          <p:stCondLst>
                                            <p:cond delay="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4" fill="hold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Bác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Hồ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sinh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ngày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tháng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năm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nào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?</a:t>
            </a:r>
            <a:b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</a:br>
            <a:endParaRPr lang="en-US" sz="3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UTM Seagull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23852" y="1928864"/>
            <a:ext cx="4087761" cy="843833"/>
          </a:xfrm>
          <a:prstGeom prst="roundRect">
            <a:avLst/>
          </a:prstGeom>
          <a:solidFill>
            <a:srgbClr val="FF006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17/05/1890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81430" y="3421625"/>
            <a:ext cx="4462917" cy="906388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18/05/1890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17388" y="4976941"/>
            <a:ext cx="4191000" cy="923167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19/05/1890</a:t>
            </a:r>
          </a:p>
        </p:txBody>
      </p:sp>
    </p:spTree>
    <p:extLst>
      <p:ext uri="{BB962C8B-B14F-4D97-AF65-F5344CB8AC3E}">
        <p14:creationId xmlns:p14="http://schemas.microsoft.com/office/powerpoint/2010/main" val="296114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57284" y="237092"/>
            <a:ext cx="83647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Quê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Bác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Hồ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ở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đâu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?</a:t>
            </a:r>
            <a:b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</a:br>
            <a:endParaRPr lang="en-US" sz="3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UTM Seagull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66198" y="1265187"/>
            <a:ext cx="5114125" cy="1507509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Nam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66198" y="3095613"/>
            <a:ext cx="5010886" cy="146164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66198" y="5081453"/>
            <a:ext cx="4863400" cy="1540572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6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018071" y="275234"/>
            <a:ext cx="84385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Đây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là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3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đâu</a:t>
            </a:r>
            <a:r>
              <a:rPr lang="en-US" sz="3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934"/>
            <a:ext cx="5909224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Rounded Rectangle 7"/>
          <p:cNvSpPr/>
          <p:nvPr/>
        </p:nvSpPr>
        <p:spPr>
          <a:xfrm>
            <a:off x="7785141" y="1119691"/>
            <a:ext cx="2671465" cy="1133006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7" name="Rounded Rectangle 8"/>
          <p:cNvSpPr/>
          <p:nvPr/>
        </p:nvSpPr>
        <p:spPr>
          <a:xfrm>
            <a:off x="7785141" y="3303209"/>
            <a:ext cx="2671466" cy="116801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9"/>
          <p:cNvSpPr/>
          <p:nvPr/>
        </p:nvSpPr>
        <p:spPr>
          <a:xfrm>
            <a:off x="7785141" y="5382160"/>
            <a:ext cx="2698909" cy="111942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38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98291" y="129151"/>
            <a:ext cx="7996084" cy="1325563"/>
          </a:xfrm>
        </p:spPr>
        <p:txBody>
          <a:bodyPr/>
          <a:lstStyle/>
          <a:p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Lăng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</a:t>
            </a:r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Bác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</a:t>
            </a:r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Hồ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</a:t>
            </a:r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được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</a:t>
            </a:r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đặt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ở </a:t>
            </a:r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thành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</a:t>
            </a:r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phố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</a:t>
            </a:r>
            <a:r>
              <a:rPr lang="en-US" sz="30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nào</a:t>
            </a:r>
            <a:r>
              <a:rPr lang="en-US" sz="30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ea typeface="+mn-ea"/>
                <a:cs typeface="Times New Roman" pitchFamily="18" charset="0"/>
              </a:rPr>
              <a:t>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6014" y="1893183"/>
            <a:ext cx="3191643" cy="1316578"/>
          </a:xfrm>
          <a:prstGeom prst="round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Đà</a:t>
            </a:r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Nẵng</a:t>
            </a:r>
            <a:endParaRPr lang="en-US" sz="3000" b="1" dirty="0">
              <a:solidFill>
                <a:schemeClr val="tx1"/>
              </a:solidFill>
              <a:latin typeface="UTM Seagull" panose="02040603050506020204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9573" y="1893183"/>
            <a:ext cx="3087733" cy="1271016"/>
          </a:xfrm>
          <a:prstGeom prst="roundRect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Nha</a:t>
            </a:r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Trang</a:t>
            </a:r>
            <a:endParaRPr lang="en-US" sz="3000" b="1" dirty="0">
              <a:solidFill>
                <a:schemeClr val="tx1"/>
              </a:solidFill>
              <a:latin typeface="UTM Seagull" panose="02040603050506020204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6014" y="4929244"/>
            <a:ext cx="3196575" cy="1271016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Hà</a:t>
            </a:r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Nội</a:t>
            </a:r>
            <a:endParaRPr lang="en-US" sz="3000" b="1" dirty="0">
              <a:solidFill>
                <a:schemeClr val="tx1"/>
              </a:solidFill>
              <a:latin typeface="UTM Seagull" panose="02040603050506020204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66634" y="5386444"/>
            <a:ext cx="3090672" cy="1271016"/>
          </a:xfrm>
          <a:prstGeom prst="roundRect">
            <a:avLst/>
          </a:prstGeom>
          <a:solidFill>
            <a:srgbClr val="0070C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4.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Hải</a:t>
            </a:r>
            <a:r>
              <a:rPr lang="en-US" sz="3000" b="1" dirty="0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Seagull" panose="02040603050506020204"/>
                <a:cs typeface="Times New Roman" panose="02020603050405020304" pitchFamily="18" charset="0"/>
              </a:rPr>
              <a:t>Phòng</a:t>
            </a:r>
            <a:endParaRPr lang="en-US" sz="3000" b="1" dirty="0">
              <a:solidFill>
                <a:schemeClr val="tx1"/>
              </a:solidFill>
              <a:latin typeface="UTM Seagull" panose="0204060305050602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11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mph" presetSubtype="0" repeatCount="5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7" grpId="2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6845" y="2418735"/>
            <a:ext cx="8630265" cy="1519084"/>
          </a:xfrm>
        </p:spPr>
        <p:txBody>
          <a:bodyPr>
            <a:norm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4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bachocd20copyow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670" y="552333"/>
            <a:ext cx="5681651" cy="5681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607278" y="552333"/>
            <a:ext cx="5412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40014" y="4910545"/>
            <a:ext cx="527992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19/5/1990 – 2/9/1969)</a:t>
            </a:r>
          </a:p>
        </p:txBody>
      </p:sp>
    </p:spTree>
    <p:extLst>
      <p:ext uri="{BB962C8B-B14F-4D97-AF65-F5344CB8AC3E}">
        <p14:creationId xmlns:p14="http://schemas.microsoft.com/office/powerpoint/2010/main" val="337981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kern="1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Kết</a:t>
            </a:r>
            <a:r>
              <a:rPr lang="en-US" sz="2800" b="1" kern="1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thúc</a:t>
            </a:r>
            <a:r>
              <a:rPr lang="en-US" sz="2800" b="1" kern="1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/>
            </a:r>
            <a:br>
              <a:rPr lang="en-US" sz="2800" b="1" kern="1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</a:br>
            <a:r>
              <a:rPr lang="en-US" sz="2800" b="1" kern="1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Các</a:t>
            </a:r>
            <a:r>
              <a:rPr lang="en-US" sz="2800" b="1" kern="1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bé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cùng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cô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ôn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lại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bài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thơ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“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Bác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Hồ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của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 </a:t>
            </a:r>
            <a:r>
              <a:rPr lang="en-US" sz="2800" b="1" kern="120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em</a:t>
            </a:r>
            <a:r>
              <a:rPr lang="en-US" sz="2800" b="1" kern="1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eagull"/>
                <a:cs typeface="Times New Roman" pitchFamily="18" charset="0"/>
              </a:rPr>
              <a:t>”</a:t>
            </a:r>
            <a:endParaRPr lang="en-US" sz="2800" dirty="0"/>
          </a:p>
        </p:txBody>
      </p:sp>
      <p:pic>
        <p:nvPicPr>
          <p:cNvPr id="5" name="tho bac ho cua e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5684" y="2088895"/>
            <a:ext cx="7901582" cy="4444640"/>
          </a:xfrm>
          <a:prstGeom prst="roundRect">
            <a:avLst>
              <a:gd name="adj" fmla="val 16667"/>
            </a:avLst>
          </a:prstGeom>
          <a:ln w="762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349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5758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736" y="501447"/>
            <a:ext cx="10488561" cy="553064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CÂU HỎI ĐÀM THOẠI</a:t>
            </a:r>
          </a:p>
          <a:p>
            <a:pPr lvl="0"/>
            <a:r>
              <a:rPr lang="vi-VN" dirty="0" smtClean="0"/>
              <a:t>Bác </a:t>
            </a:r>
            <a:r>
              <a:rPr lang="vi-VN" dirty="0"/>
              <a:t>Hồ là ai ?</a:t>
            </a:r>
            <a:endParaRPr lang="en-US" dirty="0"/>
          </a:p>
          <a:p>
            <a:r>
              <a:rPr lang="vi-VN" dirty="0"/>
              <a:t>( Bác Hồ là chủ tịch nước đầu tiên của nước Việt Nam.</a:t>
            </a:r>
            <a:endParaRPr lang="en-US" dirty="0"/>
          </a:p>
          <a:p>
            <a:pPr lvl="0"/>
            <a:r>
              <a:rPr lang="vi-VN" dirty="0"/>
              <a:t>Bạn nào nhớ ngày sinh của Bác Hồ là ngày nào?</a:t>
            </a:r>
            <a:endParaRPr lang="en-US" dirty="0"/>
          </a:p>
          <a:p>
            <a:pPr lvl="0"/>
            <a:r>
              <a:rPr lang="vi-VN" dirty="0"/>
              <a:t>Quê Bác Hồ ở đâu?</a:t>
            </a:r>
            <a:endParaRPr lang="en-US" dirty="0"/>
          </a:p>
          <a:p>
            <a:pPr lvl="0"/>
            <a:r>
              <a:rPr lang="vi-VN" dirty="0"/>
              <a:t>Tên thật của Bác Hồ hồi nhỏ là gì?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603" y="5501147"/>
            <a:ext cx="9484442" cy="116512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Quê</a:t>
            </a:r>
            <a:r>
              <a:rPr lang="en-US" dirty="0" smtClean="0"/>
              <a:t> </a:t>
            </a:r>
            <a:r>
              <a:rPr lang="en-US" dirty="0" err="1" smtClean="0"/>
              <a:t>Bác</a:t>
            </a:r>
            <a:r>
              <a:rPr lang="en-US" dirty="0" smtClean="0"/>
              <a:t> ở </a:t>
            </a:r>
            <a:r>
              <a:rPr lang="en-US" dirty="0" err="1" smtClean="0"/>
              <a:t>Làng</a:t>
            </a:r>
            <a:r>
              <a:rPr lang="en-US" dirty="0" smtClean="0"/>
              <a:t> Sen </a:t>
            </a:r>
            <a:r>
              <a:rPr lang="en-US" dirty="0" err="1" smtClean="0"/>
              <a:t>Xã</a:t>
            </a:r>
            <a:r>
              <a:rPr lang="en-US" dirty="0" smtClean="0"/>
              <a:t> Kim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huyện</a:t>
            </a:r>
            <a:r>
              <a:rPr lang="en-US" dirty="0" smtClean="0"/>
              <a:t> Nam </a:t>
            </a:r>
            <a:r>
              <a:rPr lang="en-US" dirty="0" err="1" smtClean="0"/>
              <a:t>Đàn</a:t>
            </a:r>
            <a:r>
              <a:rPr lang="en-US" dirty="0" smtClean="0"/>
              <a:t> </a:t>
            </a:r>
            <a:r>
              <a:rPr lang="en-US" dirty="0" err="1" smtClean="0"/>
              <a:t>tỉnh</a:t>
            </a:r>
            <a:r>
              <a:rPr lang="en-US" dirty="0" smtClean="0"/>
              <a:t> </a:t>
            </a:r>
            <a:r>
              <a:rPr lang="en-US" dirty="0" err="1" smtClean="0"/>
              <a:t>Nghệ</a:t>
            </a:r>
            <a:r>
              <a:rPr lang="en-US" dirty="0" smtClean="0"/>
              <a:t> An</a:t>
            </a:r>
            <a:endParaRPr lang="en-US" dirty="0"/>
          </a:p>
        </p:txBody>
      </p:sp>
      <p:pic>
        <p:nvPicPr>
          <p:cNvPr id="4" name="Picture 5" descr="Hoang trù que ngoại bác hồ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2258" y="156855"/>
            <a:ext cx="7572676" cy="5344292"/>
          </a:xfrm>
          <a:noFill/>
        </p:spPr>
      </p:pic>
    </p:spTree>
    <p:extLst>
      <p:ext uri="{BB962C8B-B14F-4D97-AF65-F5344CB8AC3E}">
        <p14:creationId xmlns:p14="http://schemas.microsoft.com/office/powerpoint/2010/main" val="166414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quý hiếm về Bác Hồ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3381" y="206477"/>
            <a:ext cx="8308258" cy="55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d9GcTqDCAWvBHbcK2wnIJl3MKeC5Tx6PJgBjmtWTsc0p7_eDv2c1w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1" y="388374"/>
            <a:ext cx="4267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2006330953184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651" y="388374"/>
            <a:ext cx="4095135" cy="577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47217" y="6179574"/>
            <a:ext cx="697844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Trong đoạn video vừa rồi các con nhìn thấy những hình ảnh gì?</a:t>
            </a:r>
            <a:endParaRPr lang="en-US" sz="1400" u="none" strike="noStrik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50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30wg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262" y="367917"/>
            <a:ext cx="5397500" cy="585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BH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3699" y="267725"/>
            <a:ext cx="4266790" cy="601584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65123" y="6283565"/>
            <a:ext cx="977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0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H0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6" y="204036"/>
            <a:ext cx="4344684" cy="592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BH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29" y="253009"/>
            <a:ext cx="4085405" cy="587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83510" y="6445045"/>
            <a:ext cx="272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59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sdbao0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016" y="206479"/>
            <a:ext cx="5424603" cy="5710109"/>
          </a:xfrm>
          <a:noFill/>
        </p:spPr>
      </p:pic>
      <p:pic>
        <p:nvPicPr>
          <p:cNvPr id="5" name="Picture 9" descr="2012it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961" y="206479"/>
            <a:ext cx="4470477" cy="586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54317" y="6194322"/>
            <a:ext cx="6043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2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350</Words>
  <Application>Microsoft Office PowerPoint</Application>
  <PresentationFormat>Widescreen</PresentationFormat>
  <Paragraphs>52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Times New Roman</vt:lpstr>
      <vt:lpstr>UTM Seagull</vt:lpstr>
      <vt:lpstr>Office Theme</vt:lpstr>
      <vt:lpstr>PowerPoint Presentation</vt:lpstr>
      <vt:lpstr>PowerPoint Presentation</vt:lpstr>
      <vt:lpstr>PowerPoint Presentation</vt:lpstr>
      <vt:lpstr>Quê Bác ở Làng Sen Xã Kim Liên huyện Nam Đàn tỉnh Nghệ 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Lăng Bác – nằm tại thủ đô Hà Nội</vt:lpstr>
      <vt:lpstr>PowerPoint Presentation</vt:lpstr>
      <vt:lpstr>PowerPoint Presentation</vt:lpstr>
      <vt:lpstr>Bác Hồ sinh ngày tháng năm nào? </vt:lpstr>
      <vt:lpstr>Quê Bác Hồ ở đâu? </vt:lpstr>
      <vt:lpstr>Đây là đâu?</vt:lpstr>
      <vt:lpstr>Lăng Bác Hồ được đặt ở thành phố nào ?</vt:lpstr>
      <vt:lpstr>PowerPoint Presentation</vt:lpstr>
      <vt:lpstr>Kết thúc Các bé cùng cô ôn lại bài thơ “Bác Hồ của em”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QUẬN LONG BIÊN TRƯỜNG MN ĐÔ THỊ VIỆT HƯNG</dc:title>
  <dc:creator>Windows User</dc:creator>
  <cp:lastModifiedBy>PT MAI</cp:lastModifiedBy>
  <cp:revision>14</cp:revision>
  <dcterms:created xsi:type="dcterms:W3CDTF">2020-05-15T02:48:51Z</dcterms:created>
  <dcterms:modified xsi:type="dcterms:W3CDTF">2022-05-22T05:31:06Z</dcterms:modified>
</cp:coreProperties>
</file>