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1FD-5117-4AB0-A289-54E002B98BD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Documents\khung-hinh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2850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828562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quen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MTXQ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hám phá về một số loài hoa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mùa xuân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745" y="4457911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</a:rPr>
              <a:t>Năm học: 2016 – 2017</a:t>
            </a:r>
          </a:p>
        </p:txBody>
      </p:sp>
    </p:spTree>
    <p:extLst>
      <p:ext uri="{BB962C8B-B14F-4D97-AF65-F5344CB8AC3E}">
        <p14:creationId xmlns:p14="http://schemas.microsoft.com/office/powerpoint/2010/main" val="2457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Kết quả hình ảnh cho hình ảnh hoa thược d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636" y="5867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FF00"/>
                </a:solidFill>
                <a:latin typeface="+mj-lt"/>
              </a:rPr>
              <a:t>HOA LAY ƠN</a:t>
            </a:r>
            <a:endParaRPr lang="en-US" sz="7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HỒNG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720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82"/>
            <a:ext cx="44196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579668"/>
            <a:ext cx="4544291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ết quả hình ảnh cho hình ảnh hoa H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9668"/>
            <a:ext cx="4419600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LY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7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hình ảnh hoa ly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Kết quả hình ảnh cho hình ảnh hoa ly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TUY LÍP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hình ảnh 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937"/>
            <a:ext cx="91370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ĐỒNG TIỀN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LAN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Kết quả hình ảnh cho hình ảnh chậu ho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3855"/>
            <a:ext cx="4362518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ết quả hình ảnh cho hình ảnh chậu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-13854"/>
            <a:ext cx="4774556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ết quả hình ảnh cho hình ảnh chậu hoa 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3453244"/>
            <a:ext cx="4876800" cy="3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Kết quả hình ảnh cho hình ảnh chậu hoa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3453244"/>
            <a:ext cx="4774556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20782"/>
            <a:ext cx="90678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645" y="5643816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ĐÀO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58753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994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70C0"/>
                </a:solidFill>
                <a:latin typeface="+mj-lt"/>
              </a:rPr>
              <a:t>HOA TRẠNG NGUYÊN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5481384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MAI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ảnh hoa c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VÀNG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hình ảnh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TRẮNG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1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312"/>
            <a:ext cx="9067800" cy="67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73" y="5638801"/>
            <a:ext cx="883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000099"/>
                </a:solidFill>
                <a:latin typeface="+mj-lt"/>
              </a:rPr>
              <a:t>HOA THƯỢC DƯỢC</a:t>
            </a:r>
            <a:endParaRPr lang="en-US" sz="72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67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PHUONG NGUYEN</cp:lastModifiedBy>
  <cp:revision>10</cp:revision>
  <dcterms:created xsi:type="dcterms:W3CDTF">2017-01-10T13:39:56Z</dcterms:created>
  <dcterms:modified xsi:type="dcterms:W3CDTF">2017-01-10T14:50:34Z</dcterms:modified>
</cp:coreProperties>
</file>