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C0C92-CC04-4B10-AE36-60DECB641A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CC4760-DF66-481C-A5DE-3105EDA258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38635-6707-441B-96BA-859ABC23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3F186-A8F4-4C43-B4F4-DD4DEE3E97E5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1B633-8D27-44BB-9D11-1BB76CB5C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95CC40-2946-487E-839A-93A07DF6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AE4B4-4322-4DB7-961F-4D0ED7D23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4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B8345-4F1F-4EA9-B4AE-3970FEE17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C75FDB-1CF2-4F3B-AD4B-914387D9C0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DEB97-EB1D-482D-B80A-50F20819E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3F186-A8F4-4C43-B4F4-DD4DEE3E97E5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F3FCB-63C6-4127-AA67-210C3905E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F95E11-F6E8-4DD7-BCB6-8985C4B3F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AE4B4-4322-4DB7-961F-4D0ED7D23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894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6F80E5-D421-45BA-9ADE-EB93C3CDD2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97F01F-583B-452B-B0DE-980C4C7108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884811-8404-448F-AABE-6C0DF2072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3F186-A8F4-4C43-B4F4-DD4DEE3E97E5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92821E-FF8F-4024-B18F-B3905D673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A8476-2A1A-4F4A-A481-32C2815D1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AE4B4-4322-4DB7-961F-4D0ED7D23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91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95778-4C15-459E-9E1D-FAB48075D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855DE-73DE-400F-BAD0-11B5B429B2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D9672-E012-4547-8957-F4E719DEF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3F186-A8F4-4C43-B4F4-DD4DEE3E97E5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23B540-A104-4D9B-869A-C5717C02F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51434-6BFD-48FD-B8CE-40EA9C1F9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AE4B4-4322-4DB7-961F-4D0ED7D23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52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A7291-EC79-405B-B6E9-66C537372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CCA553-2D24-42CC-BF68-0C19D5231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59153-C479-419D-9EB7-A166A32A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3F186-A8F4-4C43-B4F4-DD4DEE3E97E5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547CE-5BDA-4759-A964-E679396E2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0A9360-708F-441B-88EB-793DF5FA9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AE4B4-4322-4DB7-961F-4D0ED7D23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504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C79A6-EDF1-4F8A-AEF9-134113FE3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B255E-A2D1-42F6-B4AC-4CC59F1F96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4AB906-CF23-4A82-8CC0-38056C8A35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4DAB9A-DA45-4007-A6CA-643A7EE4B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3F186-A8F4-4C43-B4F4-DD4DEE3E97E5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B67D0C-5468-4071-985F-AF54DF75E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EA55A2-6921-44C2-80A0-0B936CA72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AE4B4-4322-4DB7-961F-4D0ED7D23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71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CBE9E-44EF-4776-90D3-07A63DCFF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ECABC8-3E90-4F07-A477-7B41E2880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220C41-7D70-4C7D-AC83-92CC8B5B12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1E180C-614E-4ACA-BB67-116CAB7B3E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C05A38-4029-4238-84C8-B2A6A6D558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D71437-5952-4334-84AF-2169F5F16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3F186-A8F4-4C43-B4F4-DD4DEE3E97E5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F36FF3-EDE0-4005-B905-D6FD28B19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0B60F5-8372-47EB-8E74-C689CB4B2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AE4B4-4322-4DB7-961F-4D0ED7D23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06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A035D-1D82-424D-9902-2AAE6A48E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B69FD0-3A4C-4C8D-9092-138CE251E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3F186-A8F4-4C43-B4F4-DD4DEE3E97E5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068037-2B4E-4501-AAA4-E3D2C10D7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63F4DE-6475-4399-B40F-2E69F1A7D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AE4B4-4322-4DB7-961F-4D0ED7D23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437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0C37D1-A541-4CE5-AD7A-0139DDFD2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3F186-A8F4-4C43-B4F4-DD4DEE3E97E5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26606C-BE1B-456A-A99B-478F5467C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AE3C4-1B8A-4C50-9242-8818CB0E9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AE4B4-4322-4DB7-961F-4D0ED7D23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6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C159C-BB53-4A07-A5BD-A7E1793B9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33DC1-88DB-4F2D-9767-4A3C8F0EC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DDA0D-9CEE-4448-AE0E-DFD49342F6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EA9986-6168-464A-9F60-A1BC4B8E0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3F186-A8F4-4C43-B4F4-DD4DEE3E97E5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5AD303-1A28-4576-9DA8-EDC18FCB5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F232CA-901F-4A4B-95CB-B2E565C4F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AE4B4-4322-4DB7-961F-4D0ED7D23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979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43468-6EC8-4500-BCE7-F77E89694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924C39-4983-4A0E-B269-0D3A41E24C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F5697F-7355-427B-AD85-EE47DDDC2E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9E3695-BE7C-45B7-9D2E-5098CBAE3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3F186-A8F4-4C43-B4F4-DD4DEE3E97E5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3F1419-F522-41D7-8C98-E90212CF9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B257A-75E9-43B8-B89E-CCA5A688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AE4B4-4322-4DB7-961F-4D0ED7D23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42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28ACB3-A5E2-49F5-82B1-87EB8E24E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2DD9DE-BAD2-4F92-9582-9C5FF3F48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C4B8E5-6F79-4101-9FA7-410B33A109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3F186-A8F4-4C43-B4F4-DD4DEE3E97E5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A1C23-4D56-4D4D-BE95-1CEA936DB8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8DE73-5E9B-4590-BF5C-C293EFF8AB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AE4B4-4322-4DB7-961F-4D0ED7D23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131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1540FB-DA37-4748-842A-E5AF5D7EDA0A}"/>
              </a:ext>
            </a:extLst>
          </p:cNvPr>
          <p:cNvSpPr txBox="1"/>
          <p:nvPr/>
        </p:nvSpPr>
        <p:spPr>
          <a:xfrm>
            <a:off x="4220308" y="393895"/>
            <a:ext cx="32702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2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20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MN </a:t>
            </a:r>
            <a:r>
              <a:rPr lang="en-US" sz="2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endParaRPr lang="en-US" sz="20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AA56D0-348B-4A5B-8EF5-B4E27420EBAB}"/>
              </a:ext>
            </a:extLst>
          </p:cNvPr>
          <p:cNvSpPr txBox="1"/>
          <p:nvPr/>
        </p:nvSpPr>
        <p:spPr>
          <a:xfrm>
            <a:off x="4220308" y="2039815"/>
            <a:ext cx="35958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NĂNG SỐNG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2233EF-1DC0-445E-B542-B94BB47644D9}"/>
              </a:ext>
            </a:extLst>
          </p:cNvPr>
          <p:cNvSpPr txBox="1"/>
          <p:nvPr/>
        </p:nvSpPr>
        <p:spPr>
          <a:xfrm>
            <a:off x="4269061" y="3555609"/>
            <a:ext cx="38783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– 4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tuồi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 – 25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Hoa Tường Vân</a:t>
            </a:r>
          </a:p>
        </p:txBody>
      </p:sp>
    </p:spTree>
    <p:extLst>
      <p:ext uri="{BB962C8B-B14F-4D97-AF65-F5344CB8AC3E}">
        <p14:creationId xmlns:p14="http://schemas.microsoft.com/office/powerpoint/2010/main" val="3741804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19D9E-B8D2-41F8-B0C6-66242CDEE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6F8241-45E7-4446-BB0A-4D10A23C8B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1CF328-E060-466D-B592-84F7A39879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9" r="4231" b="9911"/>
          <a:stretch/>
        </p:blipFill>
        <p:spPr>
          <a:xfrm>
            <a:off x="-1" y="1674"/>
            <a:ext cx="12195375" cy="68563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0E5035-082D-45D2-B81C-628C2D7C7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06" b="89941" l="9961" r="89941">
                        <a14:foregroundMark x1="50098" y1="16602" x2="50977" y2="248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8591" y="4529796"/>
            <a:ext cx="1514817" cy="151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459467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1CC9B-2A64-4A39-9CA9-EABE8EB85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7C960-14EB-42E3-AEA9-002BDADC83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BF9578-9E88-46CD-A73A-29197FA63F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00" t="-9909" r="4061" b="9933"/>
          <a:stretch/>
        </p:blipFill>
        <p:spPr>
          <a:xfrm>
            <a:off x="0" y="-790232"/>
            <a:ext cx="12192000" cy="7648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898D73-181F-47D1-9C2A-D2BA35325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06" b="89941" l="9961" r="89941">
                        <a14:foregroundMark x1="50098" y1="16602" x2="50977" y2="248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1133" y="801857"/>
            <a:ext cx="1514817" cy="151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56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9E5CC-5A70-42A8-81B9-425EAF52F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2E153-4566-4C0C-8FAA-ACE9416678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hildren And Dog Crossing The Road Illustration Royalty Free Cliparts,  Vectors, And Stock Illustration. Image 56549079.">
            <a:extLst>
              <a:ext uri="{FF2B5EF4-FFF2-40B4-BE49-F238E27FC236}">
                <a16:creationId xmlns:a16="http://schemas.microsoft.com/office/drawing/2014/main" id="{1929CD13-9D03-407D-AE95-1D4949152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440318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AF678-71C8-43F2-B4B9-2FF61449E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7A5E7-5C22-4994-9AD2-7EFE2A040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BCE98D-8681-4940-841E-B7AA228EC2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7" b="99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1DBD63-6795-40EE-B1FD-06A1FDF5AB39}"/>
              </a:ext>
            </a:extLst>
          </p:cNvPr>
          <p:cNvSpPr txBox="1"/>
          <p:nvPr/>
        </p:nvSpPr>
        <p:spPr>
          <a:xfrm>
            <a:off x="3865261" y="-211016"/>
            <a:ext cx="4461478" cy="77867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0" dirty="0">
                <a:solidFill>
                  <a:srgbClr val="FF0000"/>
                </a:solidFill>
                <a:latin typeface=".VnArialH" panose="020B7200000000000000" pitchFamily="34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28159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55AD2-C025-4F9A-8C56-47E1D1F7A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Em Đi Qua Ngã Tư Đường Phố - Nhạc Thiếu Nhi Hoạt Hình Vui Nhộn">
            <a:hlinkClick r:id="" action="ppaction://media"/>
            <a:extLst>
              <a:ext uri="{FF2B5EF4-FFF2-40B4-BE49-F238E27FC236}">
                <a16:creationId xmlns:a16="http://schemas.microsoft.com/office/drawing/2014/main" id="{77198A01-F216-43E2-843B-BEE9CC33B428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00C8C7-7826-4E1A-909C-7B0359BC02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92" t="1412" r="4115" b="9911"/>
          <a:stretch/>
        </p:blipFill>
        <p:spPr>
          <a:xfrm>
            <a:off x="-8276" y="-32238"/>
            <a:ext cx="12200276" cy="7047914"/>
          </a:xfrm>
          <a:prstGeom prst="rect">
            <a:avLst/>
          </a:prstGeom>
        </p:spPr>
      </p:pic>
      <p:pic>
        <p:nvPicPr>
          <p:cNvPr id="7" name="Em Đi Qua Ngã Tư Đường Phố - Nhạc Thiếu Nhi Hoạt Hình Vui Nhộn">
            <a:hlinkClick r:id="" action="ppaction://media"/>
            <a:extLst>
              <a:ext uri="{FF2B5EF4-FFF2-40B4-BE49-F238E27FC236}">
                <a16:creationId xmlns:a16="http://schemas.microsoft.com/office/drawing/2014/main" id="{EDDB108B-7494-49C8-8C95-E742E8FE2F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4449" y="60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6744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5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65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B6486-CB03-4F54-B941-9A70689D8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n toàn cho trẻ em - Cẩn thận khi đi qua đường">
            <a:hlinkClick r:id="" action="ppaction://media"/>
            <a:extLst>
              <a:ext uri="{FF2B5EF4-FFF2-40B4-BE49-F238E27FC236}">
                <a16:creationId xmlns:a16="http://schemas.microsoft.com/office/drawing/2014/main" id="{0016B579-40D7-41CB-96A7-FB245966CD0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3518320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7CDC1-553F-489F-BA80-4033C0D9A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D179B-C9EA-4838-9BC7-A6ED4F9629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987E06-391D-4484-B8CF-3E1D5F7289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01" r="3999" b="9911"/>
          <a:stretch/>
        </p:blipFill>
        <p:spPr>
          <a:xfrm>
            <a:off x="-1" y="1674"/>
            <a:ext cx="12169963" cy="710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738742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CB1F0-D113-4E87-AFFE-4064F0CA7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A0E83-90E4-4F8C-A556-E547D234DA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A5C4EE-FAF9-4DBA-A663-C2325DAD16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85" r="4231" b="9911"/>
          <a:stretch/>
        </p:blipFill>
        <p:spPr>
          <a:xfrm>
            <a:off x="0" y="1674"/>
            <a:ext cx="12370357" cy="685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307693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B6BD-63C6-498E-94CE-779EE0454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3A25E-2A13-4217-84ED-5AC79EC4B6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6111D6-D2EF-46AA-821A-ACCF79DDB0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15" r="4115" b="9911"/>
          <a:stretch/>
        </p:blipFill>
        <p:spPr>
          <a:xfrm>
            <a:off x="-1" y="1674"/>
            <a:ext cx="12164617" cy="711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647856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5126A-D50B-484E-89CD-F57074DD7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240FB-01CB-4FBF-8DC2-35C5234136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25127F-5BC4-41A3-B88F-8FF4D483A7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9" t="5303" r="3885" b="9911"/>
          <a:stretch/>
        </p:blipFill>
        <p:spPr>
          <a:xfrm>
            <a:off x="0" y="2565"/>
            <a:ext cx="12165090" cy="685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63139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13598-E9BE-40E2-8FBD-F95AAA9F8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9C398-422E-4811-8303-50D2BF1C36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6941BA-E0E1-47EF-9D17-55A5311408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32" t="-23" r="4461" b="9911"/>
          <a:stretch/>
        </p:blipFill>
        <p:spPr>
          <a:xfrm>
            <a:off x="0" y="0"/>
            <a:ext cx="12291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83338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5AE5C-39F2-4669-BCE3-4AFC45E4D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7D0F96-6928-48B8-AD5D-99D96AAEC3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91E248-063A-42AE-869C-6FEC87E48B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2" r="3885" b="82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795830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40</Words>
  <Application>Microsoft Office PowerPoint</Application>
  <PresentationFormat>Widescreen</PresentationFormat>
  <Paragraphs>8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.VnArialH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Tường Vân Hoa</dc:creator>
  <cp:lastModifiedBy>Tường Vân Hoa</cp:lastModifiedBy>
  <cp:revision>1</cp:revision>
  <dcterms:created xsi:type="dcterms:W3CDTF">2021-02-28T14:22:39Z</dcterms:created>
  <dcterms:modified xsi:type="dcterms:W3CDTF">2021-02-28T15:21:11Z</dcterms:modified>
</cp:coreProperties>
</file>