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33.jpe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image" Target="../media/image35.png"/><Relationship Id="rId9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40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endParaRPr lang="en-US" sz="36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MGB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400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174</Words>
  <Application>Microsoft Office PowerPoint</Application>
  <PresentationFormat>On-screen Show (4:3)</PresentationFormat>
  <Paragraphs>40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Admin</cp:lastModifiedBy>
  <cp:revision>20</cp:revision>
  <dcterms:created xsi:type="dcterms:W3CDTF">2015-04-04T14:56:35Z</dcterms:created>
  <dcterms:modified xsi:type="dcterms:W3CDTF">2022-06-07T08:39:10Z</dcterms:modified>
</cp:coreProperties>
</file>