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258" r:id="rId3"/>
    <p:sldId id="259" r:id="rId4"/>
    <p:sldId id="295" r:id="rId5"/>
    <p:sldId id="260" r:id="rId6"/>
    <p:sldId id="261" r:id="rId7"/>
    <p:sldId id="262" r:id="rId8"/>
    <p:sldId id="263" r:id="rId9"/>
    <p:sldId id="299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300" r:id="rId19"/>
    <p:sldId id="273" r:id="rId20"/>
    <p:sldId id="274" r:id="rId21"/>
    <p:sldId id="275" r:id="rId22"/>
    <p:sldId id="298" r:id="rId23"/>
    <p:sldId id="297" r:id="rId24"/>
    <p:sldId id="29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2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98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7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2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48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42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898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14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78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E7F15-55EB-44FC-97AE-8F5B1D2493CB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E9B4E-4799-4044-B21F-BD645DBB5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7" Type="http://schemas.openxmlformats.org/officeDocument/2006/relationships/image" Target="../media/image24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33824" y="1"/>
            <a:ext cx="9324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THẠCH CẦU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1695861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</a:t>
            </a:r>
            <a:r>
              <a:rPr lang="vi-VN" sz="5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THỨC</a:t>
            </a:r>
            <a:endParaRPr lang="en-US" sz="54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4607" y="2708744"/>
            <a:ext cx="12196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5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 </a:t>
            </a:r>
            <a:endParaRPr lang="vi-VN" sz="5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5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vi-VN" sz="5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 TƯỢNG TỰ NHIÊN</a:t>
            </a:r>
            <a:endParaRPr lang="en-US" sz="5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33824" y="468538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</a:t>
            </a:r>
            <a:endParaRPr lang="vi-VN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3200" b="1" i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14176" y="6337571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2021 - 2022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7" y="0"/>
            <a:ext cx="1443038" cy="144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14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1127888" y="2060322"/>
            <a:ext cx="1024299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8000" b="1" dirty="0" smtClean="0">
                <a:ln w="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 HẠI CỦA NẮNG</a:t>
            </a:r>
            <a:endParaRPr lang="vi-VN" sz="8000" b="1" dirty="0">
              <a:ln w="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350317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780984" y="0"/>
            <a:ext cx="6665607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hán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cháy</a:t>
            </a:r>
            <a:r>
              <a:rPr lang="en-US" sz="4000" dirty="0">
                <a:ln w="1143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11430"/>
                <a:latin typeface="Times New Roman" pitchFamily="18" charset="0"/>
                <a:cs typeface="Times New Roman" pitchFamily="18" charset="0"/>
              </a:rPr>
              <a:t>rừng</a:t>
            </a:r>
            <a:endParaRPr lang="vi-VN" sz="400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Ảnh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89000"/>
            <a:ext cx="47371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Ảnh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889000"/>
            <a:ext cx="42322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Ảnh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733800"/>
            <a:ext cx="47371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Ảnh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8" y="3740150"/>
            <a:ext cx="4240212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621757"/>
      </p:ext>
    </p:extLst>
  </p:cSld>
  <p:clrMapOvr>
    <a:masterClrMapping/>
  </p:clrMapOvr>
  <p:transition spd="slow"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 4"/>
          <p:cNvSpPr/>
          <p:nvPr/>
        </p:nvSpPr>
        <p:spPr>
          <a:xfrm>
            <a:off x="4372235" y="5933131"/>
            <a:ext cx="330148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6000" b="1" dirty="0">
                <a:ln w="0"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>
                <a:ln w="0"/>
                <a:latin typeface="Times New Roman" pitchFamily="18" charset="0"/>
                <a:cs typeface="Times New Roman" pitchFamily="18" charset="0"/>
              </a:rPr>
              <a:t>mưa</a:t>
            </a:r>
            <a:endParaRPr lang="vi-VN" sz="6000" b="1" dirty="0">
              <a:ln w="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89" y="247285"/>
            <a:ext cx="9856694" cy="568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940"/>
      </p:ext>
    </p:extLst>
  </p:cSld>
  <p:clrMapOvr>
    <a:masterClrMapping/>
  </p:clrMapOvr>
  <p:transition spd="slow"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0" y="1828800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72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 LỢI CỦA TRỜI MƯA</a:t>
            </a:r>
            <a:endParaRPr lang="vi-VN" sz="7200" b="1" dirty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820006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0" y="0"/>
            <a:ext cx="121919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000" b="1" dirty="0" smtClean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n w="0"/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vi-VN" sz="4000" b="1" dirty="0">
              <a:ln w="0"/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6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76" y="987798"/>
            <a:ext cx="45720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05" y="4058535"/>
            <a:ext cx="43180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Ảnh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76" y="4058534"/>
            <a:ext cx="45720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194" y="820270"/>
            <a:ext cx="4435823" cy="295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15294"/>
      </p:ext>
    </p:extLst>
  </p:cSld>
  <p:clrMapOvr>
    <a:masterClrMapping/>
  </p:clrMapOvr>
  <p:transition spd="slow"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/>
          <p:cNvSpPr/>
          <p:nvPr/>
        </p:nvSpPr>
        <p:spPr>
          <a:xfrm>
            <a:off x="0" y="32635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b="1" dirty="0" smtClean="0">
                <a:ln w="0"/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 CẤP ĐIỆN</a:t>
            </a:r>
            <a:endParaRPr lang="vi-VN" sz="6000" b="1" dirty="0">
              <a:ln w="0"/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Ản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454712"/>
      </p:ext>
    </p:extLst>
  </p:cSld>
  <p:clrMapOvr>
    <a:masterClrMapping/>
  </p:clrMapOvr>
  <p:transition spd="slow"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2180292" y="2725271"/>
            <a:ext cx="8432886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6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 HẠI </a:t>
            </a:r>
            <a:r>
              <a:rPr lang="vi-VN" sz="6600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MƯA</a:t>
            </a:r>
            <a:endParaRPr lang="vi-VN" sz="6600" b="1" dirty="0">
              <a:ln w="0"/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870789"/>
      </p:ext>
    </p:extLst>
  </p:cSld>
  <p:clrMapOvr>
    <a:masterClrMapping/>
  </p:clrMapOvr>
  <p:transition spd="slow"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3588637" y="30758"/>
            <a:ext cx="498784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NGẬP, LŨ LỤT</a:t>
            </a:r>
            <a:endParaRPr lang="vi-VN" sz="5400" b="1" dirty="0">
              <a:ln w="0"/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Ảnh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" y="954088"/>
            <a:ext cx="4800600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462" y="954088"/>
            <a:ext cx="5183561" cy="270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Ảnh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3733800"/>
            <a:ext cx="50800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734416"/>
      </p:ext>
    </p:extLst>
  </p:cSld>
  <p:clrMapOvr>
    <a:masterClrMapping/>
  </p:clrMapOvr>
  <p:transition spd="slow"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Ảnh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Hình chữ nhật 2"/>
          <p:cNvSpPr/>
          <p:nvPr/>
        </p:nvSpPr>
        <p:spPr>
          <a:xfrm>
            <a:off x="1629516" y="3124200"/>
            <a:ext cx="958627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8000" b="1" spc="50" dirty="0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8000" b="1" spc="50" dirty="0" err="1">
                <a:ln w="11430"/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vi-VN" sz="8000" b="1" spc="50" dirty="0">
              <a:ln w="11430"/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551365"/>
      </p:ext>
    </p:extLst>
  </p:cSld>
  <p:clrMapOvr>
    <a:masterClrMapping/>
  </p:clrMapOvr>
  <p:transition spd="slow"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Ở ĐẦU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211" end="1162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6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35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5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̀nh chữ nhật 2"/>
          <p:cNvSpPr/>
          <p:nvPr/>
        </p:nvSpPr>
        <p:spPr>
          <a:xfrm>
            <a:off x="3711089" y="16318"/>
            <a:ext cx="478368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00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KHÁC NHAU</a:t>
            </a:r>
            <a:endParaRPr lang="vi-VN" sz="600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Bảng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86847"/>
              </p:ext>
            </p:extLst>
          </p:nvPr>
        </p:nvGraphicFramePr>
        <p:xfrm>
          <a:off x="0" y="939800"/>
          <a:ext cx="12192000" cy="591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18200"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NẮNG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trời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sản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phẩm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thiếu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hán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cháy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rừng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MƯA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trời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sản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phẩm</a:t>
                      </a:r>
                      <a:endParaRPr lang="en-US" sz="28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Cung</a:t>
                      </a: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cấp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con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en-US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Lũ</a:t>
                      </a:r>
                      <a:r>
                        <a:rPr lang="en-US" sz="28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8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lụt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346192"/>
      </p:ext>
    </p:extLst>
  </p:cSld>
  <p:clrMapOvr>
    <a:masterClrMapping/>
  </p:clrMapOvr>
  <p:transition spd="slow">
    <p:sndAc>
      <p:stSnd>
        <p:snd r:embed="rId2" name="laser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188"/>
            <a:ext cx="12192000" cy="6888188"/>
          </a:xfrm>
          <a:prstGeom prst="rect">
            <a:avLst/>
          </a:prstGeom>
        </p:spPr>
      </p:pic>
      <p:sp>
        <p:nvSpPr>
          <p:cNvPr id="3" name="Hình chữ nhật 2"/>
          <p:cNvSpPr/>
          <p:nvPr/>
        </p:nvSpPr>
        <p:spPr>
          <a:xfrm>
            <a:off x="1021975" y="1717687"/>
            <a:ext cx="6683189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5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GIỐNG NHAU</a:t>
            </a:r>
            <a:endParaRPr lang="vi-VN" sz="48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nhiên</a:t>
            </a:r>
            <a:endParaRPr lang="en-US" sz="4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hại</a:t>
            </a:r>
            <a:endParaRPr lang="en-US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endParaRPr lang="vi-VN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004615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83" y="243448"/>
            <a:ext cx="4695040" cy="28076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03" y="1438835"/>
            <a:ext cx="4948517" cy="3711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23" y="3294529"/>
            <a:ext cx="6096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53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yt1s.com - Những hiện tượng tự nhiên_360p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661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497" y="225424"/>
            <a:ext cx="11770938" cy="5718175"/>
          </a:xfrm>
        </p:spPr>
      </p:pic>
    </p:spTree>
    <p:extLst>
      <p:ext uri="{BB962C8B-B14F-4D97-AF65-F5344CB8AC3E}">
        <p14:creationId xmlns:p14="http://schemas.microsoft.com/office/powerpoint/2010/main" val="167241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25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BÀI HÁ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048" y="215153"/>
            <a:ext cx="11698940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83003"/>
      </p:ext>
    </p:extLst>
  </p:cSld>
  <p:clrMapOvr>
    <a:masterClrMapping/>
  </p:clrMapOvr>
  <p:transition spd="slow">
    <p:sndAc>
      <p:stSnd>
        <p:snd r:embed="rId4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90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506" y="941293"/>
            <a:ext cx="8901953" cy="4733365"/>
          </a:xfrm>
        </p:spPr>
        <p:txBody>
          <a:bodyPr>
            <a:normAutofit fontScale="90000"/>
          </a:bodyPr>
          <a:lstStyle/>
          <a:p>
            <a:pPr algn="ctr"/>
            <a:r>
              <a:rPr lang="vi-VN" sz="8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HIỂU MỘT SỐ HIỆN TƯỢNG TỰ NHIÊN</a:t>
            </a:r>
            <a:endParaRPr lang="en-US" sz="8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2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Ảnh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Hình chữ nhật 4"/>
          <p:cNvSpPr/>
          <p:nvPr/>
        </p:nvSpPr>
        <p:spPr>
          <a:xfrm>
            <a:off x="4220201" y="5807517"/>
            <a:ext cx="3765454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6600" b="1" dirty="0" err="1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6600" b="1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vi-VN" sz="6600" b="1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498761"/>
      </p:ext>
    </p:extLst>
  </p:cSld>
  <p:clrMapOvr>
    <a:masterClrMapping/>
  </p:clrMapOvr>
  <p:transition spd="slow"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ình chữ nhật 5"/>
          <p:cNvSpPr/>
          <p:nvPr/>
        </p:nvSpPr>
        <p:spPr>
          <a:xfrm>
            <a:off x="3135460" y="5842337"/>
            <a:ext cx="514115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vi-VN" sz="6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5701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8507"/>
      </p:ext>
    </p:extLst>
  </p:cSld>
  <p:clrMapOvr>
    <a:masterClrMapping/>
  </p:clrMapOvr>
  <p:transition spd="slow"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696441" y="0"/>
            <a:ext cx="618951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khoe</a:t>
            </a:r>
            <a:r>
              <a:rPr lang="en-US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endParaRPr lang="vi-VN" sz="6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22" y="1033742"/>
            <a:ext cx="4669772" cy="56037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1546411"/>
            <a:ext cx="6060142" cy="4545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5968424"/>
      </p:ext>
    </p:extLst>
  </p:cSld>
  <p:clrMapOvr>
    <a:masterClrMapping/>
  </p:clrMapOvr>
  <p:transition spd="slow"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/>
          <p:cNvSpPr/>
          <p:nvPr/>
        </p:nvSpPr>
        <p:spPr>
          <a:xfrm>
            <a:off x="2502753" y="2463"/>
            <a:ext cx="7172156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vi-VN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Phơi các sản phẩm ngành nghề</a:t>
            </a:r>
            <a:endParaRPr lang="vi-VN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Ảnh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33" y="830271"/>
            <a:ext cx="4357688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Ảnh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759" y="830271"/>
            <a:ext cx="44958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 b="20589"/>
          <a:stretch/>
        </p:blipFill>
        <p:spPr>
          <a:xfrm>
            <a:off x="3657600" y="3773999"/>
            <a:ext cx="4450976" cy="306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21362"/>
      </p:ext>
    </p:extLst>
  </p:cSld>
  <p:clrMapOvr>
    <a:masterClrMapping/>
  </p:clrMapOvr>
  <p:transition spd="slow"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7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200</Words>
  <Application>Microsoft Office PowerPoint</Application>
  <PresentationFormat>Widescreen</PresentationFormat>
  <Paragraphs>36</Paragraphs>
  <Slides>24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TÌM HIỂU MỘT SỐ HIỆN TƯỢNG TỰ NHIÊN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12</cp:revision>
  <dcterms:created xsi:type="dcterms:W3CDTF">2022-04-21T06:19:00Z</dcterms:created>
  <dcterms:modified xsi:type="dcterms:W3CDTF">2022-06-07T03:19:58Z</dcterms:modified>
</cp:coreProperties>
</file>