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FB9-ED1D-408B-BA4C-D6452C55C5C0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Xu&#226;n%20Mai%20&#8211;%20Tay%20Th&#417;m%20Tay%20Ngoan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1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4381872" y="3247323"/>
            <a:ext cx="3671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2797969" y="5346331"/>
            <a:ext cx="640434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GIÁO VIÊN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: NGUYỄN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THỊ 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NHỊ</a:t>
            </a: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435997" y="4010408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966628" y="4787485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GIÁC QUAN VÀ CHỨC NĂNG CỦA CHÚNG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1000" y="573206"/>
            <a:ext cx="901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TRƯỜNG MẦM NON THẠCH CẦU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80" y="1642698"/>
            <a:ext cx="1363639" cy="13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62401" y="1143001"/>
            <a:ext cx="4333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3: Trò chơi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71"/>
            <a:ext cx="121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752600"/>
            <a:ext cx="106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4130" y="4928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828800" y="3505200"/>
            <a:ext cx="815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BB114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CHÚC CÁC BÉ CHĂM NGOAN HỌC GIỎI</a:t>
            </a:r>
          </a:p>
        </p:txBody>
      </p:sp>
      <p:pic>
        <p:nvPicPr>
          <p:cNvPr id="33801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063750" y="549275"/>
            <a:ext cx="8001000" cy="5759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79B616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KÍNH CHÚC CÁC CÔ MẠNH KHỎE, HẠNH PHÚC</a:t>
            </a:r>
          </a:p>
        </p:txBody>
      </p:sp>
      <p:pic>
        <p:nvPicPr>
          <p:cNvPr id="33805" name="Picture 1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Xuân Mai – Tay Thơm Tay Ng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9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34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26" y="41148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2667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WordArt 1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Gây hứng thú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6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y thom tay ng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043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7162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inh-anh-dep-khi-nhan-m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755819" y="5450023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Đôi</a:t>
            </a:r>
            <a:r>
              <a:rPr lang="en-US" sz="7200" b="1" dirty="0"/>
              <a:t> </a:t>
            </a:r>
            <a:r>
              <a:rPr lang="en-US" sz="7200" b="1" dirty="0" err="1"/>
              <a:t>mắt</a:t>
            </a:r>
            <a:r>
              <a:rPr lang="en-US" sz="7200" b="1" dirty="0"/>
              <a:t> ( </a:t>
            </a:r>
            <a:r>
              <a:rPr lang="en-US" sz="7200" b="1" dirty="0" err="1"/>
              <a:t>Thị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04066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11070174-ng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76500" y="5140930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5400" b="1" dirty="0"/>
              <a:t>Tai( </a:t>
            </a:r>
            <a:r>
              <a:rPr lang="en-US" sz="5400" b="1" dirty="0" err="1"/>
              <a:t>Thính</a:t>
            </a:r>
            <a:r>
              <a:rPr lang="en-US" sz="5400" b="1" dirty="0"/>
              <a:t> </a:t>
            </a:r>
            <a:r>
              <a:rPr lang="en-US" sz="5400" b="1" dirty="0" err="1"/>
              <a:t>giác</a:t>
            </a:r>
            <a:r>
              <a:rPr lang="en-US" sz="54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12216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971800" y="5668964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/>
              <a:t>Lưỡi</a:t>
            </a:r>
            <a:r>
              <a:rPr lang="en-US" sz="7200" b="1" dirty="0"/>
              <a:t>( </a:t>
            </a:r>
            <a:r>
              <a:rPr lang="en-US" sz="7200" b="1" dirty="0" err="1"/>
              <a:t>Vị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1026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12878"/>
            <a:ext cx="10636921" cy="56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8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14600" y="5668964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   </a:t>
            </a:r>
            <a:r>
              <a:rPr lang="en-US" sz="7200" b="1" dirty="0" err="1"/>
              <a:t>Khứu</a:t>
            </a:r>
            <a:r>
              <a:rPr lang="en-US" sz="7200" b="1" dirty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 (  </a:t>
            </a:r>
            <a:r>
              <a:rPr lang="en-US" sz="7200" b="1" dirty="0" err="1" smtClean="0"/>
              <a:t>Mũi</a:t>
            </a:r>
            <a:r>
              <a:rPr lang="en-US" sz="7200" b="1" dirty="0" smtClean="0"/>
              <a:t>)</a:t>
            </a:r>
            <a:endParaRPr lang="en-US" sz="7200" b="1" dirty="0"/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4098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" y="0"/>
            <a:ext cx="10830103" cy="51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676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7893" y="5668964"/>
            <a:ext cx="774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Bàn</a:t>
            </a:r>
            <a:r>
              <a:rPr lang="en-US" sz="7200" b="1" dirty="0"/>
              <a:t> </a:t>
            </a:r>
            <a:r>
              <a:rPr lang="en-US" sz="7200" b="1" dirty="0" err="1" smtClean="0"/>
              <a:t>tay</a:t>
            </a:r>
            <a:r>
              <a:rPr lang="en-US" sz="7200" b="1" dirty="0" smtClean="0"/>
              <a:t> (</a:t>
            </a:r>
            <a:r>
              <a:rPr lang="en-US" sz="7200" b="1" dirty="0" err="1" smtClean="0"/>
              <a:t>Xúc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)</a:t>
            </a:r>
            <a:endParaRPr lang="en-US" sz="7200" b="1" dirty="0"/>
          </a:p>
        </p:txBody>
      </p:sp>
      <p:pic>
        <p:nvPicPr>
          <p:cNvPr id="5122" name="Picture 2" descr="Để có đôi bàn tay mềm mại, quyến r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-90152"/>
            <a:ext cx="10238705" cy="57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6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"/>
            <a:ext cx="12306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162300" y="1241738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125</Words>
  <Application>Microsoft Office PowerPoint</Application>
  <PresentationFormat>Widescreen</PresentationFormat>
  <Paragraphs>17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Admin</cp:lastModifiedBy>
  <cp:revision>13</cp:revision>
  <dcterms:created xsi:type="dcterms:W3CDTF">2021-10-04T14:32:58Z</dcterms:created>
  <dcterms:modified xsi:type="dcterms:W3CDTF">2022-06-07T08:28:02Z</dcterms:modified>
</cp:coreProperties>
</file>