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8CD1-9A0A-4332-B242-97B33F8228BB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" y="0"/>
            <a:ext cx="91228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358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PHÒNG GD&amp; ĐT QUẬN LONG BIÊN</a:t>
            </a:r>
          </a:p>
          <a:p>
            <a:pPr algn="ctr"/>
            <a:r>
              <a:rPr lang="vi-VN" sz="2000" dirty="0" smtClean="0">
                <a:latin typeface="+mj-lt"/>
              </a:rPr>
              <a:t>TRƯỜNG MẦM NON </a:t>
            </a:r>
            <a:r>
              <a:rPr lang="en-US" sz="2000" dirty="0" smtClean="0">
                <a:latin typeface="+mj-lt"/>
              </a:rPr>
              <a:t>THẠCH CẦU</a:t>
            </a:r>
            <a:r>
              <a:rPr lang="vi-VN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295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00B050"/>
                </a:solidFill>
                <a:latin typeface="+mj-lt"/>
              </a:rPr>
              <a:t>LĨNH VỰC PHÁT TRIỂN NHẬN THỨC 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Đề tài: Bé tập rửa tay </a:t>
            </a:r>
          </a:p>
          <a:p>
            <a:r>
              <a:rPr lang="vi-VN" sz="3200" dirty="0" smtClean="0">
                <a:latin typeface="+mj-lt"/>
              </a:rPr>
              <a:t>Lứa tuổi: 3-4 tuổi</a:t>
            </a:r>
          </a:p>
          <a:p>
            <a:r>
              <a:rPr lang="vi-VN" sz="3200" dirty="0" smtClean="0">
                <a:latin typeface="+mj-lt"/>
              </a:rPr>
              <a:t>Giáo Viên: </a:t>
            </a:r>
            <a:r>
              <a:rPr lang="en-US" sz="3200" dirty="0" err="1" smtClean="0">
                <a:latin typeface="+mj-lt"/>
              </a:rPr>
              <a:t>Nguyễn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Thị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Nhị</a:t>
            </a:r>
            <a:r>
              <a:rPr lang="vi-VN" sz="3200" dirty="0" smtClean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Năm học: 2021-2022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6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6: Xả cho tay sạch hết xà phòng dưới nguồn nước sạch. Lau khô tay bằng khăn hoặc giấy sạch</a:t>
            </a:r>
            <a:endParaRPr lang="en-US" sz="2000" b="1" dirty="0"/>
          </a:p>
        </p:txBody>
      </p:sp>
      <p:pic>
        <p:nvPicPr>
          <p:cNvPr id="6146" name="Picture 2" descr="http://mnhoaphu-hoavang.edu.vn/uploads/trang-dinh-duong/2013_08/screenhunter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4450"/>
            <a:ext cx="9150927" cy="60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9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rửa tay trước khi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ăn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751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rửa tay sau khi đi vệ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86836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600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465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5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417638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+mj-lt"/>
              </a:rPr>
              <a:t>Phần 1: Gây hứng thú </a:t>
            </a:r>
          </a:p>
          <a:p>
            <a:pPr algn="ctr"/>
            <a:r>
              <a:rPr lang="vi-VN" sz="4000" dirty="0" smtClean="0">
                <a:latin typeface="+mj-lt"/>
              </a:rPr>
              <a:t>Hát và vận động theo bài hát Tay thơm,tay ngoan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8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0" y="0"/>
            <a:ext cx="9560149" cy="6781800"/>
          </a:xfrm>
        </p:spPr>
      </p:pic>
      <p:sp>
        <p:nvSpPr>
          <p:cNvPr id="5" name="TextBox 4"/>
          <p:cNvSpPr txBox="1"/>
          <p:nvPr/>
        </p:nvSpPr>
        <p:spPr>
          <a:xfrm>
            <a:off x="1406904" y="1600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latin typeface="+mj-lt"/>
              </a:rPr>
              <a:t>Phần 2: Bé học rửa tay 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27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638800"/>
            <a:ext cx="8229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rửa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1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05"/>
            <a:ext cx="9143999" cy="592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 Bước 1: Làm ướt hai bàn tay bằng nước sạch. Thoa xà phòng vào lòng bàn tay. Chà xát hai lòng bàn tay vào nhau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454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6019800"/>
            <a:ext cx="9130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2: Dùng ngón tay và lòng bàn tay này cuốn và xoay lần lượt từng ngón của bàn tay kia và ngược lại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307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3: Dùng lòng bàn tay này chà xát chéo lên mu bàn tay kia và ngược lại.</a:t>
            </a:r>
            <a:endParaRPr lang="en-US" sz="2000" b="1" dirty="0"/>
          </a:p>
        </p:txBody>
      </p:sp>
      <p:pic>
        <p:nvPicPr>
          <p:cNvPr id="3074" name="Picture 2" descr="http://mnhoaphu-hoavang.edu.vn/uploads/trang-dinh-duong/2013_08/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6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636" y="6135469"/>
            <a:ext cx="9178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4: Dùng đầu ngón tay của bàn tay này miết vào kẽ giữa các ngón của bàn tay kia và ngược lại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6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5: Chụm 5 đầu ngón tay của tay này cọ vào lòng bàn tay kia bằng cách xoay đi, xoay lại</a:t>
            </a:r>
            <a:endParaRPr lang="en-US" sz="2000" b="1" dirty="0"/>
          </a:p>
        </p:txBody>
      </p:sp>
      <p:pic>
        <p:nvPicPr>
          <p:cNvPr id="5122" name="Picture 2" descr="http://mnhoaphu-hoavang.edu.vn/uploads/trang-dinh-duong/2013_08/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0678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195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LAPTOP24H</dc:creator>
  <cp:lastModifiedBy>Admin</cp:lastModifiedBy>
  <cp:revision>5</cp:revision>
  <dcterms:created xsi:type="dcterms:W3CDTF">2018-08-05T15:27:08Z</dcterms:created>
  <dcterms:modified xsi:type="dcterms:W3CDTF">2022-06-07T08:22:11Z</dcterms:modified>
</cp:coreProperties>
</file>