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9" r:id="rId10"/>
    <p:sldId id="270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42A70-C3C5-4EF0-9771-F0EAD7F3B948}" type="datetimeFigureOut">
              <a:rPr lang="en-US" smtClean="0"/>
              <a:pPr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525C6-8525-43B0-BB04-EC20B8966F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428" y="6927"/>
            <a:ext cx="919842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800" y="381000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THẠCH CẦU</a:t>
            </a:r>
            <a:endParaRPr lang="en-US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4945" y="2840118"/>
            <a:ext cx="5715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Chủ đề: Nước và mùa hè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Thơ:  Ông mặt trời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Lứa tuổi: 3-4 tuổi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Giáo viên: Nguyễn Thị Nhị</a:t>
            </a:r>
          </a:p>
          <a:p>
            <a:pPr algn="ctr"/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7" y="1027331"/>
            <a:ext cx="14700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2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" y="34636"/>
            <a:ext cx="9161065" cy="68233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1905000"/>
            <a:ext cx="701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động theo nhạc bài: Bé và ông mặt trời</a:t>
            </a: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204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2819400"/>
            <a:ext cx="5647304" cy="9164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Kết thúc giờ học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tranh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10" name="Explosion 1 9"/>
          <p:cNvSpPr/>
          <p:nvPr/>
        </p:nvSpPr>
        <p:spPr>
          <a:xfrm>
            <a:off x="228600" y="-228600"/>
            <a:ext cx="2743200" cy="37338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38200" y="990600"/>
            <a:ext cx="1371600" cy="1066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tranh 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Explosion 1 6"/>
          <p:cNvSpPr/>
          <p:nvPr/>
        </p:nvSpPr>
        <p:spPr>
          <a:xfrm>
            <a:off x="152400" y="0"/>
            <a:ext cx="2895600" cy="243840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38200" y="762000"/>
            <a:ext cx="14478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5486400" y="4419600"/>
            <a:ext cx="3962400" cy="19050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Tỏa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nắng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hai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r>
              <a:rPr lang="en-US" sz="2000" dirty="0" smtClean="0">
                <a:solidFill>
                  <a:srgbClr val="00B050"/>
                </a:solidFill>
              </a:rPr>
              <a:t> con</a:t>
            </a: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Bóng</a:t>
            </a:r>
            <a:r>
              <a:rPr lang="en-US" sz="2000" dirty="0" smtClean="0">
                <a:solidFill>
                  <a:srgbClr val="00B050"/>
                </a:solidFill>
              </a:rPr>
              <a:t> con </a:t>
            </a:r>
            <a:r>
              <a:rPr lang="en-US" sz="2000" dirty="0" err="1" smtClean="0">
                <a:solidFill>
                  <a:srgbClr val="00B050"/>
                </a:solidFill>
              </a:rPr>
              <a:t>vè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bóng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endParaRPr lang="en-US" sz="2000" dirty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Dắt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nhau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đường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4419600" y="4648200"/>
            <a:ext cx="4343400" cy="14478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nhíu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nhìn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em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Em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nhíu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mắt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nhìn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5181600" y="4038600"/>
            <a:ext cx="4191000" cy="29718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ở </a:t>
            </a:r>
            <a:r>
              <a:rPr lang="en-US" sz="2000" dirty="0" err="1" smtClean="0">
                <a:solidFill>
                  <a:srgbClr val="00B050"/>
                </a:solidFill>
              </a:rPr>
              <a:t>trên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nhé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Cháu</a:t>
            </a:r>
            <a:r>
              <a:rPr lang="en-US" sz="2000" dirty="0" smtClean="0">
                <a:solidFill>
                  <a:srgbClr val="00B050"/>
                </a:solidFill>
              </a:rPr>
              <a:t> ở </a:t>
            </a:r>
            <a:r>
              <a:rPr lang="en-US" sz="2000" dirty="0" err="1" smtClean="0">
                <a:solidFill>
                  <a:srgbClr val="00B050"/>
                </a:solidFill>
              </a:rPr>
              <a:t>dưới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này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thôi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Hai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cháu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cùng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cười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Mẹ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cười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đi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bên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cạnh</a:t>
            </a:r>
            <a:endParaRPr lang="en-US" sz="2000" dirty="0" smtClean="0">
              <a:solidFill>
                <a:srgbClr val="00B050"/>
              </a:solidFill>
            </a:endParaRPr>
          </a:p>
          <a:p>
            <a:pPr algn="ctr"/>
            <a:r>
              <a:rPr lang="en-US" sz="2000" dirty="0" err="1" smtClean="0">
                <a:solidFill>
                  <a:srgbClr val="00B050"/>
                </a:solidFill>
              </a:rPr>
              <a:t>Ông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mặt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trời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óng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>
                <a:solidFill>
                  <a:srgbClr val="00B050"/>
                </a:solidFill>
              </a:rPr>
              <a:t>ánh</a:t>
            </a:r>
            <a:endParaRPr 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855"/>
            <a:ext cx="914400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76400" y="2514600"/>
            <a:ext cx="6781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i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thoại, trích dẫn </a:t>
            </a:r>
          </a:p>
        </p:txBody>
      </p:sp>
    </p:spTree>
    <p:extLst>
      <p:ext uri="{BB962C8B-B14F-4D97-AF65-F5344CB8AC3E}">
        <p14:creationId xmlns:p14="http://schemas.microsoft.com/office/powerpoint/2010/main" val="2703633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4600" y="3200400"/>
            <a:ext cx="48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đọc thơ</a:t>
            </a: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703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117</Words>
  <Application>Microsoft Office PowerPoint</Application>
  <PresentationFormat>On-screen Show (4:3)</PresentationFormat>
  <Paragraphs>24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andongnhi.violet.vn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andongnhi</dc:creator>
  <cp:lastModifiedBy>Admin</cp:lastModifiedBy>
  <cp:revision>19</cp:revision>
  <dcterms:created xsi:type="dcterms:W3CDTF">2017-09-08T12:36:52Z</dcterms:created>
  <dcterms:modified xsi:type="dcterms:W3CDTF">2022-05-21T15:37:34Z</dcterms:modified>
</cp:coreProperties>
</file>