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6" r:id="rId2"/>
    <p:sldId id="259" r:id="rId3"/>
    <p:sldId id="295" r:id="rId4"/>
    <p:sldId id="260" r:id="rId5"/>
    <p:sldId id="261" r:id="rId6"/>
    <p:sldId id="262" r:id="rId7"/>
    <p:sldId id="263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300" r:id="rId17"/>
    <p:sldId id="273" r:id="rId18"/>
    <p:sldId id="274" r:id="rId19"/>
    <p:sldId id="275" r:id="rId20"/>
    <p:sldId id="298" r:id="rId21"/>
    <p:sldId id="297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E7F15-55EB-44FC-97AE-8F5B1D2493CB}" type="datetimeFigureOut">
              <a:rPr lang="en-US" smtClean="0"/>
              <a:t>5/21/2022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E9B4E-4799-4044-B21F-BD645DBB55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5241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E7F15-55EB-44FC-97AE-8F5B1D2493CB}" type="datetimeFigureOut">
              <a:rPr lang="en-US" smtClean="0"/>
              <a:t>5/21/2022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E9B4E-4799-4044-B21F-BD645DBB55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9224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E7F15-55EB-44FC-97AE-8F5B1D2493CB}" type="datetimeFigureOut">
              <a:rPr lang="en-US" smtClean="0"/>
              <a:t>5/21/2022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E9B4E-4799-4044-B21F-BD645DBB55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89894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E7F15-55EB-44FC-97AE-8F5B1D2493CB}" type="datetimeFigureOut">
              <a:rPr lang="en-US" smtClean="0"/>
              <a:t>5/21/2022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E9B4E-4799-4044-B21F-BD645DBB55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42754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E7F15-55EB-44FC-97AE-8F5B1D2493CB}" type="datetimeFigureOut">
              <a:rPr lang="en-US" smtClean="0"/>
              <a:t>5/21/2022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E9B4E-4799-4044-B21F-BD645DBB55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22275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E7F15-55EB-44FC-97AE-8F5B1D2493CB}" type="datetimeFigureOut">
              <a:rPr lang="en-US" smtClean="0"/>
              <a:t>5/21/2022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E9B4E-4799-4044-B21F-BD645DBB55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34878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E7F15-55EB-44FC-97AE-8F5B1D2493CB}" type="datetimeFigureOut">
              <a:rPr lang="en-US" smtClean="0"/>
              <a:t>5/21/2022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E9B4E-4799-4044-B21F-BD645DBB55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14283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E7F15-55EB-44FC-97AE-8F5B1D2493CB}" type="datetimeFigureOut">
              <a:rPr lang="en-US" smtClean="0"/>
              <a:t>5/21/2022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E9B4E-4799-4044-B21F-BD645DBB55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7463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E7F15-55EB-44FC-97AE-8F5B1D2493CB}" type="datetimeFigureOut">
              <a:rPr lang="en-US" smtClean="0"/>
              <a:t>5/21/2022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E9B4E-4799-4044-B21F-BD645DBB55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18985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E7F15-55EB-44FC-97AE-8F5B1D2493CB}" type="datetimeFigureOut">
              <a:rPr lang="en-US" smtClean="0"/>
              <a:t>5/21/2022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E9B4E-4799-4044-B21F-BD645DBB55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87146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E7F15-55EB-44FC-97AE-8F5B1D2493CB}" type="datetimeFigureOut">
              <a:rPr lang="en-US" smtClean="0"/>
              <a:t>5/21/2022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E9B4E-4799-4044-B21F-BD645DBB55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15785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7E7F15-55EB-44FC-97AE-8F5B1D2493CB}" type="datetimeFigureOut">
              <a:rPr lang="en-US" smtClean="0"/>
              <a:t>5/21/2022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4E9B4E-4799-4044-B21F-BD645DBB55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5627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7.wav"/><Relationship Id="rId7" Type="http://schemas.openxmlformats.org/officeDocument/2006/relationships/image" Target="../media/image23.jp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audio" Target="../media/audio9.wav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audio" Target="../media/audio10.wav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1.wav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audio" Target="../media/audio1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g"/><Relationship Id="rId4" Type="http://schemas.openxmlformats.org/officeDocument/2006/relationships/image" Target="../media/image33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2.mp4"/><Relationship Id="rId1" Type="http://schemas.openxmlformats.org/officeDocument/2006/relationships/video" Target="NULL" TargetMode="External"/><Relationship Id="rId5" Type="http://schemas.openxmlformats.org/officeDocument/2006/relationships/image" Target="../media/image35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433824" y="1"/>
            <a:ext cx="93243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ỦY BAN NHÂN DÂN QUẬN LONG BIÊN</a:t>
            </a:r>
            <a:br>
              <a:rPr lang="en-US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MẦM NON THẠCH CẦU</a:t>
            </a:r>
            <a:endParaRPr lang="en-US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524000" y="1695861"/>
            <a:ext cx="914399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LĨNH VỰC </a:t>
            </a:r>
            <a:r>
              <a:rPr lang="vi-VN" sz="5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 THỨC</a:t>
            </a:r>
            <a:endParaRPr lang="en-US" sz="5400" b="1" dirty="0">
              <a:solidFill>
                <a:srgbClr val="00206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-4607" y="2708744"/>
            <a:ext cx="1219660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vi-VN" sz="54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KHÁM PHÁ </a:t>
            </a:r>
            <a:endParaRPr lang="vi-VN" sz="5400" b="1" i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vi-VN" sz="54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 </a:t>
            </a:r>
            <a:r>
              <a:rPr lang="vi-VN" sz="54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 TƯỢNG TỰ NHIÊN</a:t>
            </a:r>
            <a:endParaRPr lang="en-US" sz="54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433824" y="4685384"/>
            <a:ext cx="9144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i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 viên: </a:t>
            </a:r>
            <a:r>
              <a:rPr lang="vi-VN" sz="3200" b="1" i="1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Nguyễn</a:t>
            </a:r>
            <a:r>
              <a:rPr lang="en-US" sz="3200" b="1" i="1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 </a:t>
            </a:r>
            <a:r>
              <a:rPr lang="en-US" sz="3200" b="1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Nhị </a:t>
            </a:r>
            <a:endParaRPr lang="vi-VN" sz="3200" b="1" i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3200" b="1" i="1" dirty="0" err="1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Lứa</a:t>
            </a:r>
            <a:r>
              <a:rPr lang="en-US" sz="3200" b="1" i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sz="3200" b="1" i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3 – 4 </a:t>
            </a:r>
            <a:r>
              <a:rPr lang="en-US" sz="3200" b="1" i="1" dirty="0" err="1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endParaRPr lang="en-US" sz="3200" b="1" i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614176" y="6337571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 err="1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24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4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2021 - 2022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607" y="0"/>
            <a:ext cx="1443038" cy="1443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146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Hình chữ nhật 4"/>
          <p:cNvSpPr/>
          <p:nvPr/>
        </p:nvSpPr>
        <p:spPr>
          <a:xfrm>
            <a:off x="4372235" y="5933131"/>
            <a:ext cx="3301481" cy="10156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6000" b="1" dirty="0" err="1">
                <a:ln w="0"/>
                <a:latin typeface="Times New Roman" pitchFamily="18" charset="0"/>
                <a:cs typeface="Times New Roman" pitchFamily="18" charset="0"/>
              </a:rPr>
              <a:t>Trời</a:t>
            </a:r>
            <a:r>
              <a:rPr lang="en-US" sz="6000" b="1" dirty="0">
                <a:ln w="0"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b="1" dirty="0" err="1">
                <a:ln w="0"/>
                <a:latin typeface="Times New Roman" pitchFamily="18" charset="0"/>
                <a:cs typeface="Times New Roman" pitchFamily="18" charset="0"/>
              </a:rPr>
              <a:t>mưa</a:t>
            </a:r>
            <a:endParaRPr lang="vi-VN" sz="6000" b="1" dirty="0">
              <a:ln w="0"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6789" y="247285"/>
            <a:ext cx="9856694" cy="5685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33940"/>
      </p:ext>
    </p:extLst>
  </p:cSld>
  <p:clrMapOvr>
    <a:masterClrMapping/>
  </p:clrMapOvr>
  <p:transition spd="slow">
    <p:sndAc>
      <p:stSnd>
        <p:snd r:embed="rId2" name="breeze.wav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Ảnh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Hình chữ nhật 2"/>
          <p:cNvSpPr/>
          <p:nvPr/>
        </p:nvSpPr>
        <p:spPr>
          <a:xfrm>
            <a:off x="0" y="1828800"/>
            <a:ext cx="12192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7200" b="1" dirty="0" smtClean="0">
                <a:ln w="0"/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ÍCH LỢI CỦA TRỜI MƯA</a:t>
            </a:r>
            <a:endParaRPr lang="vi-VN" sz="7200" b="1" dirty="0">
              <a:ln w="0"/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8820006"/>
      </p:ext>
    </p:extLst>
  </p:cSld>
  <p:clrMapOvr>
    <a:masterClrMapping/>
  </p:clrMapOvr>
  <p:transition spd="slow">
    <p:sndAc>
      <p:stSnd>
        <p:snd r:embed="rId2" name="coin.wav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ình chữ nhật 3"/>
          <p:cNvSpPr/>
          <p:nvPr/>
        </p:nvSpPr>
        <p:spPr>
          <a:xfrm>
            <a:off x="0" y="0"/>
            <a:ext cx="1219199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4000" b="1" dirty="0" err="1">
                <a:ln w="0"/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Cung</a:t>
            </a:r>
            <a:r>
              <a:rPr lang="en-US" sz="4000" b="1" dirty="0">
                <a:ln w="0"/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ln w="0"/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cấp</a:t>
            </a:r>
            <a:r>
              <a:rPr lang="en-US" sz="4000" b="1" dirty="0">
                <a:ln w="0"/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ln w="0"/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4000" b="1" dirty="0">
                <a:ln w="0"/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ln w="0"/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4000" b="1" dirty="0">
                <a:ln w="0"/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4000" b="1" dirty="0" err="1">
                <a:ln w="0"/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4000" b="1" dirty="0" smtClean="0">
                <a:ln w="0"/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000" b="1" dirty="0" err="1">
                <a:ln w="0"/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4000" b="1" dirty="0">
                <a:ln w="0"/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ln w="0"/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sz="4000" b="1" dirty="0">
                <a:ln w="0"/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000" b="1" dirty="0" err="1">
                <a:ln w="0"/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4000" b="1" dirty="0">
                <a:ln w="0"/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ln w="0"/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vật</a:t>
            </a:r>
            <a:endParaRPr lang="vi-VN" sz="4000" b="1" dirty="0">
              <a:ln w="0"/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6" name="Ảnh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2176" y="987798"/>
            <a:ext cx="4572000" cy="279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105" y="4058535"/>
            <a:ext cx="4318000" cy="258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8" name="Ảnh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2176" y="4058534"/>
            <a:ext cx="4572000" cy="258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194" y="820270"/>
            <a:ext cx="4435823" cy="2958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4215294"/>
      </p:ext>
    </p:extLst>
  </p:cSld>
  <p:clrMapOvr>
    <a:masterClrMapping/>
  </p:clrMapOvr>
  <p:transition spd="slow">
    <p:sndAc>
      <p:stSnd>
        <p:snd r:embed="rId2" name="typ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ình chữ nhật 2"/>
          <p:cNvSpPr/>
          <p:nvPr/>
        </p:nvSpPr>
        <p:spPr>
          <a:xfrm>
            <a:off x="0" y="32635"/>
            <a:ext cx="1219200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6000" b="1" dirty="0" smtClean="0">
                <a:ln w="0"/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CUNG CẤP ĐIỆN</a:t>
            </a:r>
            <a:endParaRPr lang="vi-VN" sz="6000" b="1" dirty="0">
              <a:ln w="0"/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340" name="Ảnh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990600"/>
            <a:ext cx="9144000" cy="586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69454712"/>
      </p:ext>
    </p:extLst>
  </p:cSld>
  <p:clrMapOvr>
    <a:masterClrMapping/>
  </p:clrMapOvr>
  <p:transition spd="slow">
    <p:sndAc>
      <p:stSnd>
        <p:snd r:embed="rId2" name="cashreg.wav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Ảnh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Hình chữ nhật 2"/>
          <p:cNvSpPr/>
          <p:nvPr/>
        </p:nvSpPr>
        <p:spPr>
          <a:xfrm>
            <a:off x="2180292" y="2725271"/>
            <a:ext cx="8432886" cy="110799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6600" b="1" dirty="0" smtClean="0">
                <a:ln w="0"/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TÁC HẠI </a:t>
            </a:r>
            <a:r>
              <a:rPr lang="vi-VN" sz="6600" b="1" dirty="0" smtClean="0">
                <a:ln w="0"/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TRỜI MƯA</a:t>
            </a:r>
            <a:endParaRPr lang="vi-VN" sz="6600" b="1" dirty="0">
              <a:ln w="0"/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6870789"/>
      </p:ext>
    </p:extLst>
  </p:cSld>
  <p:clrMapOvr>
    <a:masterClrMapping/>
  </p:clrMapOvr>
  <p:transition spd="slow">
    <p:sndAc>
      <p:stSnd>
        <p:snd r:embed="rId2" name="whoosh.wav"/>
      </p:stSnd>
    </p:sndAc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ình chữ nhật 3"/>
          <p:cNvSpPr/>
          <p:nvPr/>
        </p:nvSpPr>
        <p:spPr>
          <a:xfrm>
            <a:off x="3588637" y="30758"/>
            <a:ext cx="4987840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5400" b="1" dirty="0" smtClean="0">
                <a:ln w="0"/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NGẬP, LŨ LỤT</a:t>
            </a:r>
            <a:endParaRPr lang="vi-VN" sz="5400" b="1" dirty="0">
              <a:ln w="0"/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7" name="Ảnh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129" y="954088"/>
            <a:ext cx="4800600" cy="2703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Ảnh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7462" y="954088"/>
            <a:ext cx="5183561" cy="2703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Ảnh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4600" y="3733800"/>
            <a:ext cx="5080000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52734416"/>
      </p:ext>
    </p:extLst>
  </p:cSld>
  <p:clrMapOvr>
    <a:masterClrMapping/>
  </p:clrMapOvr>
  <p:transition spd="slow">
    <p:sndAc>
      <p:stSnd>
        <p:snd r:embed="rId2" name="cashreg.wav"/>
      </p:stSnd>
    </p:sndAc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7884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Ảnh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Hình chữ nhật 2"/>
          <p:cNvSpPr/>
          <p:nvPr/>
        </p:nvSpPr>
        <p:spPr>
          <a:xfrm>
            <a:off x="1629516" y="3124200"/>
            <a:ext cx="9586279" cy="132343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8000" b="1" spc="50" dirty="0">
                <a:ln w="11430"/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 </a:t>
            </a:r>
            <a:r>
              <a:rPr lang="en-US" sz="8000" b="1" spc="50" dirty="0" err="1">
                <a:ln w="11430"/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sánh</a:t>
            </a:r>
            <a:r>
              <a:rPr lang="en-US" sz="8000" b="1" spc="50" dirty="0">
                <a:ln w="11430"/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8000" b="1" spc="50" dirty="0" err="1">
                <a:ln w="11430"/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Nắng</a:t>
            </a:r>
            <a:r>
              <a:rPr lang="en-US" sz="8000" b="1" spc="50" dirty="0">
                <a:ln w="11430"/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en-US" sz="8000" b="1" spc="50" dirty="0" err="1">
                <a:ln w="11430"/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Mưa</a:t>
            </a:r>
            <a:endParaRPr lang="vi-VN" sz="8000" b="1" spc="50" dirty="0">
              <a:ln w="11430"/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9551365"/>
      </p:ext>
    </p:extLst>
  </p:cSld>
  <p:clrMapOvr>
    <a:masterClrMapping/>
  </p:clrMapOvr>
  <p:transition spd="slow">
    <p:sndAc>
      <p:stSnd>
        <p:snd r:embed="rId2" name="voltage.wav"/>
      </p:stSnd>
    </p:sndAc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ình chữ nhật 2"/>
          <p:cNvSpPr/>
          <p:nvPr/>
        </p:nvSpPr>
        <p:spPr>
          <a:xfrm>
            <a:off x="3711089" y="16318"/>
            <a:ext cx="4783682" cy="101566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6000" dirty="0" smtClean="0">
                <a:ln w="11430"/>
                <a:latin typeface="Times New Roman" panose="02020603050405020304" pitchFamily="18" charset="0"/>
                <a:cs typeface="Times New Roman" panose="02020603050405020304" pitchFamily="18" charset="0"/>
              </a:rPr>
              <a:t>KHÁC NHAU</a:t>
            </a:r>
            <a:endParaRPr lang="vi-VN" sz="6000" dirty="0">
              <a:ln w="11430"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Bảng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4586847"/>
              </p:ext>
            </p:extLst>
          </p:nvPr>
        </p:nvGraphicFramePr>
        <p:xfrm>
          <a:off x="0" y="939800"/>
          <a:ext cx="12192000" cy="5918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9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91820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NẮNG</a:t>
                      </a:r>
                    </a:p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US" sz="2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</a:t>
                      </a:r>
                      <a:r>
                        <a:rPr lang="en-US" sz="28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Có</a:t>
                      </a:r>
                      <a:r>
                        <a:rPr lang="en-US" sz="28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800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Mặt</a:t>
                      </a:r>
                      <a:r>
                        <a:rPr lang="en-US" sz="28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800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trời</a:t>
                      </a:r>
                      <a:endParaRPr lang="en-US" sz="2800" baseline="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US" sz="2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</a:t>
                      </a:r>
                      <a:r>
                        <a:rPr lang="en-US" sz="28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Phơi</a:t>
                      </a:r>
                      <a:r>
                        <a:rPr lang="en-US" sz="28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800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đồ</a:t>
                      </a:r>
                      <a:r>
                        <a:rPr lang="en-US" sz="28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en-US" sz="2800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phơi</a:t>
                      </a:r>
                      <a:r>
                        <a:rPr lang="en-US" sz="28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800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các</a:t>
                      </a:r>
                      <a:r>
                        <a:rPr lang="en-US" sz="28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800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sản</a:t>
                      </a:r>
                      <a:r>
                        <a:rPr lang="en-US" sz="28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800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phẩm</a:t>
                      </a:r>
                      <a:r>
                        <a:rPr lang="en-US" sz="28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US" sz="2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</a:t>
                      </a:r>
                      <a:r>
                        <a:rPr lang="en-US" sz="28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Gây</a:t>
                      </a:r>
                      <a:r>
                        <a:rPr lang="en-US" sz="28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800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thiếu</a:t>
                      </a:r>
                      <a:r>
                        <a:rPr lang="en-US" sz="28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800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nước</a:t>
                      </a:r>
                      <a:r>
                        <a:rPr lang="en-US" sz="28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800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cho</a:t>
                      </a:r>
                      <a:r>
                        <a:rPr lang="en-US" sz="28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con </a:t>
                      </a:r>
                      <a:r>
                        <a:rPr lang="en-US" sz="2800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người</a:t>
                      </a:r>
                      <a:r>
                        <a:rPr lang="en-US" sz="28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en-US" sz="2800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động</a:t>
                      </a:r>
                      <a:r>
                        <a:rPr lang="en-US" sz="28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800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vật</a:t>
                      </a:r>
                      <a:r>
                        <a:rPr lang="en-US" sz="28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en-US" sz="2800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thực</a:t>
                      </a:r>
                      <a:r>
                        <a:rPr lang="en-US" sz="28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800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vật</a:t>
                      </a:r>
                      <a:r>
                        <a:rPr lang="en-US" sz="28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US" sz="2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</a:t>
                      </a:r>
                      <a:r>
                        <a:rPr lang="en-US" sz="28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Gây</a:t>
                      </a:r>
                      <a:r>
                        <a:rPr lang="en-US" sz="28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800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hạn</a:t>
                      </a:r>
                      <a:r>
                        <a:rPr lang="en-US" sz="28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800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hán</a:t>
                      </a:r>
                      <a:r>
                        <a:rPr lang="en-US" sz="28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en-US" sz="2800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cháy</a:t>
                      </a:r>
                      <a:r>
                        <a:rPr lang="en-US" sz="28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800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rừng</a:t>
                      </a:r>
                      <a:endParaRPr lang="vi-VN" sz="2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9" marB="45719"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MƯA</a:t>
                      </a:r>
                    </a:p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US" sz="2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</a:t>
                      </a:r>
                      <a:r>
                        <a:rPr lang="en-US" sz="28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Không</a:t>
                      </a:r>
                      <a:r>
                        <a:rPr lang="en-US" sz="28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800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có</a:t>
                      </a:r>
                      <a:r>
                        <a:rPr lang="en-US" sz="28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800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Mặt</a:t>
                      </a:r>
                      <a:r>
                        <a:rPr lang="en-US" sz="28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800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trời</a:t>
                      </a:r>
                      <a:endParaRPr lang="en-US" sz="2800" baseline="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US" sz="2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</a:t>
                      </a:r>
                      <a:r>
                        <a:rPr lang="en-US" sz="28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Không</a:t>
                      </a:r>
                      <a:r>
                        <a:rPr lang="en-US" sz="28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800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phơi</a:t>
                      </a:r>
                      <a:r>
                        <a:rPr lang="en-US" sz="28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800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được</a:t>
                      </a:r>
                      <a:r>
                        <a:rPr lang="en-US" sz="28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800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đồ</a:t>
                      </a:r>
                      <a:r>
                        <a:rPr lang="en-US" sz="28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en-US" sz="2800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sản</a:t>
                      </a:r>
                      <a:r>
                        <a:rPr lang="en-US" sz="28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800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phẩm</a:t>
                      </a:r>
                      <a:endParaRPr lang="en-US" sz="2800" baseline="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US" sz="2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</a:t>
                      </a:r>
                      <a:r>
                        <a:rPr lang="en-US" sz="28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Cung</a:t>
                      </a:r>
                      <a:r>
                        <a:rPr lang="en-US" sz="2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8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cấp</a:t>
                      </a:r>
                      <a:r>
                        <a:rPr lang="en-US" sz="28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800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nước</a:t>
                      </a:r>
                      <a:r>
                        <a:rPr lang="en-US" sz="28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800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cho</a:t>
                      </a:r>
                      <a:r>
                        <a:rPr lang="en-US" sz="28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con </a:t>
                      </a:r>
                      <a:r>
                        <a:rPr lang="en-US" sz="2800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người</a:t>
                      </a:r>
                      <a:r>
                        <a:rPr lang="en-US" sz="28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en-US" sz="2800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động</a:t>
                      </a:r>
                      <a:r>
                        <a:rPr lang="en-US" sz="28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800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vật</a:t>
                      </a:r>
                      <a:r>
                        <a:rPr lang="en-US" sz="28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en-US" sz="2800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thực</a:t>
                      </a:r>
                      <a:r>
                        <a:rPr lang="en-US" sz="28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800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vật</a:t>
                      </a:r>
                      <a:r>
                        <a:rPr lang="en-US" sz="28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US" sz="2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</a:t>
                      </a:r>
                      <a:r>
                        <a:rPr lang="en-US" sz="28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Lũ</a:t>
                      </a:r>
                      <a:r>
                        <a:rPr lang="en-US" sz="28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800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lụt</a:t>
                      </a:r>
                      <a:endParaRPr lang="vi-VN" sz="2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9" marB="45719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87346192"/>
      </p:ext>
    </p:extLst>
  </p:cSld>
  <p:clrMapOvr>
    <a:masterClrMapping/>
  </p:clrMapOvr>
  <p:transition spd="slow">
    <p:sndAc>
      <p:stSnd>
        <p:snd r:embed="rId2" name="laser.wav"/>
      </p:stSnd>
    </p:sndAc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0188"/>
            <a:ext cx="12192000" cy="6888188"/>
          </a:xfrm>
          <a:prstGeom prst="rect">
            <a:avLst/>
          </a:prstGeom>
        </p:spPr>
      </p:pic>
      <p:sp>
        <p:nvSpPr>
          <p:cNvPr id="3" name="Hình chữ nhật 2"/>
          <p:cNvSpPr/>
          <p:nvPr/>
        </p:nvSpPr>
        <p:spPr>
          <a:xfrm>
            <a:off x="1021975" y="1717687"/>
            <a:ext cx="6683189" cy="30162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54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GIỐNG NHAU</a:t>
            </a:r>
            <a:endParaRPr lang="vi-VN" sz="4800" dirty="0" smtClean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vi-VN" sz="48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vi-VN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Đ</a:t>
            </a:r>
            <a:r>
              <a:rPr lang="en-US" sz="4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ều</a:t>
            </a:r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tượng</a:t>
            </a:r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nhiên</a:t>
            </a:r>
            <a:endParaRPr lang="en-US" sz="440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vi-VN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4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Đều</a:t>
            </a:r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ích</a:t>
            </a:r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cũng</a:t>
            </a:r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hại</a:t>
            </a:r>
            <a:endParaRPr lang="en-US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vi-VN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4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Đều</a:t>
            </a:r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cung</a:t>
            </a:r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cấp</a:t>
            </a:r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điện</a:t>
            </a:r>
            <a:endParaRPr lang="vi-VN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1004615"/>
      </p:ext>
    </p:extLst>
  </p:cSld>
  <p:clrMapOvr>
    <a:masterClrMapping/>
  </p:clrMapOvr>
  <p:transition spd="slow">
    <p:sndAc>
      <p:stSnd>
        <p:snd r:embed="rId2" name="coin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BÀI HÁT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42048" y="215153"/>
            <a:ext cx="11698940" cy="5714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2183003"/>
      </p:ext>
    </p:extLst>
  </p:cSld>
  <p:clrMapOvr>
    <a:masterClrMapping/>
  </p:clrMapOvr>
  <p:transition spd="slow">
    <p:sndAc>
      <p:stSnd>
        <p:snd r:embed="rId4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900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383" y="243448"/>
            <a:ext cx="4695040" cy="280763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7403" y="1438835"/>
            <a:ext cx="4948517" cy="371138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323" y="3294529"/>
            <a:ext cx="6096000" cy="3429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65306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pic>
        <p:nvPicPr>
          <p:cNvPr id="4" name="yt1s.com - Những hiện tượng tự nhiên_360p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r:embed="rId2">
                  <p14:trim st="6613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83497" y="225424"/>
            <a:ext cx="11770938" cy="5718175"/>
          </a:xfrm>
        </p:spPr>
      </p:pic>
    </p:spTree>
    <p:extLst>
      <p:ext uri="{BB962C8B-B14F-4D97-AF65-F5344CB8AC3E}">
        <p14:creationId xmlns:p14="http://schemas.microsoft.com/office/powerpoint/2010/main" val="1672415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567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9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0506" y="941293"/>
            <a:ext cx="8901953" cy="4733365"/>
          </a:xfrm>
        </p:spPr>
        <p:txBody>
          <a:bodyPr>
            <a:normAutofit fontScale="90000"/>
          </a:bodyPr>
          <a:lstStyle/>
          <a:p>
            <a:pPr algn="ctr"/>
            <a:r>
              <a:rPr lang="vi-VN" sz="8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 HIỂU MỘT SỐ HIỆN TƯỢNG TỰ NHIÊN</a:t>
            </a:r>
            <a:endParaRPr lang="en-US" sz="88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623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Ảnh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579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Hình chữ nhật 4"/>
          <p:cNvSpPr/>
          <p:nvPr/>
        </p:nvSpPr>
        <p:spPr>
          <a:xfrm>
            <a:off x="4220201" y="5807517"/>
            <a:ext cx="3765454" cy="110799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6600" b="1" dirty="0" err="1">
                <a:ln w="11430"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r>
              <a:rPr lang="en-US" sz="6600" b="1" dirty="0">
                <a:ln w="11430"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b="1" dirty="0" err="1">
                <a:ln w="11430"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nắng</a:t>
            </a:r>
            <a:endParaRPr lang="vi-VN" sz="6600" b="1" dirty="0">
              <a:ln w="11430"/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3498761"/>
      </p:ext>
    </p:extLst>
  </p:cSld>
  <p:clrMapOvr>
    <a:masterClrMapping/>
  </p:clrMapOvr>
  <p:transition spd="slow">
    <p:sndAc>
      <p:stSnd>
        <p:snd r:embed="rId2" name="type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ình chữ nhật 5"/>
          <p:cNvSpPr/>
          <p:nvPr/>
        </p:nvSpPr>
        <p:spPr>
          <a:xfrm>
            <a:off x="3135460" y="5842337"/>
            <a:ext cx="5141151" cy="10156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6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Ích</a:t>
            </a:r>
            <a:r>
              <a:rPr lang="en-US" sz="6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lợi</a:t>
            </a:r>
            <a:r>
              <a:rPr lang="en-US" sz="6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6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nắng</a:t>
            </a:r>
            <a:endParaRPr lang="vi-VN" sz="60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1" cy="5701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28507"/>
      </p:ext>
    </p:extLst>
  </p:cSld>
  <p:clrMapOvr>
    <a:masterClrMapping/>
  </p:clrMapOvr>
  <p:transition spd="slow">
    <p:sndAc>
      <p:stSnd>
        <p:snd r:embed="rId2" name="coin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ình chữ nhật 3"/>
          <p:cNvSpPr/>
          <p:nvPr/>
        </p:nvSpPr>
        <p:spPr>
          <a:xfrm>
            <a:off x="2696441" y="0"/>
            <a:ext cx="6189515" cy="10156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6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Muôn</a:t>
            </a:r>
            <a:r>
              <a:rPr lang="en-US" sz="6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sz="6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khoe</a:t>
            </a:r>
            <a:r>
              <a:rPr lang="en-US" sz="6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sắc</a:t>
            </a:r>
            <a:endParaRPr lang="vi-VN" sz="60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22" y="1033742"/>
            <a:ext cx="4669772" cy="560372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199" y="1546411"/>
            <a:ext cx="6060142" cy="454510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35968424"/>
      </p:ext>
    </p:extLst>
  </p:cSld>
  <p:clrMapOvr>
    <a:masterClrMapping/>
  </p:clrMapOvr>
  <p:transition spd="slow">
    <p:sndAc>
      <p:stSnd>
        <p:snd r:embed="rId2" name="push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ình chữ nhật 3"/>
          <p:cNvSpPr/>
          <p:nvPr/>
        </p:nvSpPr>
        <p:spPr>
          <a:xfrm>
            <a:off x="2502753" y="2463"/>
            <a:ext cx="7172156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vi-VN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Phơi các sản phẩm ngành nghề</a:t>
            </a:r>
            <a:endParaRPr lang="vi-VN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1" name="Ảnh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933" y="830271"/>
            <a:ext cx="4357688" cy="276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Ảnh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2759" y="830271"/>
            <a:ext cx="4495800" cy="276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62" b="20589"/>
          <a:stretch/>
        </p:blipFill>
        <p:spPr>
          <a:xfrm>
            <a:off x="3657600" y="3773999"/>
            <a:ext cx="4450976" cy="3066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1921362"/>
      </p:ext>
    </p:extLst>
  </p:cSld>
  <p:clrMapOvr>
    <a:masterClrMapping/>
  </p:clrMapOvr>
  <p:transition spd="slow">
    <p:sndAc>
      <p:stSnd>
        <p:snd r:embed="rId2" name="breeze.wav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Ảnh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Hình chữ nhật 2"/>
          <p:cNvSpPr/>
          <p:nvPr/>
        </p:nvSpPr>
        <p:spPr>
          <a:xfrm>
            <a:off x="1127888" y="2060322"/>
            <a:ext cx="10242996" cy="132343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8000" b="1" dirty="0" smtClean="0">
                <a:ln w="0"/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TÁC HẠI CỦA NẮNG</a:t>
            </a:r>
            <a:endParaRPr lang="vi-VN" sz="8000" b="1" dirty="0">
              <a:ln w="0"/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0350317"/>
      </p:ext>
    </p:extLst>
  </p:cSld>
  <p:clrMapOvr>
    <a:masterClrMapping/>
  </p:clrMapOvr>
  <p:transition spd="slow">
    <p:sndAc>
      <p:stSnd>
        <p:snd r:embed="rId2" name="coin.wav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ình chữ nhật 3"/>
          <p:cNvSpPr/>
          <p:nvPr/>
        </p:nvSpPr>
        <p:spPr>
          <a:xfrm>
            <a:off x="2780984" y="0"/>
            <a:ext cx="6665607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000" dirty="0" err="1">
                <a:ln w="11430"/>
                <a:latin typeface="Times New Roman" pitchFamily="18" charset="0"/>
                <a:cs typeface="Times New Roman" pitchFamily="18" charset="0"/>
              </a:rPr>
              <a:t>Hạn</a:t>
            </a:r>
            <a:r>
              <a:rPr lang="en-US" sz="4000" dirty="0">
                <a:ln w="11430"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ln w="11430"/>
                <a:latin typeface="Times New Roman" pitchFamily="18" charset="0"/>
                <a:cs typeface="Times New Roman" pitchFamily="18" charset="0"/>
              </a:rPr>
              <a:t>hán</a:t>
            </a:r>
            <a:r>
              <a:rPr lang="en-US" sz="4000" dirty="0">
                <a:ln w="11430"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000" dirty="0" err="1">
                <a:ln w="11430"/>
                <a:latin typeface="Times New Roman" pitchFamily="18" charset="0"/>
                <a:cs typeface="Times New Roman" pitchFamily="18" charset="0"/>
              </a:rPr>
              <a:t>thiếu</a:t>
            </a:r>
            <a:r>
              <a:rPr lang="en-US" sz="4000" dirty="0">
                <a:ln w="11430"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ln w="11430"/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4000" dirty="0">
                <a:ln w="11430"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000" dirty="0" err="1">
                <a:ln w="11430"/>
                <a:latin typeface="Times New Roman" pitchFamily="18" charset="0"/>
                <a:cs typeface="Times New Roman" pitchFamily="18" charset="0"/>
              </a:rPr>
              <a:t>cháy</a:t>
            </a:r>
            <a:r>
              <a:rPr lang="en-US" sz="4000" dirty="0">
                <a:ln w="11430"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ln w="11430"/>
                <a:latin typeface="Times New Roman" pitchFamily="18" charset="0"/>
                <a:cs typeface="Times New Roman" pitchFamily="18" charset="0"/>
              </a:rPr>
              <a:t>rừng</a:t>
            </a:r>
            <a:endParaRPr lang="vi-VN" sz="4000" dirty="0">
              <a:ln w="11430"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3" name="Ảnh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889000"/>
            <a:ext cx="47371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Ảnh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1" y="889000"/>
            <a:ext cx="4232275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Ảnh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3733800"/>
            <a:ext cx="4737100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Ảnh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7788" y="3740150"/>
            <a:ext cx="4240212" cy="311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95621757"/>
      </p:ext>
    </p:extLst>
  </p:cSld>
  <p:clrMapOvr>
    <a:masterClrMapping/>
  </p:clrMapOvr>
  <p:transition spd="slow">
    <p:sndAc>
      <p:stSnd>
        <p:snd r:embed="rId2" name="arrow.wav"/>
      </p:stSnd>
    </p:sndAc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91</TotalTime>
  <Words>200</Words>
  <Application>Microsoft Office PowerPoint</Application>
  <PresentationFormat>Widescreen</PresentationFormat>
  <Paragraphs>36</Paragraphs>
  <Slides>21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6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TÌM HIỂU MỘT SỐ HIỆN TƯỢNG TỰ NHIÊN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13</cp:revision>
  <dcterms:created xsi:type="dcterms:W3CDTF">2022-04-21T06:19:00Z</dcterms:created>
  <dcterms:modified xsi:type="dcterms:W3CDTF">2022-05-21T15:09:47Z</dcterms:modified>
</cp:coreProperties>
</file>