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7" r:id="rId3"/>
    <p:sldId id="266" r:id="rId4"/>
    <p:sldId id="265" r:id="rId5"/>
    <p:sldId id="264" r:id="rId6"/>
    <p:sldId id="263" r:id="rId7"/>
    <p:sldId id="269" r:id="rId8"/>
    <p:sldId id="270" r:id="rId9"/>
    <p:sldId id="271" r:id="rId10"/>
    <p:sldId id="272" r:id="rId11"/>
    <p:sldId id="262" r:id="rId12"/>
    <p:sldId id="261" r:id="rId13"/>
    <p:sldId id="260" r:id="rId14"/>
    <p:sldId id="259" r:id="rId15"/>
    <p:sldId id="258" r:id="rId16"/>
    <p:sldId id="267" r:id="rId17"/>
    <p:sldId id="276" r:id="rId18"/>
    <p:sldId id="278" r:id="rId19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73" d="100"/>
          <a:sy n="73" d="100"/>
        </p:scale>
        <p:origin x="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BF22378-EDD9-49D7-8E3C-019D35FB02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539A13C-A559-41B2-A0F3-AB5969438A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E683970E-216D-4959-816B-890822AAA1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1F3F3DAE-56B5-4C38-A454-513E323BE8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365737-CB1B-41B7-BE91-4CD0118F0F3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10CB200-2075-450A-9C4F-AD831853BE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ED1882-EE23-4C36-AB45-E306451E57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B1B58AB4-B413-45BD-8DAD-EC0195C424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0C30F30-57FA-4C50-AB59-EAEF97BEF8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5A3E749-7CCE-416E-BD2E-D15C562A9F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122C29A-EBFA-47DA-A84C-C74E6CE76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D5363-0A67-4B54-8742-659B2A723A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0C59C20-2706-4F3B-BF7D-7DD6B990A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36A0DF-7FF7-45D6-B2BE-4B147E1A404D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D922F2A-0600-41FD-9902-A54A288EF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F1E44FA-14F8-40C2-974A-39C0C27C6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C7EACAC-AAAB-4F89-8646-611A78D621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12B8C0-A334-48F2-B231-DFDFB33D2F9D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0FADE5C-659E-4C4E-94E7-FF0D83803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625F2AF-3DDD-40DE-91D1-3426FD23B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4F398DA-C530-4CE3-8BDB-CCB19B813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E03817-F35D-45F2-A83E-9B79795B1A85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1CB2A54-0BE4-4AB2-8622-66259E1AF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2D036EF-F683-4507-95C0-81E77EB8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A4C455C-54D3-44B6-897A-B09701946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B0175B-AE51-4140-AEB2-2BD6B533994A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4E7B87D-F16F-4E5D-BCC3-262262900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F795895-0AB4-496B-A084-91DFD4CA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3EBD6B6-F412-4C85-8F2F-6FF18504C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28D153-3691-4C02-8BDD-406BBD36DCDB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BFC16A1-BD34-4CC5-A315-CED09DC52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92E6D8A-8816-47D7-9390-EBE75132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932D8D0-AB99-4090-9204-8C9E8F38F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CA0E37-65D2-41FC-A87A-8A1672D1BF89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F823975-C947-495C-9B74-6BB0509D6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DC35BD8-2D1A-40D5-892B-FA7BD84A8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A6F3EE7-9E0E-4E04-AD8F-4F4AC5AD6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9789BC-8AFD-4B80-86F6-D1A57258042A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C2DB821-9727-4634-B594-54F0EF127A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66F1D73-EE34-4192-A5A4-1DAF785FE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B5EDF5A-2FD8-483B-8D2E-45290993E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7146B4-A2DD-43CE-8729-F3B5E78EF475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BAF776C-32DB-4EAF-9BFB-13E15BE3F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5C4AE85-12F1-42E0-BCDF-514ADDA36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5CC94B1-7EEC-4F4D-AD3B-D994C80D9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5A791A-CF73-44C8-9E58-FFF769A40568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2E064E5-CFF9-425B-8C78-8B9B21F11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77851FA-5E33-4BA2-BC5C-A2FA8C2DA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610C920-454E-4C41-A6DB-BDD6BBDF7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247C4D-F2B3-43DA-8C67-9A932B416053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1197AB6-DBB9-46F9-AB10-82DD75D7C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A184790-C3AD-4E8C-9A78-A5D1F435B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901F311-69B0-4C77-8A6A-BDD24B549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4C0D32-827B-4250-A275-AC4044972576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90C7472-4D44-4F10-8C27-F449ECD3D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70B6B47-B425-4016-8068-71BF16B85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109FEB4-6D91-4A99-9E71-0065A8E1F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ECD2E4-2A56-4816-8A02-4DF768E5B9AB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7E6B4B6-5D72-4FBD-B86F-6F8A36784A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53DC025-733F-4DCF-AC67-5E973500F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D5E1470-573F-42B6-9E4C-DEA19C1F6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48BDA2-5F91-4C16-98F7-6A8CA813FF8B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B2E4DE9-E888-4F60-88BF-AA57908C5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3DB532C-F2CC-4581-B28F-7CB79CEC6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9E19398-CA16-4913-B8C2-C122F7E27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004020-C3D9-462A-A89E-898112AE8D08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ADEA5AD-F01F-45EB-8C2C-B4DA125718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5AA0FDC-E0C0-4E4B-BB88-72FFE16BE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EE25A2-ED8D-411E-9634-9B35712EB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8B71B-ABF7-4204-8E2B-251FD4FC1144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A47BE86-705A-4111-AA80-BBC4C1119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675CADD-49E3-45AF-8CD5-5C9BBD40B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801A9B6-50ED-4754-AB5C-4804B4A28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587A4A-36CA-4F3E-8F62-B80408B62642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7EB9922-CD9B-4435-AD1E-698909212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DA9852F-2ED1-4406-88F4-3DD03D9A5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1525224-E661-40F4-9A16-EA52FCDAD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A021C9-8AA1-46E5-B6B1-5D753D39D7B8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9C33BBC-54D0-48F8-95D6-AD89DEE7E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127853F-AB0E-4779-A880-0A4711871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2BB13DB-C3FA-44FC-954A-CD2BDEE4B4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FBAEE1-A9CF-4498-93F0-D9FACA4C2F86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2C9AFEF-B95C-4903-9F97-AE00E26AF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D97640C-31FF-403A-9C1E-E0DACE6BD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87A5D0-2FDB-4A5B-835B-3EA994D07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C9853-F051-40DC-A997-488A23F88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2EC858-F4A3-4C8C-BF0C-7093B4976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ED109-F54E-48BC-A40A-7816C7E05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29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5236D4-E813-4DD0-A2E5-2F0BC1195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35FAF2-960C-42FE-AEBD-5282EF68D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931856-8227-401D-AA51-1FA284C7A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A7314-DE58-42CC-A024-055D3537B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9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595295-20B1-4C34-B95C-7F21E5ADA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69F466-6DDF-43C5-8E29-69E1FC5B9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8B0703-FF14-4BB6-870F-B1E378C50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1B8A8-84F4-416A-A7B9-7E2910ADA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A23C57-C1B9-4F57-A36B-061F550A6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B78DEA-3F37-4EBE-B538-7553874EB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B909F-B9F3-4B48-BD86-E141595B3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341E7-C03A-4B33-80E4-D3F5C8702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0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4DD1D1-2D74-40F7-981E-A9569C86F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76F469-441E-4F11-904E-07DFB2210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E6656C-501A-4F97-A062-ED782C83F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9F2F4-457E-4650-8629-C980EBACF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55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6FA8A6-EF2A-4DD9-B7EB-1958C6E2C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65138-7C08-4707-9DD5-7B2AF60D8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4DDE3E-2E76-40A4-B5BD-EE719A4A4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23B32-9E7E-4EBF-926C-866F0FAF7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94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F38A04-66DB-45A9-AAAB-A9B85FD77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27B046-729D-4644-BD4E-F9674825A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802F96-200F-4E3B-B618-667B6CED9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40446-ABBF-4477-8C4A-79C81BE94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EF846A-FBE1-4707-AFA8-33F522819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0B1DC4-967B-4BA0-81A7-BACDECB53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810CC9-88B9-47B0-9A8E-15AD903A8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2CD21-5240-4417-87F1-EC1F70BF7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51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2493B2-AEFD-459C-B6A6-63CF4D9B5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A859AE-D674-4F34-A784-5CCB68DE7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FEB323-2E01-4868-A939-5CADB2F08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66F49-A334-46CE-980E-B16D95E4F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49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AA8E1-E81F-4071-B783-3ED661145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F965E-D7D2-4E27-AC4B-F429CDCD5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12F97-E326-46C6-B18C-9F0A1837C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3E40C-201A-470A-BF77-BE57C40B7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11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C3DE90-E0F5-4E23-91C0-6C6C785B5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A7702-4BB8-4183-BEB8-6FAD0B28D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2CF1A-A958-4180-9034-8CA4F44AD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F1CD7-1D3F-4074-9D14-4412E7AE2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25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65CE6B-AFC0-420D-95BB-EB0D1538E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8D9493-9AE8-4410-B2F6-AF2ABE847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6EBCEC-8B9F-48C0-AE67-F17B2F9A50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69A203-D3D5-4490-A9BE-4E3940F0E2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80848B-27B1-4CAF-A24B-032584AEFE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DB550E-C932-4EA0-855F-1F972F343E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E613CED5-A2C3-45F4-9338-A4F220BD9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8153400" cy="2209800"/>
          </a:xfrm>
          <a:solidFill>
            <a:srgbClr val="00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Làm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quen văn học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Đề tài: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/>
            </a:r>
            <a:b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</a:b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Truyện“Món quà của cô giáo”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7BADB7C9-6F5A-4B7A-8E03-E02611E5B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53000"/>
            <a:ext cx="5715000" cy="1066800"/>
          </a:xfrm>
          <a:prstGeom prst="rect">
            <a:avLst/>
          </a:prstGeom>
          <a:solidFill>
            <a:srgbClr val="3366FF">
              <a:alpha val="33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2052" name="WordArt 10">
            <a:extLst>
              <a:ext uri="{FF2B5EF4-FFF2-40B4-BE49-F238E27FC236}">
                <a16:creationId xmlns:a16="http://schemas.microsoft.com/office/drawing/2014/main" id="{AC862DB1-9AAA-47AD-A240-A52D20648E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2245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MẦM 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nimBg="1"/>
      <p:bldP spid="276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slide 7">
            <a:extLst>
              <a:ext uri="{FF2B5EF4-FFF2-40B4-BE49-F238E27FC236}">
                <a16:creationId xmlns:a16="http://schemas.microsoft.com/office/drawing/2014/main" id="{A88F67B9-3E3D-486B-9221-ED8A008E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do choi">
            <a:extLst>
              <a:ext uri="{FF2B5EF4-FFF2-40B4-BE49-F238E27FC236}">
                <a16:creationId xmlns:a16="http://schemas.microsoft.com/office/drawing/2014/main" id="{214EA0FA-70D3-4776-BE9E-32D69E40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che tay">
            <a:extLst>
              <a:ext uri="{FF2B5EF4-FFF2-40B4-BE49-F238E27FC236}">
                <a16:creationId xmlns:a16="http://schemas.microsoft.com/office/drawing/2014/main" id="{B38A80DE-ED36-47CA-906B-145963F6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slide 8">
            <a:extLst>
              <a:ext uri="{FF2B5EF4-FFF2-40B4-BE49-F238E27FC236}">
                <a16:creationId xmlns:a16="http://schemas.microsoft.com/office/drawing/2014/main" id="{4098EF1B-5F69-4654-9342-8C6D4E4F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Group 11">
            <a:extLst>
              <a:ext uri="{FF2B5EF4-FFF2-40B4-BE49-F238E27FC236}">
                <a16:creationId xmlns:a16="http://schemas.microsoft.com/office/drawing/2014/main" id="{1F75B8DB-8E34-4ADB-A67C-892CC612DEC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2292" name="Picture 7" descr="tay co">
              <a:extLst>
                <a:ext uri="{FF2B5EF4-FFF2-40B4-BE49-F238E27FC236}">
                  <a16:creationId xmlns:a16="http://schemas.microsoft.com/office/drawing/2014/main" id="{379878C7-53E6-4C8F-A463-E5C81B8FF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10" descr="diem noi">
              <a:extLst>
                <a:ext uri="{FF2B5EF4-FFF2-40B4-BE49-F238E27FC236}">
                  <a16:creationId xmlns:a16="http://schemas.microsoft.com/office/drawing/2014/main" id="{1FEBF3F4-9AF5-4C2C-888E-B236E474A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E9AD450-A527-4BE7-B54D-4D4C8993F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7E9250F-F1C5-45C1-BB7A-0350A0C3E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13316" name="Picture 4" descr="Untitled-5">
            <a:extLst>
              <a:ext uri="{FF2B5EF4-FFF2-40B4-BE49-F238E27FC236}">
                <a16:creationId xmlns:a16="http://schemas.microsoft.com/office/drawing/2014/main" id="{125D7F24-9E15-4A72-B5EF-677C21ED5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3185657-F6E9-46D6-9AB1-EE9150B1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9574BBC-417C-486C-8B35-90281A06E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11268" name="Picture 4" descr="Untitled-4">
            <a:extLst>
              <a:ext uri="{FF2B5EF4-FFF2-40B4-BE49-F238E27FC236}">
                <a16:creationId xmlns:a16="http://schemas.microsoft.com/office/drawing/2014/main" id="{B6BA61D0-F2A6-4D79-B15F-12632B5A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slide 9">
            <a:extLst>
              <a:ext uri="{FF2B5EF4-FFF2-40B4-BE49-F238E27FC236}">
                <a16:creationId xmlns:a16="http://schemas.microsoft.com/office/drawing/2014/main" id="{06D0EC46-8BF5-4976-833E-1B50C11D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7" name="Group 11">
            <a:extLst>
              <a:ext uri="{FF2B5EF4-FFF2-40B4-BE49-F238E27FC236}">
                <a16:creationId xmlns:a16="http://schemas.microsoft.com/office/drawing/2014/main" id="{66A15458-19A1-4B85-BD7D-6F5CE63DC2D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15364" name="Picture 7" descr="hoi loi">
              <a:extLst>
                <a:ext uri="{FF2B5EF4-FFF2-40B4-BE49-F238E27FC236}">
                  <a16:creationId xmlns:a16="http://schemas.microsoft.com/office/drawing/2014/main" id="{FF11E5E9-C9B8-417A-BE48-AD8E49E4E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10" descr="diem noi">
              <a:extLst>
                <a:ext uri="{FF2B5EF4-FFF2-40B4-BE49-F238E27FC236}">
                  <a16:creationId xmlns:a16="http://schemas.microsoft.com/office/drawing/2014/main" id="{C51C3243-B5CB-450B-AA5E-63801E45C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AD23573-00A0-4BEF-8D80-9AC596E08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2A6D1D0-C031-41B4-B1E6-67C38A0DD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7172" name="Picture 4" descr="Untitled-2">
            <a:extLst>
              <a:ext uri="{FF2B5EF4-FFF2-40B4-BE49-F238E27FC236}">
                <a16:creationId xmlns:a16="http://schemas.microsoft.com/office/drawing/2014/main" id="{3BE43E79-F89A-4D26-BBAD-481CA869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 descr="slide 9c">
            <a:extLst>
              <a:ext uri="{FF2B5EF4-FFF2-40B4-BE49-F238E27FC236}">
                <a16:creationId xmlns:a16="http://schemas.microsoft.com/office/drawing/2014/main" id="{A4413A07-4154-4E06-B88A-996593AD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 descr="tay trai">
            <a:extLst>
              <a:ext uri="{FF2B5EF4-FFF2-40B4-BE49-F238E27FC236}">
                <a16:creationId xmlns:a16="http://schemas.microsoft.com/office/drawing/2014/main" id="{6609910C-0127-463C-ACED-383A43EB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5" name="Group 15">
            <a:extLst>
              <a:ext uri="{FF2B5EF4-FFF2-40B4-BE49-F238E27FC236}">
                <a16:creationId xmlns:a16="http://schemas.microsoft.com/office/drawing/2014/main" id="{FAABA12C-B1B6-4448-8402-C8CA584E5C54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17416" name="Picture 7" descr="xe 1">
              <a:extLst>
                <a:ext uri="{FF2B5EF4-FFF2-40B4-BE49-F238E27FC236}">
                  <a16:creationId xmlns:a16="http://schemas.microsoft.com/office/drawing/2014/main" id="{2653C779-E388-48CF-9C2D-C897C3184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0" descr="diem noi">
              <a:extLst>
                <a:ext uri="{FF2B5EF4-FFF2-40B4-BE49-F238E27FC236}">
                  <a16:creationId xmlns:a16="http://schemas.microsoft.com/office/drawing/2014/main" id="{712E6B63-A1A3-4B11-9AFF-8E67E1CA0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21">
            <a:extLst>
              <a:ext uri="{FF2B5EF4-FFF2-40B4-BE49-F238E27FC236}">
                <a16:creationId xmlns:a16="http://schemas.microsoft.com/office/drawing/2014/main" id="{729D24D9-1F11-423D-B073-1B4F9840ECCA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17414" name="Picture 17" descr="chiếc giay">
              <a:extLst>
                <a:ext uri="{FF2B5EF4-FFF2-40B4-BE49-F238E27FC236}">
                  <a16:creationId xmlns:a16="http://schemas.microsoft.com/office/drawing/2014/main" id="{D4B555AD-7411-4427-9728-9217362D9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20" descr="diem noi">
              <a:extLst>
                <a:ext uri="{FF2B5EF4-FFF2-40B4-BE49-F238E27FC236}">
                  <a16:creationId xmlns:a16="http://schemas.microsoft.com/office/drawing/2014/main" id="{F668AFA0-94A9-499C-87E8-CAEEB1135F9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>
            <a:extLst>
              <a:ext uri="{FF2B5EF4-FFF2-40B4-BE49-F238E27FC236}">
                <a16:creationId xmlns:a16="http://schemas.microsoft.com/office/drawing/2014/main" id="{82873055-0556-4650-814C-2B797BA369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224588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trò chơi: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Ghép tranh hóa thân theo nhân vật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4730227-95B1-434E-B71C-52440CB4DB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239000" cy="990600"/>
          </a:xfrm>
          <a:solidFill>
            <a:srgbClr val="00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ả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 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ơ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n qu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ý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c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ô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đã đến dự</a:t>
            </a: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AB0F3F4-CCB3-42B7-ABFC-E4536EB87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53000"/>
            <a:ext cx="5715000" cy="762000"/>
          </a:xfrm>
          <a:prstGeom prst="rect">
            <a:avLst/>
          </a:prstGeom>
          <a:solidFill>
            <a:srgbClr val="3366FF">
              <a:alpha val="33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Ch</a:t>
            </a:r>
            <a:r>
              <a:rPr lang="vi-VN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ú</a:t>
            </a: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 c</a:t>
            </a:r>
            <a:r>
              <a:rPr lang="vi-VN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á</a:t>
            </a: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 ch</a:t>
            </a:r>
            <a:r>
              <a:rPr lang="vi-VN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á</a:t>
            </a: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u ch</a:t>
            </a:r>
            <a:r>
              <a:rPr lang="vi-VN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ă</a:t>
            </a: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 ngoan</a:t>
            </a:r>
          </a:p>
        </p:txBody>
      </p:sp>
      <p:sp>
        <p:nvSpPr>
          <p:cNvPr id="19460" name="WordArt 4">
            <a:extLst>
              <a:ext uri="{FF2B5EF4-FFF2-40B4-BE49-F238E27FC236}">
                <a16:creationId xmlns:a16="http://schemas.microsoft.com/office/drawing/2014/main" id="{0D75C9F6-9D88-4CC7-BA7C-9885C4C3C2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2245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Buổi học đã kết thúc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animBg="1"/>
      <p:bldP spid="706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3D7124B-5735-48FB-B5B0-EE57C2A9A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MÓN QUÀ CỦA CÔ GIÁO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13139AE-2A95-4445-B224-1FC76BD5C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5908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Câu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slide 1">
            <a:extLst>
              <a:ext uri="{FF2B5EF4-FFF2-40B4-BE49-F238E27FC236}">
                <a16:creationId xmlns:a16="http://schemas.microsoft.com/office/drawing/2014/main" id="{8559F02E-70F2-4B03-ACE4-AE8F8507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6513"/>
            <a:ext cx="9144001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5" name="Group 13">
            <a:extLst>
              <a:ext uri="{FF2B5EF4-FFF2-40B4-BE49-F238E27FC236}">
                <a16:creationId xmlns:a16="http://schemas.microsoft.com/office/drawing/2014/main" id="{B740BDFA-B983-4BEC-9423-53CCBC00A71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4104" name="Picture 8" descr="tay phai">
              <a:extLst>
                <a:ext uri="{FF2B5EF4-FFF2-40B4-BE49-F238E27FC236}">
                  <a16:creationId xmlns:a16="http://schemas.microsoft.com/office/drawing/2014/main" id="{9C4AD212-3814-40D7-97BB-62B1AD920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1" descr="diem noi">
              <a:extLst>
                <a:ext uri="{FF2B5EF4-FFF2-40B4-BE49-F238E27FC236}">
                  <a16:creationId xmlns:a16="http://schemas.microsoft.com/office/drawing/2014/main" id="{927E049F-DE91-4A4D-A158-72041AF31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7" descr="nguoi co giao">
            <a:extLst>
              <a:ext uri="{FF2B5EF4-FFF2-40B4-BE49-F238E27FC236}">
                <a16:creationId xmlns:a16="http://schemas.microsoft.com/office/drawing/2014/main" id="{049A17EB-7DCD-4229-B6AE-9FB22212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Group 12">
            <a:extLst>
              <a:ext uri="{FF2B5EF4-FFF2-40B4-BE49-F238E27FC236}">
                <a16:creationId xmlns:a16="http://schemas.microsoft.com/office/drawing/2014/main" id="{9A0F686F-8C9E-49F8-A9F5-B91D6526E2F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4102" name="Picture 9" descr="tay trai">
              <a:extLst>
                <a:ext uri="{FF2B5EF4-FFF2-40B4-BE49-F238E27FC236}">
                  <a16:creationId xmlns:a16="http://schemas.microsoft.com/office/drawing/2014/main" id="{B751C110-2C6D-4306-90A8-677FD6A0A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6" descr="diem noi">
              <a:extLst>
                <a:ext uri="{FF2B5EF4-FFF2-40B4-BE49-F238E27FC236}">
                  <a16:creationId xmlns:a16="http://schemas.microsoft.com/office/drawing/2014/main" id="{6D52428A-8A6B-4021-8CED-4818783E4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lide 2">
            <a:extLst>
              <a:ext uri="{FF2B5EF4-FFF2-40B4-BE49-F238E27FC236}">
                <a16:creationId xmlns:a16="http://schemas.microsoft.com/office/drawing/2014/main" id="{44FEC366-6F85-47E3-A3A5-9862ADEC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hat">
            <a:extLst>
              <a:ext uri="{FF2B5EF4-FFF2-40B4-BE49-F238E27FC236}">
                <a16:creationId xmlns:a16="http://schemas.microsoft.com/office/drawing/2014/main" id="{09509294-0F38-4FDA-BB84-9AF0C9CE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mua">
            <a:extLst>
              <a:ext uri="{FF2B5EF4-FFF2-40B4-BE49-F238E27FC236}">
                <a16:creationId xmlns:a16="http://schemas.microsoft.com/office/drawing/2014/main" id="{C5C2EC28-1679-457A-9E32-4240A401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5B3CB34-E5ED-4E6C-97FF-098F2EEAF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842CBD6-DBBF-4F57-80FB-514D6F67F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19460" name="Picture 4" descr="Untitled-8">
            <a:extLst>
              <a:ext uri="{FF2B5EF4-FFF2-40B4-BE49-F238E27FC236}">
                <a16:creationId xmlns:a16="http://schemas.microsoft.com/office/drawing/2014/main" id="{B333BD6F-DB9F-46E5-AA3E-6B2C3FDB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>
            <a:extLst>
              <a:ext uri="{FF2B5EF4-FFF2-40B4-BE49-F238E27FC236}">
                <a16:creationId xmlns:a16="http://schemas.microsoft.com/office/drawing/2014/main" id="{92ABB484-5871-48E9-8974-02817210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meo khoang 2">
            <a:extLst>
              <a:ext uri="{FF2B5EF4-FFF2-40B4-BE49-F238E27FC236}">
                <a16:creationId xmlns:a16="http://schemas.microsoft.com/office/drawing/2014/main" id="{88307931-9F46-4DC4-81F0-17F2B36F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oup 13">
            <a:extLst>
              <a:ext uri="{FF2B5EF4-FFF2-40B4-BE49-F238E27FC236}">
                <a16:creationId xmlns:a16="http://schemas.microsoft.com/office/drawing/2014/main" id="{83822400-8EED-4870-9A23-07F2FEF730CE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7174" name="Picture 9" descr="meo khoang 1">
              <a:extLst>
                <a:ext uri="{FF2B5EF4-FFF2-40B4-BE49-F238E27FC236}">
                  <a16:creationId xmlns:a16="http://schemas.microsoft.com/office/drawing/2014/main" id="{1E94991E-558E-4B8B-95CB-C7AFBDA6B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12" descr="diem noi">
              <a:extLst>
                <a:ext uri="{FF2B5EF4-FFF2-40B4-BE49-F238E27FC236}">
                  <a16:creationId xmlns:a16="http://schemas.microsoft.com/office/drawing/2014/main" id="{62A35A73-DD16-4151-ACB0-68D306F80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6" descr="nen 2">
            <a:extLst>
              <a:ext uri="{FF2B5EF4-FFF2-40B4-BE49-F238E27FC236}">
                <a16:creationId xmlns:a16="http://schemas.microsoft.com/office/drawing/2014/main" id="{B93F2A95-B373-46EA-891E-079D7D7E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lide 4">
            <a:extLst>
              <a:ext uri="{FF2B5EF4-FFF2-40B4-BE49-F238E27FC236}">
                <a16:creationId xmlns:a16="http://schemas.microsoft.com/office/drawing/2014/main" id="{C899AF41-16D2-4A0F-9E85-51D80FC2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tay co giao">
            <a:extLst>
              <a:ext uri="{FF2B5EF4-FFF2-40B4-BE49-F238E27FC236}">
                <a16:creationId xmlns:a16="http://schemas.microsoft.com/office/drawing/2014/main" id="{019E34D1-936D-41D5-9703-38EC5BD8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 descr="tay che">
            <a:extLst>
              <a:ext uri="{FF2B5EF4-FFF2-40B4-BE49-F238E27FC236}">
                <a16:creationId xmlns:a16="http://schemas.microsoft.com/office/drawing/2014/main" id="{C4F091C4-F3A0-4DDF-9044-1D4DA448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6" name="Group 10">
            <a:extLst>
              <a:ext uri="{FF2B5EF4-FFF2-40B4-BE49-F238E27FC236}">
                <a16:creationId xmlns:a16="http://schemas.microsoft.com/office/drawing/2014/main" id="{F0F4572E-39FC-4954-AFA7-CDB14CBBDAB2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8198" name="Picture 6" descr="khoc">
              <a:extLst>
                <a:ext uri="{FF2B5EF4-FFF2-40B4-BE49-F238E27FC236}">
                  <a16:creationId xmlns:a16="http://schemas.microsoft.com/office/drawing/2014/main" id="{33BEAE35-5FEC-4401-B4F2-039EED29E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9" descr="diem noi">
              <a:extLst>
                <a:ext uri="{FF2B5EF4-FFF2-40B4-BE49-F238E27FC236}">
                  <a16:creationId xmlns:a16="http://schemas.microsoft.com/office/drawing/2014/main" id="{F3885D4C-DA98-43F3-8172-055482028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19944">
              <a:off x="2340" y="1740"/>
              <a:ext cx="55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lide 5">
            <a:extLst>
              <a:ext uri="{FF2B5EF4-FFF2-40B4-BE49-F238E27FC236}">
                <a16:creationId xmlns:a16="http://schemas.microsoft.com/office/drawing/2014/main" id="{8798C182-24EF-4507-B1A1-798EAD6F2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5" name="Group 11">
            <a:extLst>
              <a:ext uri="{FF2B5EF4-FFF2-40B4-BE49-F238E27FC236}">
                <a16:creationId xmlns:a16="http://schemas.microsoft.com/office/drawing/2014/main" id="{DA0E76AD-09A8-4C16-838C-696A7A440E72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9220" name="Picture 6" descr="be ngoan">
              <a:extLst>
                <a:ext uri="{FF2B5EF4-FFF2-40B4-BE49-F238E27FC236}">
                  <a16:creationId xmlns:a16="http://schemas.microsoft.com/office/drawing/2014/main" id="{35BCF1C2-235C-422D-9A3B-D58EABABC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9" descr="diem noi">
              <a:extLst>
                <a:ext uri="{FF2B5EF4-FFF2-40B4-BE49-F238E27FC236}">
                  <a16:creationId xmlns:a16="http://schemas.microsoft.com/office/drawing/2014/main" id="{DCF41AD5-13FF-4B46-AD7B-9E2510B67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7523649-0379-48AE-8719-6127AAEB0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05F6D9B-76D0-43C7-9663-A1312AF5C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33796" name="Picture 4" descr="IMG_0014">
            <a:extLst>
              <a:ext uri="{FF2B5EF4-FFF2-40B4-BE49-F238E27FC236}">
                <a16:creationId xmlns:a16="http://schemas.microsoft.com/office/drawing/2014/main" id="{93CA5ADB-E5AB-4FC5-967D-E5FAA154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76</Words>
  <Application>Microsoft Office PowerPoint</Application>
  <PresentationFormat>On-screen Show (4:3)</PresentationFormat>
  <Paragraphs>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Default Design</vt:lpstr>
      <vt:lpstr>PowerPoint Presentation</vt:lpstr>
      <vt:lpstr>MÓN QUÀ CỦA 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46</cp:revision>
  <cp:lastPrinted>2015-10-12T16:20:56Z</cp:lastPrinted>
  <dcterms:created xsi:type="dcterms:W3CDTF">2009-06-14T10:18:10Z</dcterms:created>
  <dcterms:modified xsi:type="dcterms:W3CDTF">2021-10-24T16:32:36Z</dcterms:modified>
</cp:coreProperties>
</file>