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9" r:id="rId3"/>
    <p:sldId id="258" r:id="rId4"/>
    <p:sldId id="262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95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>
      <p:cViewPr>
        <p:scale>
          <a:sx n="66" d="100"/>
          <a:sy n="66" d="100"/>
        </p:scale>
        <p:origin x="-900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C25EF-0349-4C8D-86CC-242FF8445CEF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D6CB9-B074-4F20-BC90-179BA4C6D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18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tháng</a:t>
            </a:r>
            <a:r>
              <a:rPr lang="en-US" dirty="0"/>
              <a:t> 3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chúng</a:t>
            </a:r>
            <a:r>
              <a:rPr lang="en-US" dirty="0"/>
              <a:t>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lễ</a:t>
            </a:r>
            <a:r>
              <a:rPr lang="en-US" dirty="0"/>
              <a:t> </a:t>
            </a:r>
            <a:r>
              <a:rPr lang="en-US" dirty="0" err="1"/>
              <a:t>đặc</a:t>
            </a:r>
            <a:r>
              <a:rPr lang="en-US" dirty="0"/>
              <a:t> </a:t>
            </a:r>
            <a:r>
              <a:rPr lang="en-US" dirty="0" err="1"/>
              <a:t>biệt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2D6CB9-B074-4F20-BC90-179BA4C6DC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69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2D6CB9-B074-4F20-BC90-179BA4C6DC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088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3D593F-BAD4-4C20-839D-F408227ACB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D35DA34-B6D4-4FB7-8EE0-6556B422FB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1818885-B443-4BC1-950D-A5BE38448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E886AE-281B-43D7-9342-E170362C5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7A5473C-FE27-4C09-89F1-30E671D95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375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8D0F00B-EBDD-4226-B595-89E45B121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C0B81ED5-44AE-49CD-A104-9181EC6BC1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49014-A8A1-4713-A235-3FFAE858C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C32BBF2-7489-4D14-9381-87C272775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26C71EE-431C-40CF-8D2B-51FF4AF0C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91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59227B6-971F-4358-8F03-99E0E5B2AC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14053844-969D-4C40-BDCE-A0294D1862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C0ADD93-E25A-4277-8BC4-4FA269570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163A893-2090-427D-8FFD-974507BE0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D020386-8CE5-4FD6-9376-07BEA54EE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50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4FCF5B-30F4-4FD6-BFC3-C519F98D3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350795B-264B-46B4-8D3E-9D9F3D02EC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4C38CF3-BD6B-4872-8AF2-03C7D1981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A3238BF-124A-4097-A990-BA011C903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6BDD5D-631E-4968-BC5D-3E43F049E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40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78CF0F-4251-49FC-890E-D2CC8885D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8FF7179-1D36-45F2-932E-A1633B909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B511E4B-A95A-4C9C-A384-A202DBB67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F1EFCC-0233-44B3-B401-63522FA4A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4B9DA3F-2C86-40AC-B836-DB6FC37E0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233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8F89CE-5315-48D2-B4F7-694DF7409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4845A1D-13D0-4272-8689-C078D6392D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682792A-0436-410E-A5B0-02037CB0A7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0D605B7-F5C0-436A-8DBC-92349E3C5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F605EC3-14B0-4E5E-9DA1-EBE42F078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7B4E59A-9A9F-4FAB-9D1E-4212B7537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441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C76C61-AE51-470F-AD62-E711DB1B2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FB40D57-DE5D-45A3-930B-84BD0D061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5417A0A-2969-4CA1-99C2-1A5722E6D4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AF261827-4D47-4899-A78F-6EC753D59C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7D0A402C-5892-45CD-BD32-6B3B11392D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6D0559D8-7776-49E7-93BE-6D63C5E33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5EF74FB-EAD4-4FA7-9E60-D1DEA7EB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DF5D72E-F48B-4F6C-A347-DE9435AAD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786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63D34B7-832D-4A29-8A32-94CBAB292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A3F46E4-60C6-46F4-A249-DB728A377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CA1B8D3-FF40-42AF-BEB6-64EE4C1F2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0CA259B-2C20-4DB8-867A-32F24CE91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770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AD507DE-7912-43DD-BE20-55FAFD745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846CF8C-F326-4683-93F0-F820D3A86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0AC2210-455F-45AE-8CDE-CEFEA4F39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81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AF52323-5A6A-46B5-8D3D-083D2BE66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CA50E47-BB7F-43FE-A65B-B6A5294FD5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C88DA14-BBF4-430B-A906-91EE5B6753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7F52E21-D100-4538-A101-A31B3A72A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AE11FD9-CC08-478E-8AC2-78038250C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704A08F-94CD-48C7-9C21-1DDC6C8DC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69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9D8AC1-2963-44D5-9DAB-F352398F0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655458B-C21C-40D7-B851-9FE102CBB0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D8628A8-60E1-4B23-A413-35E8DD1CB9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30DE59A-898A-4F66-B758-F59436261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010945D-1590-430D-AD7C-A6387DB52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3EA5442-5E87-48B3-B06F-4B5EF432D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30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2111BA3-3EE2-41A0-8893-FA74D9E43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91AEE5F-9F50-49D5-BE38-1E9F893B2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605D166-4A87-4583-96CC-54FCEB0B6F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ED6A7-9AFE-4B8C-AAC8-E3B7637DAC30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10B3165-2A12-4C8D-99E1-0C9B5E50C1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89EF542-1A2D-4FE5-B5A4-8B0035FB3F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8EF93-2943-4072-BA7C-2FC3C831D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390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bh.mp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ổng hợp những lời chúc 8/3 ý nghĩa nhất để trao gửi một nửa thế giới">
            <a:extLst>
              <a:ext uri="{FF2B5EF4-FFF2-40B4-BE49-F238E27FC236}">
                <a16:creationId xmlns="" xmlns:a16="http://schemas.microsoft.com/office/drawing/2014/main" id="{920C8891-0E45-4202-86CE-9098956C4A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78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250375C-466E-4F4F-A49F-A2E1A6CE9F6B}"/>
              </a:ext>
            </a:extLst>
          </p:cNvPr>
          <p:cNvSpPr txBox="1"/>
          <p:nvPr/>
        </p:nvSpPr>
        <p:spPr>
          <a:xfrm>
            <a:off x="4107542" y="4659086"/>
            <a:ext cx="44123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C00000"/>
                </a:solidFill>
              </a:rPr>
              <a:t>Lớp</a:t>
            </a:r>
            <a:r>
              <a:rPr lang="en-US" sz="5400" b="1">
                <a:solidFill>
                  <a:srgbClr val="C00000"/>
                </a:solidFill>
              </a:rPr>
              <a:t> </a:t>
            </a:r>
            <a:r>
              <a:rPr lang="en-US" sz="5400" b="1" smtClean="0">
                <a:solidFill>
                  <a:srgbClr val="C00000"/>
                </a:solidFill>
              </a:rPr>
              <a:t>MGB C2</a:t>
            </a:r>
            <a:endParaRPr lang="en-US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22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181D8588-3E76-40FC-84EE-F4E420D03933}"/>
              </a:ext>
            </a:extLst>
          </p:cNvPr>
          <p:cNvGrpSpPr/>
          <p:nvPr/>
        </p:nvGrpSpPr>
        <p:grpSpPr>
          <a:xfrm>
            <a:off x="0" y="0"/>
            <a:ext cx="12191999" cy="6873396"/>
            <a:chOff x="0" y="0"/>
            <a:chExt cx="12191999" cy="6873396"/>
          </a:xfrm>
        </p:grpSpPr>
        <p:pic>
          <p:nvPicPr>
            <p:cNvPr id="4" name="Picture 3">
              <a:extLst>
                <a:ext uri="{FF2B5EF4-FFF2-40B4-BE49-F238E27FC236}">
                  <a16:creationId xmlns="" xmlns:a16="http://schemas.microsoft.com/office/drawing/2014/main" id="{E9D40A5F-B8E3-4A98-91C0-4BA5100F05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1999" cy="6873396"/>
            </a:xfrm>
            <a:prstGeom prst="rect">
              <a:avLst/>
            </a:prstGeom>
          </p:spPr>
        </p:pic>
        <p:sp>
          <p:nvSpPr>
            <p:cNvPr id="5" name="Oval 4">
              <a:extLst>
                <a:ext uri="{FF2B5EF4-FFF2-40B4-BE49-F238E27FC236}">
                  <a16:creationId xmlns="" xmlns:a16="http://schemas.microsoft.com/office/drawing/2014/main" id="{82B1BDD1-5C2C-4C9D-A699-A1A4E1BAC08E}"/>
                </a:ext>
              </a:extLst>
            </p:cNvPr>
            <p:cNvSpPr/>
            <p:nvPr/>
          </p:nvSpPr>
          <p:spPr>
            <a:xfrm>
              <a:off x="3976913" y="2115897"/>
              <a:ext cx="4426857" cy="2746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92116EA-635F-4457-B377-630085F52E2E}"/>
              </a:ext>
            </a:extLst>
          </p:cNvPr>
          <p:cNvSpPr txBox="1"/>
          <p:nvPr/>
        </p:nvSpPr>
        <p:spPr>
          <a:xfrm>
            <a:off x="3047999" y="2115897"/>
            <a:ext cx="6096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b="1" dirty="0" err="1">
                <a:solidFill>
                  <a:srgbClr val="C00000"/>
                </a:solidFill>
              </a:rPr>
              <a:t>Trong</a:t>
            </a:r>
            <a:r>
              <a:rPr lang="en-US" sz="6000" b="1" dirty="0">
                <a:solidFill>
                  <a:srgbClr val="C00000"/>
                </a:solidFill>
              </a:rPr>
              <a:t> </a:t>
            </a:r>
            <a:r>
              <a:rPr lang="en-US" sz="6000" b="1" dirty="0" err="1">
                <a:solidFill>
                  <a:srgbClr val="C00000"/>
                </a:solidFill>
              </a:rPr>
              <a:t>tháng</a:t>
            </a:r>
            <a:r>
              <a:rPr lang="en-US" sz="6000" b="1" dirty="0">
                <a:solidFill>
                  <a:srgbClr val="C00000"/>
                </a:solidFill>
              </a:rPr>
              <a:t> 3</a:t>
            </a:r>
          </a:p>
          <a:p>
            <a:pPr algn="ctr"/>
            <a:r>
              <a:rPr lang="en-US" sz="6000" b="1" dirty="0">
                <a:solidFill>
                  <a:srgbClr val="C00000"/>
                </a:solidFill>
              </a:rPr>
              <a:t> </a:t>
            </a:r>
            <a:r>
              <a:rPr lang="en-US" sz="6000" b="1" dirty="0" err="1">
                <a:solidFill>
                  <a:srgbClr val="C00000"/>
                </a:solidFill>
              </a:rPr>
              <a:t>có</a:t>
            </a:r>
            <a:r>
              <a:rPr lang="en-US" sz="6000" b="1" dirty="0">
                <a:solidFill>
                  <a:srgbClr val="C00000"/>
                </a:solidFill>
              </a:rPr>
              <a:t> </a:t>
            </a:r>
            <a:r>
              <a:rPr lang="en-US" sz="6000" b="1" dirty="0" err="1">
                <a:solidFill>
                  <a:srgbClr val="C00000"/>
                </a:solidFill>
              </a:rPr>
              <a:t>ngày</a:t>
            </a:r>
            <a:r>
              <a:rPr lang="en-US" sz="6000" b="1" dirty="0">
                <a:solidFill>
                  <a:srgbClr val="C00000"/>
                </a:solidFill>
              </a:rPr>
              <a:t> </a:t>
            </a:r>
            <a:r>
              <a:rPr lang="en-US" sz="6000" b="1" dirty="0" err="1">
                <a:solidFill>
                  <a:srgbClr val="C00000"/>
                </a:solidFill>
              </a:rPr>
              <a:t>lễ</a:t>
            </a:r>
            <a:r>
              <a:rPr lang="en-US" sz="6000" b="1" dirty="0">
                <a:solidFill>
                  <a:srgbClr val="C00000"/>
                </a:solidFill>
              </a:rPr>
              <a:t> </a:t>
            </a:r>
            <a:r>
              <a:rPr lang="en-US" sz="6000" b="1" dirty="0" err="1">
                <a:solidFill>
                  <a:srgbClr val="C00000"/>
                </a:solidFill>
              </a:rPr>
              <a:t>gì</a:t>
            </a:r>
            <a:r>
              <a:rPr lang="en-US" sz="6000" b="1" dirty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en-US" sz="6000" b="1" dirty="0" err="1">
                <a:solidFill>
                  <a:srgbClr val="C00000"/>
                </a:solidFill>
              </a:rPr>
              <a:t>đặc</a:t>
            </a:r>
            <a:r>
              <a:rPr lang="en-US" sz="6000" b="1" dirty="0">
                <a:solidFill>
                  <a:srgbClr val="C00000"/>
                </a:solidFill>
              </a:rPr>
              <a:t> </a:t>
            </a:r>
            <a:r>
              <a:rPr lang="en-US" sz="6000" b="1" dirty="0" err="1">
                <a:solidFill>
                  <a:srgbClr val="C00000"/>
                </a:solidFill>
              </a:rPr>
              <a:t>biệt</a:t>
            </a:r>
            <a:r>
              <a:rPr lang="en-US" sz="6000" b="1" dirty="0">
                <a:solidFill>
                  <a:srgbClr val="C00000"/>
                </a:solidFill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374047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9208EE6-7133-4CCD-AF22-76248409B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8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2" action="ppaction://hlinkfile"/>
          </p:cNvPr>
          <p:cNvSpPr/>
          <p:nvPr/>
        </p:nvSpPr>
        <p:spPr>
          <a:xfrm>
            <a:off x="1857828" y="1364340"/>
            <a:ext cx="8534401" cy="3439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err="1" smtClean="0">
                <a:solidFill>
                  <a:srgbClr val="0070C0"/>
                </a:solidFill>
              </a:rPr>
              <a:t>Các</a:t>
            </a:r>
            <a:r>
              <a:rPr lang="en-US" sz="4400" dirty="0" smtClean="0">
                <a:solidFill>
                  <a:srgbClr val="0070C0"/>
                </a:solidFill>
              </a:rPr>
              <a:t> con </a:t>
            </a:r>
            <a:r>
              <a:rPr lang="en-US" sz="4400" dirty="0" err="1" smtClean="0">
                <a:solidFill>
                  <a:srgbClr val="0070C0"/>
                </a:solidFill>
              </a:rPr>
              <a:t>cùng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xem</a:t>
            </a:r>
            <a:r>
              <a:rPr lang="en-US" sz="4400" dirty="0" smtClean="0">
                <a:solidFill>
                  <a:srgbClr val="0070C0"/>
                </a:solidFill>
              </a:rPr>
              <a:t> Clip </a:t>
            </a:r>
            <a:r>
              <a:rPr lang="en-US" sz="4400" dirty="0" err="1" smtClean="0">
                <a:solidFill>
                  <a:srgbClr val="0070C0"/>
                </a:solidFill>
              </a:rPr>
              <a:t>sau</a:t>
            </a:r>
            <a:r>
              <a:rPr lang="en-US" sz="4400" dirty="0" smtClean="0">
                <a:solidFill>
                  <a:srgbClr val="0070C0"/>
                </a:solidFill>
              </a:rPr>
              <a:t> </a:t>
            </a:r>
            <a:r>
              <a:rPr lang="en-US" sz="4400" dirty="0" err="1" smtClean="0">
                <a:solidFill>
                  <a:srgbClr val="0070C0"/>
                </a:solidFill>
              </a:rPr>
              <a:t>nhé</a:t>
            </a:r>
            <a:endParaRPr lang="en-US" sz="4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32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32E7AC32-D5C9-45D5-A861-3F326C943E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675467" y="-2675468"/>
            <a:ext cx="6841067" cy="121920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2CBD8A7A-1F15-4206-961E-1686D4D1BE5E}"/>
              </a:ext>
            </a:extLst>
          </p:cNvPr>
          <p:cNvSpPr txBox="1"/>
          <p:nvPr/>
        </p:nvSpPr>
        <p:spPr>
          <a:xfrm>
            <a:off x="3048000" y="1201497"/>
            <a:ext cx="609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</a:rPr>
              <a:t>Giao </a:t>
            </a:r>
            <a:r>
              <a:rPr lang="en-US" sz="6000" b="1" dirty="0" err="1">
                <a:solidFill>
                  <a:srgbClr val="C00000"/>
                </a:solidFill>
              </a:rPr>
              <a:t>nhiệm</a:t>
            </a:r>
            <a:r>
              <a:rPr lang="en-US" sz="6000" b="1" dirty="0">
                <a:solidFill>
                  <a:srgbClr val="C00000"/>
                </a:solidFill>
              </a:rPr>
              <a:t> </a:t>
            </a:r>
            <a:r>
              <a:rPr lang="en-US" sz="6000" b="1" dirty="0" err="1">
                <a:solidFill>
                  <a:srgbClr val="C00000"/>
                </a:solidFill>
              </a:rPr>
              <a:t>vụ</a:t>
            </a:r>
            <a:endParaRPr lang="en-US" sz="6000" b="1" dirty="0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C525244-ED32-4919-AC4C-6F6D9E85D32E}"/>
              </a:ext>
            </a:extLst>
          </p:cNvPr>
          <p:cNvSpPr txBox="1"/>
          <p:nvPr/>
        </p:nvSpPr>
        <p:spPr>
          <a:xfrm>
            <a:off x="2184399" y="2886515"/>
            <a:ext cx="826588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>
                <a:solidFill>
                  <a:srgbClr val="C00000"/>
                </a:solidFill>
              </a:rPr>
              <a:t>Vẽ</a:t>
            </a:r>
            <a:r>
              <a:rPr lang="en-US" sz="3600" b="1" dirty="0">
                <a:solidFill>
                  <a:srgbClr val="C00000"/>
                </a:solidFill>
              </a:rPr>
              <a:t> 1 </a:t>
            </a:r>
            <a:r>
              <a:rPr lang="en-US" sz="3600" b="1" dirty="0" err="1">
                <a:solidFill>
                  <a:srgbClr val="C00000"/>
                </a:solidFill>
              </a:rPr>
              <a:t>bức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tranh</a:t>
            </a:r>
            <a:r>
              <a:rPr lang="en-US" sz="3600" b="1" dirty="0">
                <a:solidFill>
                  <a:srgbClr val="C00000"/>
                </a:solidFill>
              </a:rPr>
              <a:t>, </a:t>
            </a:r>
            <a:r>
              <a:rPr lang="en-US" sz="3600" b="1" dirty="0" err="1">
                <a:solidFill>
                  <a:srgbClr val="C00000"/>
                </a:solidFill>
              </a:rPr>
              <a:t>Làm</a:t>
            </a:r>
            <a:r>
              <a:rPr lang="en-US" sz="3600" b="1" dirty="0">
                <a:solidFill>
                  <a:srgbClr val="C00000"/>
                </a:solidFill>
              </a:rPr>
              <a:t> 1 </a:t>
            </a:r>
            <a:r>
              <a:rPr lang="en-US" sz="3600" b="1" dirty="0" err="1">
                <a:solidFill>
                  <a:srgbClr val="C00000"/>
                </a:solidFill>
              </a:rPr>
              <a:t>tấm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thiệp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và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gửi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những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lời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chúc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dành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tặng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những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người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phụ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nữ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trong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gia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đình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mình</a:t>
            </a:r>
            <a:r>
              <a:rPr lang="en-US" sz="3600" b="1" dirty="0">
                <a:solidFill>
                  <a:srgbClr val="C00000"/>
                </a:solidFill>
              </a:rPr>
              <a:t> </a:t>
            </a:r>
            <a:r>
              <a:rPr lang="en-US" sz="3600" b="1" dirty="0" err="1">
                <a:solidFill>
                  <a:srgbClr val="C00000"/>
                </a:solidFill>
              </a:rPr>
              <a:t>nhé</a:t>
            </a:r>
            <a:r>
              <a:rPr lang="en-US" sz="3600" b="1" dirty="0">
                <a:solidFill>
                  <a:srgbClr val="C0000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4205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69</Words>
  <Application>Microsoft Office PowerPoint</Application>
  <PresentationFormat>Custom</PresentationFormat>
  <Paragraphs>10</Paragraphs>
  <Slides>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Minh Quân</dc:creator>
  <cp:lastModifiedBy>TT</cp:lastModifiedBy>
  <cp:revision>8</cp:revision>
  <dcterms:created xsi:type="dcterms:W3CDTF">2022-03-03T01:55:28Z</dcterms:created>
  <dcterms:modified xsi:type="dcterms:W3CDTF">2022-03-04T13:23:29Z</dcterms:modified>
</cp:coreProperties>
</file>