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9FD7-45EF-46BD-BF37-43444518745A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DE723-6A2C-4674-BF6B-F07D50D0D7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2063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9FD7-45EF-46BD-BF37-43444518745A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DE723-6A2C-4674-BF6B-F07D50D0D7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7140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9FD7-45EF-46BD-BF37-43444518745A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DE723-6A2C-4674-BF6B-F07D50D0D7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02912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9FD7-45EF-46BD-BF37-43444518745A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DE723-6A2C-4674-BF6B-F07D50D0D7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360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9FD7-45EF-46BD-BF37-43444518745A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DE723-6A2C-4674-BF6B-F07D50D0D7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72104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9FD7-45EF-46BD-BF37-43444518745A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DE723-6A2C-4674-BF6B-F07D50D0D7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57798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9FD7-45EF-46BD-BF37-43444518745A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DE723-6A2C-4674-BF6B-F07D50D0D7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078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9FD7-45EF-46BD-BF37-43444518745A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DE723-6A2C-4674-BF6B-F07D50D0D7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8570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9FD7-45EF-46BD-BF37-43444518745A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DE723-6A2C-4674-BF6B-F07D50D0D7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9103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9FD7-45EF-46BD-BF37-43444518745A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DE723-6A2C-4674-BF6B-F07D50D0D7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5833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9FD7-45EF-46BD-BF37-43444518745A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DE723-6A2C-4674-BF6B-F07D50D0D7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3156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C9FD7-45EF-46BD-BF37-43444518745A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DE723-6A2C-4674-BF6B-F07D50D0D7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51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143000"/>
            <a:ext cx="7772400" cy="147002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BÀI GIẢNG ĐIỆN TỬ</a:t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đình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200400"/>
            <a:ext cx="6400800" cy="1295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0" y="5241850"/>
            <a:ext cx="48768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29413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nhạc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( </a:t>
            </a:r>
            <a:r>
              <a:rPr lang="en-US" dirty="0" err="1"/>
              <a:t>Cả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thương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1217518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7467600" cy="67056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095500" y="3657600"/>
            <a:ext cx="3276600" cy="2362199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43227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1981200"/>
            <a:ext cx="8229600" cy="4114800"/>
          </a:xfrm>
        </p:spPr>
      </p:pic>
      <p:sp>
        <p:nvSpPr>
          <p:cNvPr id="12" name="Rounded Rectangular Callout 11"/>
          <p:cNvSpPr/>
          <p:nvPr/>
        </p:nvSpPr>
        <p:spPr>
          <a:xfrm>
            <a:off x="484909" y="2251364"/>
            <a:ext cx="1205345" cy="581890"/>
          </a:xfrm>
          <a:prstGeom prst="wedgeRoundRectCallout">
            <a:avLst>
              <a:gd name="adj1" fmla="val 6440"/>
              <a:gd name="adj2" fmla="val 15947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UTM Avo" pitchFamily="18" charset="0"/>
              </a:rPr>
              <a:t>Bà</a:t>
            </a:r>
            <a:endParaRPr lang="en-US" sz="2800" b="1" dirty="0">
              <a:solidFill>
                <a:schemeClr val="tx1"/>
              </a:solidFill>
              <a:latin typeface="UTM Avo" pitchFamily="18" charset="0"/>
            </a:endParaRPr>
          </a:p>
        </p:txBody>
      </p:sp>
      <p:sp>
        <p:nvSpPr>
          <p:cNvPr id="19" name="Rounded Rectangular Callout 18"/>
          <p:cNvSpPr/>
          <p:nvPr/>
        </p:nvSpPr>
        <p:spPr>
          <a:xfrm>
            <a:off x="2438400" y="2161310"/>
            <a:ext cx="1205345" cy="581890"/>
          </a:xfrm>
          <a:prstGeom prst="wedgeRoundRectCallout">
            <a:avLst>
              <a:gd name="adj1" fmla="val 6440"/>
              <a:gd name="adj2" fmla="val 15947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UTM Avo" pitchFamily="18" charset="0"/>
              </a:rPr>
              <a:t>Ông</a:t>
            </a:r>
            <a:r>
              <a:rPr lang="en-US" sz="2800" b="1" dirty="0">
                <a:solidFill>
                  <a:schemeClr val="tx1"/>
                </a:solidFill>
                <a:latin typeface="UTM Avo" pitchFamily="18" charset="0"/>
              </a:rPr>
              <a:t> </a:t>
            </a:r>
          </a:p>
        </p:txBody>
      </p:sp>
      <p:sp>
        <p:nvSpPr>
          <p:cNvPr id="20" name="Rounded Rectangular Callout 19"/>
          <p:cNvSpPr/>
          <p:nvPr/>
        </p:nvSpPr>
        <p:spPr>
          <a:xfrm>
            <a:off x="6172200" y="1960419"/>
            <a:ext cx="1205345" cy="581890"/>
          </a:xfrm>
          <a:prstGeom prst="wedgeRoundRectCallout">
            <a:avLst>
              <a:gd name="adj1" fmla="val 6440"/>
              <a:gd name="adj2" fmla="val 15947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UTM Avo" pitchFamily="18" charset="0"/>
              </a:rPr>
              <a:t>Bố</a:t>
            </a:r>
            <a:r>
              <a:rPr lang="en-US" sz="2800" b="1" dirty="0">
                <a:solidFill>
                  <a:schemeClr val="tx1"/>
                </a:solidFill>
                <a:latin typeface="UTM Avo" pitchFamily="18" charset="0"/>
              </a:rPr>
              <a:t>  </a:t>
            </a:r>
          </a:p>
        </p:txBody>
      </p:sp>
      <p:sp>
        <p:nvSpPr>
          <p:cNvPr id="21" name="Rounded Rectangular Callout 20"/>
          <p:cNvSpPr/>
          <p:nvPr/>
        </p:nvSpPr>
        <p:spPr>
          <a:xfrm>
            <a:off x="7696200" y="2223656"/>
            <a:ext cx="1205345" cy="581890"/>
          </a:xfrm>
          <a:prstGeom prst="wedgeRoundRectCallout">
            <a:avLst>
              <a:gd name="adj1" fmla="val 6440"/>
              <a:gd name="adj2" fmla="val 15947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UTM Avo" pitchFamily="18" charset="0"/>
              </a:rPr>
              <a:t>Mẹ</a:t>
            </a:r>
            <a:r>
              <a:rPr lang="en-US" sz="2800" b="1" dirty="0">
                <a:solidFill>
                  <a:schemeClr val="tx1"/>
                </a:solidFill>
                <a:latin typeface="UTM Avo" pitchFamily="18" charset="0"/>
              </a:rPr>
              <a:t> </a:t>
            </a:r>
          </a:p>
        </p:txBody>
      </p:sp>
      <p:sp>
        <p:nvSpPr>
          <p:cNvPr id="22" name="Rounded Rectangular Callout 21"/>
          <p:cNvSpPr/>
          <p:nvPr/>
        </p:nvSpPr>
        <p:spPr>
          <a:xfrm>
            <a:off x="4495800" y="3200400"/>
            <a:ext cx="1205345" cy="581890"/>
          </a:xfrm>
          <a:prstGeom prst="wedgeRoundRectCallout">
            <a:avLst>
              <a:gd name="adj1" fmla="val 6440"/>
              <a:gd name="adj2" fmla="val 15947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UTM Avo" pitchFamily="18" charset="0"/>
              </a:rPr>
              <a:t>Anh</a:t>
            </a:r>
            <a:r>
              <a:rPr lang="en-US" sz="2800" b="1" dirty="0">
                <a:solidFill>
                  <a:schemeClr val="tx1"/>
                </a:solidFill>
                <a:latin typeface="UTM Avo" pitchFamily="18" charset="0"/>
              </a:rPr>
              <a:t>  </a:t>
            </a:r>
          </a:p>
        </p:txBody>
      </p:sp>
      <p:sp>
        <p:nvSpPr>
          <p:cNvPr id="23" name="Rounded Rectangular Callout 22"/>
          <p:cNvSpPr/>
          <p:nvPr/>
        </p:nvSpPr>
        <p:spPr>
          <a:xfrm>
            <a:off x="3290455" y="3519055"/>
            <a:ext cx="1205345" cy="581890"/>
          </a:xfrm>
          <a:prstGeom prst="wedgeRoundRectCallout">
            <a:avLst>
              <a:gd name="adj1" fmla="val 6440"/>
              <a:gd name="adj2" fmla="val 126137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UTM Avo" pitchFamily="18" charset="0"/>
              </a:rPr>
              <a:t>Chị</a:t>
            </a:r>
            <a:r>
              <a:rPr lang="en-US" sz="2800" b="1" dirty="0">
                <a:solidFill>
                  <a:schemeClr val="tx1"/>
                </a:solidFill>
                <a:latin typeface="UTM Avo" pitchFamily="18" charset="0"/>
              </a:rPr>
              <a:t>  </a:t>
            </a:r>
          </a:p>
        </p:txBody>
      </p:sp>
      <p:sp>
        <p:nvSpPr>
          <p:cNvPr id="24" name="Rounded Rectangular Callout 23"/>
          <p:cNvSpPr/>
          <p:nvPr/>
        </p:nvSpPr>
        <p:spPr>
          <a:xfrm>
            <a:off x="6324600" y="5410200"/>
            <a:ext cx="1205345" cy="581890"/>
          </a:xfrm>
          <a:prstGeom prst="wedgeRoundRectCallout">
            <a:avLst>
              <a:gd name="adj1" fmla="val 9888"/>
              <a:gd name="adj2" fmla="val -109578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  <a:latin typeface="UTM Avo" pitchFamily="18" charset="0"/>
              </a:rPr>
              <a:t>Em</a:t>
            </a:r>
            <a:r>
              <a:rPr lang="en-US" sz="2400" b="1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UTM Avo" pitchFamily="18" charset="0"/>
              </a:rPr>
              <a:t>bé</a:t>
            </a:r>
            <a:r>
              <a:rPr lang="en-US" sz="2400" b="1" dirty="0">
                <a:solidFill>
                  <a:schemeClr val="tx1"/>
                </a:solidFill>
                <a:latin typeface="UTM Avo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17612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22564" y="304800"/>
            <a:ext cx="6172200" cy="18288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algn="ctr"/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81000" y="2410691"/>
            <a:ext cx="6172200" cy="18288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94855" y="4648200"/>
            <a:ext cx="6172200" cy="18288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91784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con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0600" y="1871590"/>
            <a:ext cx="3886200" cy="316626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575" y="1828800"/>
            <a:ext cx="39052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380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1676400"/>
            <a:ext cx="3962400" cy="3276600"/>
          </a:xfr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con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5855" y="1600200"/>
            <a:ext cx="3917702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139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đình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4400" y="1638300"/>
            <a:ext cx="3543300" cy="23622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1524000"/>
            <a:ext cx="3886200" cy="2362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4142509"/>
            <a:ext cx="4191000" cy="2514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6300" y="4149436"/>
            <a:ext cx="3875809" cy="250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838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107</Words>
  <Application>Microsoft Office PowerPoint</Application>
  <PresentationFormat>On-screen Show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BÀI GIẢNG ĐIỆN TỬ Chủ đề: Gia đình</vt:lpstr>
      <vt:lpstr>Vận động theo nhạc</vt:lpstr>
      <vt:lpstr>Slide 3</vt:lpstr>
      <vt:lpstr>Các thành viên trong gia đình:</vt:lpstr>
      <vt:lpstr>Slide 5</vt:lpstr>
      <vt:lpstr>Gia đình ít con</vt:lpstr>
      <vt:lpstr>Gia đình đông con</vt:lpstr>
      <vt:lpstr>Tình cảm gia đình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GIẢNG ĐIỆN TỬ Chủ đề: Gia đình</dc:title>
  <dc:creator>ThienIT</dc:creator>
  <cp:lastModifiedBy>Admin</cp:lastModifiedBy>
  <cp:revision>8</cp:revision>
  <dcterms:created xsi:type="dcterms:W3CDTF">2020-10-26T06:16:40Z</dcterms:created>
  <dcterms:modified xsi:type="dcterms:W3CDTF">2022-11-06T16:20:09Z</dcterms:modified>
</cp:coreProperties>
</file>