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1" r:id="rId3"/>
    <p:sldId id="263" r:id="rId4"/>
    <p:sldId id="264" r:id="rId5"/>
    <p:sldId id="266" r:id="rId6"/>
    <p:sldId id="26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D8027-377F-4E1F-A985-E7A699313496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28EE4-D444-4F34-810A-6F757F28A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69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28EE4-D444-4F34-810A-6F757F28AF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7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D520-0294-4900-8773-76B7341F230E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B5D2B-E1F1-458A-B687-766BFE50A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gif"/><Relationship Id="rId2" Type="http://schemas.openxmlformats.org/officeDocument/2006/relationships/audio" Target="file:///C:\Users\user\Downloads\Media\1254791728(1)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Media\826875992.mp3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4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Media\Do%20dung%20be%20yeu%20Beat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8.png"/><Relationship Id="rId5" Type="http://schemas.openxmlformats.org/officeDocument/2006/relationships/image" Target="../media/image12.gif"/><Relationship Id="rId10" Type="http://schemas.openxmlformats.org/officeDocument/2006/relationships/image" Target="../media/image17.png"/><Relationship Id="rId4" Type="http://schemas.openxmlformats.org/officeDocument/2006/relationships/image" Target="../media/image2.gif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TiengTreSoSinhKhocLucChaoDoi-TuiHat-3692127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2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file:///C:\Users\user\Downloads\KhucHatRuCuaNguoiMeTre-PhamPhuong_3zj5u.mp3" TargetMode="External"/><Relationship Id="rId1" Type="http://schemas.openxmlformats.org/officeDocument/2006/relationships/video" Target="file:///C:\Users\user\Downloads\Kh&#250;c%20h&#225;t%20ru%20c&#7911;a%20ng&#432;&#7901;i%20m&#7865;%20tr&#7867;%20Beat%20-%20Nh&#7841;c%20beat%20b&#224;i%20Kh&#250;c%20h&#225;t%20ru%20c&#7911;a%20ng&#432;&#7901;i%20m&#7865;%20tr&#7867;%20(1).mp4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2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4efe9305191d5fbc0f081c67910fcb30_38455456-background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8"/>
          <p:cNvSpPr>
            <a:spLocks noChangeArrowheads="1" noChangeShapeType="1" noTextEdit="1"/>
          </p:cNvSpPr>
          <p:nvPr/>
        </p:nvSpPr>
        <p:spPr bwMode="auto">
          <a:xfrm>
            <a:off x="857224" y="357166"/>
            <a:ext cx="7353328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/>
                <a:cs typeface="Times New Roman"/>
              </a:rPr>
              <a:t>PHÒNG GIÁO DỤC VÀ ĐÀO TẠO</a:t>
            </a:r>
            <a:r>
              <a:rPr 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/>
                <a:cs typeface="Times New Roman"/>
              </a:rPr>
              <a:t> QUẬN LONG BIÊN</a:t>
            </a:r>
          </a:p>
          <a:p>
            <a:pPr algn="ctr"/>
            <a:r>
              <a:rPr 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/>
                <a:cs typeface="Times New Roman"/>
              </a:rPr>
              <a:t>TRƯỜNG MẦM NON THẠCH CẦU</a:t>
            </a:r>
          </a:p>
        </p:txBody>
      </p:sp>
      <p:sp>
        <p:nvSpPr>
          <p:cNvPr id="2054" name="WordArt 11"/>
          <p:cNvSpPr>
            <a:spLocks noChangeArrowheads="1" noChangeShapeType="1" noTextEdit="1"/>
          </p:cNvSpPr>
          <p:nvPr/>
        </p:nvSpPr>
        <p:spPr bwMode="auto">
          <a:xfrm>
            <a:off x="642910" y="3929066"/>
            <a:ext cx="7929618" cy="8429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Đề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tài</a:t>
            </a:r>
            <a:r>
              <a:rPr lang="vi-VN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: Dạy hát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bài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vi-VN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“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Đồ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dùng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bé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yêu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”</a:t>
            </a:r>
          </a:p>
          <a:p>
            <a:pPr algn="ctr"/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Nghe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hát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bài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vi-VN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“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Khúc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hát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ru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của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người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mẹ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trẻ</a:t>
            </a:r>
            <a:r>
              <a:rPr lang="en-US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”</a:t>
            </a:r>
          </a:p>
        </p:txBody>
      </p:sp>
      <p:sp>
        <p:nvSpPr>
          <p:cNvPr id="2055" name="WordArt 12"/>
          <p:cNvSpPr>
            <a:spLocks noChangeArrowheads="1" noChangeShapeType="1" noTextEdit="1"/>
          </p:cNvSpPr>
          <p:nvPr/>
        </p:nvSpPr>
        <p:spPr bwMode="auto">
          <a:xfrm>
            <a:off x="857224" y="2285992"/>
            <a:ext cx="6996114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71"/>
              </a:avLst>
            </a:prstTxWarp>
          </a:bodyPr>
          <a:lstStyle/>
          <a:p>
            <a:pPr algn="ctr"/>
            <a:r>
              <a:rPr lang="vi-VN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Chủ đề: </a:t>
            </a:r>
            <a:r>
              <a:rPr lang="en-US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Đồ</a:t>
            </a:r>
            <a:r>
              <a:rPr lang="en-US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lang="en-US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dùng</a:t>
            </a:r>
            <a:r>
              <a:rPr lang="en-US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lang="en-US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gia</a:t>
            </a:r>
            <a:r>
              <a:rPr lang="en-US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lang="en-US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đình</a:t>
            </a:r>
            <a:endParaRPr lang="en-US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6600"/>
              </a:solidFill>
              <a:latin typeface="Times New Roman"/>
              <a:cs typeface="Times New Roman"/>
            </a:endParaRPr>
          </a:p>
        </p:txBody>
      </p:sp>
      <p:sp>
        <p:nvSpPr>
          <p:cNvPr id="2056" name="WordArt 13"/>
          <p:cNvSpPr>
            <a:spLocks noChangeArrowheads="1" noChangeShapeType="1" noTextEdit="1"/>
          </p:cNvSpPr>
          <p:nvPr/>
        </p:nvSpPr>
        <p:spPr bwMode="auto">
          <a:xfrm>
            <a:off x="1000100" y="5429264"/>
            <a:ext cx="7500990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Giáo</a:t>
            </a:r>
            <a:r>
              <a:rPr 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viên:Nguyễn</a:t>
            </a:r>
            <a:r>
              <a:rPr 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Thị</a:t>
            </a:r>
            <a:r>
              <a:rPr lang="en-US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 Lan</a:t>
            </a:r>
            <a:endParaRPr lang="en-US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latin typeface="Times New Roman"/>
              <a:cs typeface="Times New Roman"/>
            </a:endParaRPr>
          </a:p>
        </p:txBody>
      </p:sp>
      <p:pic>
        <p:nvPicPr>
          <p:cNvPr id="2059" name="Picture 66" descr="flower[1][1][1]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448300" y="3162300"/>
            <a:ext cx="685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66" descr="flower[1][1][1]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-3162300" y="3162300"/>
            <a:ext cx="685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66" descr="flower[1][1][1]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770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6" descr="flower[1][1][1]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500035" y="1357298"/>
            <a:ext cx="82153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Lĩnh</a:t>
            </a:r>
            <a:r>
              <a:rPr lang="en-US" sz="48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vực</a:t>
            </a:r>
            <a:r>
              <a:rPr lang="en-US" sz="48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: </a:t>
            </a:r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Phát</a:t>
            </a:r>
            <a:r>
              <a:rPr lang="en-US" sz="48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triển</a:t>
            </a:r>
            <a:r>
              <a:rPr lang="en-US" sz="48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thẩm</a:t>
            </a:r>
            <a:r>
              <a:rPr lang="en-US" sz="48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800" b="1" kern="10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mĩ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eartandleafba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  <a:noFill/>
          <a:ln/>
        </p:spPr>
      </p:pic>
      <p:pic>
        <p:nvPicPr>
          <p:cNvPr id="3" name="Picture 8" descr="heartandleafba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534400" y="0"/>
            <a:ext cx="609600" cy="6858000"/>
          </a:xfrm>
          <a:prstGeom prst="rect">
            <a:avLst/>
          </a:prstGeom>
          <a:noFill/>
          <a:ln/>
        </p:spPr>
      </p:pic>
      <p:pic>
        <p:nvPicPr>
          <p:cNvPr id="4" name="Picture 7" descr="heartandleafb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42918"/>
          </a:xfrm>
          <a:prstGeom prst="rect">
            <a:avLst/>
          </a:prstGeom>
          <a:noFill/>
        </p:spPr>
      </p:pic>
      <p:pic>
        <p:nvPicPr>
          <p:cNvPr id="6" name="Picture 7" descr="heartandleafb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215082"/>
            <a:ext cx="9144000" cy="642918"/>
          </a:xfrm>
          <a:prstGeom prst="rect">
            <a:avLst/>
          </a:prstGeom>
          <a:noFill/>
        </p:spPr>
      </p:pic>
      <p:pic>
        <p:nvPicPr>
          <p:cNvPr id="7" name="Picture 20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715016"/>
            <a:ext cx="1143000" cy="914400"/>
          </a:xfrm>
          <a:prstGeom prst="rect">
            <a:avLst/>
          </a:prstGeom>
          <a:noFill/>
        </p:spPr>
      </p:pic>
      <p:pic>
        <p:nvPicPr>
          <p:cNvPr id="8" name="Picture 20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72" y="5715016"/>
            <a:ext cx="1143000" cy="9144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571472" y="785794"/>
            <a:ext cx="792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gôi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bí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ẩn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user\Documents\udr1446542423.jpg"/>
          <p:cNvPicPr>
            <a:picLocks noChangeAspect="1" noChangeArrowheads="1"/>
          </p:cNvPicPr>
          <p:nvPr/>
        </p:nvPicPr>
        <p:blipFill>
          <a:blip r:embed="rId8"/>
          <a:srcRect l="29587" r="27376"/>
          <a:stretch>
            <a:fillRect/>
          </a:stretch>
        </p:blipFill>
        <p:spPr bwMode="auto">
          <a:xfrm>
            <a:off x="2000232" y="2500306"/>
            <a:ext cx="2742304" cy="3200598"/>
          </a:xfrm>
          <a:prstGeom prst="rect">
            <a:avLst/>
          </a:prstGeom>
          <a:noFill/>
        </p:spPr>
      </p:pic>
      <p:pic>
        <p:nvPicPr>
          <p:cNvPr id="11" name="Picture 3" descr="C:\Users\user\Documents\máy giặ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6314" y="2500306"/>
            <a:ext cx="2643186" cy="3259960"/>
          </a:xfrm>
          <a:prstGeom prst="rect">
            <a:avLst/>
          </a:prstGeom>
          <a:noFill/>
        </p:spPr>
      </p:pic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1743076" y="731837"/>
            <a:ext cx="5873753" cy="5441951"/>
            <a:chOff x="1098" y="802"/>
            <a:chExt cx="3700" cy="3428"/>
          </a:xfrm>
        </p:grpSpPr>
        <p:grpSp>
          <p:nvGrpSpPr>
            <p:cNvPr id="13" name="Group 21"/>
            <p:cNvGrpSpPr>
              <a:grpSpLocks/>
            </p:cNvGrpSpPr>
            <p:nvPr/>
          </p:nvGrpSpPr>
          <p:grpSpPr bwMode="auto">
            <a:xfrm>
              <a:off x="1098" y="802"/>
              <a:ext cx="3700" cy="3428"/>
              <a:chOff x="1098" y="797"/>
              <a:chExt cx="3700" cy="3428"/>
            </a:xfrm>
          </p:grpSpPr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1173" y="2091"/>
                <a:ext cx="3552" cy="1851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FFCC8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DiagonalStripe"/>
              <p:cNvSpPr>
                <a:spLocks noEditPoints="1" noChangeArrowheads="1"/>
              </p:cNvSpPr>
              <p:nvPr/>
            </p:nvSpPr>
            <p:spPr bwMode="auto">
              <a:xfrm rot="2941190">
                <a:off x="1339" y="621"/>
                <a:ext cx="3217" cy="3570"/>
              </a:xfrm>
              <a:custGeom>
                <a:avLst/>
                <a:gdLst>
                  <a:gd name="G0" fmla="+- 0 0 0"/>
                  <a:gd name="G1" fmla="*/ 12763 1 2"/>
                  <a:gd name="G2" fmla="+- 12763 0 0"/>
                  <a:gd name="G3" fmla="+- G1 10800 0"/>
                  <a:gd name="T0" fmla="*/ 6382 w 21600"/>
                  <a:gd name="T1" fmla="*/ 6382 h 21600"/>
                  <a:gd name="T2" fmla="*/ 0 w 21600"/>
                  <a:gd name="T3" fmla="*/ 17182 h 21600"/>
                  <a:gd name="T4" fmla="*/ 10800 w 21600"/>
                  <a:gd name="T5" fmla="*/ 10800 h 21600"/>
                  <a:gd name="T6" fmla="*/ 17182 w 21600"/>
                  <a:gd name="T7" fmla="*/ 0 h 21600"/>
                  <a:gd name="T8" fmla="*/ 11796480 60000 65536"/>
                  <a:gd name="T9" fmla="*/ 11796480 60000 65536"/>
                  <a:gd name="T10" fmla="*/ 0 60000 65536"/>
                  <a:gd name="T11" fmla="*/ 17694720 60000 65536"/>
                  <a:gd name="T12" fmla="*/ 0 w 21600"/>
                  <a:gd name="T13" fmla="*/ 0 h 21600"/>
                  <a:gd name="T14" fmla="*/ G3 w 21600"/>
                  <a:gd name="T15" fmla="*/ G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763" y="0"/>
                    </a:moveTo>
                    <a:lnTo>
                      <a:pt x="0" y="12763"/>
                    </a:lnTo>
                    <a:lnTo>
                      <a:pt x="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0000">
                    <a:srgbClr val="FF0000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/>
            </p:nvSpPr>
            <p:spPr bwMode="auto">
              <a:xfrm>
                <a:off x="3060" y="2586"/>
                <a:ext cx="918" cy="1153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1935" y="2586"/>
                <a:ext cx="585" cy="585"/>
              </a:xfrm>
              <a:prstGeom prst="rect">
                <a:avLst/>
              </a:prstGeom>
              <a:gradFill rotWithShape="1">
                <a:gsLst>
                  <a:gs pos="0">
                    <a:srgbClr val="EBE600"/>
                  </a:gs>
                  <a:gs pos="50000">
                    <a:schemeClr val="bg1"/>
                  </a:gs>
                  <a:gs pos="100000">
                    <a:srgbClr val="EBE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14"/>
              <p:cNvSpPr>
                <a:spLocks noChangeArrowheads="1"/>
              </p:cNvSpPr>
              <p:nvPr/>
            </p:nvSpPr>
            <p:spPr bwMode="auto">
              <a:xfrm>
                <a:off x="1098" y="3770"/>
                <a:ext cx="3700" cy="455"/>
              </a:xfrm>
              <a:prstGeom prst="cube">
                <a:avLst>
                  <a:gd name="adj" fmla="val 12759"/>
                </a:avLst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" name="Text Box 36"/>
            <p:cNvSpPr txBox="1">
              <a:spLocks noChangeArrowheads="1"/>
            </p:cNvSpPr>
            <p:nvPr/>
          </p:nvSpPr>
          <p:spPr bwMode="auto">
            <a:xfrm>
              <a:off x="3330" y="2906"/>
              <a:ext cx="495" cy="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800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pic>
        <p:nvPicPr>
          <p:cNvPr id="20" name="1254791728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1071538" y="607220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ocuments\ti vi.jpg"/>
          <p:cNvPicPr>
            <a:picLocks noChangeAspect="1" noChangeArrowheads="1"/>
          </p:cNvPicPr>
          <p:nvPr/>
        </p:nvPicPr>
        <p:blipFill>
          <a:blip r:embed="rId3"/>
          <a:srcRect l="25000" r="15625" b="34017"/>
          <a:stretch>
            <a:fillRect/>
          </a:stretch>
        </p:blipFill>
        <p:spPr bwMode="auto">
          <a:xfrm>
            <a:off x="2500298" y="2500306"/>
            <a:ext cx="2428892" cy="3071834"/>
          </a:xfrm>
          <a:prstGeom prst="rect">
            <a:avLst/>
          </a:prstGeom>
          <a:noFill/>
        </p:spPr>
      </p:pic>
      <p:pic>
        <p:nvPicPr>
          <p:cNvPr id="1029" name="Picture 5" descr="C:\Users\user\Documents\lọ ho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928934"/>
            <a:ext cx="2149958" cy="271464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3" name="Picture 4" descr="flower[1][1][1][1]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" descr="flower[1][1][1][1]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42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" descr="flower[1][1][1][1]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97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7" descr="flower[1][1][1][1]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1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8" descr="012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9" descr="012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10" descr="012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1" descr="012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39"/>
          <p:cNvGrpSpPr>
            <a:grpSpLocks/>
          </p:cNvGrpSpPr>
          <p:nvPr/>
        </p:nvGrpSpPr>
        <p:grpSpPr bwMode="auto">
          <a:xfrm>
            <a:off x="1571604" y="714356"/>
            <a:ext cx="5873753" cy="5441951"/>
            <a:chOff x="1098" y="802"/>
            <a:chExt cx="3700" cy="3428"/>
          </a:xfrm>
        </p:grpSpPr>
        <p:grpSp>
          <p:nvGrpSpPr>
            <p:cNvPr id="14" name="Group 21"/>
            <p:cNvGrpSpPr>
              <a:grpSpLocks/>
            </p:cNvGrpSpPr>
            <p:nvPr/>
          </p:nvGrpSpPr>
          <p:grpSpPr bwMode="auto">
            <a:xfrm>
              <a:off x="1098" y="802"/>
              <a:ext cx="3700" cy="3428"/>
              <a:chOff x="1098" y="797"/>
              <a:chExt cx="3700" cy="3428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1173" y="2091"/>
                <a:ext cx="3552" cy="185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DiagonalStripe"/>
              <p:cNvSpPr>
                <a:spLocks noEditPoints="1" noChangeArrowheads="1"/>
              </p:cNvSpPr>
              <p:nvPr/>
            </p:nvSpPr>
            <p:spPr bwMode="auto">
              <a:xfrm rot="2941190">
                <a:off x="1339" y="621"/>
                <a:ext cx="3217" cy="3570"/>
              </a:xfrm>
              <a:custGeom>
                <a:avLst/>
                <a:gdLst>
                  <a:gd name="G0" fmla="+- 0 0 0"/>
                  <a:gd name="G1" fmla="*/ 12763 1 2"/>
                  <a:gd name="G2" fmla="+- 12763 0 0"/>
                  <a:gd name="G3" fmla="+- G1 10800 0"/>
                  <a:gd name="T0" fmla="*/ 6382 w 21600"/>
                  <a:gd name="T1" fmla="*/ 6382 h 21600"/>
                  <a:gd name="T2" fmla="*/ 0 w 21600"/>
                  <a:gd name="T3" fmla="*/ 17182 h 21600"/>
                  <a:gd name="T4" fmla="*/ 10800 w 21600"/>
                  <a:gd name="T5" fmla="*/ 10800 h 21600"/>
                  <a:gd name="T6" fmla="*/ 17182 w 21600"/>
                  <a:gd name="T7" fmla="*/ 0 h 21600"/>
                  <a:gd name="T8" fmla="*/ 11796480 60000 65536"/>
                  <a:gd name="T9" fmla="*/ 11796480 60000 65536"/>
                  <a:gd name="T10" fmla="*/ 0 60000 65536"/>
                  <a:gd name="T11" fmla="*/ 17694720 60000 65536"/>
                  <a:gd name="T12" fmla="*/ 0 w 21600"/>
                  <a:gd name="T13" fmla="*/ 0 h 21600"/>
                  <a:gd name="T14" fmla="*/ G3 w 21600"/>
                  <a:gd name="T15" fmla="*/ G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763" y="0"/>
                    </a:moveTo>
                    <a:lnTo>
                      <a:pt x="0" y="12763"/>
                    </a:lnTo>
                    <a:lnTo>
                      <a:pt x="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Rectangle 12"/>
              <p:cNvSpPr>
                <a:spLocks noChangeArrowheads="1"/>
              </p:cNvSpPr>
              <p:nvPr/>
            </p:nvSpPr>
            <p:spPr bwMode="auto">
              <a:xfrm>
                <a:off x="3060" y="2586"/>
                <a:ext cx="918" cy="1153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1935" y="2586"/>
                <a:ext cx="585" cy="585"/>
              </a:xfrm>
              <a:prstGeom prst="rect">
                <a:avLst/>
              </a:prstGeom>
              <a:gradFill rotWithShape="1">
                <a:gsLst>
                  <a:gs pos="0">
                    <a:srgbClr val="EBE600"/>
                  </a:gs>
                  <a:gs pos="50000">
                    <a:schemeClr val="bg1"/>
                  </a:gs>
                  <a:gs pos="100000">
                    <a:srgbClr val="EBE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14"/>
              <p:cNvSpPr>
                <a:spLocks noChangeArrowheads="1"/>
              </p:cNvSpPr>
              <p:nvPr/>
            </p:nvSpPr>
            <p:spPr bwMode="auto">
              <a:xfrm>
                <a:off x="1098" y="3770"/>
                <a:ext cx="3700" cy="455"/>
              </a:xfrm>
              <a:prstGeom prst="cube">
                <a:avLst>
                  <a:gd name="adj" fmla="val 12759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Text Box 36"/>
            <p:cNvSpPr txBox="1">
              <a:spLocks noChangeArrowheads="1"/>
            </p:cNvSpPr>
            <p:nvPr/>
          </p:nvSpPr>
          <p:spPr bwMode="auto">
            <a:xfrm>
              <a:off x="3330" y="2906"/>
              <a:ext cx="495" cy="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800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571472" y="785794"/>
            <a:ext cx="792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bí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ẩn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82687599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60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" name="Picture 4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42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97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1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571472" y="785794"/>
            <a:ext cx="792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3872" y="1928802"/>
            <a:ext cx="79296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Châu</a:t>
            </a:r>
            <a:endParaRPr lang="en-US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3" descr="udr144654242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3000372"/>
            <a:ext cx="2214578" cy="2478289"/>
          </a:xfrm>
          <a:prstGeom prst="rect">
            <a:avLst/>
          </a:prstGeom>
        </p:spPr>
      </p:pic>
      <p:pic>
        <p:nvPicPr>
          <p:cNvPr id="25" name="Picture 24" descr="máy giặ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86050" y="3000372"/>
            <a:ext cx="2071702" cy="2571744"/>
          </a:xfrm>
          <a:prstGeom prst="rect">
            <a:avLst/>
          </a:prstGeom>
        </p:spPr>
      </p:pic>
      <p:pic>
        <p:nvPicPr>
          <p:cNvPr id="26" name="Picture 25" descr="lọ ho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3071834"/>
            <a:ext cx="1857388" cy="2428868"/>
          </a:xfrm>
          <a:prstGeom prst="rect">
            <a:avLst/>
          </a:prstGeom>
        </p:spPr>
      </p:pic>
      <p:pic>
        <p:nvPicPr>
          <p:cNvPr id="27" name="Picture 26" descr="ti vi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752" y="3000372"/>
            <a:ext cx="2000264" cy="2500330"/>
          </a:xfrm>
          <a:prstGeom prst="rect">
            <a:avLst/>
          </a:prstGeom>
        </p:spPr>
      </p:pic>
      <p:pic>
        <p:nvPicPr>
          <p:cNvPr id="28" name="Do dung be yeu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000496" y="5715016"/>
            <a:ext cx="304800" cy="304800"/>
          </a:xfrm>
          <a:prstGeom prst="rect">
            <a:avLst/>
          </a:prstGeom>
        </p:spPr>
      </p:pic>
      <p:pic>
        <p:nvPicPr>
          <p:cNvPr id="18" name="Do dung be yeu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592932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7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47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47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phat-trien-cua-tre-so-sin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1285875"/>
            <a:ext cx="5715000" cy="4286250"/>
          </a:xfrm>
          <a:prstGeom prst="rect">
            <a:avLst/>
          </a:prstGeom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" name="Picture 4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42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97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1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TiengTreSoSinhKhocLucChaoDoi-TuiHat-36921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786182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" name="Picture 4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42"/>
              <a:ext cx="57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97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11" y="1971"/>
              <a:ext cx="432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0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 descr="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44" y="3597"/>
              <a:ext cx="816" cy="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500034" y="928670"/>
            <a:ext cx="81439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1472" y="1571612"/>
            <a:ext cx="79296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</a:t>
            </a:r>
            <a:endParaRPr lang="en-U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Khúc hát ru của người mẹ trẻ Beat - Nhạc beat bài Khúc hát ru của người mẹ trẻ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858016" y="1714488"/>
            <a:ext cx="1650967" cy="928669"/>
          </a:xfrm>
          <a:prstGeom prst="rect">
            <a:avLst/>
          </a:prstGeom>
        </p:spPr>
      </p:pic>
      <p:pic>
        <p:nvPicPr>
          <p:cNvPr id="19" name="Picture 18" descr="1376985992-ru-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4450" y="2786058"/>
            <a:ext cx="6515100" cy="3429004"/>
          </a:xfrm>
          <a:prstGeom prst="rect">
            <a:avLst/>
          </a:prstGeom>
        </p:spPr>
      </p:pic>
      <p:pic>
        <p:nvPicPr>
          <p:cNvPr id="16" name="KhucHatRuCuaNguoiMeTre-PhamPhuong_3zj5u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643966" y="27860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0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304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0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1&quot;/&gt;&lt;property id=&quot;20307&quot; value=&quot;257&quot;/&gt;&lt;/object&gt;&lt;object type=&quot;3&quot; unique_id=&quot;10083&quot;&gt;&lt;property id=&quot;20148&quot; value=&quot;5&quot;/&gt;&lt;property id=&quot;20300&quot; value=&quot;Slide 2&quot;/&gt;&lt;property id=&quot;20307&quot; value=&quot;261&quot;/&gt;&lt;/object&gt;&lt;object type=&quot;3&quot; unique_id=&quot;10084&quot;&gt;&lt;property id=&quot;20148&quot; value=&quot;5&quot;/&gt;&lt;property id=&quot;20300&quot; value=&quot;Slide 3&quot;/&gt;&lt;property id=&quot;20307&quot; value=&quot;263&quot;/&gt;&lt;/object&gt;&lt;object type=&quot;3&quot; unique_id=&quot;10104&quot;&gt;&lt;property id=&quot;20148&quot; value=&quot;5&quot;/&gt;&lt;property id=&quot;20300&quot; value=&quot;Slide 4&quot;/&gt;&lt;property id=&quot;20307&quot; value=&quot;264&quot;/&gt;&lt;/object&gt;&lt;object type=&quot;3&quot; unique_id=&quot;10105&quot;&gt;&lt;property id=&quot;20148&quot; value=&quot;5&quot;/&gt;&lt;property id=&quot;20300&quot; value=&quot;Slide 5&quot;/&gt;&lt;property id=&quot;20307&quot; value=&quot;266&quot;/&gt;&lt;/object&gt;&lt;object type=&quot;3&quot; unique_id=&quot;10106&quot;&gt;&lt;property id=&quot;20148&quot; value=&quot;5&quot;/&gt;&lt;property id=&quot;20300&quot; value=&quot;Slide 6&quot;/&gt;&lt;property id=&quot;20307&quot; value=&quot;265&quot;/&gt;&lt;/object&gt;&lt;/object&gt;&lt;object type=&quot;4&quot; unique_id=&quot;10085&quot;&gt;&lt;/object&gt;&lt;/object&gt;&lt;/database&gt;"/>
  <p:tag name="SECTOMILLISECCONVERTED" val="1"/>
  <p:tag name="ISPRING_UUID" val="{6D498EB3-EF84-4EE1-8C23-6F9FA2573658}"/>
  <p:tag name="ISPRING_RESOURCE_FOLDER" val="F:\CÁC BÀI PP\bai giang am nhac do dung be yeu\"/>
  <p:tag name="ISPRING_PRESENTATION_PATH" val="F:\CÁC BÀI PP\bai giang am nhac do dung be yeu.pptx"/>
  <p:tag name="ISPRING_PROJECT_VERSION" val="9.3"/>
  <p:tag name="ISPRING_PROJECT_FOLDER_UPDATED" val="1"/>
  <p:tag name="ISPRING_SCREEN_RECS_UPDATED" val="F:\CÁC BÀI PP\bai giang am nhac do dung be yeu\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22007214,C:\Users\user\Desktop\thao giảng\ĐỒ DÙNG BÉ YÊU_pptx\Media.ppcx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109</Words>
  <Application>Microsoft Office PowerPoint</Application>
  <PresentationFormat>On-screen Show (4:3)</PresentationFormat>
  <Paragraphs>17</Paragraphs>
  <Slides>6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31</cp:revision>
  <dcterms:created xsi:type="dcterms:W3CDTF">2016-10-31T12:55:05Z</dcterms:created>
  <dcterms:modified xsi:type="dcterms:W3CDTF">2021-12-06T04:03:16Z</dcterms:modified>
</cp:coreProperties>
</file>