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58" r:id="rId4"/>
    <p:sldId id="257" r:id="rId5"/>
    <p:sldId id="265" r:id="rId6"/>
    <p:sldId id="259" r:id="rId7"/>
    <p:sldId id="266" r:id="rId8"/>
    <p:sldId id="260" r:id="rId9"/>
    <p:sldId id="267" r:id="rId10"/>
    <p:sldId id="261" r:id="rId11"/>
    <p:sldId id="271" r:id="rId12"/>
    <p:sldId id="262" r:id="rId13"/>
    <p:sldId id="270" r:id="rId14"/>
    <p:sldId id="263" r:id="rId15"/>
    <p:sldId id="272" r:id="rId16"/>
    <p:sldId id="264" r:id="rId17"/>
    <p:sldId id="273" r:id="rId18"/>
    <p:sldId id="274" r:id="rId19"/>
    <p:sldId id="275" r:id="rId20"/>
    <p:sldId id="277" r:id="rId21"/>
    <p:sldId id="278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9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5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2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1C418-6601-4575-ACF6-DA4509F8A06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5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80"/>
            <a:ext cx="9144000" cy="6902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165" y="270920"/>
            <a:ext cx="501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610" y="1994603"/>
            <a:ext cx="7431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0938" y="3140628"/>
            <a:ext cx="424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3899106"/>
            <a:ext cx="4307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Nguyễn Thị 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Chi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84F62C-F6B2-6541-95A6-B57AB66BA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43842"/>
            <a:ext cx="1066800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4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0715" y="4142509"/>
            <a:ext cx="3762568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>
                <a:latin typeface="Arial" pitchFamily="34" charset="0"/>
                <a:cs typeface="Arial" pitchFamily="34" charset="0"/>
              </a:rPr>
              <a:t>Năm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3735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128" y="3013501"/>
            <a:ext cx="278794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Năm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4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978" y="4114800"/>
            <a:ext cx="348204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>
                <a:latin typeface="Arial" pitchFamily="34" charset="0"/>
                <a:cs typeface="Arial" pitchFamily="34" charset="0"/>
              </a:rPr>
              <a:t>Sáu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662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354" y="3013501"/>
            <a:ext cx="258436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Sáu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2" y="1783110"/>
            <a:ext cx="381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9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5023" y="4114800"/>
            <a:ext cx="3433953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>
                <a:latin typeface="Arial" pitchFamily="34" charset="0"/>
                <a:cs typeface="Arial" pitchFamily="34" charset="0"/>
              </a:rPr>
              <a:t>Bảy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586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552" y="3013501"/>
            <a:ext cx="254909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Bảy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0716" y="4114800"/>
            <a:ext cx="3762568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6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>
                <a:latin typeface="Arial" pitchFamily="34" charset="0"/>
                <a:cs typeface="Arial" pitchFamily="34" charset="0"/>
              </a:rPr>
              <a:t>Nhật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599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989" y="3134066"/>
            <a:ext cx="278794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Nhật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7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60218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2329934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769694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73319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0839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Ba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3532909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36533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4055" y="2332304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232993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71628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66425" y="54032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21354" y="2297668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4719718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23343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7240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60218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2329934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769694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73319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0839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Ba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3532909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36533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4055" y="2332304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232993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71628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66425" y="54032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21354" y="2297668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4719718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23343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7240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7187" y="6273225"/>
            <a:ext cx="6895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thiếu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tuần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301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21" grpId="0" animBg="1"/>
      <p:bldP spid="22" grpId="0"/>
      <p:bldP spid="23" grpId="0" animBg="1"/>
      <p:bldP spid="25" grpId="0" animBg="1"/>
      <p:bldP spid="27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505200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5474916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00606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4231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751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Ba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53340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52142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37624" y="493884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369460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95146" y="2313570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551192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2843686" y="310309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47311" y="529935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02240" y="2287276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7169304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72929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6826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849" y="6172200"/>
            <a:ext cx="7805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Trò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sắp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tuần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5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60218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2329934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769694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73319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0839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Ba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3532909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36533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4055" y="2332304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232993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71628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66425" y="54032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21354" y="2297668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4719718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23343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7240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8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454" y="1343227"/>
            <a:ext cx="2248412" cy="5131969"/>
          </a:xfrm>
          <a:prstGeom prst="rect">
            <a:avLst/>
          </a:prstGeom>
        </p:spPr>
      </p:pic>
      <p:pic>
        <p:nvPicPr>
          <p:cNvPr id="5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712051" y="3251699"/>
            <a:ext cx="2304288" cy="2985381"/>
          </a:xfrm>
          <a:prstGeom prst="rect">
            <a:avLst/>
          </a:prstGeom>
        </p:spPr>
      </p:pic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4870020" y="3187390"/>
            <a:ext cx="1975104" cy="2985381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/>
        </p:blipFill>
        <p:spPr>
          <a:xfrm>
            <a:off x="7132320" y="3145536"/>
            <a:ext cx="2960156" cy="2985381"/>
          </a:xfrm>
          <a:prstGeom prst="rect">
            <a:avLst/>
          </a:prstGeom>
        </p:spPr>
      </p:pic>
      <p:grpSp>
        <p:nvGrpSpPr>
          <p:cNvPr id="9" name="组合 1"/>
          <p:cNvGrpSpPr/>
          <p:nvPr/>
        </p:nvGrpSpPr>
        <p:grpSpPr>
          <a:xfrm>
            <a:off x="-91440" y="4352544"/>
            <a:ext cx="9235440" cy="2505456"/>
            <a:chOff x="-91440" y="4352544"/>
            <a:chExt cx="12283440" cy="2505456"/>
          </a:xfrm>
        </p:grpSpPr>
        <p:pic>
          <p:nvPicPr>
            <p:cNvPr id="10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1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2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591691" y="502793"/>
            <a:ext cx="2557578" cy="3255264"/>
          </a:xfrm>
          <a:prstGeom prst="rect">
            <a:avLst/>
          </a:prstGeom>
        </p:spPr>
      </p:pic>
      <p:pic>
        <p:nvPicPr>
          <p:cNvPr id="13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23140" y="1612702"/>
            <a:ext cx="1536192" cy="1642172"/>
          </a:xfrm>
          <a:prstGeom prst="rect">
            <a:avLst/>
          </a:prstGeom>
        </p:spPr>
      </p:pic>
      <p:pic>
        <p:nvPicPr>
          <p:cNvPr id="14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8" y="29334"/>
            <a:ext cx="2731607" cy="896634"/>
          </a:xfrm>
          <a:prstGeom prst="rect">
            <a:avLst/>
          </a:prstGeom>
        </p:spPr>
      </p:pic>
      <p:pic>
        <p:nvPicPr>
          <p:cNvPr id="15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6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7911" y="321373"/>
            <a:ext cx="2032463" cy="724065"/>
          </a:xfrm>
          <a:prstGeom prst="rect">
            <a:avLst/>
          </a:prstGeom>
        </p:spPr>
      </p:pic>
      <p:sp>
        <p:nvSpPr>
          <p:cNvPr id="17" name="矩形 13"/>
          <p:cNvSpPr/>
          <p:nvPr/>
        </p:nvSpPr>
        <p:spPr>
          <a:xfrm>
            <a:off x="1576592" y="1217621"/>
            <a:ext cx="6611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23" fontAlgn="base"/>
            <a:r>
              <a:rPr lang="en-US" altLang="zh-CN" sz="4400" b="1" dirty="0" err="1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Giờ</a:t>
            </a:r>
            <a:r>
              <a:rPr lang="en-US" altLang="zh-CN" sz="4400" b="1" dirty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học</a:t>
            </a:r>
            <a:r>
              <a:rPr lang="en-US" altLang="zh-CN" sz="4400" b="1" dirty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đến</a:t>
            </a:r>
            <a:r>
              <a:rPr lang="en-US" altLang="zh-CN" sz="4400" b="1" dirty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đây</a:t>
            </a:r>
            <a:r>
              <a:rPr lang="en-US" altLang="zh-CN" sz="4400" b="1" dirty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là</a:t>
            </a:r>
            <a:r>
              <a:rPr lang="en-US" altLang="zh-CN" sz="4400" b="1" dirty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hết</a:t>
            </a:r>
            <a:r>
              <a:rPr lang="en-US" altLang="zh-CN" sz="4400" b="1" dirty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rồi</a:t>
            </a:r>
            <a:r>
              <a:rPr lang="en-US" altLang="zh-CN" sz="4400" b="1" dirty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!</a:t>
            </a:r>
            <a:endParaRPr lang="zh-CN" altLang="en-US" sz="4400" b="1" dirty="0">
              <a:solidFill>
                <a:srgbClr val="666666"/>
              </a:solidFill>
              <a:latin typeface="Calibri Light"/>
              <a:ea typeface="汉仪喵小姐简" panose="02010509060101010101" pitchFamily="49" charset="-122"/>
            </a:endParaRPr>
          </a:p>
        </p:txBody>
      </p:sp>
      <p:sp>
        <p:nvSpPr>
          <p:cNvPr id="18" name="矩形 13"/>
          <p:cNvSpPr/>
          <p:nvPr/>
        </p:nvSpPr>
        <p:spPr>
          <a:xfrm>
            <a:off x="1795655" y="2073346"/>
            <a:ext cx="71545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23" fontAlgn="base"/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Hẹn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gặp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lại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các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con ở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những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</a:p>
          <a:p>
            <a:pPr algn="ctr" defTabSz="457223" fontAlgn="base"/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giờ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học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sau</a:t>
            </a:r>
            <a:endParaRPr lang="zh-CN" altLang="en-US" sz="4400" b="1" dirty="0">
              <a:solidFill>
                <a:srgbClr val="FF0000"/>
              </a:solidFill>
              <a:latin typeface="Calibri Light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385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Ca Tuan Deu Ngoan - Be Bao 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5257800"/>
            <a:ext cx="1371600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9854" y="955964"/>
            <a:ext cx="3331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tuần</a:t>
            </a:r>
            <a:r>
              <a:rPr lang="en-US" sz="3200" dirty="0"/>
              <a:t> </a:t>
            </a:r>
            <a:r>
              <a:rPr lang="en-US" sz="3200" dirty="0" err="1"/>
              <a:t>đều</a:t>
            </a:r>
            <a:r>
              <a:rPr lang="en-US" sz="3200" dirty="0"/>
              <a:t> </a:t>
            </a:r>
            <a:r>
              <a:rPr lang="en-US" sz="3200" dirty="0" err="1"/>
              <a:t>ngoan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753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9600" y="3934691"/>
            <a:ext cx="3244799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>
                <a:latin typeface="Arial" pitchFamily="34" charset="0"/>
                <a:cs typeface="Arial" pitchFamily="34" charset="0"/>
              </a:rPr>
              <a:t>Hai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476250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02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-6927" y="685799"/>
            <a:ext cx="3679799" cy="5226627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9226" y="4281053"/>
            <a:ext cx="24074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Hai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137" y="685799"/>
            <a:ext cx="17916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36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6618" y="4114800"/>
            <a:ext cx="3010761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>
                <a:latin typeface="Arial" pitchFamily="34" charset="0"/>
                <a:cs typeface="Arial" pitchFamily="34" charset="0"/>
              </a:rPr>
              <a:t> Ba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524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240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7242" y="3154710"/>
            <a:ext cx="224131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Ba</a:t>
            </a:r>
          </a:p>
        </p:txBody>
      </p:sp>
    </p:spTree>
    <p:extLst>
      <p:ext uri="{BB962C8B-B14F-4D97-AF65-F5344CB8AC3E}">
        <p14:creationId xmlns:p14="http://schemas.microsoft.com/office/powerpoint/2010/main" val="2954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6618" y="4114800"/>
            <a:ext cx="304359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>
                <a:latin typeface="Arial" pitchFamily="34" charset="0"/>
                <a:cs typeface="Arial" pitchFamily="34" charset="0"/>
              </a:rPr>
              <a:t>Tư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022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354" y="3013501"/>
            <a:ext cx="22654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Tư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208</Words>
  <Application>Microsoft Office PowerPoint</Application>
  <PresentationFormat>On-screen Show (4:3)</PresentationFormat>
  <Paragraphs>95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Vtec</dc:creator>
  <cp:lastModifiedBy>12A1.25.Nguyễn Thành Nam</cp:lastModifiedBy>
  <cp:revision>16</cp:revision>
  <dcterms:created xsi:type="dcterms:W3CDTF">2016-10-17T07:34:52Z</dcterms:created>
  <dcterms:modified xsi:type="dcterms:W3CDTF">2022-09-11T13:02:02Z</dcterms:modified>
</cp:coreProperties>
</file>