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8/7/2022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8/7/2022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gi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audio" Target="file:///C:\Users\Administrator\Music\Di-Da-Di-Du-Be-Thanh-Ngan.mp3" TargetMode="External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T%20L&#224;m%20th&#237;%20nghi&#7879;m%20v&#7841;t%20tan%20trong%20nc.%20T&#226;m\ChoToiDiLamMuaVoiBeat-VA-4261591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50532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8638" y="5567362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481263" y="4273550"/>
            <a:ext cx="4529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Chi </a:t>
            </a: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3363" y="569277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43400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39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349">
            <a:off x="8339138" y="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62200" y="685800"/>
            <a:ext cx="4343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</a:p>
        </p:txBody>
      </p:sp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7032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Aristote"/>
            </a:endParaRP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730" cy="681164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oToiDiLamMuaVoiBeat-VA-42615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3276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219200"/>
            <a:ext cx="542840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14514">
            <a:off x="2514600" y="2564904"/>
            <a:ext cx="669568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</a:rPr>
                <a:t>Sỏi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72972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endPara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804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867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tan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3200" b="1" i="1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i="1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Sỏi</a:t>
              </a:r>
              <a:r>
                <a:rPr lang="en-US" sz="3200" b="1" i="1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i="1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i="1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115</Words>
  <Application>Microsoft Office PowerPoint</Application>
  <PresentationFormat>On-screen Show (4:3)</PresentationFormat>
  <Paragraphs>32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Verdana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12A1.25.Nguyễn Thành Nam</cp:lastModifiedBy>
  <cp:revision>47</cp:revision>
  <dcterms:created xsi:type="dcterms:W3CDTF">2020-03-02T03:06:59Z</dcterms:created>
  <dcterms:modified xsi:type="dcterms:W3CDTF">2022-08-07T14:03:53Z</dcterms:modified>
</cp:coreProperties>
</file>