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5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6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10" r:id="rId5"/>
    <p:sldMasterId id="2147483728" r:id="rId6"/>
    <p:sldMasterId id="2147483740" r:id="rId7"/>
  </p:sldMasterIdLst>
  <p:notesMasterIdLst>
    <p:notesMasterId r:id="rId26"/>
  </p:notesMasterIdLst>
  <p:sldIdLst>
    <p:sldId id="257" r:id="rId8"/>
    <p:sldId id="280" r:id="rId9"/>
    <p:sldId id="266" r:id="rId10"/>
    <p:sldId id="268" r:id="rId11"/>
    <p:sldId id="259" r:id="rId12"/>
    <p:sldId id="269" r:id="rId13"/>
    <p:sldId id="267" r:id="rId14"/>
    <p:sldId id="270" r:id="rId15"/>
    <p:sldId id="272" r:id="rId16"/>
    <p:sldId id="273" r:id="rId17"/>
    <p:sldId id="275" r:id="rId18"/>
    <p:sldId id="261" r:id="rId19"/>
    <p:sldId id="264" r:id="rId20"/>
    <p:sldId id="265" r:id="rId21"/>
    <p:sldId id="276" r:id="rId22"/>
    <p:sldId id="278" r:id="rId23"/>
    <p:sldId id="279" r:id="rId24"/>
    <p:sldId id="262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3E2EE9-AA14-4069-8ECC-BDF4368504B9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0145E4-1317-4DFB-BF04-53D49F9690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609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>
                <a:solidFill>
                  <a:prstClr val="black"/>
                </a:solidFill>
                <a:latin typeface="等线"/>
              </a:rPr>
              <a:pPr/>
              <a:t>18</a:t>
            </a:fld>
            <a:endParaRPr lang="zh-CN" altLang="en-US">
              <a:solidFill>
                <a:prstClr val="black"/>
              </a:solidFill>
              <a:latin typeface="等线"/>
            </a:endParaRPr>
          </a:p>
        </p:txBody>
      </p:sp>
    </p:spTree>
    <p:extLst>
      <p:ext uri="{BB962C8B-B14F-4D97-AF65-F5344CB8AC3E}">
        <p14:creationId xmlns:p14="http://schemas.microsoft.com/office/powerpoint/2010/main" val="4015789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56727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93476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CCD9A-E2F0-4199-85D4-1B10F2B998DC}" type="datetimeFigureOut">
              <a:rPr lang="en-US" smtClean="0"/>
              <a:pPr/>
              <a:t>6/24/2022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B8B83-9A25-4A97-B161-310B3CEE62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736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899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481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71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39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674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081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372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151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0" name="Google Shape;20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73635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882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299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872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595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501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603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656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287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666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842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32179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800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809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353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59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3" y="2130432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709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282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7" y="4406903"/>
            <a:ext cx="10363200" cy="1362075"/>
          </a:xfrm>
        </p:spPr>
        <p:txBody>
          <a:bodyPr anchor="t"/>
          <a:lstStyle>
            <a:lvl1pPr algn="l">
              <a:defRPr sz="53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7" y="2906714"/>
            <a:ext cx="10363200" cy="1500187"/>
          </a:xfrm>
        </p:spPr>
        <p:txBody>
          <a:bodyPr anchor="b"/>
          <a:lstStyle>
            <a:lvl1pPr marL="0" indent="0">
              <a:buNone/>
              <a:defRPr sz="2699">
                <a:solidFill>
                  <a:schemeClr val="tx1">
                    <a:tint val="75000"/>
                  </a:schemeClr>
                </a:solidFill>
              </a:defRPr>
            </a:lvl1pPr>
            <a:lvl2pPr marL="609494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99">
                <a:solidFill>
                  <a:schemeClr val="tx1">
                    <a:tint val="75000"/>
                  </a:schemeClr>
                </a:solidFill>
              </a:defRPr>
            </a:lvl3pPr>
            <a:lvl4pPr marL="1828479" indent="0">
              <a:buNone/>
              <a:defRPr sz="1899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899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899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899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899">
                <a:solidFill>
                  <a:schemeClr val="tx1">
                    <a:tint val="75000"/>
                  </a:schemeClr>
                </a:solidFill>
              </a:defRPr>
            </a:lvl8pPr>
            <a:lvl9pPr marL="4875946" indent="0">
              <a:buNone/>
              <a:defRPr sz="18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474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3" y="1600204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199"/>
            </a:lvl2pPr>
            <a:lvl3pPr>
              <a:defRPr sz="2699"/>
            </a:lvl3pPr>
            <a:lvl4pPr>
              <a:defRPr sz="2399"/>
            </a:lvl4pPr>
            <a:lvl5pPr>
              <a:defRPr sz="2399"/>
            </a:lvl5pPr>
            <a:lvl6pPr>
              <a:defRPr sz="2399"/>
            </a:lvl6pPr>
            <a:lvl7pPr>
              <a:defRPr sz="2399"/>
            </a:lvl7pPr>
            <a:lvl8pPr>
              <a:defRPr sz="2399"/>
            </a:lvl8pPr>
            <a:lvl9pPr>
              <a:defRPr sz="23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4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199"/>
            </a:lvl2pPr>
            <a:lvl3pPr>
              <a:defRPr sz="2699"/>
            </a:lvl3pPr>
            <a:lvl4pPr>
              <a:defRPr sz="2399"/>
            </a:lvl4pPr>
            <a:lvl5pPr>
              <a:defRPr sz="2399"/>
            </a:lvl5pPr>
            <a:lvl6pPr>
              <a:defRPr sz="2399"/>
            </a:lvl6pPr>
            <a:lvl7pPr>
              <a:defRPr sz="2399"/>
            </a:lvl7pPr>
            <a:lvl8pPr>
              <a:defRPr sz="2399"/>
            </a:lvl8pPr>
            <a:lvl9pPr>
              <a:defRPr sz="23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598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1535114"/>
            <a:ext cx="5386917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94" indent="0">
              <a:buNone/>
              <a:defRPr sz="2699" b="1"/>
            </a:lvl2pPr>
            <a:lvl3pPr marL="1218987" indent="0">
              <a:buNone/>
              <a:defRPr sz="2399" b="1"/>
            </a:lvl3pPr>
            <a:lvl4pPr marL="1828479" indent="0">
              <a:buNone/>
              <a:defRPr sz="2199" b="1"/>
            </a:lvl4pPr>
            <a:lvl5pPr marL="2437973" indent="0">
              <a:buNone/>
              <a:defRPr sz="2199" b="1"/>
            </a:lvl5pPr>
            <a:lvl6pPr marL="3047467" indent="0">
              <a:buNone/>
              <a:defRPr sz="2199" b="1"/>
            </a:lvl6pPr>
            <a:lvl7pPr marL="3656960" indent="0">
              <a:buNone/>
              <a:defRPr sz="2199" b="1"/>
            </a:lvl7pPr>
            <a:lvl8pPr marL="4266453" indent="0">
              <a:buNone/>
              <a:defRPr sz="2199" b="1"/>
            </a:lvl8pPr>
            <a:lvl9pPr marL="4875946" indent="0">
              <a:buNone/>
              <a:defRPr sz="219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2" y="2174879"/>
            <a:ext cx="5386917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399"/>
            </a:lvl3pPr>
            <a:lvl4pPr>
              <a:defRPr sz="2199"/>
            </a:lvl4pPr>
            <a:lvl5pPr>
              <a:defRPr sz="2199"/>
            </a:lvl5pPr>
            <a:lvl6pPr>
              <a:defRPr sz="2199"/>
            </a:lvl6pPr>
            <a:lvl7pPr>
              <a:defRPr sz="2199"/>
            </a:lvl7pPr>
            <a:lvl8pPr>
              <a:defRPr sz="2199"/>
            </a:lvl8pPr>
            <a:lvl9pPr>
              <a:defRPr sz="21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4" y="1535114"/>
            <a:ext cx="5389033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94" indent="0">
              <a:buNone/>
              <a:defRPr sz="2699" b="1"/>
            </a:lvl2pPr>
            <a:lvl3pPr marL="1218987" indent="0">
              <a:buNone/>
              <a:defRPr sz="2399" b="1"/>
            </a:lvl3pPr>
            <a:lvl4pPr marL="1828479" indent="0">
              <a:buNone/>
              <a:defRPr sz="2199" b="1"/>
            </a:lvl4pPr>
            <a:lvl5pPr marL="2437973" indent="0">
              <a:buNone/>
              <a:defRPr sz="2199" b="1"/>
            </a:lvl5pPr>
            <a:lvl6pPr marL="3047467" indent="0">
              <a:buNone/>
              <a:defRPr sz="2199" b="1"/>
            </a:lvl6pPr>
            <a:lvl7pPr marL="3656960" indent="0">
              <a:buNone/>
              <a:defRPr sz="2199" b="1"/>
            </a:lvl7pPr>
            <a:lvl8pPr marL="4266453" indent="0">
              <a:buNone/>
              <a:defRPr sz="2199" b="1"/>
            </a:lvl8pPr>
            <a:lvl9pPr marL="4875946" indent="0">
              <a:buNone/>
              <a:defRPr sz="219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4" y="2174879"/>
            <a:ext cx="5389033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399"/>
            </a:lvl3pPr>
            <a:lvl4pPr>
              <a:defRPr sz="2199"/>
            </a:lvl4pPr>
            <a:lvl5pPr>
              <a:defRPr sz="2199"/>
            </a:lvl5pPr>
            <a:lvl6pPr>
              <a:defRPr sz="2199"/>
            </a:lvl6pPr>
            <a:lvl7pPr>
              <a:defRPr sz="2199"/>
            </a:lvl7pPr>
            <a:lvl8pPr>
              <a:defRPr sz="2199"/>
            </a:lvl8pPr>
            <a:lvl9pPr>
              <a:defRPr sz="21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13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737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86756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algn="ctr">
              <a:defRPr/>
            </a:pPr>
            <a:endParaRPr lang="zh-CN" altLang="en-US" sz="1799">
              <a:solidFill>
                <a:srgbClr val="FFFFFF"/>
              </a:solidFill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8" y="6451902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algn="ctr">
              <a:defRPr/>
            </a:pPr>
            <a:endParaRPr lang="zh-CN" altLang="en-US" sz="1799">
              <a:solidFill>
                <a:srgbClr val="FFFFFF"/>
              </a:solidFill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29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7886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5" y="273050"/>
            <a:ext cx="4011084" cy="1162051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199"/>
            </a:lvl3pPr>
            <a:lvl4pPr>
              <a:defRPr sz="2699"/>
            </a:lvl4pPr>
            <a:lvl5pPr>
              <a:defRPr sz="2699"/>
            </a:lvl5pPr>
            <a:lvl6pPr>
              <a:defRPr sz="2699"/>
            </a:lvl6pPr>
            <a:lvl7pPr>
              <a:defRPr sz="2699"/>
            </a:lvl7pPr>
            <a:lvl8pPr>
              <a:defRPr sz="2699"/>
            </a:lvl8pPr>
            <a:lvl9pPr>
              <a:defRPr sz="26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5" y="1435105"/>
            <a:ext cx="4011084" cy="4691063"/>
          </a:xfrm>
        </p:spPr>
        <p:txBody>
          <a:bodyPr/>
          <a:lstStyle>
            <a:lvl1pPr marL="0" indent="0">
              <a:buNone/>
              <a:defRPr sz="1899"/>
            </a:lvl1pPr>
            <a:lvl2pPr marL="609494" indent="0">
              <a:buNone/>
              <a:defRPr sz="1600"/>
            </a:lvl2pPr>
            <a:lvl3pPr marL="1218987" indent="0">
              <a:buNone/>
              <a:defRPr sz="1400"/>
            </a:lvl3pPr>
            <a:lvl4pPr marL="1828479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6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159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3"/>
            <a:ext cx="7315200" cy="566739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9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494" indent="0">
              <a:buNone/>
              <a:defRPr sz="3800"/>
            </a:lvl2pPr>
            <a:lvl3pPr marL="1218987" indent="0">
              <a:buNone/>
              <a:defRPr sz="3199"/>
            </a:lvl3pPr>
            <a:lvl4pPr marL="1828479" indent="0">
              <a:buNone/>
              <a:defRPr sz="2699"/>
            </a:lvl4pPr>
            <a:lvl5pPr marL="2437973" indent="0">
              <a:buNone/>
              <a:defRPr sz="2699"/>
            </a:lvl5pPr>
            <a:lvl6pPr marL="3047467" indent="0">
              <a:buNone/>
              <a:defRPr sz="2699"/>
            </a:lvl6pPr>
            <a:lvl7pPr marL="3656960" indent="0">
              <a:buNone/>
              <a:defRPr sz="2699"/>
            </a:lvl7pPr>
            <a:lvl8pPr marL="4266453" indent="0">
              <a:buNone/>
              <a:defRPr sz="2699"/>
            </a:lvl8pPr>
            <a:lvl9pPr marL="4875946" indent="0">
              <a:buNone/>
              <a:defRPr sz="2699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3"/>
            <a:ext cx="7315200" cy="804863"/>
          </a:xfrm>
        </p:spPr>
        <p:txBody>
          <a:bodyPr/>
          <a:lstStyle>
            <a:lvl1pPr marL="0" indent="0">
              <a:buNone/>
              <a:defRPr sz="1899"/>
            </a:lvl1pPr>
            <a:lvl2pPr marL="609494" indent="0">
              <a:buNone/>
              <a:defRPr sz="1600"/>
            </a:lvl2pPr>
            <a:lvl3pPr marL="1218987" indent="0">
              <a:buNone/>
              <a:defRPr sz="1400"/>
            </a:lvl3pPr>
            <a:lvl4pPr marL="1828479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6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937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459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3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423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3500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38200" y="1122680"/>
            <a:ext cx="105156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38200" y="3602356"/>
            <a:ext cx="10515600" cy="165544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>
                <a:solidFill>
                  <a:prstClr val="black"/>
                </a:solidFill>
              </a:rPr>
              <a:pPr/>
              <a:t>2022/6/24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974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6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702436"/>
            <a:ext cx="10515600" cy="447484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>
                <a:solidFill>
                  <a:prstClr val="black"/>
                </a:solidFill>
              </a:rPr>
              <a:pPr/>
              <a:t>2022/6/24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644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959100"/>
            <a:ext cx="10515600" cy="2781300"/>
          </a:xfrm>
        </p:spPr>
        <p:txBody>
          <a:bodyPr anchor="t" anchorCtr="0"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722121"/>
            <a:ext cx="10515600" cy="1102995"/>
          </a:xfrm>
        </p:spPr>
        <p:txBody>
          <a:bodyPr lIns="144145" anchor="b" anchorCtr="0"/>
          <a:lstStyle>
            <a:lvl1pPr marL="0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2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4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1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3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5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7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>
                <a:solidFill>
                  <a:prstClr val="black"/>
                </a:solidFill>
              </a:rPr>
              <a:pPr/>
              <a:t>2022/6/24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128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84204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>
                <a:solidFill>
                  <a:prstClr val="black"/>
                </a:solidFill>
              </a:rPr>
              <a:pPr/>
              <a:t>2022/6/24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119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105" y="365125"/>
            <a:ext cx="10515600" cy="8001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470" y="1482091"/>
            <a:ext cx="5220970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23" indent="0">
              <a:buNone/>
              <a:defRPr sz="2400"/>
            </a:lvl2pPr>
            <a:lvl3pPr marL="914446" indent="0">
              <a:buNone/>
              <a:defRPr sz="2000"/>
            </a:lvl3pPr>
            <a:lvl4pPr marL="1371669" indent="0">
              <a:buNone/>
              <a:defRPr sz="1800"/>
            </a:lvl4pPr>
            <a:lvl5pPr marL="1828891" indent="0">
              <a:buNone/>
              <a:defRPr sz="1800"/>
            </a:lvl5pPr>
            <a:lvl6pPr marL="2286114" indent="0">
              <a:buNone/>
              <a:defRPr sz="1800"/>
            </a:lvl6pPr>
            <a:lvl7pPr marL="2743337" indent="0">
              <a:buNone/>
              <a:defRPr sz="1800"/>
            </a:lvl7pPr>
            <a:lvl8pPr marL="3200560" indent="0">
              <a:buNone/>
              <a:defRPr sz="1800"/>
            </a:lvl8pPr>
            <a:lvl9pPr marL="3657783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8200" y="2368551"/>
            <a:ext cx="5222240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656" y="1482091"/>
            <a:ext cx="5097145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23" indent="0">
              <a:buNone/>
              <a:defRPr sz="2400"/>
            </a:lvl2pPr>
            <a:lvl3pPr marL="914446" indent="0">
              <a:buNone/>
              <a:defRPr sz="2000"/>
            </a:lvl3pPr>
            <a:lvl4pPr marL="1371669" indent="0">
              <a:buNone/>
              <a:defRPr sz="1800"/>
            </a:lvl4pPr>
            <a:lvl5pPr marL="1828891" indent="0">
              <a:buNone/>
              <a:defRPr sz="1800"/>
            </a:lvl5pPr>
            <a:lvl6pPr marL="2286114" indent="0">
              <a:buNone/>
              <a:defRPr sz="1800"/>
            </a:lvl6pPr>
            <a:lvl7pPr marL="2743337" indent="0">
              <a:buNone/>
              <a:defRPr sz="1800"/>
            </a:lvl7pPr>
            <a:lvl8pPr marL="3200560" indent="0">
              <a:buNone/>
              <a:defRPr sz="1800"/>
            </a:lvl8pPr>
            <a:lvl9pPr marL="3657783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656" y="2368551"/>
            <a:ext cx="5097145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>
                <a:solidFill>
                  <a:prstClr val="black"/>
                </a:solidFill>
              </a:rPr>
              <a:pPr/>
              <a:t>2022/6/24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632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6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>
                <a:solidFill>
                  <a:prstClr val="black"/>
                </a:solidFill>
              </a:rPr>
              <a:pPr/>
              <a:t>2022/6/24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3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 + 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-12700" y="-1905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350126" y="457200"/>
            <a:ext cx="4392295" cy="1055370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349491" y="1694180"/>
            <a:ext cx="439356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23" indent="0">
              <a:buNone/>
              <a:defRPr sz="1800"/>
            </a:lvl2pPr>
            <a:lvl3pPr marL="914446" indent="0">
              <a:buNone/>
              <a:defRPr sz="1600"/>
            </a:lvl3pPr>
            <a:lvl4pPr marL="1371669" indent="0">
              <a:buNone/>
              <a:defRPr sz="1400"/>
            </a:lvl4pPr>
            <a:lvl5pPr marL="1828891" indent="0">
              <a:buNone/>
              <a:defRPr sz="1400"/>
            </a:lvl5pPr>
            <a:lvl6pPr marL="2286114" indent="0">
              <a:buNone/>
              <a:defRPr sz="1400"/>
            </a:lvl6pPr>
            <a:lvl7pPr marL="2743337" indent="0">
              <a:buNone/>
              <a:defRPr sz="1400"/>
            </a:lvl7pPr>
            <a:lvl8pPr marL="3200560" indent="0">
              <a:buNone/>
              <a:defRPr sz="1400"/>
            </a:lvl8pPr>
            <a:lvl9pPr marL="3657783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>
                <a:solidFill>
                  <a:prstClr val="black"/>
                </a:solidFill>
              </a:rPr>
              <a:pPr/>
              <a:t>2022/6/24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710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文本 + 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506" y="-7620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9575" y="457200"/>
            <a:ext cx="4279900" cy="105537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09576" y="1694180"/>
            <a:ext cx="428053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23" indent="0">
              <a:buNone/>
              <a:defRPr sz="1800"/>
            </a:lvl2pPr>
            <a:lvl3pPr marL="914446" indent="0">
              <a:buNone/>
              <a:defRPr sz="1600"/>
            </a:lvl3pPr>
            <a:lvl4pPr marL="1371669" indent="0">
              <a:buNone/>
              <a:defRPr sz="1400"/>
            </a:lvl4pPr>
            <a:lvl5pPr marL="1828891" indent="0">
              <a:buNone/>
              <a:defRPr sz="1400"/>
            </a:lvl5pPr>
            <a:lvl6pPr marL="2286114" indent="0">
              <a:buNone/>
              <a:defRPr sz="1400"/>
            </a:lvl6pPr>
            <a:lvl7pPr marL="2743337" indent="0">
              <a:buNone/>
              <a:defRPr sz="1400"/>
            </a:lvl7pPr>
            <a:lvl8pPr marL="3200560" indent="0">
              <a:buNone/>
              <a:defRPr sz="1400"/>
            </a:lvl8pPr>
            <a:lvl9pPr marL="3657783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>
                <a:solidFill>
                  <a:prstClr val="black"/>
                </a:solidFill>
              </a:rPr>
              <a:pPr/>
              <a:t>2022/6/24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944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>
                <a:solidFill>
                  <a:prstClr val="black"/>
                </a:solidFill>
              </a:rPr>
              <a:pPr/>
              <a:t>2022/6/24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6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7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6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860669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327026"/>
            <a:ext cx="10515600" cy="585025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>
                <a:solidFill>
                  <a:prstClr val="black"/>
                </a:solidFill>
              </a:rPr>
              <a:pPr/>
              <a:t>2022/6/24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287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>
                <a:solidFill>
                  <a:prstClr val="black"/>
                </a:solidFill>
              </a:rPr>
              <a:pPr/>
              <a:t>2022/6/24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556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5"/>
            <a:ext cx="2743200" cy="365125"/>
          </a:xfrm>
        </p:spPr>
        <p:txBody>
          <a:bodyPr/>
          <a:lstStyle/>
          <a:p>
            <a:fld id="{FB475AF3-A322-416E-99D7-29F5A7799ECC}" type="datetimeFigureOut">
              <a:rPr lang="zh-CN" altLang="en-US">
                <a:solidFill>
                  <a:prstClr val="black"/>
                </a:solidFill>
              </a:rPr>
              <a:pPr/>
              <a:t>2022/6/24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5"/>
            <a:ext cx="4114800" cy="365125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5"/>
            <a:ext cx="2743200" cy="365125"/>
          </a:xfrm>
        </p:spPr>
        <p:txBody>
          <a:bodyPr/>
          <a:lstStyle/>
          <a:p>
            <a:fld id="{10B49C96-558A-49EC-AD52-79C3D5970B39}" type="slidenum">
              <a:rPr lang="zh-CN" altLang="en-US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808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rgbClr val="FFECC6"/>
        </a:solidFill>
        <a:effectLst/>
      </p:bgPr>
    </p:bg>
    <p:spTree>
      <p:nvGrpSpPr>
        <p:cNvPr id="1" name="Shape 2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02" name="Google Shape;2902;p25"/>
          <p:cNvGrpSpPr/>
          <p:nvPr/>
        </p:nvGrpSpPr>
        <p:grpSpPr>
          <a:xfrm>
            <a:off x="216201" y="-226149"/>
            <a:ext cx="11759611" cy="6858021"/>
            <a:chOff x="162150" y="-169612"/>
            <a:chExt cx="8819708" cy="5143516"/>
          </a:xfrm>
        </p:grpSpPr>
        <p:sp>
          <p:nvSpPr>
            <p:cNvPr id="2903" name="Google Shape;2903;p25"/>
            <p:cNvSpPr/>
            <p:nvPr/>
          </p:nvSpPr>
          <p:spPr>
            <a:xfrm>
              <a:off x="162150" y="-107305"/>
              <a:ext cx="8819708" cy="5081208"/>
            </a:xfrm>
            <a:custGeom>
              <a:avLst/>
              <a:gdLst/>
              <a:ahLst/>
              <a:cxnLst/>
              <a:rect l="l" t="t" r="r" b="b"/>
              <a:pathLst>
                <a:path w="269654" h="155353" extrusionOk="0">
                  <a:moveTo>
                    <a:pt x="1394" y="0"/>
                  </a:moveTo>
                  <a:cubicBezTo>
                    <a:pt x="2537" y="2298"/>
                    <a:pt x="3227" y="5358"/>
                    <a:pt x="3227" y="8739"/>
                  </a:cubicBezTo>
                  <a:cubicBezTo>
                    <a:pt x="3227" y="13323"/>
                    <a:pt x="1941" y="17348"/>
                    <a:pt x="1" y="19622"/>
                  </a:cubicBezTo>
                  <a:lnTo>
                    <a:pt x="1" y="152769"/>
                  </a:lnTo>
                  <a:cubicBezTo>
                    <a:pt x="1" y="154138"/>
                    <a:pt x="1072" y="155257"/>
                    <a:pt x="2394" y="155257"/>
                  </a:cubicBezTo>
                  <a:lnTo>
                    <a:pt x="51245" y="155257"/>
                  </a:lnTo>
                  <a:cubicBezTo>
                    <a:pt x="51459" y="155317"/>
                    <a:pt x="51686" y="155353"/>
                    <a:pt x="51912" y="155353"/>
                  </a:cubicBezTo>
                  <a:lnTo>
                    <a:pt x="267260" y="155353"/>
                  </a:lnTo>
                  <a:cubicBezTo>
                    <a:pt x="268582" y="155353"/>
                    <a:pt x="269653" y="154233"/>
                    <a:pt x="269653" y="152864"/>
                  </a:cubicBezTo>
                  <a:lnTo>
                    <a:pt x="269653" y="20038"/>
                  </a:lnTo>
                  <a:cubicBezTo>
                    <a:pt x="267558" y="17860"/>
                    <a:pt x="266129" y="13657"/>
                    <a:pt x="266129" y="8835"/>
                  </a:cubicBezTo>
                  <a:cubicBezTo>
                    <a:pt x="266129" y="5406"/>
                    <a:pt x="266844" y="2298"/>
                    <a:pt x="2680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904" name="Google Shape;2904;p25"/>
            <p:cNvSpPr/>
            <p:nvPr/>
          </p:nvSpPr>
          <p:spPr>
            <a:xfrm>
              <a:off x="164505" y="-107305"/>
              <a:ext cx="8814639" cy="662033"/>
            </a:xfrm>
            <a:custGeom>
              <a:avLst/>
              <a:gdLst/>
              <a:ahLst/>
              <a:cxnLst/>
              <a:rect l="l" t="t" r="r" b="b"/>
              <a:pathLst>
                <a:path w="269499" h="20241" extrusionOk="0">
                  <a:moveTo>
                    <a:pt x="1405" y="0"/>
                  </a:moveTo>
                  <a:cubicBezTo>
                    <a:pt x="2524" y="2250"/>
                    <a:pt x="3239" y="5334"/>
                    <a:pt x="3239" y="8739"/>
                  </a:cubicBezTo>
                  <a:cubicBezTo>
                    <a:pt x="3239" y="13395"/>
                    <a:pt x="1881" y="17431"/>
                    <a:pt x="0" y="19622"/>
                  </a:cubicBezTo>
                  <a:lnTo>
                    <a:pt x="49828" y="19622"/>
                  </a:lnTo>
                  <a:cubicBezTo>
                    <a:pt x="49649" y="19836"/>
                    <a:pt x="49482" y="20050"/>
                    <a:pt x="49292" y="20241"/>
                  </a:cubicBezTo>
                  <a:lnTo>
                    <a:pt x="269498" y="20241"/>
                  </a:lnTo>
                  <a:lnTo>
                    <a:pt x="269498" y="20074"/>
                  </a:lnTo>
                  <a:cubicBezTo>
                    <a:pt x="267486" y="17848"/>
                    <a:pt x="265974" y="13776"/>
                    <a:pt x="265974" y="9085"/>
                  </a:cubicBezTo>
                  <a:cubicBezTo>
                    <a:pt x="265974" y="5632"/>
                    <a:pt x="266593" y="2477"/>
                    <a:pt x="267867" y="0"/>
                  </a:cubicBezTo>
                  <a:close/>
                </a:path>
              </a:pathLst>
            </a:custGeom>
            <a:solidFill>
              <a:srgbClr val="272425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905" name="Google Shape;2905;p25"/>
            <p:cNvSpPr/>
            <p:nvPr/>
          </p:nvSpPr>
          <p:spPr>
            <a:xfrm>
              <a:off x="356072" y="219409"/>
              <a:ext cx="8241407" cy="4567962"/>
            </a:xfrm>
            <a:custGeom>
              <a:avLst/>
              <a:gdLst/>
              <a:ahLst/>
              <a:cxnLst/>
              <a:rect l="l" t="t" r="r" b="b"/>
              <a:pathLst>
                <a:path w="251973" h="139661" extrusionOk="0">
                  <a:moveTo>
                    <a:pt x="1" y="1"/>
                  </a:moveTo>
                  <a:lnTo>
                    <a:pt x="1" y="139661"/>
                  </a:lnTo>
                  <a:lnTo>
                    <a:pt x="251973" y="139661"/>
                  </a:lnTo>
                  <a:lnTo>
                    <a:pt x="251973" y="1"/>
                  </a:lnTo>
                  <a:close/>
                </a:path>
              </a:pathLst>
            </a:custGeom>
            <a:solidFill>
              <a:srgbClr val="272425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906" name="Google Shape;2906;p25"/>
            <p:cNvSpPr/>
            <p:nvPr/>
          </p:nvSpPr>
          <p:spPr>
            <a:xfrm>
              <a:off x="472151" y="215910"/>
              <a:ext cx="8199705" cy="4458523"/>
            </a:xfrm>
            <a:custGeom>
              <a:avLst/>
              <a:gdLst/>
              <a:ahLst/>
              <a:cxnLst/>
              <a:rect l="l" t="t" r="r" b="b"/>
              <a:pathLst>
                <a:path w="250698" h="136315" extrusionOk="0">
                  <a:moveTo>
                    <a:pt x="0" y="0"/>
                  </a:moveTo>
                  <a:lnTo>
                    <a:pt x="0" y="136315"/>
                  </a:lnTo>
                  <a:lnTo>
                    <a:pt x="250698" y="136315"/>
                  </a:lnTo>
                  <a:lnTo>
                    <a:pt x="2506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pic>
          <p:nvPicPr>
            <p:cNvPr id="2907" name="Google Shape;2907;p25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468438" y="223775"/>
              <a:ext cx="8207124" cy="44427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08" name="Google Shape;2908;p25"/>
            <p:cNvSpPr/>
            <p:nvPr/>
          </p:nvSpPr>
          <p:spPr>
            <a:xfrm>
              <a:off x="1544390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44" y="0"/>
                  </a:moveTo>
                  <a:cubicBezTo>
                    <a:pt x="513" y="0"/>
                    <a:pt x="1" y="500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22"/>
                    <a:pt x="1144" y="3822"/>
                  </a:cubicBezTo>
                  <a:lnTo>
                    <a:pt x="3228" y="3822"/>
                  </a:lnTo>
                  <a:cubicBezTo>
                    <a:pt x="3859" y="3822"/>
                    <a:pt x="4359" y="3310"/>
                    <a:pt x="4359" y="2679"/>
                  </a:cubicBezTo>
                  <a:lnTo>
                    <a:pt x="4359" y="1131"/>
                  </a:lnTo>
                  <a:cubicBezTo>
                    <a:pt x="4359" y="500"/>
                    <a:pt x="3859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909" name="Google Shape;2909;p25"/>
            <p:cNvSpPr/>
            <p:nvPr/>
          </p:nvSpPr>
          <p:spPr>
            <a:xfrm>
              <a:off x="1544390" y="277825"/>
              <a:ext cx="142964" cy="124648"/>
            </a:xfrm>
            <a:custGeom>
              <a:avLst/>
              <a:gdLst/>
              <a:ahLst/>
              <a:cxnLst/>
              <a:rect l="l" t="t" r="r" b="b"/>
              <a:pathLst>
                <a:path w="4371" h="3811" extrusionOk="0">
                  <a:moveTo>
                    <a:pt x="1144" y="0"/>
                  </a:moveTo>
                  <a:cubicBezTo>
                    <a:pt x="513" y="0"/>
                    <a:pt x="13" y="512"/>
                    <a:pt x="1" y="1132"/>
                  </a:cubicBezTo>
                  <a:lnTo>
                    <a:pt x="1" y="2679"/>
                  </a:lnTo>
                  <a:cubicBezTo>
                    <a:pt x="13" y="3310"/>
                    <a:pt x="513" y="3810"/>
                    <a:pt x="1144" y="3810"/>
                  </a:cubicBezTo>
                  <a:lnTo>
                    <a:pt x="3228" y="3810"/>
                  </a:lnTo>
                  <a:cubicBezTo>
                    <a:pt x="3859" y="3810"/>
                    <a:pt x="4359" y="3310"/>
                    <a:pt x="4371" y="2679"/>
                  </a:cubicBezTo>
                  <a:lnTo>
                    <a:pt x="4371" y="1132"/>
                  </a:lnTo>
                  <a:cubicBezTo>
                    <a:pt x="4359" y="512"/>
                    <a:pt x="3859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910" name="Google Shape;2910;p25"/>
            <p:cNvSpPr/>
            <p:nvPr/>
          </p:nvSpPr>
          <p:spPr>
            <a:xfrm>
              <a:off x="1575776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15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81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50" y="476"/>
                    <a:pt x="238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6" y="750"/>
                    <a:pt x="84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cubicBezTo>
                    <a:pt x="1298" y="16181"/>
                    <a:pt x="1381" y="16169"/>
                    <a:pt x="1465" y="16157"/>
                  </a:cubicBezTo>
                  <a:lnTo>
                    <a:pt x="1501" y="16145"/>
                  </a:lnTo>
                  <a:cubicBezTo>
                    <a:pt x="1572" y="16121"/>
                    <a:pt x="1643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2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911" name="Google Shape;2911;p25"/>
            <p:cNvSpPr/>
            <p:nvPr/>
          </p:nvSpPr>
          <p:spPr>
            <a:xfrm>
              <a:off x="1585883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144" y="0"/>
                  </a:moveTo>
                  <a:cubicBezTo>
                    <a:pt x="1061" y="0"/>
                    <a:pt x="977" y="24"/>
                    <a:pt x="882" y="48"/>
                  </a:cubicBezTo>
                  <a:cubicBezTo>
                    <a:pt x="846" y="60"/>
                    <a:pt x="799" y="71"/>
                    <a:pt x="751" y="83"/>
                  </a:cubicBezTo>
                  <a:cubicBezTo>
                    <a:pt x="727" y="107"/>
                    <a:pt x="691" y="119"/>
                    <a:pt x="656" y="131"/>
                  </a:cubicBezTo>
                  <a:cubicBezTo>
                    <a:pt x="620" y="155"/>
                    <a:pt x="608" y="167"/>
                    <a:pt x="572" y="179"/>
                  </a:cubicBezTo>
                  <a:cubicBezTo>
                    <a:pt x="549" y="202"/>
                    <a:pt x="525" y="214"/>
                    <a:pt x="513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82" y="333"/>
                    <a:pt x="358" y="357"/>
                    <a:pt x="346" y="369"/>
                  </a:cubicBezTo>
                  <a:cubicBezTo>
                    <a:pt x="334" y="381"/>
                    <a:pt x="310" y="393"/>
                    <a:pt x="299" y="417"/>
                  </a:cubicBezTo>
                  <a:cubicBezTo>
                    <a:pt x="287" y="429"/>
                    <a:pt x="275" y="441"/>
                    <a:pt x="263" y="464"/>
                  </a:cubicBezTo>
                  <a:cubicBezTo>
                    <a:pt x="251" y="476"/>
                    <a:pt x="239" y="488"/>
                    <a:pt x="227" y="512"/>
                  </a:cubicBezTo>
                  <a:lnTo>
                    <a:pt x="191" y="560"/>
                  </a:lnTo>
                  <a:lnTo>
                    <a:pt x="168" y="607"/>
                  </a:lnTo>
                  <a:lnTo>
                    <a:pt x="144" y="655"/>
                  </a:lnTo>
                  <a:cubicBezTo>
                    <a:pt x="132" y="667"/>
                    <a:pt x="120" y="679"/>
                    <a:pt x="120" y="703"/>
                  </a:cubicBez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9" y="881"/>
                  </a:lnTo>
                  <a:cubicBezTo>
                    <a:pt x="49" y="905"/>
                    <a:pt x="37" y="917"/>
                    <a:pt x="37" y="929"/>
                  </a:cubicBezTo>
                  <a:cubicBezTo>
                    <a:pt x="25" y="953"/>
                    <a:pt x="25" y="964"/>
                    <a:pt x="25" y="976"/>
                  </a:cubicBezTo>
                  <a:cubicBezTo>
                    <a:pt x="25" y="1000"/>
                    <a:pt x="25" y="1012"/>
                    <a:pt x="13" y="1024"/>
                  </a:cubicBezTo>
                  <a:cubicBezTo>
                    <a:pt x="13" y="1048"/>
                    <a:pt x="13" y="1060"/>
                    <a:pt x="13" y="1072"/>
                  </a:cubicBezTo>
                  <a:cubicBezTo>
                    <a:pt x="1" y="1095"/>
                    <a:pt x="13" y="1107"/>
                    <a:pt x="13" y="1119"/>
                  </a:cubicBez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lnTo>
                    <a:pt x="13" y="15097"/>
                  </a:lnTo>
                  <a:cubicBezTo>
                    <a:pt x="13" y="15109"/>
                    <a:pt x="13" y="15121"/>
                    <a:pt x="13" y="15145"/>
                  </a:cubicBezTo>
                  <a:cubicBezTo>
                    <a:pt x="25" y="15157"/>
                    <a:pt x="13" y="15169"/>
                    <a:pt x="25" y="15192"/>
                  </a:cubicBezTo>
                  <a:cubicBezTo>
                    <a:pt x="25" y="15204"/>
                    <a:pt x="25" y="15216"/>
                    <a:pt x="37" y="15240"/>
                  </a:cubicBezTo>
                  <a:cubicBezTo>
                    <a:pt x="49" y="15252"/>
                    <a:pt x="37" y="15276"/>
                    <a:pt x="49" y="15288"/>
                  </a:cubicBezTo>
                  <a:cubicBezTo>
                    <a:pt x="49" y="15300"/>
                    <a:pt x="60" y="15323"/>
                    <a:pt x="60" y="15335"/>
                  </a:cubicBezTo>
                  <a:cubicBezTo>
                    <a:pt x="72" y="15347"/>
                    <a:pt x="72" y="15371"/>
                    <a:pt x="84" y="15383"/>
                  </a:cubicBezTo>
                  <a:cubicBezTo>
                    <a:pt x="84" y="15407"/>
                    <a:pt x="96" y="15419"/>
                    <a:pt x="96" y="15431"/>
                  </a:cubicBezTo>
                  <a:cubicBezTo>
                    <a:pt x="96" y="15454"/>
                    <a:pt x="108" y="15466"/>
                    <a:pt x="120" y="15478"/>
                  </a:cubicBezTo>
                  <a:cubicBezTo>
                    <a:pt x="132" y="15502"/>
                    <a:pt x="132" y="15514"/>
                    <a:pt x="144" y="15526"/>
                  </a:cubicBezTo>
                  <a:cubicBezTo>
                    <a:pt x="156" y="15550"/>
                    <a:pt x="168" y="15561"/>
                    <a:pt x="179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15" y="15645"/>
                    <a:pt x="227" y="15657"/>
                    <a:pt x="239" y="15681"/>
                  </a:cubicBezTo>
                  <a:cubicBezTo>
                    <a:pt x="251" y="15692"/>
                    <a:pt x="263" y="15716"/>
                    <a:pt x="275" y="15728"/>
                  </a:cubicBezTo>
                  <a:lnTo>
                    <a:pt x="322" y="15776"/>
                  </a:lnTo>
                  <a:lnTo>
                    <a:pt x="370" y="15823"/>
                  </a:lnTo>
                  <a:lnTo>
                    <a:pt x="418" y="15871"/>
                  </a:lnTo>
                  <a:cubicBezTo>
                    <a:pt x="441" y="15895"/>
                    <a:pt x="453" y="15907"/>
                    <a:pt x="477" y="15931"/>
                  </a:cubicBezTo>
                  <a:cubicBezTo>
                    <a:pt x="501" y="15942"/>
                    <a:pt x="525" y="15954"/>
                    <a:pt x="549" y="15978"/>
                  </a:cubicBezTo>
                  <a:cubicBezTo>
                    <a:pt x="608" y="16014"/>
                    <a:pt x="668" y="16050"/>
                    <a:pt x="727" y="16073"/>
                  </a:cubicBezTo>
                  <a:cubicBezTo>
                    <a:pt x="775" y="16097"/>
                    <a:pt x="822" y="16109"/>
                    <a:pt x="870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2" y="16169"/>
                    <a:pt x="1549" y="16133"/>
                  </a:cubicBezTo>
                  <a:cubicBezTo>
                    <a:pt x="1596" y="16121"/>
                    <a:pt x="1644" y="16109"/>
                    <a:pt x="1692" y="16085"/>
                  </a:cubicBezTo>
                  <a:cubicBezTo>
                    <a:pt x="1727" y="16073"/>
                    <a:pt x="1751" y="16062"/>
                    <a:pt x="1787" y="16038"/>
                  </a:cubicBezTo>
                  <a:cubicBezTo>
                    <a:pt x="1823" y="16026"/>
                    <a:pt x="1846" y="16014"/>
                    <a:pt x="1870" y="15990"/>
                  </a:cubicBezTo>
                  <a:lnTo>
                    <a:pt x="1942" y="15942"/>
                  </a:lnTo>
                  <a:lnTo>
                    <a:pt x="2001" y="15895"/>
                  </a:lnTo>
                  <a:lnTo>
                    <a:pt x="2061" y="15847"/>
                  </a:lnTo>
                  <a:lnTo>
                    <a:pt x="2108" y="15800"/>
                  </a:lnTo>
                  <a:lnTo>
                    <a:pt x="2144" y="15752"/>
                  </a:lnTo>
                  <a:cubicBezTo>
                    <a:pt x="2156" y="15740"/>
                    <a:pt x="2168" y="15716"/>
                    <a:pt x="2192" y="15704"/>
                  </a:cubicBezTo>
                  <a:lnTo>
                    <a:pt x="2227" y="15657"/>
                  </a:lnTo>
                  <a:lnTo>
                    <a:pt x="2251" y="15609"/>
                  </a:lnTo>
                  <a:lnTo>
                    <a:pt x="2287" y="15561"/>
                  </a:lnTo>
                  <a:cubicBezTo>
                    <a:pt x="2299" y="15538"/>
                    <a:pt x="2299" y="15526"/>
                    <a:pt x="2311" y="15514"/>
                  </a:cubicBezTo>
                  <a:cubicBezTo>
                    <a:pt x="2323" y="15490"/>
                    <a:pt x="2323" y="15478"/>
                    <a:pt x="2335" y="15466"/>
                  </a:cubicBezTo>
                  <a:cubicBezTo>
                    <a:pt x="2346" y="15442"/>
                    <a:pt x="2346" y="15431"/>
                    <a:pt x="2358" y="15419"/>
                  </a:cubicBezTo>
                  <a:cubicBezTo>
                    <a:pt x="2358" y="15395"/>
                    <a:pt x="2370" y="15383"/>
                    <a:pt x="2370" y="15371"/>
                  </a:cubicBezTo>
                  <a:cubicBezTo>
                    <a:pt x="2370" y="15347"/>
                    <a:pt x="2382" y="15335"/>
                    <a:pt x="2394" y="15311"/>
                  </a:cubicBezTo>
                  <a:cubicBezTo>
                    <a:pt x="2394" y="15300"/>
                    <a:pt x="2394" y="15288"/>
                    <a:pt x="2406" y="15264"/>
                  </a:cubicBezTo>
                  <a:cubicBezTo>
                    <a:pt x="2406" y="15252"/>
                    <a:pt x="2418" y="15240"/>
                    <a:pt x="2418" y="15216"/>
                  </a:cubicBezTo>
                  <a:cubicBezTo>
                    <a:pt x="2418" y="15204"/>
                    <a:pt x="2418" y="15192"/>
                    <a:pt x="2430" y="15169"/>
                  </a:cubicBezTo>
                  <a:cubicBezTo>
                    <a:pt x="2430" y="15157"/>
                    <a:pt x="2430" y="15133"/>
                    <a:pt x="2430" y="15121"/>
                  </a:cubicBezTo>
                  <a:cubicBezTo>
                    <a:pt x="2430" y="15109"/>
                    <a:pt x="2430" y="15085"/>
                    <a:pt x="2442" y="15073"/>
                  </a:cubicBezTo>
                  <a:cubicBezTo>
                    <a:pt x="2442" y="15061"/>
                    <a:pt x="2442" y="15038"/>
                    <a:pt x="2442" y="15026"/>
                  </a:cubicBezTo>
                  <a:lnTo>
                    <a:pt x="2442" y="14978"/>
                  </a:lnTo>
                  <a:lnTo>
                    <a:pt x="2442" y="1214"/>
                  </a:lnTo>
                  <a:lnTo>
                    <a:pt x="2454" y="1214"/>
                  </a:lnTo>
                  <a:lnTo>
                    <a:pt x="2454" y="1167"/>
                  </a:lnTo>
                  <a:lnTo>
                    <a:pt x="2454" y="1119"/>
                  </a:lnTo>
                  <a:lnTo>
                    <a:pt x="2454" y="1072"/>
                  </a:lnTo>
                  <a:cubicBezTo>
                    <a:pt x="2442" y="1060"/>
                    <a:pt x="2442" y="1036"/>
                    <a:pt x="2442" y="1024"/>
                  </a:cubicBezTo>
                  <a:lnTo>
                    <a:pt x="2442" y="976"/>
                  </a:lnTo>
                  <a:cubicBezTo>
                    <a:pt x="2442" y="964"/>
                    <a:pt x="2430" y="941"/>
                    <a:pt x="2430" y="929"/>
                  </a:cubicBezTo>
                  <a:cubicBezTo>
                    <a:pt x="2430" y="905"/>
                    <a:pt x="2430" y="893"/>
                    <a:pt x="2418" y="881"/>
                  </a:cubicBezTo>
                  <a:cubicBezTo>
                    <a:pt x="2406" y="869"/>
                    <a:pt x="2406" y="845"/>
                    <a:pt x="2406" y="833"/>
                  </a:cubicBezTo>
                  <a:cubicBezTo>
                    <a:pt x="2394" y="822"/>
                    <a:pt x="2394" y="798"/>
                    <a:pt x="2382" y="786"/>
                  </a:cubicBezTo>
                  <a:cubicBezTo>
                    <a:pt x="2382" y="762"/>
                    <a:pt x="2370" y="750"/>
                    <a:pt x="2370" y="738"/>
                  </a:cubicBezTo>
                  <a:cubicBezTo>
                    <a:pt x="2370" y="714"/>
                    <a:pt x="2346" y="703"/>
                    <a:pt x="2346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75" y="595"/>
                  </a:cubicBezTo>
                  <a:cubicBezTo>
                    <a:pt x="2263" y="572"/>
                    <a:pt x="2251" y="560"/>
                    <a:pt x="2239" y="548"/>
                  </a:cubicBezTo>
                  <a:cubicBezTo>
                    <a:pt x="2227" y="524"/>
                    <a:pt x="2215" y="512"/>
                    <a:pt x="2204" y="500"/>
                  </a:cubicBezTo>
                  <a:lnTo>
                    <a:pt x="2168" y="452"/>
                  </a:lnTo>
                  <a:lnTo>
                    <a:pt x="2120" y="393"/>
                  </a:lnTo>
                  <a:lnTo>
                    <a:pt x="2084" y="345"/>
                  </a:lnTo>
                  <a:lnTo>
                    <a:pt x="2025" y="298"/>
                  </a:lnTo>
                  <a:cubicBezTo>
                    <a:pt x="2013" y="286"/>
                    <a:pt x="1989" y="274"/>
                    <a:pt x="1965" y="250"/>
                  </a:cubicBezTo>
                  <a:lnTo>
                    <a:pt x="1906" y="202"/>
                  </a:lnTo>
                  <a:lnTo>
                    <a:pt x="1823" y="155"/>
                  </a:lnTo>
                  <a:cubicBezTo>
                    <a:pt x="1787" y="143"/>
                    <a:pt x="1751" y="119"/>
                    <a:pt x="1727" y="107"/>
                  </a:cubicBezTo>
                  <a:cubicBezTo>
                    <a:pt x="1680" y="95"/>
                    <a:pt x="1644" y="71"/>
                    <a:pt x="1596" y="60"/>
                  </a:cubicBezTo>
                  <a:cubicBezTo>
                    <a:pt x="1513" y="36"/>
                    <a:pt x="1430" y="12"/>
                    <a:pt x="1346" y="12"/>
                  </a:cubicBezTo>
                  <a:cubicBezTo>
                    <a:pt x="1311" y="0"/>
                    <a:pt x="1263" y="0"/>
                    <a:pt x="12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912" name="Google Shape;2912;p25"/>
            <p:cNvSpPr/>
            <p:nvPr/>
          </p:nvSpPr>
          <p:spPr>
            <a:xfrm>
              <a:off x="1174077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43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913" name="Google Shape;2913;p25"/>
            <p:cNvSpPr/>
            <p:nvPr/>
          </p:nvSpPr>
          <p:spPr>
            <a:xfrm>
              <a:off x="1174077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00" y="0"/>
                    <a:pt x="0" y="501"/>
                    <a:pt x="0" y="1132"/>
                  </a:cubicBezTo>
                  <a:lnTo>
                    <a:pt x="0" y="2679"/>
                  </a:lnTo>
                  <a:cubicBezTo>
                    <a:pt x="0" y="3298"/>
                    <a:pt x="500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298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914" name="Google Shape;2914;p25"/>
            <p:cNvSpPr/>
            <p:nvPr/>
          </p:nvSpPr>
          <p:spPr>
            <a:xfrm>
              <a:off x="1205038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27" y="0"/>
                  </a:moveTo>
                  <a:cubicBezTo>
                    <a:pt x="917" y="0"/>
                    <a:pt x="632" y="119"/>
                    <a:pt x="405" y="310"/>
                  </a:cubicBezTo>
                  <a:lnTo>
                    <a:pt x="393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63" y="476"/>
                    <a:pt x="239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20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1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4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915" name="Google Shape;2915;p25"/>
            <p:cNvSpPr/>
            <p:nvPr/>
          </p:nvSpPr>
          <p:spPr>
            <a:xfrm>
              <a:off x="1216322" y="-148189"/>
              <a:ext cx="79479" cy="529240"/>
            </a:xfrm>
            <a:custGeom>
              <a:avLst/>
              <a:gdLst/>
              <a:ahLst/>
              <a:cxnLst/>
              <a:rect l="l" t="t" r="r" b="b"/>
              <a:pathLst>
                <a:path w="2430" h="16181" extrusionOk="0">
                  <a:moveTo>
                    <a:pt x="1132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87" y="71"/>
                    <a:pt x="739" y="83"/>
                  </a:cubicBezTo>
                  <a:cubicBezTo>
                    <a:pt x="715" y="107"/>
                    <a:pt x="680" y="119"/>
                    <a:pt x="644" y="131"/>
                  </a:cubicBezTo>
                  <a:lnTo>
                    <a:pt x="560" y="179"/>
                  </a:lnTo>
                  <a:lnTo>
                    <a:pt x="501" y="226"/>
                  </a:lnTo>
                  <a:cubicBezTo>
                    <a:pt x="477" y="238"/>
                    <a:pt x="453" y="262"/>
                    <a:pt x="429" y="274"/>
                  </a:cubicBezTo>
                  <a:lnTo>
                    <a:pt x="382" y="322"/>
                  </a:lnTo>
                  <a:lnTo>
                    <a:pt x="334" y="369"/>
                  </a:lnTo>
                  <a:cubicBezTo>
                    <a:pt x="322" y="381"/>
                    <a:pt x="310" y="393"/>
                    <a:pt x="287" y="417"/>
                  </a:cubicBezTo>
                  <a:lnTo>
                    <a:pt x="251" y="464"/>
                  </a:lnTo>
                  <a:lnTo>
                    <a:pt x="215" y="512"/>
                  </a:lnTo>
                  <a:lnTo>
                    <a:pt x="179" y="560"/>
                  </a:lnTo>
                  <a:cubicBezTo>
                    <a:pt x="179" y="572"/>
                    <a:pt x="168" y="583"/>
                    <a:pt x="156" y="607"/>
                  </a:cubicBezTo>
                  <a:cubicBezTo>
                    <a:pt x="144" y="619"/>
                    <a:pt x="144" y="631"/>
                    <a:pt x="132" y="655"/>
                  </a:cubicBezTo>
                  <a:lnTo>
                    <a:pt x="108" y="703"/>
                  </a:lnTo>
                  <a:lnTo>
                    <a:pt x="84" y="750"/>
                  </a:lnTo>
                  <a:cubicBezTo>
                    <a:pt x="84" y="762"/>
                    <a:pt x="72" y="774"/>
                    <a:pt x="72" y="786"/>
                  </a:cubicBezTo>
                  <a:lnTo>
                    <a:pt x="48" y="833"/>
                  </a:lnTo>
                  <a:lnTo>
                    <a:pt x="37" y="881"/>
                  </a:lnTo>
                  <a:lnTo>
                    <a:pt x="25" y="929"/>
                  </a:lnTo>
                  <a:cubicBezTo>
                    <a:pt x="25" y="953"/>
                    <a:pt x="13" y="964"/>
                    <a:pt x="13" y="976"/>
                  </a:cubicBezTo>
                  <a:cubicBezTo>
                    <a:pt x="13" y="1000"/>
                    <a:pt x="13" y="1012"/>
                    <a:pt x="13" y="1024"/>
                  </a:cubicBezTo>
                  <a:cubicBezTo>
                    <a:pt x="13" y="1048"/>
                    <a:pt x="13" y="1060"/>
                    <a:pt x="1" y="1072"/>
                  </a:cubicBez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cubicBezTo>
                    <a:pt x="1" y="15157"/>
                    <a:pt x="1" y="15169"/>
                    <a:pt x="13" y="15192"/>
                  </a:cubicBezTo>
                  <a:cubicBezTo>
                    <a:pt x="25" y="15204"/>
                    <a:pt x="25" y="15216"/>
                    <a:pt x="25" y="15240"/>
                  </a:cubicBezTo>
                  <a:cubicBezTo>
                    <a:pt x="25" y="15252"/>
                    <a:pt x="25" y="15276"/>
                    <a:pt x="37" y="15288"/>
                  </a:cubicBezTo>
                  <a:cubicBezTo>
                    <a:pt x="48" y="15300"/>
                    <a:pt x="48" y="15323"/>
                    <a:pt x="48" y="15335"/>
                  </a:cubicBezTo>
                  <a:cubicBezTo>
                    <a:pt x="60" y="15347"/>
                    <a:pt x="60" y="15371"/>
                    <a:pt x="72" y="15383"/>
                  </a:cubicBezTo>
                  <a:cubicBezTo>
                    <a:pt x="72" y="15407"/>
                    <a:pt x="84" y="15419"/>
                    <a:pt x="84" y="15431"/>
                  </a:cubicBezTo>
                  <a:cubicBezTo>
                    <a:pt x="96" y="15454"/>
                    <a:pt x="96" y="15466"/>
                    <a:pt x="108" y="15478"/>
                  </a:cubicBezTo>
                  <a:cubicBezTo>
                    <a:pt x="120" y="15502"/>
                    <a:pt x="120" y="15514"/>
                    <a:pt x="132" y="15526"/>
                  </a:cubicBezTo>
                  <a:cubicBezTo>
                    <a:pt x="168" y="15597"/>
                    <a:pt x="156" y="15573"/>
                    <a:pt x="191" y="15633"/>
                  </a:cubicBezTo>
                  <a:cubicBezTo>
                    <a:pt x="203" y="15645"/>
                    <a:pt x="215" y="15669"/>
                    <a:pt x="227" y="15681"/>
                  </a:cubicBezTo>
                  <a:lnTo>
                    <a:pt x="263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06" y="15871"/>
                  </a:lnTo>
                  <a:cubicBezTo>
                    <a:pt x="429" y="15895"/>
                    <a:pt x="453" y="15907"/>
                    <a:pt x="465" y="15931"/>
                  </a:cubicBezTo>
                  <a:lnTo>
                    <a:pt x="537" y="15978"/>
                  </a:lnTo>
                  <a:cubicBezTo>
                    <a:pt x="596" y="16014"/>
                    <a:pt x="656" y="16050"/>
                    <a:pt x="715" y="16073"/>
                  </a:cubicBezTo>
                  <a:cubicBezTo>
                    <a:pt x="763" y="16097"/>
                    <a:pt x="810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lnTo>
                    <a:pt x="1775" y="16038"/>
                  </a:lnTo>
                  <a:lnTo>
                    <a:pt x="1858" y="15990"/>
                  </a:lnTo>
                  <a:lnTo>
                    <a:pt x="1930" y="15942"/>
                  </a:lnTo>
                  <a:cubicBezTo>
                    <a:pt x="1953" y="15931"/>
                    <a:pt x="1977" y="15919"/>
                    <a:pt x="1989" y="15907"/>
                  </a:cubicBezTo>
                  <a:lnTo>
                    <a:pt x="2049" y="15859"/>
                  </a:lnTo>
                  <a:cubicBezTo>
                    <a:pt x="2061" y="15835"/>
                    <a:pt x="2084" y="15823"/>
                    <a:pt x="2096" y="15812"/>
                  </a:cubicBezTo>
                  <a:lnTo>
                    <a:pt x="2144" y="15752"/>
                  </a:lnTo>
                  <a:cubicBezTo>
                    <a:pt x="2156" y="15740"/>
                    <a:pt x="2168" y="15728"/>
                    <a:pt x="2180" y="15704"/>
                  </a:cubicBezTo>
                  <a:cubicBezTo>
                    <a:pt x="2192" y="15692"/>
                    <a:pt x="2204" y="15681"/>
                    <a:pt x="2215" y="15657"/>
                  </a:cubicBezTo>
                  <a:lnTo>
                    <a:pt x="2251" y="15609"/>
                  </a:lnTo>
                  <a:lnTo>
                    <a:pt x="2275" y="15561"/>
                  </a:lnTo>
                  <a:cubicBezTo>
                    <a:pt x="2287" y="15550"/>
                    <a:pt x="2287" y="15538"/>
                    <a:pt x="2299" y="15514"/>
                  </a:cubicBezTo>
                  <a:cubicBezTo>
                    <a:pt x="2311" y="15502"/>
                    <a:pt x="2323" y="15478"/>
                    <a:pt x="2323" y="15466"/>
                  </a:cubicBezTo>
                  <a:cubicBezTo>
                    <a:pt x="2334" y="15454"/>
                    <a:pt x="2334" y="15431"/>
                    <a:pt x="2346" y="15419"/>
                  </a:cubicBezTo>
                  <a:cubicBezTo>
                    <a:pt x="2358" y="15407"/>
                    <a:pt x="2358" y="15383"/>
                    <a:pt x="2358" y="15371"/>
                  </a:cubicBezTo>
                  <a:cubicBezTo>
                    <a:pt x="2358" y="15359"/>
                    <a:pt x="2382" y="15335"/>
                    <a:pt x="2382" y="15323"/>
                  </a:cubicBezTo>
                  <a:cubicBezTo>
                    <a:pt x="2382" y="15311"/>
                    <a:pt x="2394" y="15288"/>
                    <a:pt x="2394" y="15276"/>
                  </a:cubicBezTo>
                  <a:lnTo>
                    <a:pt x="2406" y="15228"/>
                  </a:lnTo>
                  <a:lnTo>
                    <a:pt x="2418" y="15180"/>
                  </a:lnTo>
                  <a:cubicBezTo>
                    <a:pt x="2418" y="15157"/>
                    <a:pt x="2418" y="15145"/>
                    <a:pt x="2418" y="15133"/>
                  </a:cubicBezTo>
                  <a:cubicBezTo>
                    <a:pt x="2418" y="15109"/>
                    <a:pt x="2418" y="15097"/>
                    <a:pt x="2418" y="15085"/>
                  </a:cubicBezTo>
                  <a:cubicBezTo>
                    <a:pt x="2430" y="15061"/>
                    <a:pt x="2418" y="15050"/>
                    <a:pt x="2418" y="15026"/>
                  </a:cubicBezTo>
                  <a:lnTo>
                    <a:pt x="2418" y="14978"/>
                  </a:lnTo>
                  <a:lnTo>
                    <a:pt x="2418" y="14954"/>
                  </a:lnTo>
                  <a:lnTo>
                    <a:pt x="2418" y="1214"/>
                  </a:lnTo>
                  <a:lnTo>
                    <a:pt x="2430" y="1214"/>
                  </a:lnTo>
                  <a:lnTo>
                    <a:pt x="2430" y="1167"/>
                  </a:lnTo>
                  <a:lnTo>
                    <a:pt x="2430" y="1119"/>
                  </a:lnTo>
                  <a:lnTo>
                    <a:pt x="2430" y="1072"/>
                  </a:ln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00"/>
                    <a:pt x="2418" y="988"/>
                    <a:pt x="2406" y="976"/>
                  </a:cubicBezTo>
                  <a:cubicBezTo>
                    <a:pt x="2406" y="964"/>
                    <a:pt x="2406" y="941"/>
                    <a:pt x="2394" y="929"/>
                  </a:cubicBezTo>
                  <a:cubicBezTo>
                    <a:pt x="2394" y="917"/>
                    <a:pt x="2394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lnTo>
                    <a:pt x="2358" y="786"/>
                  </a:lnTo>
                  <a:lnTo>
                    <a:pt x="2334" y="738"/>
                  </a:lnTo>
                  <a:lnTo>
                    <a:pt x="2311" y="691"/>
                  </a:lnTo>
                  <a:cubicBezTo>
                    <a:pt x="2299" y="667"/>
                    <a:pt x="2299" y="655"/>
                    <a:pt x="2287" y="643"/>
                  </a:cubicBezTo>
                  <a:lnTo>
                    <a:pt x="2263" y="595"/>
                  </a:lnTo>
                  <a:lnTo>
                    <a:pt x="2227" y="548"/>
                  </a:lnTo>
                  <a:cubicBezTo>
                    <a:pt x="2215" y="524"/>
                    <a:pt x="2204" y="512"/>
                    <a:pt x="2192" y="500"/>
                  </a:cubicBezTo>
                  <a:cubicBezTo>
                    <a:pt x="2180" y="476"/>
                    <a:pt x="2168" y="464"/>
                    <a:pt x="2156" y="452"/>
                  </a:cubicBezTo>
                  <a:lnTo>
                    <a:pt x="2108" y="393"/>
                  </a:lnTo>
                  <a:lnTo>
                    <a:pt x="2073" y="345"/>
                  </a:lnTo>
                  <a:lnTo>
                    <a:pt x="2013" y="298"/>
                  </a:lnTo>
                  <a:cubicBezTo>
                    <a:pt x="2001" y="286"/>
                    <a:pt x="1977" y="274"/>
                    <a:pt x="1953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75" y="143"/>
                    <a:pt x="1739" y="119"/>
                    <a:pt x="1715" y="107"/>
                  </a:cubicBezTo>
                  <a:cubicBezTo>
                    <a:pt x="1668" y="95"/>
                    <a:pt x="1632" y="71"/>
                    <a:pt x="1584" y="60"/>
                  </a:cubicBezTo>
                  <a:cubicBezTo>
                    <a:pt x="1501" y="36"/>
                    <a:pt x="1430" y="12"/>
                    <a:pt x="1346" y="12"/>
                  </a:cubicBezTo>
                  <a:cubicBezTo>
                    <a:pt x="1299" y="0"/>
                    <a:pt x="1251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916" name="Google Shape;2916;p25"/>
            <p:cNvSpPr/>
            <p:nvPr/>
          </p:nvSpPr>
          <p:spPr>
            <a:xfrm>
              <a:off x="2797967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31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917" name="Google Shape;2917;p25"/>
            <p:cNvSpPr/>
            <p:nvPr/>
          </p:nvSpPr>
          <p:spPr>
            <a:xfrm>
              <a:off x="2805967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918" name="Google Shape;2918;p25"/>
            <p:cNvSpPr/>
            <p:nvPr/>
          </p:nvSpPr>
          <p:spPr>
            <a:xfrm>
              <a:off x="2828927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15" y="0"/>
                  </a:moveTo>
                  <a:cubicBezTo>
                    <a:pt x="917" y="0"/>
                    <a:pt x="632" y="119"/>
                    <a:pt x="405" y="310"/>
                  </a:cubicBezTo>
                  <a:lnTo>
                    <a:pt x="382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51" y="476"/>
                    <a:pt x="239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4" y="655"/>
                    <a:pt x="120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1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15" y="16181"/>
                  </a:cubicBezTo>
                  <a:lnTo>
                    <a:pt x="1227" y="16181"/>
                  </a:lnTo>
                  <a:cubicBezTo>
                    <a:pt x="1310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4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919" name="Google Shape;2919;p25"/>
            <p:cNvSpPr/>
            <p:nvPr/>
          </p:nvSpPr>
          <p:spPr>
            <a:xfrm>
              <a:off x="2840212" y="-148189"/>
              <a:ext cx="79479" cy="529240"/>
            </a:xfrm>
            <a:custGeom>
              <a:avLst/>
              <a:gdLst/>
              <a:ahLst/>
              <a:cxnLst/>
              <a:rect l="l" t="t" r="r" b="b"/>
              <a:pathLst>
                <a:path w="2430" h="16181" extrusionOk="0">
                  <a:moveTo>
                    <a:pt x="1144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99" y="71"/>
                    <a:pt x="751" y="83"/>
                  </a:cubicBezTo>
                  <a:cubicBezTo>
                    <a:pt x="715" y="107"/>
                    <a:pt x="680" y="119"/>
                    <a:pt x="656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9" y="202"/>
                    <a:pt x="525" y="214"/>
                    <a:pt x="501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9" y="417"/>
                  </a:cubicBezTo>
                  <a:cubicBezTo>
                    <a:pt x="287" y="429"/>
                    <a:pt x="275" y="441"/>
                    <a:pt x="263" y="464"/>
                  </a:cubicBezTo>
                  <a:cubicBezTo>
                    <a:pt x="251" y="476"/>
                    <a:pt x="239" y="488"/>
                    <a:pt x="227" y="512"/>
                  </a:cubicBezTo>
                  <a:lnTo>
                    <a:pt x="191" y="560"/>
                  </a:lnTo>
                  <a:lnTo>
                    <a:pt x="156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37" y="881"/>
                  </a:lnTo>
                  <a:cubicBezTo>
                    <a:pt x="37" y="905"/>
                    <a:pt x="37" y="917"/>
                    <a:pt x="25" y="929"/>
                  </a:cubicBezTo>
                  <a:cubicBezTo>
                    <a:pt x="25" y="953"/>
                    <a:pt x="25" y="964"/>
                    <a:pt x="13" y="976"/>
                  </a:cubicBezTo>
                  <a:cubicBezTo>
                    <a:pt x="13" y="1000"/>
                    <a:pt x="13" y="1012"/>
                    <a:pt x="13" y="1024"/>
                  </a:cubicBezTo>
                  <a:cubicBezTo>
                    <a:pt x="1" y="1048"/>
                    <a:pt x="13" y="1060"/>
                    <a:pt x="13" y="1072"/>
                  </a:cubicBezTo>
                  <a:lnTo>
                    <a:pt x="13" y="1119"/>
                  </a:ln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cubicBezTo>
                    <a:pt x="13" y="15061"/>
                    <a:pt x="13" y="15073"/>
                    <a:pt x="13" y="15097"/>
                  </a:cubicBezTo>
                  <a:cubicBezTo>
                    <a:pt x="13" y="15109"/>
                    <a:pt x="13" y="15121"/>
                    <a:pt x="13" y="15145"/>
                  </a:cubicBezTo>
                  <a:cubicBezTo>
                    <a:pt x="13" y="15157"/>
                    <a:pt x="13" y="15169"/>
                    <a:pt x="13" y="15192"/>
                  </a:cubicBezTo>
                  <a:cubicBezTo>
                    <a:pt x="13" y="15204"/>
                    <a:pt x="13" y="15216"/>
                    <a:pt x="25" y="15240"/>
                  </a:cubicBezTo>
                  <a:cubicBezTo>
                    <a:pt x="37" y="15252"/>
                    <a:pt x="37" y="15276"/>
                    <a:pt x="37" y="15288"/>
                  </a:cubicBezTo>
                  <a:cubicBezTo>
                    <a:pt x="49" y="15300"/>
                    <a:pt x="49" y="15323"/>
                    <a:pt x="60" y="15335"/>
                  </a:cubicBezTo>
                  <a:lnTo>
                    <a:pt x="72" y="15383"/>
                  </a:lnTo>
                  <a:cubicBezTo>
                    <a:pt x="72" y="15407"/>
                    <a:pt x="84" y="15419"/>
                    <a:pt x="96" y="15431"/>
                  </a:cubicBez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2" y="15514"/>
                    <a:pt x="144" y="15526"/>
                  </a:cubicBezTo>
                  <a:cubicBezTo>
                    <a:pt x="144" y="15550"/>
                    <a:pt x="156" y="15561"/>
                    <a:pt x="168" y="15585"/>
                  </a:cubicBezTo>
                  <a:cubicBezTo>
                    <a:pt x="180" y="15597"/>
                    <a:pt x="191" y="15609"/>
                    <a:pt x="191" y="15633"/>
                  </a:cubicBezTo>
                  <a:lnTo>
                    <a:pt x="227" y="15681"/>
                  </a:lnTo>
                  <a:lnTo>
                    <a:pt x="263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18" y="15871"/>
                  </a:lnTo>
                  <a:cubicBezTo>
                    <a:pt x="430" y="15895"/>
                    <a:pt x="453" y="15907"/>
                    <a:pt x="477" y="15931"/>
                  </a:cubicBezTo>
                  <a:cubicBezTo>
                    <a:pt x="489" y="15942"/>
                    <a:pt x="513" y="15954"/>
                    <a:pt x="537" y="15978"/>
                  </a:cubicBezTo>
                  <a:cubicBezTo>
                    <a:pt x="596" y="16014"/>
                    <a:pt x="656" y="16050"/>
                    <a:pt x="727" y="16073"/>
                  </a:cubicBezTo>
                  <a:cubicBezTo>
                    <a:pt x="763" y="16097"/>
                    <a:pt x="811" y="16109"/>
                    <a:pt x="858" y="16121"/>
                  </a:cubicBezTo>
                  <a:cubicBezTo>
                    <a:pt x="965" y="16157"/>
                    <a:pt x="1084" y="16181"/>
                    <a:pt x="1215" y="16181"/>
                  </a:cubicBezTo>
                  <a:lnTo>
                    <a:pt x="1227" y="16181"/>
                  </a:lnTo>
                  <a:cubicBezTo>
                    <a:pt x="1323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cubicBezTo>
                    <a:pt x="1715" y="16073"/>
                    <a:pt x="1751" y="16062"/>
                    <a:pt x="1787" y="16038"/>
                  </a:cubicBezTo>
                  <a:cubicBezTo>
                    <a:pt x="1811" y="16026"/>
                    <a:pt x="1834" y="16014"/>
                    <a:pt x="1858" y="15990"/>
                  </a:cubicBezTo>
                  <a:lnTo>
                    <a:pt x="1930" y="15942"/>
                  </a:lnTo>
                  <a:cubicBezTo>
                    <a:pt x="1954" y="15931"/>
                    <a:pt x="1977" y="15919"/>
                    <a:pt x="2001" y="15907"/>
                  </a:cubicBezTo>
                  <a:cubicBezTo>
                    <a:pt x="2013" y="15883"/>
                    <a:pt x="2037" y="15871"/>
                    <a:pt x="2049" y="15859"/>
                  </a:cubicBezTo>
                  <a:lnTo>
                    <a:pt x="2096" y="15812"/>
                  </a:lnTo>
                  <a:lnTo>
                    <a:pt x="2144" y="15752"/>
                  </a:lnTo>
                  <a:cubicBezTo>
                    <a:pt x="2156" y="15740"/>
                    <a:pt x="2168" y="15728"/>
                    <a:pt x="2180" y="15704"/>
                  </a:cubicBezTo>
                  <a:lnTo>
                    <a:pt x="2215" y="15657"/>
                  </a:lnTo>
                  <a:lnTo>
                    <a:pt x="2251" y="15609"/>
                  </a:lnTo>
                  <a:lnTo>
                    <a:pt x="2275" y="15561"/>
                  </a:lnTo>
                  <a:cubicBezTo>
                    <a:pt x="2287" y="15550"/>
                    <a:pt x="2299" y="15538"/>
                    <a:pt x="2311" y="15514"/>
                  </a:cubicBezTo>
                  <a:cubicBezTo>
                    <a:pt x="2311" y="15502"/>
                    <a:pt x="2323" y="15478"/>
                    <a:pt x="2335" y="15466"/>
                  </a:cubicBezTo>
                  <a:cubicBezTo>
                    <a:pt x="2335" y="15454"/>
                    <a:pt x="2346" y="15431"/>
                    <a:pt x="2346" y="15419"/>
                  </a:cubicBez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4" y="15311"/>
                    <a:pt x="2394" y="15288"/>
                    <a:pt x="2394" y="15276"/>
                  </a:cubicBezTo>
                  <a:cubicBezTo>
                    <a:pt x="2406" y="15264"/>
                    <a:pt x="2406" y="15240"/>
                    <a:pt x="2406" y="15228"/>
                  </a:cubicBezTo>
                  <a:cubicBezTo>
                    <a:pt x="2418" y="15204"/>
                    <a:pt x="2418" y="15192"/>
                    <a:pt x="2418" y="15180"/>
                  </a:cubicBezTo>
                  <a:cubicBezTo>
                    <a:pt x="2430" y="15157"/>
                    <a:pt x="2418" y="15145"/>
                    <a:pt x="2418" y="15133"/>
                  </a:cubicBezTo>
                  <a:lnTo>
                    <a:pt x="2418" y="15085"/>
                  </a:lnTo>
                  <a:lnTo>
                    <a:pt x="2418" y="15026"/>
                  </a:lnTo>
                  <a:lnTo>
                    <a:pt x="2418" y="14978"/>
                  </a:lnTo>
                  <a:lnTo>
                    <a:pt x="2418" y="1214"/>
                  </a:lnTo>
                  <a:lnTo>
                    <a:pt x="2418" y="1167"/>
                  </a:lnTo>
                  <a:lnTo>
                    <a:pt x="2418" y="1119"/>
                  </a:lnTo>
                  <a:cubicBezTo>
                    <a:pt x="2418" y="1107"/>
                    <a:pt x="2418" y="1084"/>
                    <a:pt x="2418" y="1072"/>
                  </a:cubicBez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12"/>
                    <a:pt x="2418" y="988"/>
                    <a:pt x="2418" y="976"/>
                  </a:cubicBezTo>
                  <a:cubicBezTo>
                    <a:pt x="2406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82" y="869"/>
                    <a:pt x="2382" y="845"/>
                    <a:pt x="2370" y="833"/>
                  </a:cubicBezTo>
                  <a:cubicBezTo>
                    <a:pt x="2370" y="822"/>
                    <a:pt x="2358" y="798"/>
                    <a:pt x="2358" y="786"/>
                  </a:cubicBezTo>
                  <a:cubicBezTo>
                    <a:pt x="2346" y="762"/>
                    <a:pt x="2346" y="750"/>
                    <a:pt x="2335" y="738"/>
                  </a:cubicBezTo>
                  <a:cubicBezTo>
                    <a:pt x="2335" y="714"/>
                    <a:pt x="2323" y="703"/>
                    <a:pt x="2311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63" y="595"/>
                  </a:cubicBezTo>
                  <a:cubicBezTo>
                    <a:pt x="2251" y="572"/>
                    <a:pt x="2239" y="560"/>
                    <a:pt x="2239" y="548"/>
                  </a:cubicBezTo>
                  <a:lnTo>
                    <a:pt x="2204" y="500"/>
                  </a:lnTo>
                  <a:lnTo>
                    <a:pt x="2168" y="452"/>
                  </a:lnTo>
                  <a:lnTo>
                    <a:pt x="2120" y="393"/>
                  </a:lnTo>
                  <a:lnTo>
                    <a:pt x="2073" y="345"/>
                  </a:lnTo>
                  <a:lnTo>
                    <a:pt x="2025" y="298"/>
                  </a:lnTo>
                  <a:cubicBezTo>
                    <a:pt x="2001" y="286"/>
                    <a:pt x="1977" y="274"/>
                    <a:pt x="1965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87" y="143"/>
                    <a:pt x="1751" y="119"/>
                    <a:pt x="1715" y="107"/>
                  </a:cubicBezTo>
                  <a:cubicBezTo>
                    <a:pt x="1680" y="95"/>
                    <a:pt x="1632" y="71"/>
                    <a:pt x="1584" y="60"/>
                  </a:cubicBezTo>
                  <a:cubicBezTo>
                    <a:pt x="1513" y="36"/>
                    <a:pt x="1430" y="12"/>
                    <a:pt x="1346" y="12"/>
                  </a:cubicBezTo>
                  <a:cubicBezTo>
                    <a:pt x="1299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920" name="Google Shape;2920;p25"/>
            <p:cNvSpPr/>
            <p:nvPr/>
          </p:nvSpPr>
          <p:spPr>
            <a:xfrm>
              <a:off x="2427621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31" y="0"/>
                  </a:moveTo>
                  <a:cubicBezTo>
                    <a:pt x="500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00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46" y="3310"/>
                    <a:pt x="4358" y="2679"/>
                  </a:cubicBezTo>
                  <a:lnTo>
                    <a:pt x="4358" y="1131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921" name="Google Shape;2921;p25"/>
            <p:cNvSpPr/>
            <p:nvPr/>
          </p:nvSpPr>
          <p:spPr>
            <a:xfrm>
              <a:off x="2435621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00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00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46" y="3310"/>
                    <a:pt x="4358" y="2679"/>
                  </a:cubicBezTo>
                  <a:lnTo>
                    <a:pt x="4358" y="1132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922" name="Google Shape;2922;p25"/>
            <p:cNvSpPr/>
            <p:nvPr/>
          </p:nvSpPr>
          <p:spPr>
            <a:xfrm>
              <a:off x="2458189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87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8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9" y="917"/>
                  </a:cubicBezTo>
                  <a:cubicBezTo>
                    <a:pt x="49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5" y="15561"/>
                    <a:pt x="2442" y="15276"/>
                    <a:pt x="2454" y="14966"/>
                  </a:cubicBezTo>
                  <a:lnTo>
                    <a:pt x="2454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923" name="Google Shape;2923;p25"/>
            <p:cNvSpPr/>
            <p:nvPr/>
          </p:nvSpPr>
          <p:spPr>
            <a:xfrm>
              <a:off x="2470258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2" y="0"/>
                  </a:moveTo>
                  <a:cubicBezTo>
                    <a:pt x="1037" y="0"/>
                    <a:pt x="953" y="24"/>
                    <a:pt x="870" y="48"/>
                  </a:cubicBezTo>
                  <a:cubicBezTo>
                    <a:pt x="823" y="60"/>
                    <a:pt x="775" y="71"/>
                    <a:pt x="739" y="83"/>
                  </a:cubicBezTo>
                  <a:cubicBezTo>
                    <a:pt x="703" y="107"/>
                    <a:pt x="668" y="119"/>
                    <a:pt x="644" y="131"/>
                  </a:cubicBezTo>
                  <a:cubicBezTo>
                    <a:pt x="608" y="155"/>
                    <a:pt x="584" y="167"/>
                    <a:pt x="561" y="179"/>
                  </a:cubicBezTo>
                  <a:cubicBezTo>
                    <a:pt x="537" y="202"/>
                    <a:pt x="513" y="214"/>
                    <a:pt x="489" y="226"/>
                  </a:cubicBezTo>
                  <a:cubicBezTo>
                    <a:pt x="465" y="238"/>
                    <a:pt x="442" y="262"/>
                    <a:pt x="430" y="274"/>
                  </a:cubicBezTo>
                  <a:lnTo>
                    <a:pt x="370" y="322"/>
                  </a:lnTo>
                  <a:lnTo>
                    <a:pt x="322" y="369"/>
                  </a:lnTo>
                  <a:cubicBezTo>
                    <a:pt x="311" y="381"/>
                    <a:pt x="299" y="393"/>
                    <a:pt x="287" y="417"/>
                  </a:cubicBezTo>
                  <a:lnTo>
                    <a:pt x="239" y="464"/>
                  </a:lnTo>
                  <a:lnTo>
                    <a:pt x="215" y="512"/>
                  </a:lnTo>
                  <a:lnTo>
                    <a:pt x="180" y="560"/>
                  </a:lnTo>
                  <a:cubicBezTo>
                    <a:pt x="168" y="572"/>
                    <a:pt x="156" y="583"/>
                    <a:pt x="144" y="607"/>
                  </a:cubicBezTo>
                  <a:cubicBezTo>
                    <a:pt x="144" y="619"/>
                    <a:pt x="132" y="631"/>
                    <a:pt x="120" y="655"/>
                  </a:cubicBezTo>
                  <a:lnTo>
                    <a:pt x="96" y="703"/>
                  </a:lnTo>
                  <a:lnTo>
                    <a:pt x="72" y="750"/>
                  </a:lnTo>
                  <a:cubicBezTo>
                    <a:pt x="72" y="762"/>
                    <a:pt x="61" y="774"/>
                    <a:pt x="61" y="786"/>
                  </a:cubicBezTo>
                  <a:lnTo>
                    <a:pt x="37" y="833"/>
                  </a:lnTo>
                  <a:lnTo>
                    <a:pt x="25" y="881"/>
                  </a:lnTo>
                  <a:lnTo>
                    <a:pt x="13" y="929"/>
                  </a:lnTo>
                  <a:cubicBezTo>
                    <a:pt x="13" y="953"/>
                    <a:pt x="13" y="964"/>
                    <a:pt x="1" y="976"/>
                  </a:cubicBezTo>
                  <a:cubicBezTo>
                    <a:pt x="1" y="1000"/>
                    <a:pt x="1" y="1012"/>
                    <a:pt x="1" y="1024"/>
                  </a:cubicBezTo>
                  <a:cubicBezTo>
                    <a:pt x="1" y="1048"/>
                    <a:pt x="1" y="1060"/>
                    <a:pt x="1" y="1072"/>
                  </a:cubicBez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cubicBezTo>
                    <a:pt x="1" y="15109"/>
                    <a:pt x="1" y="15121"/>
                    <a:pt x="1" y="15145"/>
                  </a:cubicBezTo>
                  <a:cubicBezTo>
                    <a:pt x="13" y="15157"/>
                    <a:pt x="1" y="15169"/>
                    <a:pt x="1" y="15192"/>
                  </a:cubicBezTo>
                  <a:cubicBezTo>
                    <a:pt x="1" y="15204"/>
                    <a:pt x="1" y="15216"/>
                    <a:pt x="13" y="15240"/>
                  </a:cubicBezTo>
                  <a:cubicBezTo>
                    <a:pt x="25" y="15252"/>
                    <a:pt x="13" y="15276"/>
                    <a:pt x="25" y="15288"/>
                  </a:cubicBezTo>
                  <a:cubicBezTo>
                    <a:pt x="37" y="15300"/>
                    <a:pt x="37" y="15323"/>
                    <a:pt x="49" y="15335"/>
                  </a:cubicBezTo>
                  <a:cubicBezTo>
                    <a:pt x="49" y="15347"/>
                    <a:pt x="49" y="15371"/>
                    <a:pt x="61" y="15383"/>
                  </a:cubicBezTo>
                  <a:cubicBezTo>
                    <a:pt x="61" y="15407"/>
                    <a:pt x="72" y="15419"/>
                    <a:pt x="84" y="15431"/>
                  </a:cubicBezTo>
                  <a:cubicBezTo>
                    <a:pt x="84" y="15454"/>
                    <a:pt x="96" y="15466"/>
                    <a:pt x="96" y="15478"/>
                  </a:cubicBezTo>
                  <a:cubicBezTo>
                    <a:pt x="108" y="15502"/>
                    <a:pt x="120" y="15514"/>
                    <a:pt x="120" y="15526"/>
                  </a:cubicBezTo>
                  <a:cubicBezTo>
                    <a:pt x="168" y="15597"/>
                    <a:pt x="144" y="15573"/>
                    <a:pt x="180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1" y="15728"/>
                  </a:lnTo>
                  <a:lnTo>
                    <a:pt x="299" y="15776"/>
                  </a:lnTo>
                  <a:lnTo>
                    <a:pt x="346" y="15823"/>
                  </a:lnTo>
                  <a:lnTo>
                    <a:pt x="394" y="15871"/>
                  </a:lnTo>
                  <a:cubicBezTo>
                    <a:pt x="418" y="15895"/>
                    <a:pt x="442" y="15907"/>
                    <a:pt x="453" y="15931"/>
                  </a:cubicBezTo>
                  <a:lnTo>
                    <a:pt x="525" y="15978"/>
                  </a:lnTo>
                  <a:cubicBezTo>
                    <a:pt x="584" y="16014"/>
                    <a:pt x="644" y="16050"/>
                    <a:pt x="715" y="16073"/>
                  </a:cubicBezTo>
                  <a:cubicBezTo>
                    <a:pt x="751" y="16097"/>
                    <a:pt x="799" y="16109"/>
                    <a:pt x="846" y="16121"/>
                  </a:cubicBezTo>
                  <a:cubicBezTo>
                    <a:pt x="953" y="16157"/>
                    <a:pt x="1073" y="16181"/>
                    <a:pt x="1192" y="16181"/>
                  </a:cubicBezTo>
                  <a:lnTo>
                    <a:pt x="1204" y="16181"/>
                  </a:lnTo>
                  <a:cubicBezTo>
                    <a:pt x="1311" y="16181"/>
                    <a:pt x="1418" y="16169"/>
                    <a:pt x="1525" y="16133"/>
                  </a:cubicBezTo>
                  <a:cubicBezTo>
                    <a:pt x="1573" y="16121"/>
                    <a:pt x="1620" y="16109"/>
                    <a:pt x="1668" y="16085"/>
                  </a:cubicBezTo>
                  <a:cubicBezTo>
                    <a:pt x="1704" y="16073"/>
                    <a:pt x="1739" y="16062"/>
                    <a:pt x="1763" y="16038"/>
                  </a:cubicBezTo>
                  <a:lnTo>
                    <a:pt x="1846" y="15990"/>
                  </a:lnTo>
                  <a:lnTo>
                    <a:pt x="1918" y="15942"/>
                  </a:lnTo>
                  <a:cubicBezTo>
                    <a:pt x="1942" y="15931"/>
                    <a:pt x="1966" y="15919"/>
                    <a:pt x="1989" y="15907"/>
                  </a:cubicBezTo>
                  <a:lnTo>
                    <a:pt x="2037" y="15859"/>
                  </a:lnTo>
                  <a:cubicBezTo>
                    <a:pt x="2049" y="15835"/>
                    <a:pt x="2073" y="15823"/>
                    <a:pt x="2085" y="15812"/>
                  </a:cubicBezTo>
                  <a:lnTo>
                    <a:pt x="2132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80" y="15692"/>
                    <a:pt x="2192" y="15681"/>
                    <a:pt x="2204" y="15657"/>
                  </a:cubicBezTo>
                  <a:cubicBezTo>
                    <a:pt x="2216" y="15645"/>
                    <a:pt x="2227" y="15633"/>
                    <a:pt x="2239" y="15609"/>
                  </a:cubicBezTo>
                  <a:lnTo>
                    <a:pt x="2263" y="15561"/>
                  </a:lnTo>
                  <a:lnTo>
                    <a:pt x="2287" y="15514"/>
                  </a:lnTo>
                  <a:cubicBezTo>
                    <a:pt x="2299" y="15502"/>
                    <a:pt x="2311" y="15478"/>
                    <a:pt x="2311" y="15466"/>
                  </a:cubicBezTo>
                  <a:cubicBezTo>
                    <a:pt x="2323" y="15454"/>
                    <a:pt x="2335" y="15431"/>
                    <a:pt x="2335" y="15419"/>
                  </a:cubicBezTo>
                  <a:cubicBezTo>
                    <a:pt x="2347" y="15407"/>
                    <a:pt x="2347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cubicBezTo>
                    <a:pt x="2382" y="15311"/>
                    <a:pt x="2382" y="15288"/>
                    <a:pt x="2382" y="15276"/>
                  </a:cubicBezTo>
                  <a:lnTo>
                    <a:pt x="2394" y="15228"/>
                  </a:lnTo>
                  <a:lnTo>
                    <a:pt x="2406" y="15180"/>
                  </a:lnTo>
                  <a:cubicBezTo>
                    <a:pt x="2406" y="15157"/>
                    <a:pt x="2418" y="15145"/>
                    <a:pt x="2418" y="15133"/>
                  </a:cubicBezTo>
                  <a:lnTo>
                    <a:pt x="2418" y="15085"/>
                  </a:lnTo>
                  <a:lnTo>
                    <a:pt x="2418" y="15026"/>
                  </a:lnTo>
                  <a:lnTo>
                    <a:pt x="2418" y="14978"/>
                  </a:lnTo>
                  <a:lnTo>
                    <a:pt x="2418" y="14954"/>
                  </a:lnTo>
                  <a:lnTo>
                    <a:pt x="2418" y="1214"/>
                  </a:lnTo>
                  <a:lnTo>
                    <a:pt x="2406" y="1214"/>
                  </a:lnTo>
                  <a:lnTo>
                    <a:pt x="2406" y="1167"/>
                  </a:lnTo>
                  <a:lnTo>
                    <a:pt x="2406" y="1119"/>
                  </a:lnTo>
                  <a:lnTo>
                    <a:pt x="2406" y="1072"/>
                  </a:lnTo>
                  <a:cubicBezTo>
                    <a:pt x="2406" y="1060"/>
                    <a:pt x="2406" y="1036"/>
                    <a:pt x="2406" y="1024"/>
                  </a:cubicBezTo>
                  <a:lnTo>
                    <a:pt x="2406" y="976"/>
                  </a:lnTo>
                  <a:cubicBezTo>
                    <a:pt x="2406" y="964"/>
                    <a:pt x="2394" y="941"/>
                    <a:pt x="2394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70" y="845"/>
                    <a:pt x="2358" y="833"/>
                  </a:cubicBezTo>
                  <a:lnTo>
                    <a:pt x="2347" y="786"/>
                  </a:lnTo>
                  <a:lnTo>
                    <a:pt x="2323" y="738"/>
                  </a:lnTo>
                  <a:cubicBezTo>
                    <a:pt x="2323" y="714"/>
                    <a:pt x="2311" y="703"/>
                    <a:pt x="2299" y="691"/>
                  </a:cubicBezTo>
                  <a:cubicBezTo>
                    <a:pt x="2299" y="667"/>
                    <a:pt x="2287" y="655"/>
                    <a:pt x="2275" y="643"/>
                  </a:cubicBezTo>
                  <a:lnTo>
                    <a:pt x="2251" y="595"/>
                  </a:lnTo>
                  <a:lnTo>
                    <a:pt x="2216" y="548"/>
                  </a:lnTo>
                  <a:cubicBezTo>
                    <a:pt x="2204" y="524"/>
                    <a:pt x="2192" y="512"/>
                    <a:pt x="2180" y="500"/>
                  </a:cubicBezTo>
                  <a:cubicBezTo>
                    <a:pt x="2168" y="476"/>
                    <a:pt x="2156" y="464"/>
                    <a:pt x="2144" y="452"/>
                  </a:cubicBezTo>
                  <a:lnTo>
                    <a:pt x="2108" y="393"/>
                  </a:lnTo>
                  <a:lnTo>
                    <a:pt x="2061" y="345"/>
                  </a:lnTo>
                  <a:lnTo>
                    <a:pt x="2001" y="298"/>
                  </a:lnTo>
                  <a:cubicBezTo>
                    <a:pt x="1989" y="286"/>
                    <a:pt x="1966" y="274"/>
                    <a:pt x="1942" y="250"/>
                  </a:cubicBezTo>
                  <a:lnTo>
                    <a:pt x="1882" y="202"/>
                  </a:lnTo>
                  <a:lnTo>
                    <a:pt x="1799" y="155"/>
                  </a:lnTo>
                  <a:cubicBezTo>
                    <a:pt x="1763" y="143"/>
                    <a:pt x="1739" y="119"/>
                    <a:pt x="1704" y="107"/>
                  </a:cubicBezTo>
                  <a:cubicBezTo>
                    <a:pt x="1668" y="95"/>
                    <a:pt x="1620" y="71"/>
                    <a:pt x="1573" y="60"/>
                  </a:cubicBezTo>
                  <a:cubicBezTo>
                    <a:pt x="1501" y="36"/>
                    <a:pt x="1418" y="12"/>
                    <a:pt x="1334" y="12"/>
                  </a:cubicBezTo>
                  <a:cubicBezTo>
                    <a:pt x="1287" y="0"/>
                    <a:pt x="1251" y="0"/>
                    <a:pt x="12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924" name="Google Shape;2924;p25"/>
            <p:cNvSpPr/>
            <p:nvPr/>
          </p:nvSpPr>
          <p:spPr>
            <a:xfrm>
              <a:off x="4059511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1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925" name="Google Shape;2925;p25"/>
            <p:cNvSpPr/>
            <p:nvPr/>
          </p:nvSpPr>
          <p:spPr>
            <a:xfrm>
              <a:off x="4059511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1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926" name="Google Shape;2926;p25"/>
            <p:cNvSpPr/>
            <p:nvPr/>
          </p:nvSpPr>
          <p:spPr>
            <a:xfrm>
              <a:off x="4082079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75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80" y="595"/>
                  </a:cubicBezTo>
                  <a:cubicBezTo>
                    <a:pt x="156" y="631"/>
                    <a:pt x="144" y="655"/>
                    <a:pt x="132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9" y="917"/>
                  </a:cubicBezTo>
                  <a:cubicBezTo>
                    <a:pt x="49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5" y="15561"/>
                    <a:pt x="2454" y="15276"/>
                    <a:pt x="2454" y="14966"/>
                  </a:cubicBezTo>
                  <a:lnTo>
                    <a:pt x="2454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927" name="Google Shape;2927;p25"/>
            <p:cNvSpPr/>
            <p:nvPr/>
          </p:nvSpPr>
          <p:spPr>
            <a:xfrm>
              <a:off x="4093003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3" y="0"/>
                  </a:moveTo>
                  <a:cubicBezTo>
                    <a:pt x="1048" y="0"/>
                    <a:pt x="965" y="24"/>
                    <a:pt x="881" y="48"/>
                  </a:cubicBezTo>
                  <a:cubicBezTo>
                    <a:pt x="834" y="60"/>
                    <a:pt x="798" y="71"/>
                    <a:pt x="750" y="83"/>
                  </a:cubicBezTo>
                  <a:cubicBezTo>
                    <a:pt x="715" y="107"/>
                    <a:pt x="679" y="119"/>
                    <a:pt x="655" y="131"/>
                  </a:cubicBezTo>
                  <a:cubicBezTo>
                    <a:pt x="619" y="155"/>
                    <a:pt x="596" y="167"/>
                    <a:pt x="572" y="179"/>
                  </a:cubicBezTo>
                  <a:cubicBezTo>
                    <a:pt x="548" y="202"/>
                    <a:pt x="524" y="214"/>
                    <a:pt x="500" y="226"/>
                  </a:cubicBezTo>
                  <a:lnTo>
                    <a:pt x="441" y="274"/>
                  </a:lnTo>
                  <a:lnTo>
                    <a:pt x="393" y="322"/>
                  </a:lnTo>
                  <a:cubicBezTo>
                    <a:pt x="369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8" y="417"/>
                  </a:cubicBezTo>
                  <a:cubicBezTo>
                    <a:pt x="286" y="429"/>
                    <a:pt x="274" y="441"/>
                    <a:pt x="262" y="464"/>
                  </a:cubicBezTo>
                  <a:cubicBezTo>
                    <a:pt x="250" y="476"/>
                    <a:pt x="238" y="488"/>
                    <a:pt x="227" y="512"/>
                  </a:cubicBezTo>
                  <a:lnTo>
                    <a:pt x="191" y="560"/>
                  </a:lnTo>
                  <a:lnTo>
                    <a:pt x="167" y="607"/>
                  </a:lnTo>
                  <a:lnTo>
                    <a:pt x="131" y="655"/>
                  </a:lnTo>
                  <a:lnTo>
                    <a:pt x="107" y="703"/>
                  </a:lnTo>
                  <a:cubicBezTo>
                    <a:pt x="107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36" y="881"/>
                  </a:lnTo>
                  <a:cubicBezTo>
                    <a:pt x="36" y="905"/>
                    <a:pt x="36" y="917"/>
                    <a:pt x="24" y="929"/>
                  </a:cubicBezTo>
                  <a:cubicBezTo>
                    <a:pt x="24" y="953"/>
                    <a:pt x="24" y="964"/>
                    <a:pt x="12" y="976"/>
                  </a:cubicBezTo>
                  <a:cubicBezTo>
                    <a:pt x="12" y="1000"/>
                    <a:pt x="12" y="1012"/>
                    <a:pt x="12" y="1024"/>
                  </a:cubicBezTo>
                  <a:cubicBezTo>
                    <a:pt x="0" y="1048"/>
                    <a:pt x="12" y="1060"/>
                    <a:pt x="12" y="1072"/>
                  </a:cubicBezTo>
                  <a:lnTo>
                    <a:pt x="12" y="1119"/>
                  </a:lnTo>
                  <a:lnTo>
                    <a:pt x="12" y="1167"/>
                  </a:lnTo>
                  <a:lnTo>
                    <a:pt x="12" y="1214"/>
                  </a:lnTo>
                  <a:lnTo>
                    <a:pt x="12" y="14954"/>
                  </a:lnTo>
                  <a:cubicBezTo>
                    <a:pt x="12" y="14966"/>
                    <a:pt x="12" y="14978"/>
                    <a:pt x="12" y="14990"/>
                  </a:cubicBezTo>
                  <a:lnTo>
                    <a:pt x="12" y="15050"/>
                  </a:lnTo>
                  <a:cubicBezTo>
                    <a:pt x="12" y="15061"/>
                    <a:pt x="12" y="15073"/>
                    <a:pt x="12" y="15097"/>
                  </a:cubicBezTo>
                  <a:cubicBezTo>
                    <a:pt x="12" y="15109"/>
                    <a:pt x="12" y="15121"/>
                    <a:pt x="12" y="15145"/>
                  </a:cubicBezTo>
                  <a:cubicBezTo>
                    <a:pt x="12" y="15157"/>
                    <a:pt x="12" y="15169"/>
                    <a:pt x="12" y="15192"/>
                  </a:cubicBezTo>
                  <a:cubicBezTo>
                    <a:pt x="12" y="15204"/>
                    <a:pt x="12" y="15216"/>
                    <a:pt x="24" y="15240"/>
                  </a:cubicBezTo>
                  <a:cubicBezTo>
                    <a:pt x="36" y="15252"/>
                    <a:pt x="36" y="15276"/>
                    <a:pt x="36" y="15288"/>
                  </a:cubicBezTo>
                  <a:cubicBezTo>
                    <a:pt x="48" y="15300"/>
                    <a:pt x="48" y="15323"/>
                    <a:pt x="60" y="15335"/>
                  </a:cubicBezTo>
                  <a:lnTo>
                    <a:pt x="72" y="15383"/>
                  </a:lnTo>
                  <a:cubicBezTo>
                    <a:pt x="72" y="15407"/>
                    <a:pt x="84" y="15419"/>
                    <a:pt x="96" y="15431"/>
                  </a:cubicBezTo>
                  <a:cubicBezTo>
                    <a:pt x="96" y="15454"/>
                    <a:pt x="107" y="15466"/>
                    <a:pt x="119" y="15478"/>
                  </a:cubicBezTo>
                  <a:cubicBezTo>
                    <a:pt x="119" y="15502"/>
                    <a:pt x="131" y="15514"/>
                    <a:pt x="143" y="15526"/>
                  </a:cubicBezTo>
                  <a:cubicBezTo>
                    <a:pt x="143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191" y="15633"/>
                  </a:cubicBezTo>
                  <a:lnTo>
                    <a:pt x="227" y="15681"/>
                  </a:lnTo>
                  <a:lnTo>
                    <a:pt x="262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cubicBezTo>
                    <a:pt x="500" y="15942"/>
                    <a:pt x="512" y="15954"/>
                    <a:pt x="536" y="15978"/>
                  </a:cubicBezTo>
                  <a:cubicBezTo>
                    <a:pt x="596" y="16014"/>
                    <a:pt x="655" y="16050"/>
                    <a:pt x="727" y="16073"/>
                  </a:cubicBezTo>
                  <a:cubicBezTo>
                    <a:pt x="762" y="16097"/>
                    <a:pt x="810" y="16109"/>
                    <a:pt x="858" y="16121"/>
                  </a:cubicBezTo>
                  <a:cubicBezTo>
                    <a:pt x="965" y="16157"/>
                    <a:pt x="1084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36" y="16133"/>
                  </a:cubicBezTo>
                  <a:cubicBezTo>
                    <a:pt x="1584" y="16121"/>
                    <a:pt x="1631" y="16109"/>
                    <a:pt x="1679" y="16085"/>
                  </a:cubicBezTo>
                  <a:cubicBezTo>
                    <a:pt x="1715" y="16073"/>
                    <a:pt x="1751" y="16062"/>
                    <a:pt x="1786" y="16038"/>
                  </a:cubicBezTo>
                  <a:cubicBezTo>
                    <a:pt x="1810" y="16026"/>
                    <a:pt x="1834" y="16014"/>
                    <a:pt x="1858" y="15990"/>
                  </a:cubicBezTo>
                  <a:lnTo>
                    <a:pt x="1929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12" y="15883"/>
                    <a:pt x="2036" y="15871"/>
                    <a:pt x="2048" y="15859"/>
                  </a:cubicBezTo>
                  <a:lnTo>
                    <a:pt x="2096" y="15812"/>
                  </a:lnTo>
                  <a:lnTo>
                    <a:pt x="2143" y="15752"/>
                  </a:lnTo>
                  <a:cubicBezTo>
                    <a:pt x="2155" y="15740"/>
                    <a:pt x="2167" y="15728"/>
                    <a:pt x="2179" y="15704"/>
                  </a:cubicBezTo>
                  <a:lnTo>
                    <a:pt x="2215" y="15657"/>
                  </a:lnTo>
                  <a:lnTo>
                    <a:pt x="2251" y="15609"/>
                  </a:lnTo>
                  <a:lnTo>
                    <a:pt x="2274" y="15561"/>
                  </a:lnTo>
                  <a:cubicBezTo>
                    <a:pt x="2286" y="15550"/>
                    <a:pt x="2298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cubicBezTo>
                    <a:pt x="2334" y="15454"/>
                    <a:pt x="2346" y="15431"/>
                    <a:pt x="2346" y="15419"/>
                  </a:cubicBez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3" y="15311"/>
                    <a:pt x="2393" y="15288"/>
                    <a:pt x="2393" y="15276"/>
                  </a:cubicBezTo>
                  <a:cubicBezTo>
                    <a:pt x="2405" y="15264"/>
                    <a:pt x="2405" y="15240"/>
                    <a:pt x="2405" y="15228"/>
                  </a:cubicBezTo>
                  <a:cubicBezTo>
                    <a:pt x="2417" y="15204"/>
                    <a:pt x="2417" y="15192"/>
                    <a:pt x="2417" y="15180"/>
                  </a:cubicBezTo>
                  <a:cubicBezTo>
                    <a:pt x="2429" y="15157"/>
                    <a:pt x="2417" y="15145"/>
                    <a:pt x="2417" y="15133"/>
                  </a:cubicBezTo>
                  <a:lnTo>
                    <a:pt x="2417" y="15085"/>
                  </a:lnTo>
                  <a:lnTo>
                    <a:pt x="2417" y="15026"/>
                  </a:lnTo>
                  <a:lnTo>
                    <a:pt x="2417" y="14978"/>
                  </a:lnTo>
                  <a:lnTo>
                    <a:pt x="2417" y="1214"/>
                  </a:lnTo>
                  <a:lnTo>
                    <a:pt x="2441" y="1214"/>
                  </a:lnTo>
                  <a:lnTo>
                    <a:pt x="2441" y="1167"/>
                  </a:lnTo>
                  <a:lnTo>
                    <a:pt x="2441" y="1119"/>
                  </a:lnTo>
                  <a:cubicBezTo>
                    <a:pt x="2441" y="1107"/>
                    <a:pt x="2441" y="1084"/>
                    <a:pt x="2441" y="1072"/>
                  </a:cubicBezTo>
                  <a:cubicBezTo>
                    <a:pt x="2441" y="1060"/>
                    <a:pt x="2441" y="1036"/>
                    <a:pt x="2441" y="1024"/>
                  </a:cubicBezTo>
                  <a:cubicBezTo>
                    <a:pt x="2441" y="1012"/>
                    <a:pt x="2441" y="988"/>
                    <a:pt x="2441" y="976"/>
                  </a:cubicBezTo>
                  <a:cubicBezTo>
                    <a:pt x="2441" y="964"/>
                    <a:pt x="2429" y="941"/>
                    <a:pt x="2429" y="929"/>
                  </a:cubicBezTo>
                  <a:cubicBezTo>
                    <a:pt x="2429" y="905"/>
                    <a:pt x="2429" y="893"/>
                    <a:pt x="2417" y="881"/>
                  </a:cubicBezTo>
                  <a:cubicBezTo>
                    <a:pt x="2417" y="869"/>
                    <a:pt x="2405" y="845"/>
                    <a:pt x="2405" y="833"/>
                  </a:cubicBezTo>
                  <a:cubicBezTo>
                    <a:pt x="2405" y="810"/>
                    <a:pt x="2393" y="798"/>
                    <a:pt x="2382" y="786"/>
                  </a:cubicBezTo>
                  <a:cubicBezTo>
                    <a:pt x="2382" y="762"/>
                    <a:pt x="2370" y="750"/>
                    <a:pt x="2370" y="738"/>
                  </a:cubicBezTo>
                  <a:cubicBezTo>
                    <a:pt x="2358" y="714"/>
                    <a:pt x="2346" y="703"/>
                    <a:pt x="2346" y="691"/>
                  </a:cubicBezTo>
                  <a:lnTo>
                    <a:pt x="2298" y="643"/>
                  </a:lnTo>
                  <a:cubicBezTo>
                    <a:pt x="2286" y="619"/>
                    <a:pt x="2274" y="607"/>
                    <a:pt x="2263" y="595"/>
                  </a:cubicBezTo>
                  <a:cubicBezTo>
                    <a:pt x="2251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7" y="452"/>
                  </a:lnTo>
                  <a:lnTo>
                    <a:pt x="2120" y="393"/>
                  </a:lnTo>
                  <a:lnTo>
                    <a:pt x="2072" y="345"/>
                  </a:lnTo>
                  <a:lnTo>
                    <a:pt x="2024" y="298"/>
                  </a:lnTo>
                  <a:cubicBezTo>
                    <a:pt x="2001" y="286"/>
                    <a:pt x="1977" y="274"/>
                    <a:pt x="1965" y="250"/>
                  </a:cubicBezTo>
                  <a:lnTo>
                    <a:pt x="1893" y="202"/>
                  </a:lnTo>
                  <a:lnTo>
                    <a:pt x="1810" y="155"/>
                  </a:lnTo>
                  <a:cubicBezTo>
                    <a:pt x="1786" y="143"/>
                    <a:pt x="1751" y="119"/>
                    <a:pt x="1715" y="107"/>
                  </a:cubicBezTo>
                  <a:cubicBezTo>
                    <a:pt x="1679" y="95"/>
                    <a:pt x="1631" y="71"/>
                    <a:pt x="1596" y="60"/>
                  </a:cubicBezTo>
                  <a:cubicBezTo>
                    <a:pt x="1512" y="36"/>
                    <a:pt x="1429" y="12"/>
                    <a:pt x="1346" y="12"/>
                  </a:cubicBezTo>
                  <a:cubicBezTo>
                    <a:pt x="1298" y="0"/>
                    <a:pt x="1262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928" name="Google Shape;2928;p25"/>
            <p:cNvSpPr/>
            <p:nvPr/>
          </p:nvSpPr>
          <p:spPr>
            <a:xfrm>
              <a:off x="3688772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44" y="0"/>
                  </a:moveTo>
                  <a:cubicBezTo>
                    <a:pt x="513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929" name="Google Shape;2929;p25"/>
            <p:cNvSpPr/>
            <p:nvPr/>
          </p:nvSpPr>
          <p:spPr>
            <a:xfrm>
              <a:off x="3688772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44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10"/>
                  </a:cubicBezTo>
                  <a:lnTo>
                    <a:pt x="3227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930" name="Google Shape;2930;p25"/>
            <p:cNvSpPr/>
            <p:nvPr/>
          </p:nvSpPr>
          <p:spPr>
            <a:xfrm>
              <a:off x="3711766" y="-148189"/>
              <a:ext cx="80231" cy="529240"/>
            </a:xfrm>
            <a:custGeom>
              <a:avLst/>
              <a:gdLst/>
              <a:ahLst/>
              <a:cxnLst/>
              <a:rect l="l" t="t" r="r" b="b"/>
              <a:pathLst>
                <a:path w="2453" h="16181" extrusionOk="0">
                  <a:moveTo>
                    <a:pt x="1226" y="0"/>
                  </a:moveTo>
                  <a:cubicBezTo>
                    <a:pt x="917" y="0"/>
                    <a:pt x="631" y="107"/>
                    <a:pt x="405" y="310"/>
                  </a:cubicBezTo>
                  <a:lnTo>
                    <a:pt x="381" y="333"/>
                  </a:lnTo>
                  <a:cubicBezTo>
                    <a:pt x="357" y="369"/>
                    <a:pt x="322" y="393"/>
                    <a:pt x="286" y="429"/>
                  </a:cubicBezTo>
                  <a:cubicBezTo>
                    <a:pt x="274" y="452"/>
                    <a:pt x="250" y="476"/>
                    <a:pt x="238" y="500"/>
                  </a:cubicBezTo>
                  <a:cubicBezTo>
                    <a:pt x="214" y="524"/>
                    <a:pt x="191" y="560"/>
                    <a:pt x="179" y="595"/>
                  </a:cubicBezTo>
                  <a:cubicBezTo>
                    <a:pt x="155" y="631"/>
                    <a:pt x="131" y="655"/>
                    <a:pt x="119" y="691"/>
                  </a:cubicBezTo>
                  <a:cubicBezTo>
                    <a:pt x="107" y="726"/>
                    <a:pt x="95" y="750"/>
                    <a:pt x="83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12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lnTo>
                    <a:pt x="1226" y="16181"/>
                  </a:lnTo>
                  <a:cubicBezTo>
                    <a:pt x="1310" y="16181"/>
                    <a:pt x="1393" y="16169"/>
                    <a:pt x="1476" y="16157"/>
                  </a:cubicBezTo>
                  <a:lnTo>
                    <a:pt x="1512" y="16145"/>
                  </a:lnTo>
                  <a:cubicBezTo>
                    <a:pt x="1584" y="16121"/>
                    <a:pt x="1655" y="16097"/>
                    <a:pt x="1715" y="16073"/>
                  </a:cubicBezTo>
                  <a:lnTo>
                    <a:pt x="1738" y="16073"/>
                  </a:lnTo>
                  <a:cubicBezTo>
                    <a:pt x="1881" y="16002"/>
                    <a:pt x="2012" y="15907"/>
                    <a:pt x="2119" y="15788"/>
                  </a:cubicBezTo>
                  <a:cubicBezTo>
                    <a:pt x="2334" y="15561"/>
                    <a:pt x="2441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5" y="0"/>
                    <a:pt x="1226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931" name="Google Shape;2931;p25"/>
            <p:cNvSpPr/>
            <p:nvPr/>
          </p:nvSpPr>
          <p:spPr>
            <a:xfrm>
              <a:off x="3723442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1" y="0"/>
                  </a:moveTo>
                  <a:cubicBezTo>
                    <a:pt x="1048" y="0"/>
                    <a:pt x="965" y="24"/>
                    <a:pt x="881" y="48"/>
                  </a:cubicBezTo>
                  <a:cubicBezTo>
                    <a:pt x="834" y="60"/>
                    <a:pt x="786" y="71"/>
                    <a:pt x="738" y="83"/>
                  </a:cubicBezTo>
                  <a:cubicBezTo>
                    <a:pt x="715" y="107"/>
                    <a:pt x="679" y="119"/>
                    <a:pt x="643" y="131"/>
                  </a:cubicBezTo>
                  <a:cubicBezTo>
                    <a:pt x="608" y="155"/>
                    <a:pt x="596" y="167"/>
                    <a:pt x="572" y="179"/>
                  </a:cubicBezTo>
                  <a:cubicBezTo>
                    <a:pt x="536" y="202"/>
                    <a:pt x="524" y="214"/>
                    <a:pt x="500" y="226"/>
                  </a:cubicBezTo>
                  <a:cubicBezTo>
                    <a:pt x="477" y="238"/>
                    <a:pt x="453" y="262"/>
                    <a:pt x="429" y="274"/>
                  </a:cubicBezTo>
                  <a:lnTo>
                    <a:pt x="381" y="322"/>
                  </a:lnTo>
                  <a:lnTo>
                    <a:pt x="334" y="369"/>
                  </a:lnTo>
                  <a:cubicBezTo>
                    <a:pt x="322" y="381"/>
                    <a:pt x="298" y="393"/>
                    <a:pt x="286" y="417"/>
                  </a:cubicBezTo>
                  <a:lnTo>
                    <a:pt x="250" y="464"/>
                  </a:lnTo>
                  <a:lnTo>
                    <a:pt x="215" y="512"/>
                  </a:lnTo>
                  <a:lnTo>
                    <a:pt x="179" y="560"/>
                  </a:lnTo>
                  <a:cubicBezTo>
                    <a:pt x="179" y="572"/>
                    <a:pt x="167" y="583"/>
                    <a:pt x="155" y="607"/>
                  </a:cubicBezTo>
                  <a:cubicBezTo>
                    <a:pt x="143" y="619"/>
                    <a:pt x="131" y="631"/>
                    <a:pt x="131" y="655"/>
                  </a:cubicBezTo>
                  <a:cubicBezTo>
                    <a:pt x="119" y="667"/>
                    <a:pt x="119" y="679"/>
                    <a:pt x="107" y="703"/>
                  </a:cubicBezTo>
                  <a:lnTo>
                    <a:pt x="84" y="750"/>
                  </a:lnTo>
                  <a:cubicBezTo>
                    <a:pt x="84" y="762"/>
                    <a:pt x="72" y="774"/>
                    <a:pt x="72" y="786"/>
                  </a:cubicBezTo>
                  <a:lnTo>
                    <a:pt x="48" y="833"/>
                  </a:lnTo>
                  <a:lnTo>
                    <a:pt x="36" y="881"/>
                  </a:lnTo>
                  <a:lnTo>
                    <a:pt x="24" y="929"/>
                  </a:lnTo>
                  <a:cubicBezTo>
                    <a:pt x="24" y="953"/>
                    <a:pt x="12" y="964"/>
                    <a:pt x="12" y="976"/>
                  </a:cubicBezTo>
                  <a:cubicBezTo>
                    <a:pt x="12" y="1000"/>
                    <a:pt x="12" y="1012"/>
                    <a:pt x="12" y="1024"/>
                  </a:cubicBezTo>
                  <a:cubicBezTo>
                    <a:pt x="12" y="1048"/>
                    <a:pt x="12" y="1060"/>
                    <a:pt x="0" y="1072"/>
                  </a:cubicBezTo>
                  <a:lnTo>
                    <a:pt x="0" y="1119"/>
                  </a:lnTo>
                  <a:lnTo>
                    <a:pt x="0" y="1167"/>
                  </a:lnTo>
                  <a:lnTo>
                    <a:pt x="0" y="1214"/>
                  </a:lnTo>
                  <a:lnTo>
                    <a:pt x="0" y="14954"/>
                  </a:lnTo>
                  <a:lnTo>
                    <a:pt x="0" y="14990"/>
                  </a:lnTo>
                  <a:lnTo>
                    <a:pt x="0" y="15050"/>
                  </a:lnTo>
                  <a:lnTo>
                    <a:pt x="0" y="15097"/>
                  </a:lnTo>
                  <a:cubicBezTo>
                    <a:pt x="0" y="15109"/>
                    <a:pt x="0" y="15121"/>
                    <a:pt x="12" y="15145"/>
                  </a:cubicBezTo>
                  <a:cubicBezTo>
                    <a:pt x="12" y="15157"/>
                    <a:pt x="12" y="15169"/>
                    <a:pt x="12" y="15192"/>
                  </a:cubicBezTo>
                  <a:cubicBezTo>
                    <a:pt x="12" y="15204"/>
                    <a:pt x="12" y="15216"/>
                    <a:pt x="24" y="15240"/>
                  </a:cubicBezTo>
                  <a:cubicBezTo>
                    <a:pt x="36" y="15252"/>
                    <a:pt x="24" y="15276"/>
                    <a:pt x="36" y="15288"/>
                  </a:cubicBezTo>
                  <a:cubicBezTo>
                    <a:pt x="48" y="15300"/>
                    <a:pt x="48" y="15323"/>
                    <a:pt x="48" y="15335"/>
                  </a:cubicBezTo>
                  <a:cubicBezTo>
                    <a:pt x="60" y="15347"/>
                    <a:pt x="60" y="15371"/>
                    <a:pt x="72" y="15383"/>
                  </a:cubicBezTo>
                  <a:cubicBezTo>
                    <a:pt x="72" y="15407"/>
                    <a:pt x="84" y="15419"/>
                    <a:pt x="84" y="15431"/>
                  </a:cubicBezTo>
                  <a:cubicBezTo>
                    <a:pt x="96" y="15454"/>
                    <a:pt x="96" y="15466"/>
                    <a:pt x="107" y="15478"/>
                  </a:cubicBezTo>
                  <a:lnTo>
                    <a:pt x="131" y="15526"/>
                  </a:lnTo>
                  <a:lnTo>
                    <a:pt x="167" y="15585"/>
                  </a:lnTo>
                  <a:cubicBezTo>
                    <a:pt x="167" y="15597"/>
                    <a:pt x="179" y="15609"/>
                    <a:pt x="191" y="15633"/>
                  </a:cubicBezTo>
                  <a:cubicBezTo>
                    <a:pt x="203" y="15645"/>
                    <a:pt x="215" y="15669"/>
                    <a:pt x="227" y="15681"/>
                  </a:cubicBezTo>
                  <a:lnTo>
                    <a:pt x="262" y="15728"/>
                  </a:lnTo>
                  <a:lnTo>
                    <a:pt x="310" y="15776"/>
                  </a:lnTo>
                  <a:lnTo>
                    <a:pt x="357" y="15823"/>
                  </a:lnTo>
                  <a:lnTo>
                    <a:pt x="405" y="15871"/>
                  </a:lnTo>
                  <a:cubicBezTo>
                    <a:pt x="429" y="15895"/>
                    <a:pt x="453" y="15907"/>
                    <a:pt x="465" y="15931"/>
                  </a:cubicBezTo>
                  <a:lnTo>
                    <a:pt x="536" y="15978"/>
                  </a:lnTo>
                  <a:cubicBezTo>
                    <a:pt x="596" y="16014"/>
                    <a:pt x="655" y="16050"/>
                    <a:pt x="715" y="16073"/>
                  </a:cubicBezTo>
                  <a:cubicBezTo>
                    <a:pt x="762" y="16097"/>
                    <a:pt x="810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29" y="16169"/>
                    <a:pt x="1536" y="16133"/>
                  </a:cubicBezTo>
                  <a:cubicBezTo>
                    <a:pt x="1584" y="16121"/>
                    <a:pt x="1631" y="16109"/>
                    <a:pt x="1679" y="16085"/>
                  </a:cubicBezTo>
                  <a:cubicBezTo>
                    <a:pt x="1715" y="16073"/>
                    <a:pt x="1739" y="16062"/>
                    <a:pt x="1774" y="16038"/>
                  </a:cubicBezTo>
                  <a:lnTo>
                    <a:pt x="1858" y="15990"/>
                  </a:lnTo>
                  <a:lnTo>
                    <a:pt x="1929" y="15942"/>
                  </a:lnTo>
                  <a:cubicBezTo>
                    <a:pt x="1953" y="15931"/>
                    <a:pt x="1977" y="15919"/>
                    <a:pt x="1989" y="15907"/>
                  </a:cubicBezTo>
                  <a:lnTo>
                    <a:pt x="2048" y="15859"/>
                  </a:lnTo>
                  <a:lnTo>
                    <a:pt x="2096" y="15812"/>
                  </a:lnTo>
                  <a:lnTo>
                    <a:pt x="2143" y="15752"/>
                  </a:lnTo>
                  <a:cubicBezTo>
                    <a:pt x="2155" y="15740"/>
                    <a:pt x="2167" y="15728"/>
                    <a:pt x="2179" y="15704"/>
                  </a:cubicBezTo>
                  <a:cubicBezTo>
                    <a:pt x="2191" y="15692"/>
                    <a:pt x="2203" y="15681"/>
                    <a:pt x="2215" y="15657"/>
                  </a:cubicBezTo>
                  <a:cubicBezTo>
                    <a:pt x="2227" y="15645"/>
                    <a:pt x="2239" y="15633"/>
                    <a:pt x="2251" y="15609"/>
                  </a:cubicBezTo>
                  <a:lnTo>
                    <a:pt x="2274" y="15561"/>
                  </a:lnTo>
                  <a:lnTo>
                    <a:pt x="2298" y="15514"/>
                  </a:lnTo>
                  <a:cubicBezTo>
                    <a:pt x="2310" y="15502"/>
                    <a:pt x="2322" y="15478"/>
                    <a:pt x="2322" y="15466"/>
                  </a:cubicBezTo>
                  <a:cubicBezTo>
                    <a:pt x="2334" y="15454"/>
                    <a:pt x="2334" y="15431"/>
                    <a:pt x="2346" y="15419"/>
                  </a:cubicBezTo>
                  <a:cubicBezTo>
                    <a:pt x="2346" y="15407"/>
                    <a:pt x="2358" y="15383"/>
                    <a:pt x="2358" y="15371"/>
                  </a:cubicBezTo>
                  <a:cubicBezTo>
                    <a:pt x="2358" y="15359"/>
                    <a:pt x="2382" y="15335"/>
                    <a:pt x="2382" y="15323"/>
                  </a:cubicBezTo>
                  <a:cubicBezTo>
                    <a:pt x="2382" y="15311"/>
                    <a:pt x="2393" y="15288"/>
                    <a:pt x="2393" y="15276"/>
                  </a:cubicBezTo>
                  <a:lnTo>
                    <a:pt x="2405" y="15228"/>
                  </a:lnTo>
                  <a:lnTo>
                    <a:pt x="2417" y="15180"/>
                  </a:lnTo>
                  <a:cubicBezTo>
                    <a:pt x="2417" y="15157"/>
                    <a:pt x="2417" y="15145"/>
                    <a:pt x="2417" y="15133"/>
                  </a:cubicBezTo>
                  <a:lnTo>
                    <a:pt x="2417" y="15085"/>
                  </a:lnTo>
                  <a:lnTo>
                    <a:pt x="2417" y="15026"/>
                  </a:lnTo>
                  <a:lnTo>
                    <a:pt x="2417" y="14978"/>
                  </a:lnTo>
                  <a:lnTo>
                    <a:pt x="2417" y="14954"/>
                  </a:lnTo>
                  <a:lnTo>
                    <a:pt x="2417" y="1214"/>
                  </a:lnTo>
                  <a:lnTo>
                    <a:pt x="2417" y="1167"/>
                  </a:lnTo>
                  <a:lnTo>
                    <a:pt x="2417" y="1119"/>
                  </a:lnTo>
                  <a:lnTo>
                    <a:pt x="2417" y="1072"/>
                  </a:lnTo>
                  <a:cubicBezTo>
                    <a:pt x="2417" y="1060"/>
                    <a:pt x="2417" y="1036"/>
                    <a:pt x="2405" y="1024"/>
                  </a:cubicBezTo>
                  <a:lnTo>
                    <a:pt x="2405" y="976"/>
                  </a:lnTo>
                  <a:cubicBezTo>
                    <a:pt x="2405" y="964"/>
                    <a:pt x="2405" y="941"/>
                    <a:pt x="2393" y="929"/>
                  </a:cubicBezTo>
                  <a:cubicBezTo>
                    <a:pt x="2393" y="917"/>
                    <a:pt x="2393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lnTo>
                    <a:pt x="2346" y="786"/>
                  </a:lnTo>
                  <a:lnTo>
                    <a:pt x="2334" y="738"/>
                  </a:lnTo>
                  <a:cubicBezTo>
                    <a:pt x="2322" y="714"/>
                    <a:pt x="2310" y="703"/>
                    <a:pt x="2310" y="691"/>
                  </a:cubicBezTo>
                  <a:cubicBezTo>
                    <a:pt x="2298" y="667"/>
                    <a:pt x="2298" y="655"/>
                    <a:pt x="2286" y="643"/>
                  </a:cubicBezTo>
                  <a:lnTo>
                    <a:pt x="2251" y="595"/>
                  </a:lnTo>
                  <a:lnTo>
                    <a:pt x="2227" y="548"/>
                  </a:lnTo>
                  <a:cubicBezTo>
                    <a:pt x="2215" y="524"/>
                    <a:pt x="2203" y="512"/>
                    <a:pt x="2191" y="500"/>
                  </a:cubicBezTo>
                  <a:cubicBezTo>
                    <a:pt x="2179" y="476"/>
                    <a:pt x="2167" y="464"/>
                    <a:pt x="2155" y="452"/>
                  </a:cubicBezTo>
                  <a:lnTo>
                    <a:pt x="2108" y="393"/>
                  </a:lnTo>
                  <a:lnTo>
                    <a:pt x="2072" y="345"/>
                  </a:lnTo>
                  <a:lnTo>
                    <a:pt x="2012" y="298"/>
                  </a:lnTo>
                  <a:cubicBezTo>
                    <a:pt x="2001" y="286"/>
                    <a:pt x="1977" y="274"/>
                    <a:pt x="1953" y="250"/>
                  </a:cubicBezTo>
                  <a:lnTo>
                    <a:pt x="1893" y="202"/>
                  </a:lnTo>
                  <a:lnTo>
                    <a:pt x="1810" y="155"/>
                  </a:lnTo>
                  <a:cubicBezTo>
                    <a:pt x="1774" y="143"/>
                    <a:pt x="1739" y="119"/>
                    <a:pt x="1715" y="107"/>
                  </a:cubicBezTo>
                  <a:cubicBezTo>
                    <a:pt x="1667" y="95"/>
                    <a:pt x="1631" y="71"/>
                    <a:pt x="1584" y="60"/>
                  </a:cubicBezTo>
                  <a:cubicBezTo>
                    <a:pt x="1500" y="36"/>
                    <a:pt x="1417" y="12"/>
                    <a:pt x="1346" y="12"/>
                  </a:cubicBezTo>
                  <a:cubicBezTo>
                    <a:pt x="1298" y="0"/>
                    <a:pt x="1250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932" name="Google Shape;2932;p25"/>
            <p:cNvSpPr/>
            <p:nvPr/>
          </p:nvSpPr>
          <p:spPr>
            <a:xfrm>
              <a:off x="5312662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2" y="0"/>
                  </a:moveTo>
                  <a:cubicBezTo>
                    <a:pt x="501" y="0"/>
                    <a:pt x="1" y="500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01" y="3822"/>
                    <a:pt x="1132" y="3822"/>
                  </a:cubicBezTo>
                  <a:lnTo>
                    <a:pt x="3227" y="3822"/>
                  </a:lnTo>
                  <a:cubicBezTo>
                    <a:pt x="3846" y="3822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00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933" name="Google Shape;2933;p25"/>
            <p:cNvSpPr/>
            <p:nvPr/>
          </p:nvSpPr>
          <p:spPr>
            <a:xfrm>
              <a:off x="5312662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44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10"/>
                  </a:cubicBezTo>
                  <a:lnTo>
                    <a:pt x="3227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934" name="Google Shape;2934;p25"/>
            <p:cNvSpPr/>
            <p:nvPr/>
          </p:nvSpPr>
          <p:spPr>
            <a:xfrm>
              <a:off x="5335655" y="-148189"/>
              <a:ext cx="79839" cy="529240"/>
            </a:xfrm>
            <a:custGeom>
              <a:avLst/>
              <a:gdLst/>
              <a:ahLst/>
              <a:cxnLst/>
              <a:rect l="l" t="t" r="r" b="b"/>
              <a:pathLst>
                <a:path w="2441" h="16181" extrusionOk="0">
                  <a:moveTo>
                    <a:pt x="1215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93" y="333"/>
                  </a:lnTo>
                  <a:cubicBezTo>
                    <a:pt x="357" y="369"/>
                    <a:pt x="322" y="393"/>
                    <a:pt x="298" y="429"/>
                  </a:cubicBezTo>
                  <a:cubicBezTo>
                    <a:pt x="274" y="452"/>
                    <a:pt x="262" y="476"/>
                    <a:pt x="238" y="500"/>
                  </a:cubicBezTo>
                  <a:cubicBezTo>
                    <a:pt x="214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5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lnTo>
                    <a:pt x="1227" y="16181"/>
                  </a:lnTo>
                  <a:cubicBezTo>
                    <a:pt x="1310" y="16181"/>
                    <a:pt x="1393" y="16169"/>
                    <a:pt x="1477" y="16157"/>
                  </a:cubicBezTo>
                  <a:lnTo>
                    <a:pt x="1512" y="16145"/>
                  </a:lnTo>
                  <a:cubicBezTo>
                    <a:pt x="1584" y="16121"/>
                    <a:pt x="1655" y="16097"/>
                    <a:pt x="1715" y="16073"/>
                  </a:cubicBezTo>
                  <a:lnTo>
                    <a:pt x="1727" y="16073"/>
                  </a:lnTo>
                  <a:cubicBezTo>
                    <a:pt x="1881" y="16002"/>
                    <a:pt x="2012" y="15907"/>
                    <a:pt x="2119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935" name="Google Shape;2935;p25"/>
            <p:cNvSpPr/>
            <p:nvPr/>
          </p:nvSpPr>
          <p:spPr>
            <a:xfrm>
              <a:off x="5346939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3" y="0"/>
                  </a:moveTo>
                  <a:cubicBezTo>
                    <a:pt x="1060" y="0"/>
                    <a:pt x="965" y="24"/>
                    <a:pt x="882" y="48"/>
                  </a:cubicBezTo>
                  <a:cubicBezTo>
                    <a:pt x="846" y="60"/>
                    <a:pt x="798" y="71"/>
                    <a:pt x="751" y="83"/>
                  </a:cubicBezTo>
                  <a:cubicBezTo>
                    <a:pt x="715" y="107"/>
                    <a:pt x="691" y="119"/>
                    <a:pt x="655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8" y="202"/>
                    <a:pt x="524" y="214"/>
                    <a:pt x="501" y="226"/>
                  </a:cubicBezTo>
                  <a:lnTo>
                    <a:pt x="441" y="274"/>
                  </a:lnTo>
                  <a:lnTo>
                    <a:pt x="393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34" y="381"/>
                    <a:pt x="310" y="393"/>
                    <a:pt x="298" y="417"/>
                  </a:cubicBezTo>
                  <a:cubicBezTo>
                    <a:pt x="286" y="429"/>
                    <a:pt x="274" y="441"/>
                    <a:pt x="262" y="464"/>
                  </a:cubicBezTo>
                  <a:lnTo>
                    <a:pt x="227" y="512"/>
                  </a:lnTo>
                  <a:lnTo>
                    <a:pt x="191" y="560"/>
                  </a:lnTo>
                  <a:lnTo>
                    <a:pt x="167" y="607"/>
                  </a:lnTo>
                  <a:lnTo>
                    <a:pt x="131" y="655"/>
                  </a:lnTo>
                  <a:lnTo>
                    <a:pt x="120" y="703"/>
                  </a:lnTo>
                  <a:cubicBezTo>
                    <a:pt x="120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8" y="881"/>
                  </a:lnTo>
                  <a:cubicBezTo>
                    <a:pt x="48" y="905"/>
                    <a:pt x="36" y="917"/>
                    <a:pt x="36" y="929"/>
                  </a:cubicBezTo>
                  <a:cubicBezTo>
                    <a:pt x="24" y="953"/>
                    <a:pt x="24" y="964"/>
                    <a:pt x="24" y="976"/>
                  </a:cubicBezTo>
                  <a:lnTo>
                    <a:pt x="24" y="1024"/>
                  </a:lnTo>
                  <a:cubicBezTo>
                    <a:pt x="24" y="1048"/>
                    <a:pt x="24" y="1060"/>
                    <a:pt x="12" y="1072"/>
                  </a:cubicBezTo>
                  <a:cubicBezTo>
                    <a:pt x="0" y="1095"/>
                    <a:pt x="12" y="1107"/>
                    <a:pt x="12" y="1119"/>
                  </a:cubicBezTo>
                  <a:lnTo>
                    <a:pt x="12" y="1167"/>
                  </a:lnTo>
                  <a:lnTo>
                    <a:pt x="12" y="1214"/>
                  </a:lnTo>
                  <a:lnTo>
                    <a:pt x="12" y="14954"/>
                  </a:lnTo>
                  <a:cubicBezTo>
                    <a:pt x="12" y="14966"/>
                    <a:pt x="12" y="14978"/>
                    <a:pt x="12" y="14990"/>
                  </a:cubicBezTo>
                  <a:lnTo>
                    <a:pt x="12" y="15050"/>
                  </a:lnTo>
                  <a:cubicBezTo>
                    <a:pt x="12" y="15061"/>
                    <a:pt x="12" y="15073"/>
                    <a:pt x="12" y="15097"/>
                  </a:cubicBezTo>
                  <a:cubicBezTo>
                    <a:pt x="12" y="15109"/>
                    <a:pt x="12" y="15121"/>
                    <a:pt x="24" y="15145"/>
                  </a:cubicBezTo>
                  <a:cubicBezTo>
                    <a:pt x="24" y="15157"/>
                    <a:pt x="24" y="15169"/>
                    <a:pt x="24" y="15192"/>
                  </a:cubicBezTo>
                  <a:cubicBezTo>
                    <a:pt x="24" y="15204"/>
                    <a:pt x="24" y="15216"/>
                    <a:pt x="36" y="15240"/>
                  </a:cubicBezTo>
                  <a:cubicBezTo>
                    <a:pt x="36" y="15252"/>
                    <a:pt x="36" y="15276"/>
                    <a:pt x="48" y="15288"/>
                  </a:cubicBezTo>
                  <a:cubicBezTo>
                    <a:pt x="60" y="15300"/>
                    <a:pt x="48" y="15323"/>
                    <a:pt x="60" y="15335"/>
                  </a:cubicBezTo>
                  <a:lnTo>
                    <a:pt x="72" y="15383"/>
                  </a:lnTo>
                  <a:lnTo>
                    <a:pt x="96" y="15431"/>
                  </a:ln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1" y="15514"/>
                    <a:pt x="143" y="15526"/>
                  </a:cubicBezTo>
                  <a:cubicBezTo>
                    <a:pt x="143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03" y="15645"/>
                    <a:pt x="227" y="15657"/>
                    <a:pt x="239" y="15681"/>
                  </a:cubicBezTo>
                  <a:cubicBezTo>
                    <a:pt x="250" y="15692"/>
                    <a:pt x="262" y="15716"/>
                    <a:pt x="274" y="15728"/>
                  </a:cubicBezTo>
                  <a:cubicBezTo>
                    <a:pt x="286" y="15740"/>
                    <a:pt x="298" y="15764"/>
                    <a:pt x="310" y="15776"/>
                  </a:cubicBez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lnTo>
                    <a:pt x="536" y="15978"/>
                  </a:lnTo>
                  <a:cubicBezTo>
                    <a:pt x="572" y="15990"/>
                    <a:pt x="596" y="16014"/>
                    <a:pt x="620" y="16026"/>
                  </a:cubicBezTo>
                  <a:cubicBezTo>
                    <a:pt x="655" y="16050"/>
                    <a:pt x="691" y="16062"/>
                    <a:pt x="727" y="16073"/>
                  </a:cubicBezTo>
                  <a:cubicBezTo>
                    <a:pt x="774" y="16097"/>
                    <a:pt x="810" y="16109"/>
                    <a:pt x="858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48" y="16133"/>
                  </a:cubicBezTo>
                  <a:cubicBezTo>
                    <a:pt x="1584" y="16121"/>
                    <a:pt x="1632" y="16109"/>
                    <a:pt x="1679" y="16085"/>
                  </a:cubicBezTo>
                  <a:cubicBezTo>
                    <a:pt x="1715" y="16073"/>
                    <a:pt x="1751" y="16062"/>
                    <a:pt x="1786" y="16038"/>
                  </a:cubicBezTo>
                  <a:cubicBezTo>
                    <a:pt x="1822" y="16026"/>
                    <a:pt x="1834" y="16014"/>
                    <a:pt x="1870" y="15990"/>
                  </a:cubicBezTo>
                  <a:lnTo>
                    <a:pt x="1941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25" y="15883"/>
                    <a:pt x="2036" y="15871"/>
                    <a:pt x="2048" y="15859"/>
                  </a:cubicBezTo>
                  <a:lnTo>
                    <a:pt x="2108" y="15812"/>
                  </a:lnTo>
                  <a:lnTo>
                    <a:pt x="2144" y="15752"/>
                  </a:lnTo>
                  <a:cubicBezTo>
                    <a:pt x="2155" y="15740"/>
                    <a:pt x="2167" y="15728"/>
                    <a:pt x="2179" y="15704"/>
                  </a:cubicBezTo>
                  <a:lnTo>
                    <a:pt x="2215" y="15657"/>
                  </a:lnTo>
                  <a:lnTo>
                    <a:pt x="2251" y="15609"/>
                  </a:lnTo>
                  <a:cubicBezTo>
                    <a:pt x="2263" y="15597"/>
                    <a:pt x="2275" y="15585"/>
                    <a:pt x="2286" y="15561"/>
                  </a:cubicBezTo>
                  <a:cubicBezTo>
                    <a:pt x="2286" y="15550"/>
                    <a:pt x="2298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lnTo>
                    <a:pt x="2358" y="15419"/>
                  </a:lnTo>
                  <a:cubicBezTo>
                    <a:pt x="2358" y="15407"/>
                    <a:pt x="2370" y="15383"/>
                    <a:pt x="2370" y="15371"/>
                  </a:cubicBezTo>
                  <a:cubicBezTo>
                    <a:pt x="2370" y="15359"/>
                    <a:pt x="2382" y="15335"/>
                    <a:pt x="2394" y="15323"/>
                  </a:cubicBezTo>
                  <a:cubicBezTo>
                    <a:pt x="2394" y="15311"/>
                    <a:pt x="2394" y="15288"/>
                    <a:pt x="2406" y="15276"/>
                  </a:cubicBezTo>
                  <a:cubicBezTo>
                    <a:pt x="2406" y="15264"/>
                    <a:pt x="2406" y="15240"/>
                    <a:pt x="2417" y="15228"/>
                  </a:cubicBezTo>
                  <a:cubicBezTo>
                    <a:pt x="2417" y="15204"/>
                    <a:pt x="2417" y="15192"/>
                    <a:pt x="2417" y="15180"/>
                  </a:cubicBezTo>
                  <a:cubicBezTo>
                    <a:pt x="2429" y="15157"/>
                    <a:pt x="2417" y="15145"/>
                    <a:pt x="2429" y="15133"/>
                  </a:cubicBezTo>
                  <a:cubicBezTo>
                    <a:pt x="2441" y="15109"/>
                    <a:pt x="2429" y="15097"/>
                    <a:pt x="2429" y="15085"/>
                  </a:cubicBezTo>
                  <a:lnTo>
                    <a:pt x="2429" y="15026"/>
                  </a:lnTo>
                  <a:lnTo>
                    <a:pt x="2429" y="14978"/>
                  </a:lnTo>
                  <a:lnTo>
                    <a:pt x="2429" y="1214"/>
                  </a:lnTo>
                  <a:lnTo>
                    <a:pt x="2429" y="1167"/>
                  </a:lnTo>
                  <a:lnTo>
                    <a:pt x="2429" y="1119"/>
                  </a:lnTo>
                  <a:cubicBezTo>
                    <a:pt x="2429" y="1107"/>
                    <a:pt x="2429" y="1084"/>
                    <a:pt x="2429" y="1072"/>
                  </a:cubicBezTo>
                  <a:cubicBezTo>
                    <a:pt x="2417" y="1060"/>
                    <a:pt x="2417" y="1036"/>
                    <a:pt x="2417" y="1024"/>
                  </a:cubicBezTo>
                  <a:cubicBezTo>
                    <a:pt x="2417" y="1012"/>
                    <a:pt x="2417" y="988"/>
                    <a:pt x="2417" y="976"/>
                  </a:cubicBezTo>
                  <a:cubicBezTo>
                    <a:pt x="2417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94" y="869"/>
                    <a:pt x="2382" y="845"/>
                    <a:pt x="2382" y="833"/>
                  </a:cubicBezTo>
                  <a:cubicBezTo>
                    <a:pt x="2382" y="810"/>
                    <a:pt x="2370" y="798"/>
                    <a:pt x="2358" y="786"/>
                  </a:cubicBezTo>
                  <a:cubicBezTo>
                    <a:pt x="2358" y="762"/>
                    <a:pt x="2346" y="750"/>
                    <a:pt x="2346" y="738"/>
                  </a:cubicBezTo>
                  <a:cubicBezTo>
                    <a:pt x="2346" y="714"/>
                    <a:pt x="2322" y="703"/>
                    <a:pt x="2322" y="691"/>
                  </a:cubicBezTo>
                  <a:lnTo>
                    <a:pt x="2298" y="643"/>
                  </a:lnTo>
                  <a:cubicBezTo>
                    <a:pt x="2286" y="619"/>
                    <a:pt x="2275" y="607"/>
                    <a:pt x="2263" y="595"/>
                  </a:cubicBezTo>
                  <a:cubicBezTo>
                    <a:pt x="2263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7" y="452"/>
                  </a:lnTo>
                  <a:lnTo>
                    <a:pt x="2120" y="393"/>
                  </a:lnTo>
                  <a:cubicBezTo>
                    <a:pt x="2108" y="381"/>
                    <a:pt x="2096" y="369"/>
                    <a:pt x="2072" y="345"/>
                  </a:cubicBezTo>
                  <a:lnTo>
                    <a:pt x="2025" y="298"/>
                  </a:lnTo>
                  <a:cubicBezTo>
                    <a:pt x="2001" y="286"/>
                    <a:pt x="1989" y="274"/>
                    <a:pt x="1965" y="250"/>
                  </a:cubicBezTo>
                  <a:lnTo>
                    <a:pt x="1894" y="202"/>
                  </a:lnTo>
                  <a:lnTo>
                    <a:pt x="1822" y="155"/>
                  </a:lnTo>
                  <a:cubicBezTo>
                    <a:pt x="1786" y="143"/>
                    <a:pt x="1751" y="119"/>
                    <a:pt x="1715" y="107"/>
                  </a:cubicBezTo>
                  <a:cubicBezTo>
                    <a:pt x="1679" y="95"/>
                    <a:pt x="1632" y="71"/>
                    <a:pt x="1596" y="60"/>
                  </a:cubicBezTo>
                  <a:cubicBezTo>
                    <a:pt x="1513" y="36"/>
                    <a:pt x="1429" y="12"/>
                    <a:pt x="1346" y="12"/>
                  </a:cubicBezTo>
                  <a:cubicBezTo>
                    <a:pt x="1310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936" name="Google Shape;2936;p25"/>
            <p:cNvSpPr/>
            <p:nvPr/>
          </p:nvSpPr>
          <p:spPr>
            <a:xfrm>
              <a:off x="4941924" y="-169612"/>
              <a:ext cx="142964" cy="125041"/>
            </a:xfrm>
            <a:custGeom>
              <a:avLst/>
              <a:gdLst/>
              <a:ahLst/>
              <a:cxnLst/>
              <a:rect l="l" t="t" r="r" b="b"/>
              <a:pathLst>
                <a:path w="4371" h="3823" extrusionOk="0">
                  <a:moveTo>
                    <a:pt x="1144" y="0"/>
                  </a:moveTo>
                  <a:cubicBezTo>
                    <a:pt x="513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22"/>
                    <a:pt x="1144" y="3822"/>
                  </a:cubicBezTo>
                  <a:lnTo>
                    <a:pt x="3228" y="3822"/>
                  </a:lnTo>
                  <a:cubicBezTo>
                    <a:pt x="3859" y="3810"/>
                    <a:pt x="4371" y="3310"/>
                    <a:pt x="4371" y="2679"/>
                  </a:cubicBezTo>
                  <a:lnTo>
                    <a:pt x="4359" y="1131"/>
                  </a:lnTo>
                  <a:cubicBezTo>
                    <a:pt x="4359" y="512"/>
                    <a:pt x="3847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937" name="Google Shape;2937;p25"/>
            <p:cNvSpPr/>
            <p:nvPr/>
          </p:nvSpPr>
          <p:spPr>
            <a:xfrm>
              <a:off x="4942316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2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32" y="3810"/>
                  </a:cubicBezTo>
                  <a:lnTo>
                    <a:pt x="3216" y="3810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2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938" name="Google Shape;2938;p25"/>
            <p:cNvSpPr/>
            <p:nvPr/>
          </p:nvSpPr>
          <p:spPr>
            <a:xfrm>
              <a:off x="4965309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27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93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62" y="476"/>
                    <a:pt x="238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6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27" y="16181"/>
                  </a:cubicBezTo>
                  <a:cubicBezTo>
                    <a:pt x="1310" y="16181"/>
                    <a:pt x="1393" y="16169"/>
                    <a:pt x="1477" y="16157"/>
                  </a:cubicBezTo>
                  <a:lnTo>
                    <a:pt x="1512" y="16145"/>
                  </a:lnTo>
                  <a:cubicBezTo>
                    <a:pt x="1584" y="16121"/>
                    <a:pt x="1643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2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939" name="Google Shape;2939;p25"/>
            <p:cNvSpPr/>
            <p:nvPr/>
          </p:nvSpPr>
          <p:spPr>
            <a:xfrm>
              <a:off x="4977378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32" y="0"/>
                  </a:moveTo>
                  <a:cubicBezTo>
                    <a:pt x="1036" y="0"/>
                    <a:pt x="953" y="24"/>
                    <a:pt x="870" y="48"/>
                  </a:cubicBezTo>
                  <a:cubicBezTo>
                    <a:pt x="822" y="60"/>
                    <a:pt x="774" y="71"/>
                    <a:pt x="739" y="83"/>
                  </a:cubicBezTo>
                  <a:cubicBezTo>
                    <a:pt x="703" y="107"/>
                    <a:pt x="667" y="119"/>
                    <a:pt x="631" y="131"/>
                  </a:cubicBezTo>
                  <a:cubicBezTo>
                    <a:pt x="608" y="155"/>
                    <a:pt x="584" y="167"/>
                    <a:pt x="560" y="179"/>
                  </a:cubicBezTo>
                  <a:cubicBezTo>
                    <a:pt x="536" y="202"/>
                    <a:pt x="512" y="214"/>
                    <a:pt x="489" y="226"/>
                  </a:cubicBezTo>
                  <a:cubicBezTo>
                    <a:pt x="465" y="238"/>
                    <a:pt x="441" y="262"/>
                    <a:pt x="429" y="274"/>
                  </a:cubicBezTo>
                  <a:lnTo>
                    <a:pt x="370" y="322"/>
                  </a:lnTo>
                  <a:lnTo>
                    <a:pt x="322" y="369"/>
                  </a:lnTo>
                  <a:cubicBezTo>
                    <a:pt x="310" y="381"/>
                    <a:pt x="298" y="393"/>
                    <a:pt x="286" y="417"/>
                  </a:cubicBezTo>
                  <a:lnTo>
                    <a:pt x="239" y="464"/>
                  </a:lnTo>
                  <a:lnTo>
                    <a:pt x="203" y="512"/>
                  </a:lnTo>
                  <a:lnTo>
                    <a:pt x="179" y="560"/>
                  </a:lnTo>
                  <a:cubicBezTo>
                    <a:pt x="167" y="572"/>
                    <a:pt x="155" y="583"/>
                    <a:pt x="143" y="607"/>
                  </a:cubicBezTo>
                  <a:cubicBezTo>
                    <a:pt x="131" y="619"/>
                    <a:pt x="131" y="631"/>
                    <a:pt x="119" y="655"/>
                  </a:cubicBezTo>
                  <a:cubicBezTo>
                    <a:pt x="108" y="667"/>
                    <a:pt x="108" y="679"/>
                    <a:pt x="96" y="703"/>
                  </a:cubicBezTo>
                  <a:lnTo>
                    <a:pt x="72" y="750"/>
                  </a:lnTo>
                  <a:cubicBezTo>
                    <a:pt x="72" y="762"/>
                    <a:pt x="60" y="774"/>
                    <a:pt x="60" y="786"/>
                  </a:cubicBezTo>
                  <a:lnTo>
                    <a:pt x="36" y="833"/>
                  </a:lnTo>
                  <a:lnTo>
                    <a:pt x="24" y="881"/>
                  </a:lnTo>
                  <a:cubicBezTo>
                    <a:pt x="24" y="905"/>
                    <a:pt x="12" y="917"/>
                    <a:pt x="12" y="929"/>
                  </a:cubicBezTo>
                  <a:cubicBezTo>
                    <a:pt x="12" y="953"/>
                    <a:pt x="0" y="964"/>
                    <a:pt x="0" y="976"/>
                  </a:cubicBezTo>
                  <a:lnTo>
                    <a:pt x="0" y="1024"/>
                  </a:lnTo>
                  <a:lnTo>
                    <a:pt x="0" y="1072"/>
                  </a:lnTo>
                  <a:lnTo>
                    <a:pt x="0" y="1119"/>
                  </a:lnTo>
                  <a:lnTo>
                    <a:pt x="0" y="1167"/>
                  </a:lnTo>
                  <a:lnTo>
                    <a:pt x="0" y="1214"/>
                  </a:lnTo>
                  <a:lnTo>
                    <a:pt x="0" y="14954"/>
                  </a:lnTo>
                  <a:lnTo>
                    <a:pt x="0" y="14990"/>
                  </a:lnTo>
                  <a:lnTo>
                    <a:pt x="0" y="15050"/>
                  </a:lnTo>
                  <a:lnTo>
                    <a:pt x="0" y="15097"/>
                  </a:lnTo>
                  <a:lnTo>
                    <a:pt x="0" y="15145"/>
                  </a:lnTo>
                  <a:lnTo>
                    <a:pt x="0" y="15192"/>
                  </a:lnTo>
                  <a:cubicBezTo>
                    <a:pt x="0" y="15204"/>
                    <a:pt x="12" y="15216"/>
                    <a:pt x="12" y="15240"/>
                  </a:cubicBezTo>
                  <a:cubicBezTo>
                    <a:pt x="24" y="15252"/>
                    <a:pt x="12" y="15276"/>
                    <a:pt x="24" y="15288"/>
                  </a:cubicBezTo>
                  <a:cubicBezTo>
                    <a:pt x="36" y="15300"/>
                    <a:pt x="36" y="15323"/>
                    <a:pt x="36" y="15335"/>
                  </a:cubicBezTo>
                  <a:cubicBezTo>
                    <a:pt x="48" y="15347"/>
                    <a:pt x="48" y="15371"/>
                    <a:pt x="60" y="15383"/>
                  </a:cubicBezTo>
                  <a:cubicBezTo>
                    <a:pt x="60" y="15407"/>
                    <a:pt x="72" y="15419"/>
                    <a:pt x="72" y="15431"/>
                  </a:cubicBezTo>
                  <a:cubicBezTo>
                    <a:pt x="84" y="15454"/>
                    <a:pt x="96" y="15466"/>
                    <a:pt x="96" y="15478"/>
                  </a:cubicBezTo>
                  <a:cubicBezTo>
                    <a:pt x="108" y="15502"/>
                    <a:pt x="119" y="15514"/>
                    <a:pt x="119" y="15526"/>
                  </a:cubicBezTo>
                  <a:cubicBezTo>
                    <a:pt x="131" y="15550"/>
                    <a:pt x="143" y="15561"/>
                    <a:pt x="155" y="15585"/>
                  </a:cubicBezTo>
                  <a:cubicBezTo>
                    <a:pt x="167" y="15597"/>
                    <a:pt x="167" y="15609"/>
                    <a:pt x="179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0" y="15728"/>
                  </a:lnTo>
                  <a:lnTo>
                    <a:pt x="298" y="15776"/>
                  </a:lnTo>
                  <a:lnTo>
                    <a:pt x="346" y="15823"/>
                  </a:lnTo>
                  <a:lnTo>
                    <a:pt x="393" y="15871"/>
                  </a:lnTo>
                  <a:cubicBezTo>
                    <a:pt x="417" y="15895"/>
                    <a:pt x="441" y="15907"/>
                    <a:pt x="453" y="15931"/>
                  </a:cubicBezTo>
                  <a:lnTo>
                    <a:pt x="524" y="15978"/>
                  </a:lnTo>
                  <a:cubicBezTo>
                    <a:pt x="584" y="16014"/>
                    <a:pt x="643" y="16050"/>
                    <a:pt x="715" y="16073"/>
                  </a:cubicBezTo>
                  <a:cubicBezTo>
                    <a:pt x="751" y="16097"/>
                    <a:pt x="798" y="16109"/>
                    <a:pt x="846" y="16121"/>
                  </a:cubicBezTo>
                  <a:cubicBezTo>
                    <a:pt x="953" y="16157"/>
                    <a:pt x="1072" y="16181"/>
                    <a:pt x="1191" y="16181"/>
                  </a:cubicBezTo>
                  <a:lnTo>
                    <a:pt x="1203" y="16181"/>
                  </a:lnTo>
                  <a:cubicBezTo>
                    <a:pt x="1310" y="16181"/>
                    <a:pt x="1417" y="16169"/>
                    <a:pt x="1524" y="16133"/>
                  </a:cubicBezTo>
                  <a:cubicBezTo>
                    <a:pt x="1572" y="16121"/>
                    <a:pt x="1620" y="16109"/>
                    <a:pt x="1667" y="16085"/>
                  </a:cubicBezTo>
                  <a:cubicBezTo>
                    <a:pt x="1703" y="16073"/>
                    <a:pt x="1739" y="16062"/>
                    <a:pt x="1763" y="16038"/>
                  </a:cubicBezTo>
                  <a:lnTo>
                    <a:pt x="1846" y="15990"/>
                  </a:lnTo>
                  <a:lnTo>
                    <a:pt x="1917" y="15942"/>
                  </a:lnTo>
                  <a:cubicBezTo>
                    <a:pt x="1941" y="15931"/>
                    <a:pt x="1965" y="15919"/>
                    <a:pt x="1989" y="15907"/>
                  </a:cubicBezTo>
                  <a:lnTo>
                    <a:pt x="2036" y="15859"/>
                  </a:lnTo>
                  <a:lnTo>
                    <a:pt x="2084" y="15812"/>
                  </a:lnTo>
                  <a:lnTo>
                    <a:pt x="2132" y="15752"/>
                  </a:lnTo>
                  <a:cubicBezTo>
                    <a:pt x="2144" y="15740"/>
                    <a:pt x="2155" y="15728"/>
                    <a:pt x="2167" y="15704"/>
                  </a:cubicBezTo>
                  <a:cubicBezTo>
                    <a:pt x="2179" y="15692"/>
                    <a:pt x="2191" y="15681"/>
                    <a:pt x="2203" y="15657"/>
                  </a:cubicBezTo>
                  <a:lnTo>
                    <a:pt x="2239" y="15609"/>
                  </a:lnTo>
                  <a:lnTo>
                    <a:pt x="2263" y="15561"/>
                  </a:lnTo>
                  <a:cubicBezTo>
                    <a:pt x="2275" y="15550"/>
                    <a:pt x="2286" y="15538"/>
                    <a:pt x="2286" y="15514"/>
                  </a:cubicBezTo>
                  <a:cubicBezTo>
                    <a:pt x="2298" y="15502"/>
                    <a:pt x="2310" y="15478"/>
                    <a:pt x="2310" y="15466"/>
                  </a:cubicBezTo>
                  <a:cubicBezTo>
                    <a:pt x="2310" y="15454"/>
                    <a:pt x="2334" y="15431"/>
                    <a:pt x="2334" y="15419"/>
                  </a:cubicBezTo>
                  <a:cubicBezTo>
                    <a:pt x="2346" y="15407"/>
                    <a:pt x="2346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lnTo>
                    <a:pt x="2382" y="15276"/>
                  </a:lnTo>
                  <a:cubicBezTo>
                    <a:pt x="2382" y="15264"/>
                    <a:pt x="2394" y="15240"/>
                    <a:pt x="2394" y="15228"/>
                  </a:cubicBezTo>
                  <a:lnTo>
                    <a:pt x="2405" y="15180"/>
                  </a:lnTo>
                  <a:cubicBezTo>
                    <a:pt x="2405" y="15157"/>
                    <a:pt x="2405" y="15145"/>
                    <a:pt x="2405" y="15133"/>
                  </a:cubicBezTo>
                  <a:lnTo>
                    <a:pt x="2405" y="15085"/>
                  </a:lnTo>
                  <a:lnTo>
                    <a:pt x="2405" y="15026"/>
                  </a:lnTo>
                  <a:lnTo>
                    <a:pt x="2405" y="14978"/>
                  </a:lnTo>
                  <a:lnTo>
                    <a:pt x="2405" y="14954"/>
                  </a:lnTo>
                  <a:lnTo>
                    <a:pt x="2405" y="1214"/>
                  </a:lnTo>
                  <a:lnTo>
                    <a:pt x="2405" y="1167"/>
                  </a:lnTo>
                  <a:lnTo>
                    <a:pt x="2405" y="1119"/>
                  </a:lnTo>
                  <a:lnTo>
                    <a:pt x="2405" y="1072"/>
                  </a:lnTo>
                  <a:cubicBezTo>
                    <a:pt x="2405" y="1060"/>
                    <a:pt x="2405" y="1036"/>
                    <a:pt x="2405" y="1024"/>
                  </a:cubicBezTo>
                  <a:lnTo>
                    <a:pt x="2405" y="976"/>
                  </a:lnTo>
                  <a:cubicBezTo>
                    <a:pt x="2405" y="964"/>
                    <a:pt x="2394" y="941"/>
                    <a:pt x="2394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70" y="845"/>
                    <a:pt x="2358" y="833"/>
                  </a:cubicBezTo>
                  <a:lnTo>
                    <a:pt x="2346" y="786"/>
                  </a:lnTo>
                  <a:lnTo>
                    <a:pt x="2322" y="738"/>
                  </a:lnTo>
                  <a:cubicBezTo>
                    <a:pt x="2322" y="714"/>
                    <a:pt x="2310" y="703"/>
                    <a:pt x="2298" y="691"/>
                  </a:cubicBezTo>
                  <a:lnTo>
                    <a:pt x="2275" y="643"/>
                  </a:lnTo>
                  <a:lnTo>
                    <a:pt x="2251" y="595"/>
                  </a:lnTo>
                  <a:lnTo>
                    <a:pt x="2215" y="548"/>
                  </a:lnTo>
                  <a:cubicBezTo>
                    <a:pt x="2203" y="524"/>
                    <a:pt x="2191" y="512"/>
                    <a:pt x="2179" y="500"/>
                  </a:cubicBezTo>
                  <a:cubicBezTo>
                    <a:pt x="2167" y="476"/>
                    <a:pt x="2155" y="464"/>
                    <a:pt x="2144" y="452"/>
                  </a:cubicBezTo>
                  <a:lnTo>
                    <a:pt x="2108" y="393"/>
                  </a:lnTo>
                  <a:lnTo>
                    <a:pt x="2060" y="345"/>
                  </a:lnTo>
                  <a:lnTo>
                    <a:pt x="2001" y="298"/>
                  </a:lnTo>
                  <a:cubicBezTo>
                    <a:pt x="1989" y="286"/>
                    <a:pt x="1965" y="274"/>
                    <a:pt x="1941" y="250"/>
                  </a:cubicBezTo>
                  <a:lnTo>
                    <a:pt x="1882" y="202"/>
                  </a:lnTo>
                  <a:lnTo>
                    <a:pt x="1798" y="155"/>
                  </a:lnTo>
                  <a:cubicBezTo>
                    <a:pt x="1763" y="143"/>
                    <a:pt x="1739" y="119"/>
                    <a:pt x="1703" y="107"/>
                  </a:cubicBezTo>
                  <a:cubicBezTo>
                    <a:pt x="1655" y="95"/>
                    <a:pt x="1620" y="71"/>
                    <a:pt x="1572" y="60"/>
                  </a:cubicBezTo>
                  <a:cubicBezTo>
                    <a:pt x="1489" y="36"/>
                    <a:pt x="1417" y="12"/>
                    <a:pt x="1334" y="12"/>
                  </a:cubicBezTo>
                  <a:cubicBezTo>
                    <a:pt x="1286" y="0"/>
                    <a:pt x="1251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940" name="Google Shape;2940;p25"/>
            <p:cNvSpPr/>
            <p:nvPr/>
          </p:nvSpPr>
          <p:spPr>
            <a:xfrm>
              <a:off x="6566206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2" y="0"/>
                  </a:moveTo>
                  <a:cubicBezTo>
                    <a:pt x="501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01" y="3810"/>
                    <a:pt x="1132" y="3822"/>
                  </a:cubicBezTo>
                  <a:lnTo>
                    <a:pt x="3216" y="3822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1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941" name="Google Shape;2941;p25"/>
            <p:cNvSpPr/>
            <p:nvPr/>
          </p:nvSpPr>
          <p:spPr>
            <a:xfrm>
              <a:off x="6566206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2" y="0"/>
                  </a:moveTo>
                  <a:cubicBezTo>
                    <a:pt x="501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01" y="3810"/>
                    <a:pt x="1132" y="3810"/>
                  </a:cubicBezTo>
                  <a:lnTo>
                    <a:pt x="3216" y="3810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2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942" name="Google Shape;2942;p25"/>
            <p:cNvSpPr/>
            <p:nvPr/>
          </p:nvSpPr>
          <p:spPr>
            <a:xfrm>
              <a:off x="6588806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43" y="119"/>
                    <a:pt x="417" y="310"/>
                  </a:cubicBezTo>
                  <a:lnTo>
                    <a:pt x="393" y="333"/>
                  </a:lnTo>
                  <a:cubicBezTo>
                    <a:pt x="370" y="369"/>
                    <a:pt x="334" y="393"/>
                    <a:pt x="298" y="429"/>
                  </a:cubicBezTo>
                  <a:cubicBezTo>
                    <a:pt x="286" y="452"/>
                    <a:pt x="262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7" y="631"/>
                    <a:pt x="143" y="655"/>
                    <a:pt x="131" y="691"/>
                  </a:cubicBezTo>
                  <a:cubicBezTo>
                    <a:pt x="120" y="726"/>
                    <a:pt x="108" y="750"/>
                    <a:pt x="96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36" y="941"/>
                    <a:pt x="36" y="964"/>
                    <a:pt x="24" y="1000"/>
                  </a:cubicBezTo>
                  <a:cubicBezTo>
                    <a:pt x="12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27" y="16181"/>
                  </a:cubicBezTo>
                  <a:cubicBezTo>
                    <a:pt x="1322" y="16181"/>
                    <a:pt x="1405" y="16169"/>
                    <a:pt x="1489" y="16157"/>
                  </a:cubicBezTo>
                  <a:lnTo>
                    <a:pt x="1524" y="16145"/>
                  </a:lnTo>
                  <a:cubicBezTo>
                    <a:pt x="1596" y="16121"/>
                    <a:pt x="1655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32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5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943" name="Google Shape;2943;p25"/>
            <p:cNvSpPr/>
            <p:nvPr/>
          </p:nvSpPr>
          <p:spPr>
            <a:xfrm>
              <a:off x="6600483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4" y="0"/>
                  </a:moveTo>
                  <a:cubicBezTo>
                    <a:pt x="1060" y="0"/>
                    <a:pt x="965" y="24"/>
                    <a:pt x="882" y="48"/>
                  </a:cubicBezTo>
                  <a:cubicBezTo>
                    <a:pt x="834" y="60"/>
                    <a:pt x="798" y="71"/>
                    <a:pt x="751" y="83"/>
                  </a:cubicBezTo>
                  <a:cubicBezTo>
                    <a:pt x="715" y="107"/>
                    <a:pt x="691" y="119"/>
                    <a:pt x="656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8" y="202"/>
                    <a:pt x="525" y="214"/>
                    <a:pt x="501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8" y="417"/>
                  </a:cubicBezTo>
                  <a:cubicBezTo>
                    <a:pt x="286" y="429"/>
                    <a:pt x="275" y="441"/>
                    <a:pt x="263" y="464"/>
                  </a:cubicBezTo>
                  <a:lnTo>
                    <a:pt x="227" y="512"/>
                  </a:lnTo>
                  <a:lnTo>
                    <a:pt x="191" y="560"/>
                  </a:lnTo>
                  <a:lnTo>
                    <a:pt x="167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8" y="881"/>
                  </a:lnTo>
                  <a:cubicBezTo>
                    <a:pt x="48" y="905"/>
                    <a:pt x="36" y="917"/>
                    <a:pt x="36" y="929"/>
                  </a:cubicBezTo>
                  <a:cubicBezTo>
                    <a:pt x="24" y="953"/>
                    <a:pt x="24" y="964"/>
                    <a:pt x="24" y="976"/>
                  </a:cubicBezTo>
                  <a:lnTo>
                    <a:pt x="24" y="1024"/>
                  </a:lnTo>
                  <a:cubicBezTo>
                    <a:pt x="24" y="1048"/>
                    <a:pt x="24" y="1060"/>
                    <a:pt x="13" y="1072"/>
                  </a:cubicBezTo>
                  <a:cubicBezTo>
                    <a:pt x="1" y="1095"/>
                    <a:pt x="13" y="1107"/>
                    <a:pt x="13" y="1119"/>
                  </a:cubicBez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cubicBezTo>
                    <a:pt x="13" y="15061"/>
                    <a:pt x="13" y="15073"/>
                    <a:pt x="13" y="15097"/>
                  </a:cubicBezTo>
                  <a:cubicBezTo>
                    <a:pt x="13" y="15109"/>
                    <a:pt x="13" y="15121"/>
                    <a:pt x="24" y="15145"/>
                  </a:cubicBezTo>
                  <a:lnTo>
                    <a:pt x="24" y="15192"/>
                  </a:lnTo>
                  <a:cubicBezTo>
                    <a:pt x="24" y="15204"/>
                    <a:pt x="24" y="15216"/>
                    <a:pt x="24" y="15240"/>
                  </a:cubicBezTo>
                  <a:cubicBezTo>
                    <a:pt x="36" y="15252"/>
                    <a:pt x="24" y="15276"/>
                    <a:pt x="36" y="15288"/>
                  </a:cubicBezTo>
                  <a:cubicBezTo>
                    <a:pt x="48" y="15300"/>
                    <a:pt x="48" y="15323"/>
                    <a:pt x="60" y="15335"/>
                  </a:cubicBezTo>
                  <a:lnTo>
                    <a:pt x="72" y="15383"/>
                  </a:lnTo>
                  <a:lnTo>
                    <a:pt x="96" y="15431"/>
                  </a:ln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2" y="15514"/>
                    <a:pt x="144" y="15526"/>
                  </a:cubicBezTo>
                  <a:cubicBezTo>
                    <a:pt x="144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03" y="15645"/>
                    <a:pt x="227" y="15657"/>
                    <a:pt x="239" y="15681"/>
                  </a:cubicBezTo>
                  <a:cubicBezTo>
                    <a:pt x="239" y="15692"/>
                    <a:pt x="263" y="15716"/>
                    <a:pt x="275" y="15728"/>
                  </a:cubicBezTo>
                  <a:cubicBezTo>
                    <a:pt x="286" y="15740"/>
                    <a:pt x="298" y="15764"/>
                    <a:pt x="310" y="15776"/>
                  </a:cubicBez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lnTo>
                    <a:pt x="536" y="15978"/>
                  </a:lnTo>
                  <a:cubicBezTo>
                    <a:pt x="572" y="15990"/>
                    <a:pt x="596" y="16014"/>
                    <a:pt x="620" y="16026"/>
                  </a:cubicBezTo>
                  <a:cubicBezTo>
                    <a:pt x="656" y="16050"/>
                    <a:pt x="691" y="16062"/>
                    <a:pt x="727" y="16073"/>
                  </a:cubicBezTo>
                  <a:cubicBezTo>
                    <a:pt x="763" y="16097"/>
                    <a:pt x="810" y="16109"/>
                    <a:pt x="858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37" y="16133"/>
                  </a:cubicBezTo>
                  <a:cubicBezTo>
                    <a:pt x="1584" y="16121"/>
                    <a:pt x="1632" y="16109"/>
                    <a:pt x="1679" y="16085"/>
                  </a:cubicBezTo>
                  <a:lnTo>
                    <a:pt x="1787" y="16038"/>
                  </a:lnTo>
                  <a:cubicBezTo>
                    <a:pt x="1810" y="16026"/>
                    <a:pt x="1834" y="16014"/>
                    <a:pt x="1870" y="15990"/>
                  </a:cubicBezTo>
                  <a:lnTo>
                    <a:pt x="1941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13" y="15883"/>
                    <a:pt x="2037" y="15871"/>
                    <a:pt x="2049" y="15859"/>
                  </a:cubicBezTo>
                  <a:lnTo>
                    <a:pt x="2096" y="15812"/>
                  </a:lnTo>
                  <a:lnTo>
                    <a:pt x="2144" y="15752"/>
                  </a:lnTo>
                  <a:lnTo>
                    <a:pt x="2180" y="15704"/>
                  </a:lnTo>
                  <a:lnTo>
                    <a:pt x="2215" y="15657"/>
                  </a:lnTo>
                  <a:lnTo>
                    <a:pt x="2251" y="15609"/>
                  </a:lnTo>
                  <a:cubicBezTo>
                    <a:pt x="2263" y="15597"/>
                    <a:pt x="2275" y="15585"/>
                    <a:pt x="2287" y="15561"/>
                  </a:cubicBezTo>
                  <a:cubicBezTo>
                    <a:pt x="2287" y="15550"/>
                    <a:pt x="2299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lnTo>
                    <a:pt x="2358" y="15419"/>
                  </a:ln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4" y="15311"/>
                    <a:pt x="2394" y="15288"/>
                    <a:pt x="2406" y="15276"/>
                  </a:cubicBezTo>
                  <a:cubicBezTo>
                    <a:pt x="2406" y="15264"/>
                    <a:pt x="2406" y="15240"/>
                    <a:pt x="2406" y="15228"/>
                  </a:cubicBezTo>
                  <a:cubicBezTo>
                    <a:pt x="2418" y="15204"/>
                    <a:pt x="2406" y="15192"/>
                    <a:pt x="2418" y="15180"/>
                  </a:cubicBezTo>
                  <a:cubicBezTo>
                    <a:pt x="2430" y="15157"/>
                    <a:pt x="2418" y="15145"/>
                    <a:pt x="2430" y="15133"/>
                  </a:cubicBezTo>
                  <a:cubicBezTo>
                    <a:pt x="2441" y="15109"/>
                    <a:pt x="2430" y="15097"/>
                    <a:pt x="2430" y="15085"/>
                  </a:cubicBezTo>
                  <a:lnTo>
                    <a:pt x="2430" y="15026"/>
                  </a:lnTo>
                  <a:lnTo>
                    <a:pt x="2430" y="14978"/>
                  </a:lnTo>
                  <a:lnTo>
                    <a:pt x="2430" y="1214"/>
                  </a:lnTo>
                  <a:lnTo>
                    <a:pt x="2430" y="1167"/>
                  </a:lnTo>
                  <a:lnTo>
                    <a:pt x="2430" y="1119"/>
                  </a:lnTo>
                  <a:cubicBezTo>
                    <a:pt x="2430" y="1107"/>
                    <a:pt x="2430" y="1084"/>
                    <a:pt x="2430" y="1072"/>
                  </a:cubicBez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12"/>
                    <a:pt x="2418" y="988"/>
                    <a:pt x="2418" y="976"/>
                  </a:cubicBezTo>
                  <a:cubicBezTo>
                    <a:pt x="2418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82" y="869"/>
                    <a:pt x="2382" y="845"/>
                    <a:pt x="2382" y="833"/>
                  </a:cubicBezTo>
                  <a:cubicBezTo>
                    <a:pt x="2382" y="810"/>
                    <a:pt x="2370" y="798"/>
                    <a:pt x="2358" y="786"/>
                  </a:cubicBezTo>
                  <a:cubicBezTo>
                    <a:pt x="2358" y="762"/>
                    <a:pt x="2346" y="750"/>
                    <a:pt x="2346" y="738"/>
                  </a:cubicBezTo>
                  <a:cubicBezTo>
                    <a:pt x="2346" y="714"/>
                    <a:pt x="2322" y="703"/>
                    <a:pt x="2322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63" y="595"/>
                  </a:cubicBezTo>
                  <a:cubicBezTo>
                    <a:pt x="2251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8" y="452"/>
                  </a:lnTo>
                  <a:lnTo>
                    <a:pt x="2120" y="393"/>
                  </a:lnTo>
                  <a:cubicBezTo>
                    <a:pt x="2108" y="381"/>
                    <a:pt x="2096" y="369"/>
                    <a:pt x="2072" y="345"/>
                  </a:cubicBezTo>
                  <a:lnTo>
                    <a:pt x="2025" y="298"/>
                  </a:lnTo>
                  <a:cubicBezTo>
                    <a:pt x="2001" y="286"/>
                    <a:pt x="1989" y="274"/>
                    <a:pt x="1965" y="250"/>
                  </a:cubicBezTo>
                  <a:lnTo>
                    <a:pt x="1894" y="202"/>
                  </a:lnTo>
                  <a:lnTo>
                    <a:pt x="1822" y="155"/>
                  </a:lnTo>
                  <a:cubicBezTo>
                    <a:pt x="1787" y="143"/>
                    <a:pt x="1751" y="119"/>
                    <a:pt x="1715" y="107"/>
                  </a:cubicBezTo>
                  <a:cubicBezTo>
                    <a:pt x="1679" y="95"/>
                    <a:pt x="1632" y="71"/>
                    <a:pt x="1596" y="60"/>
                  </a:cubicBezTo>
                  <a:cubicBezTo>
                    <a:pt x="1513" y="36"/>
                    <a:pt x="1429" y="12"/>
                    <a:pt x="1346" y="12"/>
                  </a:cubicBezTo>
                  <a:cubicBezTo>
                    <a:pt x="1310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944" name="Google Shape;2944;p25"/>
            <p:cNvSpPr/>
            <p:nvPr/>
          </p:nvSpPr>
          <p:spPr>
            <a:xfrm>
              <a:off x="6195500" y="-169612"/>
              <a:ext cx="142932" cy="125041"/>
            </a:xfrm>
            <a:custGeom>
              <a:avLst/>
              <a:gdLst/>
              <a:ahLst/>
              <a:cxnLst/>
              <a:rect l="l" t="t" r="r" b="b"/>
              <a:pathLst>
                <a:path w="4370" h="3823" extrusionOk="0">
                  <a:moveTo>
                    <a:pt x="1143" y="0"/>
                  </a:moveTo>
                  <a:cubicBezTo>
                    <a:pt x="512" y="0"/>
                    <a:pt x="12" y="512"/>
                    <a:pt x="0" y="1131"/>
                  </a:cubicBezTo>
                  <a:lnTo>
                    <a:pt x="0" y="2679"/>
                  </a:lnTo>
                  <a:cubicBezTo>
                    <a:pt x="12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58" y="3810"/>
                    <a:pt x="4358" y="3310"/>
                    <a:pt x="4370" y="2679"/>
                  </a:cubicBezTo>
                  <a:lnTo>
                    <a:pt x="4370" y="1131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945" name="Google Shape;2945;p25"/>
            <p:cNvSpPr/>
            <p:nvPr/>
          </p:nvSpPr>
          <p:spPr>
            <a:xfrm>
              <a:off x="6195500" y="277825"/>
              <a:ext cx="142932" cy="124648"/>
            </a:xfrm>
            <a:custGeom>
              <a:avLst/>
              <a:gdLst/>
              <a:ahLst/>
              <a:cxnLst/>
              <a:rect l="l" t="t" r="r" b="b"/>
              <a:pathLst>
                <a:path w="4370" h="3811" extrusionOk="0">
                  <a:moveTo>
                    <a:pt x="1143" y="0"/>
                  </a:moveTo>
                  <a:cubicBezTo>
                    <a:pt x="512" y="0"/>
                    <a:pt x="12" y="512"/>
                    <a:pt x="0" y="1132"/>
                  </a:cubicBezTo>
                  <a:lnTo>
                    <a:pt x="0" y="2679"/>
                  </a:lnTo>
                  <a:cubicBezTo>
                    <a:pt x="12" y="3310"/>
                    <a:pt x="512" y="3810"/>
                    <a:pt x="1143" y="3810"/>
                  </a:cubicBezTo>
                  <a:lnTo>
                    <a:pt x="3227" y="3810"/>
                  </a:lnTo>
                  <a:cubicBezTo>
                    <a:pt x="3858" y="3810"/>
                    <a:pt x="4358" y="3310"/>
                    <a:pt x="4370" y="2679"/>
                  </a:cubicBezTo>
                  <a:lnTo>
                    <a:pt x="4370" y="1132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946" name="Google Shape;2946;p25"/>
            <p:cNvSpPr/>
            <p:nvPr/>
          </p:nvSpPr>
          <p:spPr>
            <a:xfrm>
              <a:off x="6218461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32" y="119"/>
                    <a:pt x="417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8" y="429"/>
                  </a:cubicBezTo>
                  <a:cubicBezTo>
                    <a:pt x="286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7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48" y="941"/>
                    <a:pt x="36" y="964"/>
                    <a:pt x="24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406" y="16169"/>
                    <a:pt x="1489" y="16157"/>
                  </a:cubicBezTo>
                  <a:lnTo>
                    <a:pt x="1525" y="16145"/>
                  </a:lnTo>
                  <a:cubicBezTo>
                    <a:pt x="1596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947" name="Google Shape;2947;p25"/>
            <p:cNvSpPr/>
            <p:nvPr/>
          </p:nvSpPr>
          <p:spPr>
            <a:xfrm>
              <a:off x="6230922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20" y="0"/>
                  </a:moveTo>
                  <a:cubicBezTo>
                    <a:pt x="1036" y="0"/>
                    <a:pt x="941" y="24"/>
                    <a:pt x="858" y="48"/>
                  </a:cubicBezTo>
                  <a:cubicBezTo>
                    <a:pt x="822" y="60"/>
                    <a:pt x="775" y="71"/>
                    <a:pt x="727" y="83"/>
                  </a:cubicBezTo>
                  <a:cubicBezTo>
                    <a:pt x="703" y="107"/>
                    <a:pt x="667" y="119"/>
                    <a:pt x="632" y="131"/>
                  </a:cubicBezTo>
                  <a:cubicBezTo>
                    <a:pt x="596" y="155"/>
                    <a:pt x="584" y="167"/>
                    <a:pt x="548" y="179"/>
                  </a:cubicBezTo>
                  <a:cubicBezTo>
                    <a:pt x="525" y="202"/>
                    <a:pt x="501" y="214"/>
                    <a:pt x="489" y="226"/>
                  </a:cubicBezTo>
                  <a:lnTo>
                    <a:pt x="417" y="274"/>
                  </a:lnTo>
                  <a:lnTo>
                    <a:pt x="370" y="322"/>
                  </a:lnTo>
                  <a:lnTo>
                    <a:pt x="322" y="369"/>
                  </a:lnTo>
                  <a:cubicBezTo>
                    <a:pt x="310" y="381"/>
                    <a:pt x="286" y="393"/>
                    <a:pt x="274" y="417"/>
                  </a:cubicBezTo>
                  <a:lnTo>
                    <a:pt x="239" y="464"/>
                  </a:lnTo>
                  <a:lnTo>
                    <a:pt x="203" y="512"/>
                  </a:lnTo>
                  <a:lnTo>
                    <a:pt x="167" y="560"/>
                  </a:lnTo>
                  <a:cubicBezTo>
                    <a:pt x="155" y="572"/>
                    <a:pt x="155" y="583"/>
                    <a:pt x="144" y="607"/>
                  </a:cubicBezTo>
                  <a:lnTo>
                    <a:pt x="120" y="655"/>
                  </a:lnTo>
                  <a:cubicBezTo>
                    <a:pt x="108" y="667"/>
                    <a:pt x="96" y="679"/>
                    <a:pt x="96" y="703"/>
                  </a:cubicBezTo>
                  <a:cubicBezTo>
                    <a:pt x="84" y="714"/>
                    <a:pt x="72" y="726"/>
                    <a:pt x="72" y="750"/>
                  </a:cubicBezTo>
                  <a:cubicBezTo>
                    <a:pt x="60" y="762"/>
                    <a:pt x="60" y="774"/>
                    <a:pt x="48" y="786"/>
                  </a:cubicBezTo>
                  <a:lnTo>
                    <a:pt x="36" y="833"/>
                  </a:lnTo>
                  <a:lnTo>
                    <a:pt x="24" y="881"/>
                  </a:lnTo>
                  <a:cubicBezTo>
                    <a:pt x="24" y="905"/>
                    <a:pt x="13" y="917"/>
                    <a:pt x="13" y="929"/>
                  </a:cubicBezTo>
                  <a:cubicBezTo>
                    <a:pt x="1" y="953"/>
                    <a:pt x="1" y="964"/>
                    <a:pt x="1" y="976"/>
                  </a:cubicBezTo>
                  <a:lnTo>
                    <a:pt x="1" y="1024"/>
                  </a:lnTo>
                  <a:lnTo>
                    <a:pt x="1" y="1072"/>
                  </a:ln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lnTo>
                    <a:pt x="1" y="15192"/>
                  </a:lnTo>
                  <a:cubicBezTo>
                    <a:pt x="1" y="15204"/>
                    <a:pt x="1" y="15216"/>
                    <a:pt x="13" y="15240"/>
                  </a:cubicBezTo>
                  <a:cubicBezTo>
                    <a:pt x="13" y="15252"/>
                    <a:pt x="13" y="15276"/>
                    <a:pt x="24" y="15288"/>
                  </a:cubicBezTo>
                  <a:cubicBezTo>
                    <a:pt x="36" y="15300"/>
                    <a:pt x="36" y="15323"/>
                    <a:pt x="36" y="15335"/>
                  </a:cubicBezTo>
                  <a:cubicBezTo>
                    <a:pt x="36" y="15347"/>
                    <a:pt x="48" y="15371"/>
                    <a:pt x="60" y="15383"/>
                  </a:cubicBezTo>
                  <a:cubicBezTo>
                    <a:pt x="60" y="15407"/>
                    <a:pt x="60" y="15419"/>
                    <a:pt x="72" y="15431"/>
                  </a:cubicBezTo>
                  <a:cubicBezTo>
                    <a:pt x="84" y="15454"/>
                    <a:pt x="84" y="15466"/>
                    <a:pt x="96" y="15478"/>
                  </a:cubicBezTo>
                  <a:cubicBezTo>
                    <a:pt x="108" y="15502"/>
                    <a:pt x="108" y="15514"/>
                    <a:pt x="120" y="15526"/>
                  </a:cubicBezTo>
                  <a:cubicBezTo>
                    <a:pt x="132" y="15550"/>
                    <a:pt x="144" y="15561"/>
                    <a:pt x="144" y="15585"/>
                  </a:cubicBezTo>
                  <a:cubicBezTo>
                    <a:pt x="155" y="15597"/>
                    <a:pt x="167" y="15609"/>
                    <a:pt x="179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1" y="15728"/>
                  </a:lnTo>
                  <a:lnTo>
                    <a:pt x="298" y="15776"/>
                  </a:lnTo>
                  <a:lnTo>
                    <a:pt x="334" y="15823"/>
                  </a:lnTo>
                  <a:lnTo>
                    <a:pt x="394" y="15871"/>
                  </a:lnTo>
                  <a:cubicBezTo>
                    <a:pt x="417" y="15895"/>
                    <a:pt x="429" y="15907"/>
                    <a:pt x="453" y="15931"/>
                  </a:cubicBezTo>
                  <a:cubicBezTo>
                    <a:pt x="477" y="15942"/>
                    <a:pt x="501" y="15966"/>
                    <a:pt x="525" y="15978"/>
                  </a:cubicBezTo>
                  <a:cubicBezTo>
                    <a:pt x="584" y="16014"/>
                    <a:pt x="644" y="16050"/>
                    <a:pt x="703" y="16073"/>
                  </a:cubicBezTo>
                  <a:cubicBezTo>
                    <a:pt x="751" y="16097"/>
                    <a:pt x="798" y="16109"/>
                    <a:pt x="834" y="16121"/>
                  </a:cubicBezTo>
                  <a:cubicBezTo>
                    <a:pt x="953" y="16157"/>
                    <a:pt x="1072" y="16181"/>
                    <a:pt x="1191" y="16181"/>
                  </a:cubicBezTo>
                  <a:lnTo>
                    <a:pt x="1203" y="16181"/>
                  </a:lnTo>
                  <a:cubicBezTo>
                    <a:pt x="1310" y="16181"/>
                    <a:pt x="1417" y="16169"/>
                    <a:pt x="1525" y="16133"/>
                  </a:cubicBezTo>
                  <a:cubicBezTo>
                    <a:pt x="1572" y="16121"/>
                    <a:pt x="1620" y="16109"/>
                    <a:pt x="1656" y="16085"/>
                  </a:cubicBezTo>
                  <a:cubicBezTo>
                    <a:pt x="1691" y="16073"/>
                    <a:pt x="1727" y="16062"/>
                    <a:pt x="1763" y="16038"/>
                  </a:cubicBezTo>
                  <a:lnTo>
                    <a:pt x="1846" y="15990"/>
                  </a:lnTo>
                  <a:lnTo>
                    <a:pt x="1918" y="15942"/>
                  </a:lnTo>
                  <a:cubicBezTo>
                    <a:pt x="1941" y="15931"/>
                    <a:pt x="1953" y="15919"/>
                    <a:pt x="1977" y="15907"/>
                  </a:cubicBezTo>
                  <a:lnTo>
                    <a:pt x="2037" y="15859"/>
                  </a:lnTo>
                  <a:lnTo>
                    <a:pt x="2084" y="15812"/>
                  </a:lnTo>
                  <a:lnTo>
                    <a:pt x="2120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79" y="15692"/>
                    <a:pt x="2191" y="15681"/>
                    <a:pt x="2203" y="15657"/>
                  </a:cubicBezTo>
                  <a:lnTo>
                    <a:pt x="2227" y="15609"/>
                  </a:lnTo>
                  <a:lnTo>
                    <a:pt x="2263" y="15561"/>
                  </a:lnTo>
                  <a:cubicBezTo>
                    <a:pt x="2275" y="15550"/>
                    <a:pt x="2275" y="15538"/>
                    <a:pt x="2287" y="15514"/>
                  </a:cubicBezTo>
                  <a:cubicBezTo>
                    <a:pt x="2299" y="15502"/>
                    <a:pt x="2299" y="15478"/>
                    <a:pt x="2310" y="15466"/>
                  </a:cubicBezTo>
                  <a:cubicBezTo>
                    <a:pt x="2310" y="15454"/>
                    <a:pt x="2322" y="15431"/>
                    <a:pt x="2334" y="15419"/>
                  </a:cubicBezTo>
                  <a:cubicBezTo>
                    <a:pt x="2334" y="15407"/>
                    <a:pt x="2346" y="15383"/>
                    <a:pt x="2346" y="15371"/>
                  </a:cubicBezTo>
                  <a:cubicBezTo>
                    <a:pt x="2346" y="15359"/>
                    <a:pt x="2358" y="15335"/>
                    <a:pt x="2370" y="15323"/>
                  </a:cubicBezTo>
                  <a:lnTo>
                    <a:pt x="2382" y="15276"/>
                  </a:lnTo>
                  <a:cubicBezTo>
                    <a:pt x="2382" y="15264"/>
                    <a:pt x="2394" y="15240"/>
                    <a:pt x="2394" y="15228"/>
                  </a:cubicBezTo>
                  <a:lnTo>
                    <a:pt x="2406" y="15180"/>
                  </a:lnTo>
                  <a:cubicBezTo>
                    <a:pt x="2406" y="15157"/>
                    <a:pt x="2406" y="15145"/>
                    <a:pt x="2406" y="15133"/>
                  </a:cubicBezTo>
                  <a:lnTo>
                    <a:pt x="2406" y="15085"/>
                  </a:lnTo>
                  <a:lnTo>
                    <a:pt x="2406" y="15026"/>
                  </a:lnTo>
                  <a:lnTo>
                    <a:pt x="2406" y="14978"/>
                  </a:lnTo>
                  <a:cubicBezTo>
                    <a:pt x="2406" y="14978"/>
                    <a:pt x="2406" y="14966"/>
                    <a:pt x="2406" y="14954"/>
                  </a:cubicBezTo>
                  <a:lnTo>
                    <a:pt x="2406" y="1214"/>
                  </a:lnTo>
                  <a:lnTo>
                    <a:pt x="2394" y="1214"/>
                  </a:lnTo>
                  <a:lnTo>
                    <a:pt x="2394" y="1167"/>
                  </a:lnTo>
                  <a:lnTo>
                    <a:pt x="2394" y="1119"/>
                  </a:lnTo>
                  <a:lnTo>
                    <a:pt x="2394" y="1072"/>
                  </a:lnTo>
                  <a:cubicBezTo>
                    <a:pt x="2394" y="1060"/>
                    <a:pt x="2394" y="1036"/>
                    <a:pt x="2394" y="1024"/>
                  </a:cubicBezTo>
                  <a:lnTo>
                    <a:pt x="2394" y="976"/>
                  </a:lnTo>
                  <a:cubicBezTo>
                    <a:pt x="2394" y="964"/>
                    <a:pt x="2382" y="941"/>
                    <a:pt x="2382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58" y="845"/>
                    <a:pt x="2358" y="833"/>
                  </a:cubicBezTo>
                  <a:lnTo>
                    <a:pt x="2334" y="786"/>
                  </a:lnTo>
                  <a:lnTo>
                    <a:pt x="2322" y="738"/>
                  </a:lnTo>
                  <a:cubicBezTo>
                    <a:pt x="2322" y="714"/>
                    <a:pt x="2299" y="703"/>
                    <a:pt x="2299" y="691"/>
                  </a:cubicBezTo>
                  <a:lnTo>
                    <a:pt x="2275" y="643"/>
                  </a:lnTo>
                  <a:cubicBezTo>
                    <a:pt x="2263" y="619"/>
                    <a:pt x="2251" y="607"/>
                    <a:pt x="2239" y="595"/>
                  </a:cubicBezTo>
                  <a:lnTo>
                    <a:pt x="2215" y="548"/>
                  </a:lnTo>
                  <a:cubicBezTo>
                    <a:pt x="2203" y="524"/>
                    <a:pt x="2191" y="512"/>
                    <a:pt x="2179" y="500"/>
                  </a:cubicBezTo>
                  <a:cubicBezTo>
                    <a:pt x="2168" y="476"/>
                    <a:pt x="2156" y="464"/>
                    <a:pt x="2144" y="452"/>
                  </a:cubicBezTo>
                  <a:lnTo>
                    <a:pt x="2096" y="393"/>
                  </a:lnTo>
                  <a:lnTo>
                    <a:pt x="2060" y="345"/>
                  </a:lnTo>
                  <a:lnTo>
                    <a:pt x="2001" y="298"/>
                  </a:lnTo>
                  <a:cubicBezTo>
                    <a:pt x="1977" y="286"/>
                    <a:pt x="1965" y="274"/>
                    <a:pt x="1941" y="250"/>
                  </a:cubicBezTo>
                  <a:lnTo>
                    <a:pt x="1882" y="202"/>
                  </a:lnTo>
                  <a:lnTo>
                    <a:pt x="1798" y="155"/>
                  </a:lnTo>
                  <a:cubicBezTo>
                    <a:pt x="1763" y="143"/>
                    <a:pt x="1727" y="119"/>
                    <a:pt x="1703" y="107"/>
                  </a:cubicBezTo>
                  <a:cubicBezTo>
                    <a:pt x="1656" y="95"/>
                    <a:pt x="1608" y="71"/>
                    <a:pt x="1572" y="60"/>
                  </a:cubicBezTo>
                  <a:cubicBezTo>
                    <a:pt x="1489" y="36"/>
                    <a:pt x="1406" y="12"/>
                    <a:pt x="1322" y="12"/>
                  </a:cubicBezTo>
                  <a:cubicBezTo>
                    <a:pt x="1287" y="0"/>
                    <a:pt x="1239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948" name="Google Shape;2948;p25"/>
            <p:cNvSpPr/>
            <p:nvPr/>
          </p:nvSpPr>
          <p:spPr>
            <a:xfrm>
              <a:off x="7819390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43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58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949" name="Google Shape;2949;p25"/>
            <p:cNvSpPr/>
            <p:nvPr/>
          </p:nvSpPr>
          <p:spPr>
            <a:xfrm>
              <a:off x="7819390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43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298"/>
                    <a:pt x="512" y="3810"/>
                    <a:pt x="1143" y="3810"/>
                  </a:cubicBezTo>
                  <a:lnTo>
                    <a:pt x="3227" y="3810"/>
                  </a:lnTo>
                  <a:cubicBezTo>
                    <a:pt x="3846" y="3810"/>
                    <a:pt x="4358" y="3298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950" name="Google Shape;2950;p25"/>
            <p:cNvSpPr/>
            <p:nvPr/>
          </p:nvSpPr>
          <p:spPr>
            <a:xfrm>
              <a:off x="7842350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32" y="119"/>
                    <a:pt x="417" y="310"/>
                  </a:cubicBezTo>
                  <a:lnTo>
                    <a:pt x="394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5" y="452"/>
                    <a:pt x="263" y="476"/>
                    <a:pt x="239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55" y="631"/>
                    <a:pt x="144" y="655"/>
                    <a:pt x="132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36" y="941"/>
                    <a:pt x="25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951" name="Google Shape;2951;p25"/>
            <p:cNvSpPr/>
            <p:nvPr/>
          </p:nvSpPr>
          <p:spPr>
            <a:xfrm>
              <a:off x="7854027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2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87" y="71"/>
                    <a:pt x="739" y="83"/>
                  </a:cubicBezTo>
                  <a:cubicBezTo>
                    <a:pt x="715" y="107"/>
                    <a:pt x="680" y="119"/>
                    <a:pt x="644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37" y="202"/>
                    <a:pt x="525" y="214"/>
                    <a:pt x="501" y="226"/>
                  </a:cubicBezTo>
                  <a:lnTo>
                    <a:pt x="430" y="274"/>
                  </a:lnTo>
                  <a:lnTo>
                    <a:pt x="382" y="322"/>
                  </a:lnTo>
                  <a:cubicBezTo>
                    <a:pt x="370" y="333"/>
                    <a:pt x="346" y="357"/>
                    <a:pt x="334" y="369"/>
                  </a:cubicBezTo>
                  <a:lnTo>
                    <a:pt x="287" y="417"/>
                  </a:lnTo>
                  <a:cubicBezTo>
                    <a:pt x="275" y="429"/>
                    <a:pt x="263" y="441"/>
                    <a:pt x="251" y="464"/>
                  </a:cubicBezTo>
                  <a:lnTo>
                    <a:pt x="215" y="512"/>
                  </a:lnTo>
                  <a:lnTo>
                    <a:pt x="179" y="560"/>
                  </a:lnTo>
                  <a:lnTo>
                    <a:pt x="156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84" y="750"/>
                  </a:cubicBezTo>
                  <a:cubicBezTo>
                    <a:pt x="72" y="762"/>
                    <a:pt x="72" y="774"/>
                    <a:pt x="60" y="786"/>
                  </a:cubicBezTo>
                  <a:lnTo>
                    <a:pt x="49" y="833"/>
                  </a:lnTo>
                  <a:lnTo>
                    <a:pt x="37" y="881"/>
                  </a:lnTo>
                  <a:cubicBezTo>
                    <a:pt x="37" y="905"/>
                    <a:pt x="25" y="917"/>
                    <a:pt x="25" y="929"/>
                  </a:cubicBezTo>
                  <a:cubicBezTo>
                    <a:pt x="13" y="953"/>
                    <a:pt x="13" y="964"/>
                    <a:pt x="13" y="976"/>
                  </a:cubicBezTo>
                  <a:lnTo>
                    <a:pt x="13" y="1024"/>
                  </a:lnTo>
                  <a:cubicBezTo>
                    <a:pt x="13" y="1048"/>
                    <a:pt x="13" y="1060"/>
                    <a:pt x="1" y="1072"/>
                  </a:cubicBezTo>
                  <a:cubicBezTo>
                    <a:pt x="1" y="1095"/>
                    <a:pt x="1" y="1107"/>
                    <a:pt x="1" y="1119"/>
                  </a:cubicBez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cubicBezTo>
                    <a:pt x="1" y="14966"/>
                    <a:pt x="1" y="14978"/>
                    <a:pt x="1" y="14990"/>
                  </a:cubicBezTo>
                  <a:lnTo>
                    <a:pt x="1" y="15050"/>
                  </a:lnTo>
                  <a:cubicBezTo>
                    <a:pt x="1" y="15061"/>
                    <a:pt x="1" y="15073"/>
                    <a:pt x="1" y="15097"/>
                  </a:cubicBezTo>
                  <a:cubicBezTo>
                    <a:pt x="1" y="15109"/>
                    <a:pt x="13" y="15121"/>
                    <a:pt x="13" y="15145"/>
                  </a:cubicBezTo>
                  <a:lnTo>
                    <a:pt x="13" y="15192"/>
                  </a:lnTo>
                  <a:cubicBezTo>
                    <a:pt x="13" y="15204"/>
                    <a:pt x="13" y="15216"/>
                    <a:pt x="25" y="15240"/>
                  </a:cubicBezTo>
                  <a:cubicBezTo>
                    <a:pt x="37" y="15252"/>
                    <a:pt x="25" y="15276"/>
                    <a:pt x="37" y="15288"/>
                  </a:cubicBezTo>
                  <a:cubicBezTo>
                    <a:pt x="49" y="15300"/>
                    <a:pt x="49" y="15323"/>
                    <a:pt x="49" y="15335"/>
                  </a:cubicBezTo>
                  <a:lnTo>
                    <a:pt x="60" y="15383"/>
                  </a:lnTo>
                  <a:lnTo>
                    <a:pt x="84" y="15431"/>
                  </a:lnTo>
                  <a:cubicBezTo>
                    <a:pt x="84" y="15454"/>
                    <a:pt x="96" y="15466"/>
                    <a:pt x="108" y="15478"/>
                  </a:cubicBezTo>
                  <a:cubicBezTo>
                    <a:pt x="120" y="15502"/>
                    <a:pt x="120" y="15514"/>
                    <a:pt x="132" y="15526"/>
                  </a:cubicBezTo>
                  <a:cubicBezTo>
                    <a:pt x="144" y="15550"/>
                    <a:pt x="156" y="15561"/>
                    <a:pt x="156" y="15585"/>
                  </a:cubicBezTo>
                  <a:cubicBezTo>
                    <a:pt x="168" y="15597"/>
                    <a:pt x="179" y="15609"/>
                    <a:pt x="191" y="15633"/>
                  </a:cubicBezTo>
                  <a:cubicBezTo>
                    <a:pt x="203" y="15645"/>
                    <a:pt x="215" y="15657"/>
                    <a:pt x="227" y="15681"/>
                  </a:cubicBezTo>
                  <a:cubicBezTo>
                    <a:pt x="239" y="15692"/>
                    <a:pt x="251" y="15716"/>
                    <a:pt x="263" y="15728"/>
                  </a:cubicBezTo>
                  <a:cubicBezTo>
                    <a:pt x="275" y="15740"/>
                    <a:pt x="287" y="15764"/>
                    <a:pt x="310" y="15776"/>
                  </a:cubicBezTo>
                  <a:lnTo>
                    <a:pt x="358" y="15823"/>
                  </a:lnTo>
                  <a:lnTo>
                    <a:pt x="406" y="15871"/>
                  </a:lnTo>
                  <a:cubicBezTo>
                    <a:pt x="430" y="15895"/>
                    <a:pt x="441" y="15907"/>
                    <a:pt x="465" y="15931"/>
                  </a:cubicBezTo>
                  <a:lnTo>
                    <a:pt x="537" y="15978"/>
                  </a:lnTo>
                  <a:cubicBezTo>
                    <a:pt x="560" y="15990"/>
                    <a:pt x="584" y="16014"/>
                    <a:pt x="620" y="16026"/>
                  </a:cubicBezTo>
                  <a:cubicBezTo>
                    <a:pt x="644" y="16050"/>
                    <a:pt x="680" y="16062"/>
                    <a:pt x="715" y="16073"/>
                  </a:cubicBezTo>
                  <a:cubicBezTo>
                    <a:pt x="763" y="16097"/>
                    <a:pt x="811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lnTo>
                    <a:pt x="1751" y="16050"/>
                  </a:lnTo>
                  <a:cubicBezTo>
                    <a:pt x="1775" y="16026"/>
                    <a:pt x="1811" y="16014"/>
                    <a:pt x="1834" y="16002"/>
                  </a:cubicBezTo>
                  <a:lnTo>
                    <a:pt x="1906" y="15954"/>
                  </a:lnTo>
                  <a:cubicBezTo>
                    <a:pt x="1930" y="15931"/>
                    <a:pt x="1954" y="15919"/>
                    <a:pt x="1965" y="15907"/>
                  </a:cubicBezTo>
                  <a:cubicBezTo>
                    <a:pt x="1989" y="15883"/>
                    <a:pt x="2001" y="15871"/>
                    <a:pt x="2025" y="15859"/>
                  </a:cubicBezTo>
                  <a:lnTo>
                    <a:pt x="2073" y="15812"/>
                  </a:lnTo>
                  <a:lnTo>
                    <a:pt x="2108" y="15752"/>
                  </a:lnTo>
                  <a:lnTo>
                    <a:pt x="2156" y="15704"/>
                  </a:lnTo>
                  <a:lnTo>
                    <a:pt x="2192" y="15657"/>
                  </a:lnTo>
                  <a:lnTo>
                    <a:pt x="2215" y="15609"/>
                  </a:lnTo>
                  <a:cubicBezTo>
                    <a:pt x="2227" y="15597"/>
                    <a:pt x="2239" y="15585"/>
                    <a:pt x="2251" y="15561"/>
                  </a:cubicBezTo>
                  <a:cubicBezTo>
                    <a:pt x="2263" y="15550"/>
                    <a:pt x="2263" y="15538"/>
                    <a:pt x="2275" y="15514"/>
                  </a:cubicBezTo>
                  <a:cubicBezTo>
                    <a:pt x="2287" y="15502"/>
                    <a:pt x="2287" y="15478"/>
                    <a:pt x="2299" y="15466"/>
                  </a:cubicBezTo>
                  <a:lnTo>
                    <a:pt x="2323" y="15419"/>
                  </a:lnTo>
                  <a:cubicBezTo>
                    <a:pt x="2323" y="15407"/>
                    <a:pt x="2335" y="15383"/>
                    <a:pt x="2335" y="15371"/>
                  </a:cubicBezTo>
                  <a:cubicBezTo>
                    <a:pt x="2335" y="15359"/>
                    <a:pt x="2346" y="15335"/>
                    <a:pt x="2358" y="15323"/>
                  </a:cubicBezTo>
                  <a:cubicBezTo>
                    <a:pt x="2358" y="15311"/>
                    <a:pt x="2370" y="15288"/>
                    <a:pt x="2370" y="15276"/>
                  </a:cubicBezTo>
                  <a:cubicBezTo>
                    <a:pt x="2370" y="15264"/>
                    <a:pt x="2382" y="15240"/>
                    <a:pt x="2382" y="15228"/>
                  </a:cubicBezTo>
                  <a:cubicBezTo>
                    <a:pt x="2382" y="15204"/>
                    <a:pt x="2382" y="15192"/>
                    <a:pt x="2394" y="15180"/>
                  </a:cubicBezTo>
                  <a:cubicBezTo>
                    <a:pt x="2406" y="15157"/>
                    <a:pt x="2394" y="15145"/>
                    <a:pt x="2394" y="15133"/>
                  </a:cubicBezTo>
                  <a:cubicBezTo>
                    <a:pt x="2406" y="15109"/>
                    <a:pt x="2394" y="15097"/>
                    <a:pt x="2394" y="15085"/>
                  </a:cubicBezTo>
                  <a:lnTo>
                    <a:pt x="2394" y="15026"/>
                  </a:lnTo>
                  <a:lnTo>
                    <a:pt x="2394" y="14978"/>
                  </a:lnTo>
                  <a:lnTo>
                    <a:pt x="2394" y="14954"/>
                  </a:lnTo>
                  <a:lnTo>
                    <a:pt x="2394" y="1226"/>
                  </a:lnTo>
                  <a:cubicBezTo>
                    <a:pt x="2394" y="1226"/>
                    <a:pt x="2418" y="1214"/>
                    <a:pt x="2418" y="1214"/>
                  </a:cubicBezTo>
                  <a:lnTo>
                    <a:pt x="2418" y="1167"/>
                  </a:lnTo>
                  <a:lnTo>
                    <a:pt x="2418" y="1119"/>
                  </a:lnTo>
                  <a:cubicBezTo>
                    <a:pt x="2418" y="1107"/>
                    <a:pt x="2418" y="1084"/>
                    <a:pt x="2418" y="1072"/>
                  </a:cubicBezTo>
                  <a:cubicBezTo>
                    <a:pt x="2418" y="1060"/>
                    <a:pt x="2418" y="1036"/>
                    <a:pt x="2406" y="1024"/>
                  </a:cubicBezTo>
                  <a:cubicBezTo>
                    <a:pt x="2406" y="1012"/>
                    <a:pt x="2406" y="988"/>
                    <a:pt x="2406" y="976"/>
                  </a:cubicBezTo>
                  <a:cubicBezTo>
                    <a:pt x="2406" y="964"/>
                    <a:pt x="2406" y="941"/>
                    <a:pt x="2394" y="929"/>
                  </a:cubicBezTo>
                  <a:cubicBezTo>
                    <a:pt x="2394" y="905"/>
                    <a:pt x="2394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cubicBezTo>
                    <a:pt x="2370" y="810"/>
                    <a:pt x="2358" y="798"/>
                    <a:pt x="2358" y="786"/>
                  </a:cubicBezTo>
                  <a:cubicBezTo>
                    <a:pt x="2346" y="762"/>
                    <a:pt x="2346" y="750"/>
                    <a:pt x="2335" y="738"/>
                  </a:cubicBezTo>
                  <a:cubicBezTo>
                    <a:pt x="2323" y="714"/>
                    <a:pt x="2323" y="703"/>
                    <a:pt x="2311" y="691"/>
                  </a:cubicBezTo>
                  <a:lnTo>
                    <a:pt x="2287" y="643"/>
                  </a:lnTo>
                  <a:cubicBezTo>
                    <a:pt x="2275" y="619"/>
                    <a:pt x="2263" y="607"/>
                    <a:pt x="2263" y="595"/>
                  </a:cubicBezTo>
                  <a:cubicBezTo>
                    <a:pt x="2251" y="572"/>
                    <a:pt x="2239" y="560"/>
                    <a:pt x="2227" y="548"/>
                  </a:cubicBezTo>
                  <a:lnTo>
                    <a:pt x="2192" y="500"/>
                  </a:lnTo>
                  <a:lnTo>
                    <a:pt x="2156" y="452"/>
                  </a:lnTo>
                  <a:lnTo>
                    <a:pt x="2108" y="393"/>
                  </a:lnTo>
                  <a:cubicBezTo>
                    <a:pt x="2096" y="381"/>
                    <a:pt x="2084" y="369"/>
                    <a:pt x="2073" y="345"/>
                  </a:cubicBezTo>
                  <a:lnTo>
                    <a:pt x="2013" y="298"/>
                  </a:lnTo>
                  <a:cubicBezTo>
                    <a:pt x="2001" y="286"/>
                    <a:pt x="1977" y="274"/>
                    <a:pt x="1954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75" y="143"/>
                    <a:pt x="1739" y="119"/>
                    <a:pt x="1715" y="107"/>
                  </a:cubicBezTo>
                  <a:cubicBezTo>
                    <a:pt x="1668" y="95"/>
                    <a:pt x="1632" y="71"/>
                    <a:pt x="1584" y="60"/>
                  </a:cubicBezTo>
                  <a:cubicBezTo>
                    <a:pt x="1501" y="36"/>
                    <a:pt x="1418" y="12"/>
                    <a:pt x="1346" y="12"/>
                  </a:cubicBezTo>
                  <a:cubicBezTo>
                    <a:pt x="1299" y="0"/>
                    <a:pt x="1251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952" name="Google Shape;2952;p25"/>
            <p:cNvSpPr/>
            <p:nvPr/>
          </p:nvSpPr>
          <p:spPr>
            <a:xfrm>
              <a:off x="7449044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1" y="0"/>
                  </a:moveTo>
                  <a:cubicBezTo>
                    <a:pt x="500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22"/>
                    <a:pt x="1143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953" name="Google Shape;2953;p25"/>
            <p:cNvSpPr/>
            <p:nvPr/>
          </p:nvSpPr>
          <p:spPr>
            <a:xfrm>
              <a:off x="7448651" y="277825"/>
              <a:ext cx="142964" cy="124648"/>
            </a:xfrm>
            <a:custGeom>
              <a:avLst/>
              <a:gdLst/>
              <a:ahLst/>
              <a:cxnLst/>
              <a:rect l="l" t="t" r="r" b="b"/>
              <a:pathLst>
                <a:path w="4371" h="3811" extrusionOk="0">
                  <a:moveTo>
                    <a:pt x="1143" y="0"/>
                  </a:moveTo>
                  <a:cubicBezTo>
                    <a:pt x="512" y="0"/>
                    <a:pt x="0" y="501"/>
                    <a:pt x="12" y="1132"/>
                  </a:cubicBezTo>
                  <a:lnTo>
                    <a:pt x="12" y="2679"/>
                  </a:lnTo>
                  <a:cubicBezTo>
                    <a:pt x="12" y="3310"/>
                    <a:pt x="524" y="3810"/>
                    <a:pt x="1143" y="3810"/>
                  </a:cubicBezTo>
                  <a:lnTo>
                    <a:pt x="3227" y="3810"/>
                  </a:lnTo>
                  <a:cubicBezTo>
                    <a:pt x="3858" y="3810"/>
                    <a:pt x="4370" y="3298"/>
                    <a:pt x="4370" y="2679"/>
                  </a:cubicBezTo>
                  <a:lnTo>
                    <a:pt x="4370" y="1132"/>
                  </a:lnTo>
                  <a:cubicBezTo>
                    <a:pt x="4370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954" name="Google Shape;2954;p25"/>
            <p:cNvSpPr/>
            <p:nvPr/>
          </p:nvSpPr>
          <p:spPr>
            <a:xfrm>
              <a:off x="7472004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87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8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48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42" y="15276"/>
                    <a:pt x="2442" y="14966"/>
                  </a:cubicBezTo>
                  <a:lnTo>
                    <a:pt x="2442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955" name="Google Shape;2955;p25"/>
            <p:cNvSpPr/>
            <p:nvPr/>
          </p:nvSpPr>
          <p:spPr>
            <a:xfrm>
              <a:off x="7484073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32" y="0"/>
                  </a:moveTo>
                  <a:cubicBezTo>
                    <a:pt x="1037" y="0"/>
                    <a:pt x="953" y="24"/>
                    <a:pt x="870" y="48"/>
                  </a:cubicBezTo>
                  <a:cubicBezTo>
                    <a:pt x="822" y="60"/>
                    <a:pt x="787" y="71"/>
                    <a:pt x="739" y="83"/>
                  </a:cubicBezTo>
                  <a:cubicBezTo>
                    <a:pt x="703" y="107"/>
                    <a:pt x="668" y="119"/>
                    <a:pt x="644" y="131"/>
                  </a:cubicBezTo>
                  <a:cubicBezTo>
                    <a:pt x="608" y="155"/>
                    <a:pt x="584" y="167"/>
                    <a:pt x="561" y="179"/>
                  </a:cubicBezTo>
                  <a:cubicBezTo>
                    <a:pt x="537" y="202"/>
                    <a:pt x="513" y="214"/>
                    <a:pt x="489" y="226"/>
                  </a:cubicBezTo>
                  <a:lnTo>
                    <a:pt x="430" y="274"/>
                  </a:lnTo>
                  <a:lnTo>
                    <a:pt x="382" y="322"/>
                  </a:lnTo>
                  <a:cubicBezTo>
                    <a:pt x="358" y="333"/>
                    <a:pt x="346" y="357"/>
                    <a:pt x="334" y="369"/>
                  </a:cubicBezTo>
                  <a:cubicBezTo>
                    <a:pt x="311" y="381"/>
                    <a:pt x="299" y="393"/>
                    <a:pt x="287" y="417"/>
                  </a:cubicBezTo>
                  <a:lnTo>
                    <a:pt x="251" y="464"/>
                  </a:lnTo>
                  <a:lnTo>
                    <a:pt x="215" y="512"/>
                  </a:lnTo>
                  <a:lnTo>
                    <a:pt x="180" y="560"/>
                  </a:lnTo>
                  <a:cubicBezTo>
                    <a:pt x="168" y="572"/>
                    <a:pt x="156" y="583"/>
                    <a:pt x="156" y="607"/>
                  </a:cubicBezTo>
                  <a:lnTo>
                    <a:pt x="120" y="655"/>
                  </a:lnTo>
                  <a:cubicBezTo>
                    <a:pt x="120" y="667"/>
                    <a:pt x="108" y="679"/>
                    <a:pt x="96" y="703"/>
                  </a:cubicBezTo>
                  <a:cubicBezTo>
                    <a:pt x="96" y="714"/>
                    <a:pt x="84" y="726"/>
                    <a:pt x="72" y="750"/>
                  </a:cubicBezTo>
                  <a:cubicBezTo>
                    <a:pt x="72" y="762"/>
                    <a:pt x="72" y="774"/>
                    <a:pt x="60" y="786"/>
                  </a:cubicBezTo>
                  <a:lnTo>
                    <a:pt x="49" y="833"/>
                  </a:lnTo>
                  <a:lnTo>
                    <a:pt x="25" y="881"/>
                  </a:lnTo>
                  <a:cubicBezTo>
                    <a:pt x="25" y="905"/>
                    <a:pt x="25" y="917"/>
                    <a:pt x="13" y="929"/>
                  </a:cubicBezTo>
                  <a:cubicBezTo>
                    <a:pt x="13" y="953"/>
                    <a:pt x="13" y="964"/>
                    <a:pt x="1" y="976"/>
                  </a:cubicBezTo>
                  <a:lnTo>
                    <a:pt x="1" y="1024"/>
                  </a:lnTo>
                  <a:lnTo>
                    <a:pt x="1" y="1072"/>
                  </a:ln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lnTo>
                    <a:pt x="1" y="15192"/>
                  </a:lnTo>
                  <a:cubicBezTo>
                    <a:pt x="1" y="15204"/>
                    <a:pt x="13" y="15216"/>
                    <a:pt x="13" y="15240"/>
                  </a:cubicBezTo>
                  <a:cubicBezTo>
                    <a:pt x="25" y="15252"/>
                    <a:pt x="13" y="15276"/>
                    <a:pt x="25" y="15288"/>
                  </a:cubicBezTo>
                  <a:cubicBezTo>
                    <a:pt x="37" y="15300"/>
                    <a:pt x="37" y="15323"/>
                    <a:pt x="49" y="15335"/>
                  </a:cubicBezTo>
                  <a:cubicBezTo>
                    <a:pt x="49" y="15347"/>
                    <a:pt x="60" y="15371"/>
                    <a:pt x="60" y="15383"/>
                  </a:cubicBezTo>
                  <a:cubicBezTo>
                    <a:pt x="72" y="15407"/>
                    <a:pt x="72" y="15419"/>
                    <a:pt x="84" y="15431"/>
                  </a:cubicBezTo>
                  <a:cubicBezTo>
                    <a:pt x="84" y="15454"/>
                    <a:pt x="96" y="15466"/>
                    <a:pt x="108" y="15478"/>
                  </a:cubicBezTo>
                  <a:cubicBezTo>
                    <a:pt x="108" y="15502"/>
                    <a:pt x="120" y="15514"/>
                    <a:pt x="132" y="15526"/>
                  </a:cubicBezTo>
                  <a:cubicBezTo>
                    <a:pt x="132" y="15550"/>
                    <a:pt x="144" y="15561"/>
                    <a:pt x="156" y="15585"/>
                  </a:cubicBezTo>
                  <a:cubicBezTo>
                    <a:pt x="168" y="15597"/>
                    <a:pt x="180" y="15609"/>
                    <a:pt x="191" y="15633"/>
                  </a:cubicBezTo>
                  <a:cubicBezTo>
                    <a:pt x="191" y="15645"/>
                    <a:pt x="203" y="15669"/>
                    <a:pt x="227" y="15681"/>
                  </a:cubicBezTo>
                  <a:lnTo>
                    <a:pt x="263" y="15728"/>
                  </a:lnTo>
                  <a:lnTo>
                    <a:pt x="299" y="15776"/>
                  </a:lnTo>
                  <a:lnTo>
                    <a:pt x="346" y="15823"/>
                  </a:lnTo>
                  <a:lnTo>
                    <a:pt x="406" y="15871"/>
                  </a:lnTo>
                  <a:cubicBezTo>
                    <a:pt x="418" y="15895"/>
                    <a:pt x="441" y="15907"/>
                    <a:pt x="465" y="15931"/>
                  </a:cubicBezTo>
                  <a:cubicBezTo>
                    <a:pt x="489" y="15942"/>
                    <a:pt x="501" y="15966"/>
                    <a:pt x="525" y="15978"/>
                  </a:cubicBezTo>
                  <a:cubicBezTo>
                    <a:pt x="584" y="16014"/>
                    <a:pt x="644" y="16050"/>
                    <a:pt x="715" y="16073"/>
                  </a:cubicBezTo>
                  <a:cubicBezTo>
                    <a:pt x="751" y="16097"/>
                    <a:pt x="799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3" y="16181"/>
                    <a:pt x="1430" y="16169"/>
                    <a:pt x="1525" y="16133"/>
                  </a:cubicBezTo>
                  <a:cubicBezTo>
                    <a:pt x="1573" y="16121"/>
                    <a:pt x="1620" y="16109"/>
                    <a:pt x="1668" y="16085"/>
                  </a:cubicBezTo>
                  <a:cubicBezTo>
                    <a:pt x="1704" y="16073"/>
                    <a:pt x="1739" y="16062"/>
                    <a:pt x="1775" y="16038"/>
                  </a:cubicBezTo>
                  <a:lnTo>
                    <a:pt x="1858" y="15990"/>
                  </a:lnTo>
                  <a:lnTo>
                    <a:pt x="1918" y="15942"/>
                  </a:lnTo>
                  <a:cubicBezTo>
                    <a:pt x="1942" y="15931"/>
                    <a:pt x="1965" y="15919"/>
                    <a:pt x="1989" y="15907"/>
                  </a:cubicBezTo>
                  <a:lnTo>
                    <a:pt x="2037" y="15859"/>
                  </a:lnTo>
                  <a:lnTo>
                    <a:pt x="2085" y="15812"/>
                  </a:lnTo>
                  <a:lnTo>
                    <a:pt x="2132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80" y="15692"/>
                    <a:pt x="2192" y="15681"/>
                    <a:pt x="2204" y="15657"/>
                  </a:cubicBezTo>
                  <a:lnTo>
                    <a:pt x="2239" y="15609"/>
                  </a:lnTo>
                  <a:lnTo>
                    <a:pt x="2275" y="15561"/>
                  </a:lnTo>
                  <a:cubicBezTo>
                    <a:pt x="2275" y="15550"/>
                    <a:pt x="2287" y="15538"/>
                    <a:pt x="2299" y="15514"/>
                  </a:cubicBezTo>
                  <a:cubicBezTo>
                    <a:pt x="2299" y="15502"/>
                    <a:pt x="2311" y="15478"/>
                    <a:pt x="2323" y="15466"/>
                  </a:cubicBezTo>
                  <a:cubicBezTo>
                    <a:pt x="2323" y="15454"/>
                    <a:pt x="2335" y="15431"/>
                    <a:pt x="2335" y="15419"/>
                  </a:cubicBezTo>
                  <a:cubicBezTo>
                    <a:pt x="2346" y="15407"/>
                    <a:pt x="2346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lnTo>
                    <a:pt x="2394" y="15276"/>
                  </a:lnTo>
                  <a:cubicBezTo>
                    <a:pt x="2394" y="15264"/>
                    <a:pt x="2394" y="15240"/>
                    <a:pt x="2406" y="15228"/>
                  </a:cubicBezTo>
                  <a:lnTo>
                    <a:pt x="2406" y="15180"/>
                  </a:lnTo>
                  <a:cubicBezTo>
                    <a:pt x="2406" y="15157"/>
                    <a:pt x="2406" y="15145"/>
                    <a:pt x="2406" y="15133"/>
                  </a:cubicBezTo>
                  <a:lnTo>
                    <a:pt x="2406" y="15085"/>
                  </a:lnTo>
                  <a:lnTo>
                    <a:pt x="2406" y="15026"/>
                  </a:lnTo>
                  <a:lnTo>
                    <a:pt x="2406" y="14978"/>
                  </a:lnTo>
                  <a:cubicBezTo>
                    <a:pt x="2406" y="14978"/>
                    <a:pt x="2406" y="14966"/>
                    <a:pt x="2406" y="14954"/>
                  </a:cubicBezTo>
                  <a:lnTo>
                    <a:pt x="2406" y="1214"/>
                  </a:lnTo>
                  <a:lnTo>
                    <a:pt x="2406" y="1167"/>
                  </a:lnTo>
                  <a:lnTo>
                    <a:pt x="2406" y="1119"/>
                  </a:lnTo>
                  <a:lnTo>
                    <a:pt x="2406" y="1072"/>
                  </a:lnTo>
                  <a:cubicBezTo>
                    <a:pt x="2406" y="1060"/>
                    <a:pt x="2406" y="1036"/>
                    <a:pt x="2406" y="1024"/>
                  </a:cubicBezTo>
                  <a:lnTo>
                    <a:pt x="2406" y="976"/>
                  </a:lnTo>
                  <a:cubicBezTo>
                    <a:pt x="2406" y="964"/>
                    <a:pt x="2394" y="941"/>
                    <a:pt x="2394" y="929"/>
                  </a:cubicBezTo>
                  <a:cubicBezTo>
                    <a:pt x="2394" y="917"/>
                    <a:pt x="2382" y="893"/>
                    <a:pt x="2382" y="881"/>
                  </a:cubicBezTo>
                  <a:cubicBezTo>
                    <a:pt x="2370" y="869"/>
                    <a:pt x="2370" y="845"/>
                    <a:pt x="2358" y="833"/>
                  </a:cubicBezTo>
                  <a:cubicBezTo>
                    <a:pt x="2358" y="822"/>
                    <a:pt x="2358" y="798"/>
                    <a:pt x="2346" y="786"/>
                  </a:cubicBezTo>
                  <a:lnTo>
                    <a:pt x="2323" y="738"/>
                  </a:lnTo>
                  <a:cubicBezTo>
                    <a:pt x="2323" y="714"/>
                    <a:pt x="2311" y="703"/>
                    <a:pt x="2299" y="691"/>
                  </a:cubicBezTo>
                  <a:lnTo>
                    <a:pt x="2287" y="643"/>
                  </a:lnTo>
                  <a:cubicBezTo>
                    <a:pt x="2275" y="619"/>
                    <a:pt x="2263" y="607"/>
                    <a:pt x="2251" y="595"/>
                  </a:cubicBezTo>
                  <a:lnTo>
                    <a:pt x="2227" y="548"/>
                  </a:lnTo>
                  <a:cubicBezTo>
                    <a:pt x="2216" y="524"/>
                    <a:pt x="2204" y="512"/>
                    <a:pt x="2192" y="500"/>
                  </a:cubicBezTo>
                  <a:cubicBezTo>
                    <a:pt x="2180" y="476"/>
                    <a:pt x="2168" y="464"/>
                    <a:pt x="2156" y="452"/>
                  </a:cubicBezTo>
                  <a:lnTo>
                    <a:pt x="2108" y="393"/>
                  </a:lnTo>
                  <a:lnTo>
                    <a:pt x="2061" y="345"/>
                  </a:lnTo>
                  <a:lnTo>
                    <a:pt x="2013" y="298"/>
                  </a:lnTo>
                  <a:cubicBezTo>
                    <a:pt x="1989" y="286"/>
                    <a:pt x="1965" y="274"/>
                    <a:pt x="1954" y="250"/>
                  </a:cubicBezTo>
                  <a:lnTo>
                    <a:pt x="1882" y="202"/>
                  </a:lnTo>
                  <a:lnTo>
                    <a:pt x="1799" y="155"/>
                  </a:lnTo>
                  <a:cubicBezTo>
                    <a:pt x="1775" y="143"/>
                    <a:pt x="1739" y="119"/>
                    <a:pt x="1704" y="107"/>
                  </a:cubicBezTo>
                  <a:cubicBezTo>
                    <a:pt x="1668" y="95"/>
                    <a:pt x="1620" y="71"/>
                    <a:pt x="1573" y="60"/>
                  </a:cubicBezTo>
                  <a:cubicBezTo>
                    <a:pt x="1501" y="36"/>
                    <a:pt x="1418" y="12"/>
                    <a:pt x="1334" y="12"/>
                  </a:cubicBezTo>
                  <a:cubicBezTo>
                    <a:pt x="1287" y="0"/>
                    <a:pt x="1251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</p:grpSp>
      <p:sp>
        <p:nvSpPr>
          <p:cNvPr id="2956" name="Google Shape;2956;p25"/>
          <p:cNvSpPr/>
          <p:nvPr/>
        </p:nvSpPr>
        <p:spPr>
          <a:xfrm>
            <a:off x="2059187" y="-226149"/>
            <a:ext cx="190096" cy="166721"/>
          </a:xfrm>
          <a:custGeom>
            <a:avLst/>
            <a:gdLst/>
            <a:ahLst/>
            <a:cxnLst/>
            <a:rect l="l" t="t" r="r" b="b"/>
            <a:pathLst>
              <a:path w="4359" h="3823" extrusionOk="0">
                <a:moveTo>
                  <a:pt x="1144" y="0"/>
                </a:moveTo>
                <a:cubicBezTo>
                  <a:pt x="513" y="0"/>
                  <a:pt x="1" y="500"/>
                  <a:pt x="1" y="1131"/>
                </a:cubicBezTo>
                <a:lnTo>
                  <a:pt x="1" y="2679"/>
                </a:lnTo>
                <a:cubicBezTo>
                  <a:pt x="1" y="3310"/>
                  <a:pt x="513" y="3822"/>
                  <a:pt x="1144" y="3822"/>
                </a:cubicBezTo>
                <a:lnTo>
                  <a:pt x="3228" y="3822"/>
                </a:lnTo>
                <a:cubicBezTo>
                  <a:pt x="3859" y="3822"/>
                  <a:pt x="4359" y="3310"/>
                  <a:pt x="4359" y="2679"/>
                </a:cubicBezTo>
                <a:lnTo>
                  <a:pt x="4359" y="1131"/>
                </a:lnTo>
                <a:cubicBezTo>
                  <a:pt x="4359" y="500"/>
                  <a:pt x="3859" y="0"/>
                  <a:pt x="3228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2957" name="Google Shape;2957;p25"/>
          <p:cNvSpPr/>
          <p:nvPr/>
        </p:nvSpPr>
        <p:spPr>
          <a:xfrm>
            <a:off x="1565437" y="-226149"/>
            <a:ext cx="190052" cy="166721"/>
          </a:xfrm>
          <a:custGeom>
            <a:avLst/>
            <a:gdLst/>
            <a:ahLst/>
            <a:cxnLst/>
            <a:rect l="l" t="t" r="r" b="b"/>
            <a:pathLst>
              <a:path w="4358" h="3823" extrusionOk="0">
                <a:moveTo>
                  <a:pt x="1143" y="0"/>
                </a:moveTo>
                <a:cubicBezTo>
                  <a:pt x="512" y="0"/>
                  <a:pt x="0" y="512"/>
                  <a:pt x="0" y="1131"/>
                </a:cubicBezTo>
                <a:lnTo>
                  <a:pt x="0" y="2679"/>
                </a:lnTo>
                <a:cubicBezTo>
                  <a:pt x="0" y="3310"/>
                  <a:pt x="512" y="3810"/>
                  <a:pt x="1143" y="3822"/>
                </a:cubicBezTo>
                <a:lnTo>
                  <a:pt x="3227" y="3822"/>
                </a:lnTo>
                <a:cubicBezTo>
                  <a:pt x="3846" y="3810"/>
                  <a:pt x="4358" y="3310"/>
                  <a:pt x="4358" y="2679"/>
                </a:cubicBezTo>
                <a:lnTo>
                  <a:pt x="4358" y="1131"/>
                </a:lnTo>
                <a:cubicBezTo>
                  <a:pt x="4358" y="512"/>
                  <a:pt x="3846" y="0"/>
                  <a:pt x="3227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2958" name="Google Shape;2958;p25"/>
          <p:cNvSpPr/>
          <p:nvPr/>
        </p:nvSpPr>
        <p:spPr>
          <a:xfrm>
            <a:off x="3730623" y="-226149"/>
            <a:ext cx="190052" cy="166721"/>
          </a:xfrm>
          <a:custGeom>
            <a:avLst/>
            <a:gdLst/>
            <a:ahLst/>
            <a:cxnLst/>
            <a:rect l="l" t="t" r="r" b="b"/>
            <a:pathLst>
              <a:path w="4358" h="3823" extrusionOk="0">
                <a:moveTo>
                  <a:pt x="1131" y="0"/>
                </a:moveTo>
                <a:cubicBezTo>
                  <a:pt x="512" y="0"/>
                  <a:pt x="0" y="512"/>
                  <a:pt x="0" y="1131"/>
                </a:cubicBezTo>
                <a:lnTo>
                  <a:pt x="0" y="2679"/>
                </a:lnTo>
                <a:cubicBezTo>
                  <a:pt x="0" y="3310"/>
                  <a:pt x="512" y="3810"/>
                  <a:pt x="1131" y="3822"/>
                </a:cubicBezTo>
                <a:lnTo>
                  <a:pt x="3215" y="3822"/>
                </a:lnTo>
                <a:cubicBezTo>
                  <a:pt x="3846" y="3810"/>
                  <a:pt x="4358" y="3310"/>
                  <a:pt x="4358" y="2679"/>
                </a:cubicBezTo>
                <a:lnTo>
                  <a:pt x="4358" y="1131"/>
                </a:lnTo>
                <a:cubicBezTo>
                  <a:pt x="4358" y="512"/>
                  <a:pt x="3846" y="0"/>
                  <a:pt x="3215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2959" name="Google Shape;2959;p25"/>
          <p:cNvSpPr/>
          <p:nvPr/>
        </p:nvSpPr>
        <p:spPr>
          <a:xfrm>
            <a:off x="3236829" y="-226149"/>
            <a:ext cx="190052" cy="166721"/>
          </a:xfrm>
          <a:custGeom>
            <a:avLst/>
            <a:gdLst/>
            <a:ahLst/>
            <a:cxnLst/>
            <a:rect l="l" t="t" r="r" b="b"/>
            <a:pathLst>
              <a:path w="4358" h="3823" extrusionOk="0">
                <a:moveTo>
                  <a:pt x="1131" y="0"/>
                </a:moveTo>
                <a:cubicBezTo>
                  <a:pt x="500" y="0"/>
                  <a:pt x="0" y="512"/>
                  <a:pt x="0" y="1131"/>
                </a:cubicBezTo>
                <a:lnTo>
                  <a:pt x="0" y="2679"/>
                </a:lnTo>
                <a:cubicBezTo>
                  <a:pt x="0" y="3310"/>
                  <a:pt x="500" y="3810"/>
                  <a:pt x="1131" y="3822"/>
                </a:cubicBezTo>
                <a:lnTo>
                  <a:pt x="3215" y="3822"/>
                </a:lnTo>
                <a:cubicBezTo>
                  <a:pt x="3846" y="3810"/>
                  <a:pt x="4346" y="3310"/>
                  <a:pt x="4358" y="2679"/>
                </a:cubicBezTo>
                <a:lnTo>
                  <a:pt x="4358" y="1131"/>
                </a:lnTo>
                <a:cubicBezTo>
                  <a:pt x="4346" y="512"/>
                  <a:pt x="3846" y="0"/>
                  <a:pt x="3215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2960" name="Google Shape;2960;p25"/>
          <p:cNvSpPr/>
          <p:nvPr/>
        </p:nvSpPr>
        <p:spPr>
          <a:xfrm>
            <a:off x="5412681" y="-226149"/>
            <a:ext cx="190096" cy="166721"/>
          </a:xfrm>
          <a:custGeom>
            <a:avLst/>
            <a:gdLst/>
            <a:ahLst/>
            <a:cxnLst/>
            <a:rect l="l" t="t" r="r" b="b"/>
            <a:pathLst>
              <a:path w="4359" h="3823" extrusionOk="0">
                <a:moveTo>
                  <a:pt x="1131" y="0"/>
                </a:moveTo>
                <a:cubicBezTo>
                  <a:pt x="512" y="0"/>
                  <a:pt x="0" y="512"/>
                  <a:pt x="0" y="1131"/>
                </a:cubicBezTo>
                <a:lnTo>
                  <a:pt x="0" y="2679"/>
                </a:lnTo>
                <a:cubicBezTo>
                  <a:pt x="0" y="3310"/>
                  <a:pt x="512" y="3810"/>
                  <a:pt x="1131" y="3822"/>
                </a:cubicBezTo>
                <a:lnTo>
                  <a:pt x="3215" y="3822"/>
                </a:lnTo>
                <a:cubicBezTo>
                  <a:pt x="3846" y="3810"/>
                  <a:pt x="4358" y="3310"/>
                  <a:pt x="4358" y="2679"/>
                </a:cubicBezTo>
                <a:lnTo>
                  <a:pt x="4358" y="1131"/>
                </a:lnTo>
                <a:cubicBezTo>
                  <a:pt x="4358" y="512"/>
                  <a:pt x="3846" y="0"/>
                  <a:pt x="3215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2961" name="Google Shape;2961;p25"/>
          <p:cNvSpPr/>
          <p:nvPr/>
        </p:nvSpPr>
        <p:spPr>
          <a:xfrm>
            <a:off x="4918363" y="-226149"/>
            <a:ext cx="190096" cy="166721"/>
          </a:xfrm>
          <a:custGeom>
            <a:avLst/>
            <a:gdLst/>
            <a:ahLst/>
            <a:cxnLst/>
            <a:rect l="l" t="t" r="r" b="b"/>
            <a:pathLst>
              <a:path w="4359" h="3823" extrusionOk="0">
                <a:moveTo>
                  <a:pt x="1144" y="0"/>
                </a:moveTo>
                <a:cubicBezTo>
                  <a:pt x="513" y="0"/>
                  <a:pt x="1" y="512"/>
                  <a:pt x="1" y="1131"/>
                </a:cubicBezTo>
                <a:lnTo>
                  <a:pt x="1" y="2679"/>
                </a:lnTo>
                <a:cubicBezTo>
                  <a:pt x="1" y="3310"/>
                  <a:pt x="513" y="3810"/>
                  <a:pt x="1144" y="3822"/>
                </a:cubicBezTo>
                <a:lnTo>
                  <a:pt x="3227" y="3822"/>
                </a:lnTo>
                <a:cubicBezTo>
                  <a:pt x="3846" y="3810"/>
                  <a:pt x="4358" y="3310"/>
                  <a:pt x="4358" y="2679"/>
                </a:cubicBezTo>
                <a:lnTo>
                  <a:pt x="4358" y="1131"/>
                </a:lnTo>
                <a:cubicBezTo>
                  <a:pt x="4358" y="512"/>
                  <a:pt x="3846" y="0"/>
                  <a:pt x="3227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2962" name="Google Shape;2962;p25"/>
          <p:cNvSpPr/>
          <p:nvPr/>
        </p:nvSpPr>
        <p:spPr>
          <a:xfrm>
            <a:off x="7083549" y="-226149"/>
            <a:ext cx="190096" cy="166721"/>
          </a:xfrm>
          <a:custGeom>
            <a:avLst/>
            <a:gdLst/>
            <a:ahLst/>
            <a:cxnLst/>
            <a:rect l="l" t="t" r="r" b="b"/>
            <a:pathLst>
              <a:path w="4359" h="3823" extrusionOk="0">
                <a:moveTo>
                  <a:pt x="1132" y="0"/>
                </a:moveTo>
                <a:cubicBezTo>
                  <a:pt x="501" y="0"/>
                  <a:pt x="1" y="500"/>
                  <a:pt x="1" y="1131"/>
                </a:cubicBezTo>
                <a:lnTo>
                  <a:pt x="1" y="2679"/>
                </a:lnTo>
                <a:cubicBezTo>
                  <a:pt x="1" y="3310"/>
                  <a:pt x="501" y="3822"/>
                  <a:pt x="1132" y="3822"/>
                </a:cubicBezTo>
                <a:lnTo>
                  <a:pt x="3227" y="3822"/>
                </a:lnTo>
                <a:cubicBezTo>
                  <a:pt x="3846" y="3822"/>
                  <a:pt x="4358" y="3310"/>
                  <a:pt x="4358" y="2679"/>
                </a:cubicBezTo>
                <a:lnTo>
                  <a:pt x="4358" y="1131"/>
                </a:lnTo>
                <a:cubicBezTo>
                  <a:pt x="4358" y="500"/>
                  <a:pt x="3846" y="0"/>
                  <a:pt x="3227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2963" name="Google Shape;2963;p25"/>
          <p:cNvSpPr/>
          <p:nvPr/>
        </p:nvSpPr>
        <p:spPr>
          <a:xfrm>
            <a:off x="6589233" y="-226149"/>
            <a:ext cx="190619" cy="166721"/>
          </a:xfrm>
          <a:custGeom>
            <a:avLst/>
            <a:gdLst/>
            <a:ahLst/>
            <a:cxnLst/>
            <a:rect l="l" t="t" r="r" b="b"/>
            <a:pathLst>
              <a:path w="4371" h="3823" extrusionOk="0">
                <a:moveTo>
                  <a:pt x="1144" y="0"/>
                </a:moveTo>
                <a:cubicBezTo>
                  <a:pt x="513" y="0"/>
                  <a:pt x="1" y="512"/>
                  <a:pt x="1" y="1131"/>
                </a:cubicBezTo>
                <a:lnTo>
                  <a:pt x="1" y="2679"/>
                </a:lnTo>
                <a:cubicBezTo>
                  <a:pt x="1" y="3310"/>
                  <a:pt x="513" y="3822"/>
                  <a:pt x="1144" y="3822"/>
                </a:cubicBezTo>
                <a:lnTo>
                  <a:pt x="3228" y="3822"/>
                </a:lnTo>
                <a:cubicBezTo>
                  <a:pt x="3859" y="3810"/>
                  <a:pt x="4371" y="3310"/>
                  <a:pt x="4371" y="2679"/>
                </a:cubicBezTo>
                <a:lnTo>
                  <a:pt x="4359" y="1131"/>
                </a:lnTo>
                <a:cubicBezTo>
                  <a:pt x="4359" y="512"/>
                  <a:pt x="3847" y="0"/>
                  <a:pt x="3228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2964" name="Google Shape;2964;p25"/>
          <p:cNvSpPr/>
          <p:nvPr/>
        </p:nvSpPr>
        <p:spPr>
          <a:xfrm>
            <a:off x="8754941" y="-226149"/>
            <a:ext cx="190096" cy="166721"/>
          </a:xfrm>
          <a:custGeom>
            <a:avLst/>
            <a:gdLst/>
            <a:ahLst/>
            <a:cxnLst/>
            <a:rect l="l" t="t" r="r" b="b"/>
            <a:pathLst>
              <a:path w="4359" h="3823" extrusionOk="0">
                <a:moveTo>
                  <a:pt x="1132" y="0"/>
                </a:moveTo>
                <a:cubicBezTo>
                  <a:pt x="501" y="0"/>
                  <a:pt x="1" y="512"/>
                  <a:pt x="1" y="1131"/>
                </a:cubicBezTo>
                <a:lnTo>
                  <a:pt x="1" y="2679"/>
                </a:lnTo>
                <a:cubicBezTo>
                  <a:pt x="1" y="3310"/>
                  <a:pt x="501" y="3810"/>
                  <a:pt x="1132" y="3822"/>
                </a:cubicBezTo>
                <a:lnTo>
                  <a:pt x="3216" y="3822"/>
                </a:lnTo>
                <a:cubicBezTo>
                  <a:pt x="3847" y="3810"/>
                  <a:pt x="4359" y="3310"/>
                  <a:pt x="4359" y="2679"/>
                </a:cubicBezTo>
                <a:lnTo>
                  <a:pt x="4359" y="1131"/>
                </a:lnTo>
                <a:cubicBezTo>
                  <a:pt x="4359" y="512"/>
                  <a:pt x="3847" y="0"/>
                  <a:pt x="3216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2965" name="Google Shape;2965;p25"/>
          <p:cNvSpPr/>
          <p:nvPr/>
        </p:nvSpPr>
        <p:spPr>
          <a:xfrm>
            <a:off x="8260667" y="-226149"/>
            <a:ext cx="190576" cy="166721"/>
          </a:xfrm>
          <a:custGeom>
            <a:avLst/>
            <a:gdLst/>
            <a:ahLst/>
            <a:cxnLst/>
            <a:rect l="l" t="t" r="r" b="b"/>
            <a:pathLst>
              <a:path w="4370" h="3823" extrusionOk="0">
                <a:moveTo>
                  <a:pt x="1143" y="0"/>
                </a:moveTo>
                <a:cubicBezTo>
                  <a:pt x="512" y="0"/>
                  <a:pt x="12" y="512"/>
                  <a:pt x="0" y="1131"/>
                </a:cubicBezTo>
                <a:lnTo>
                  <a:pt x="0" y="2679"/>
                </a:lnTo>
                <a:cubicBezTo>
                  <a:pt x="12" y="3310"/>
                  <a:pt x="512" y="3810"/>
                  <a:pt x="1143" y="3822"/>
                </a:cubicBezTo>
                <a:lnTo>
                  <a:pt x="3227" y="3822"/>
                </a:lnTo>
                <a:cubicBezTo>
                  <a:pt x="3858" y="3810"/>
                  <a:pt x="4358" y="3310"/>
                  <a:pt x="4370" y="2679"/>
                </a:cubicBezTo>
                <a:lnTo>
                  <a:pt x="4370" y="1131"/>
                </a:lnTo>
                <a:cubicBezTo>
                  <a:pt x="4358" y="512"/>
                  <a:pt x="3858" y="0"/>
                  <a:pt x="3227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2966" name="Google Shape;2966;p25"/>
          <p:cNvSpPr/>
          <p:nvPr/>
        </p:nvSpPr>
        <p:spPr>
          <a:xfrm>
            <a:off x="10425854" y="-226149"/>
            <a:ext cx="190052" cy="166721"/>
          </a:xfrm>
          <a:custGeom>
            <a:avLst/>
            <a:gdLst/>
            <a:ahLst/>
            <a:cxnLst/>
            <a:rect l="l" t="t" r="r" b="b"/>
            <a:pathLst>
              <a:path w="4358" h="3823" extrusionOk="0">
                <a:moveTo>
                  <a:pt x="1143" y="0"/>
                </a:moveTo>
                <a:cubicBezTo>
                  <a:pt x="512" y="0"/>
                  <a:pt x="0" y="512"/>
                  <a:pt x="0" y="1131"/>
                </a:cubicBezTo>
                <a:lnTo>
                  <a:pt x="0" y="2679"/>
                </a:lnTo>
                <a:cubicBezTo>
                  <a:pt x="0" y="3310"/>
                  <a:pt x="512" y="3810"/>
                  <a:pt x="1143" y="3822"/>
                </a:cubicBezTo>
                <a:lnTo>
                  <a:pt x="3227" y="3822"/>
                </a:lnTo>
                <a:cubicBezTo>
                  <a:pt x="3858" y="3810"/>
                  <a:pt x="4358" y="3310"/>
                  <a:pt x="4358" y="2679"/>
                </a:cubicBezTo>
                <a:lnTo>
                  <a:pt x="4358" y="1131"/>
                </a:lnTo>
                <a:cubicBezTo>
                  <a:pt x="4358" y="512"/>
                  <a:pt x="3858" y="0"/>
                  <a:pt x="3227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2967" name="Google Shape;2967;p25"/>
          <p:cNvSpPr/>
          <p:nvPr/>
        </p:nvSpPr>
        <p:spPr>
          <a:xfrm>
            <a:off x="9932059" y="-226149"/>
            <a:ext cx="190096" cy="166721"/>
          </a:xfrm>
          <a:custGeom>
            <a:avLst/>
            <a:gdLst/>
            <a:ahLst/>
            <a:cxnLst/>
            <a:rect l="l" t="t" r="r" b="b"/>
            <a:pathLst>
              <a:path w="4359" h="3823" extrusionOk="0">
                <a:moveTo>
                  <a:pt x="1131" y="0"/>
                </a:moveTo>
                <a:cubicBezTo>
                  <a:pt x="500" y="0"/>
                  <a:pt x="0" y="512"/>
                  <a:pt x="0" y="1131"/>
                </a:cubicBezTo>
                <a:lnTo>
                  <a:pt x="0" y="2679"/>
                </a:lnTo>
                <a:cubicBezTo>
                  <a:pt x="0" y="3310"/>
                  <a:pt x="512" y="3822"/>
                  <a:pt x="1143" y="3822"/>
                </a:cubicBezTo>
                <a:lnTo>
                  <a:pt x="3227" y="3822"/>
                </a:lnTo>
                <a:cubicBezTo>
                  <a:pt x="3846" y="3810"/>
                  <a:pt x="4358" y="3310"/>
                  <a:pt x="4358" y="2679"/>
                </a:cubicBezTo>
                <a:lnTo>
                  <a:pt x="4358" y="1131"/>
                </a:lnTo>
                <a:cubicBezTo>
                  <a:pt x="4346" y="512"/>
                  <a:pt x="3846" y="0"/>
                  <a:pt x="3215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2968" name="Google Shape;2968;p25"/>
          <p:cNvSpPr/>
          <p:nvPr/>
        </p:nvSpPr>
        <p:spPr>
          <a:xfrm rot="3684608">
            <a:off x="10570029" y="877880"/>
            <a:ext cx="115169" cy="96493"/>
          </a:xfrm>
          <a:custGeom>
            <a:avLst/>
            <a:gdLst/>
            <a:ahLst/>
            <a:cxnLst/>
            <a:rect l="l" t="t" r="r" b="b"/>
            <a:pathLst>
              <a:path w="1073" h="899" extrusionOk="0">
                <a:moveTo>
                  <a:pt x="493" y="0"/>
                </a:moveTo>
                <a:cubicBezTo>
                  <a:pt x="233" y="0"/>
                  <a:pt x="1" y="236"/>
                  <a:pt x="55" y="534"/>
                </a:cubicBezTo>
                <a:cubicBezTo>
                  <a:pt x="94" y="748"/>
                  <a:pt x="289" y="898"/>
                  <a:pt x="500" y="898"/>
                </a:cubicBezTo>
                <a:cubicBezTo>
                  <a:pt x="527" y="898"/>
                  <a:pt x="554" y="896"/>
                  <a:pt x="581" y="891"/>
                </a:cubicBezTo>
                <a:cubicBezTo>
                  <a:pt x="965" y="811"/>
                  <a:pt x="1072" y="302"/>
                  <a:pt x="742" y="79"/>
                </a:cubicBezTo>
                <a:cubicBezTo>
                  <a:pt x="662" y="25"/>
                  <a:pt x="576" y="0"/>
                  <a:pt x="49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2969" name="Google Shape;2969;p25"/>
          <p:cNvSpPr/>
          <p:nvPr/>
        </p:nvSpPr>
        <p:spPr>
          <a:xfrm rot="3684608">
            <a:off x="10572924" y="872038"/>
            <a:ext cx="105509" cy="99284"/>
          </a:xfrm>
          <a:custGeom>
            <a:avLst/>
            <a:gdLst/>
            <a:ahLst/>
            <a:cxnLst/>
            <a:rect l="l" t="t" r="r" b="b"/>
            <a:pathLst>
              <a:path w="983" h="925" extrusionOk="0">
                <a:moveTo>
                  <a:pt x="509" y="1"/>
                </a:moveTo>
                <a:cubicBezTo>
                  <a:pt x="241" y="1"/>
                  <a:pt x="0" y="245"/>
                  <a:pt x="55" y="551"/>
                </a:cubicBezTo>
                <a:cubicBezTo>
                  <a:pt x="37" y="435"/>
                  <a:pt x="55" y="310"/>
                  <a:pt x="126" y="212"/>
                </a:cubicBezTo>
                <a:cubicBezTo>
                  <a:pt x="216" y="89"/>
                  <a:pt x="348" y="32"/>
                  <a:pt x="478" y="32"/>
                </a:cubicBezTo>
                <a:cubicBezTo>
                  <a:pt x="671" y="32"/>
                  <a:pt x="860" y="158"/>
                  <a:pt x="903" y="381"/>
                </a:cubicBezTo>
                <a:cubicBezTo>
                  <a:pt x="958" y="670"/>
                  <a:pt x="727" y="905"/>
                  <a:pt x="472" y="905"/>
                </a:cubicBezTo>
                <a:cubicBezTo>
                  <a:pt x="395" y="905"/>
                  <a:pt x="316" y="884"/>
                  <a:pt x="242" y="836"/>
                </a:cubicBezTo>
                <a:cubicBezTo>
                  <a:pt x="144" y="765"/>
                  <a:pt x="82" y="667"/>
                  <a:pt x="55" y="551"/>
                </a:cubicBezTo>
                <a:lnTo>
                  <a:pt x="55" y="551"/>
                </a:lnTo>
                <a:cubicBezTo>
                  <a:pt x="103" y="790"/>
                  <a:pt x="306" y="925"/>
                  <a:pt x="511" y="925"/>
                </a:cubicBezTo>
                <a:cubicBezTo>
                  <a:pt x="651" y="925"/>
                  <a:pt x="791" y="863"/>
                  <a:pt x="885" y="729"/>
                </a:cubicBezTo>
                <a:cubicBezTo>
                  <a:pt x="956" y="622"/>
                  <a:pt x="983" y="497"/>
                  <a:pt x="956" y="372"/>
                </a:cubicBezTo>
                <a:cubicBezTo>
                  <a:pt x="938" y="247"/>
                  <a:pt x="858" y="140"/>
                  <a:pt x="760" y="78"/>
                </a:cubicBezTo>
                <a:cubicBezTo>
                  <a:pt x="679" y="25"/>
                  <a:pt x="593" y="1"/>
                  <a:pt x="509" y="1"/>
                </a:cubicBezTo>
                <a:close/>
              </a:path>
            </a:pathLst>
          </a:custGeom>
          <a:solidFill>
            <a:srgbClr val="680B09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2970" name="Google Shape;2970;p25"/>
          <p:cNvSpPr/>
          <p:nvPr/>
        </p:nvSpPr>
        <p:spPr>
          <a:xfrm rot="3684608">
            <a:off x="10594989" y="922456"/>
            <a:ext cx="44221" cy="36279"/>
          </a:xfrm>
          <a:custGeom>
            <a:avLst/>
            <a:gdLst/>
            <a:ahLst/>
            <a:cxnLst/>
            <a:rect l="l" t="t" r="r" b="b"/>
            <a:pathLst>
              <a:path w="412" h="338" extrusionOk="0">
                <a:moveTo>
                  <a:pt x="191" y="0"/>
                </a:moveTo>
                <a:cubicBezTo>
                  <a:pt x="91" y="0"/>
                  <a:pt x="1" y="93"/>
                  <a:pt x="28" y="201"/>
                </a:cubicBezTo>
                <a:cubicBezTo>
                  <a:pt x="43" y="280"/>
                  <a:pt x="108" y="338"/>
                  <a:pt x="191" y="338"/>
                </a:cubicBezTo>
                <a:cubicBezTo>
                  <a:pt x="202" y="338"/>
                  <a:pt x="213" y="337"/>
                  <a:pt x="224" y="335"/>
                </a:cubicBezTo>
                <a:cubicBezTo>
                  <a:pt x="367" y="308"/>
                  <a:pt x="411" y="112"/>
                  <a:pt x="286" y="31"/>
                </a:cubicBezTo>
                <a:cubicBezTo>
                  <a:pt x="256" y="10"/>
                  <a:pt x="223" y="0"/>
                  <a:pt x="191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2971" name="Google Shape;2971;p25"/>
          <p:cNvSpPr/>
          <p:nvPr/>
        </p:nvSpPr>
        <p:spPr>
          <a:xfrm rot="3684608">
            <a:off x="10665158" y="1039765"/>
            <a:ext cx="102612" cy="102612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82" y="1"/>
                </a:moveTo>
                <a:cubicBezTo>
                  <a:pt x="214" y="1"/>
                  <a:pt x="0" y="215"/>
                  <a:pt x="0" y="482"/>
                </a:cubicBezTo>
                <a:cubicBezTo>
                  <a:pt x="0" y="741"/>
                  <a:pt x="214" y="955"/>
                  <a:pt x="482" y="955"/>
                </a:cubicBezTo>
                <a:cubicBezTo>
                  <a:pt x="741" y="955"/>
                  <a:pt x="955" y="741"/>
                  <a:pt x="955" y="482"/>
                </a:cubicBezTo>
                <a:cubicBezTo>
                  <a:pt x="955" y="215"/>
                  <a:pt x="741" y="1"/>
                  <a:pt x="48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2972" name="Google Shape;2972;p25"/>
          <p:cNvSpPr/>
          <p:nvPr/>
        </p:nvSpPr>
        <p:spPr>
          <a:xfrm rot="3684608">
            <a:off x="10656732" y="1038681"/>
            <a:ext cx="119248" cy="105509"/>
          </a:xfrm>
          <a:custGeom>
            <a:avLst/>
            <a:gdLst/>
            <a:ahLst/>
            <a:cxnLst/>
            <a:rect l="l" t="t" r="r" b="b"/>
            <a:pathLst>
              <a:path w="1111" h="983" extrusionOk="0">
                <a:moveTo>
                  <a:pt x="578" y="1"/>
                </a:moveTo>
                <a:cubicBezTo>
                  <a:pt x="357" y="1"/>
                  <a:pt x="155" y="145"/>
                  <a:pt x="93" y="369"/>
                </a:cubicBezTo>
                <a:cubicBezTo>
                  <a:pt x="129" y="244"/>
                  <a:pt x="209" y="145"/>
                  <a:pt x="316" y="83"/>
                </a:cubicBezTo>
                <a:cubicBezTo>
                  <a:pt x="392" y="40"/>
                  <a:pt x="470" y="20"/>
                  <a:pt x="545" y="20"/>
                </a:cubicBezTo>
                <a:cubicBezTo>
                  <a:pt x="827" y="20"/>
                  <a:pt x="1070" y="291"/>
                  <a:pt x="985" y="601"/>
                </a:cubicBezTo>
                <a:cubicBezTo>
                  <a:pt x="930" y="827"/>
                  <a:pt x="735" y="949"/>
                  <a:pt x="539" y="949"/>
                </a:cubicBezTo>
                <a:cubicBezTo>
                  <a:pt x="388" y="949"/>
                  <a:pt x="236" y="877"/>
                  <a:pt x="146" y="726"/>
                </a:cubicBezTo>
                <a:cubicBezTo>
                  <a:pt x="75" y="618"/>
                  <a:pt x="57" y="485"/>
                  <a:pt x="93" y="369"/>
                </a:cubicBezTo>
                <a:lnTo>
                  <a:pt x="93" y="360"/>
                </a:lnTo>
                <a:lnTo>
                  <a:pt x="93" y="360"/>
                </a:lnTo>
                <a:cubicBezTo>
                  <a:pt x="1" y="694"/>
                  <a:pt x="265" y="983"/>
                  <a:pt x="570" y="983"/>
                </a:cubicBezTo>
                <a:cubicBezTo>
                  <a:pt x="648" y="983"/>
                  <a:pt x="729" y="964"/>
                  <a:pt x="807" y="922"/>
                </a:cubicBezTo>
                <a:cubicBezTo>
                  <a:pt x="914" y="859"/>
                  <a:pt x="1003" y="743"/>
                  <a:pt x="1039" y="618"/>
                </a:cubicBezTo>
                <a:cubicBezTo>
                  <a:pt x="1110" y="351"/>
                  <a:pt x="950" y="74"/>
                  <a:pt x="682" y="12"/>
                </a:cubicBezTo>
                <a:cubicBezTo>
                  <a:pt x="647" y="4"/>
                  <a:pt x="612" y="1"/>
                  <a:pt x="578" y="1"/>
                </a:cubicBezTo>
                <a:close/>
              </a:path>
            </a:pathLst>
          </a:custGeom>
          <a:solidFill>
            <a:srgbClr val="680B09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2973" name="Google Shape;2973;p25"/>
          <p:cNvSpPr/>
          <p:nvPr/>
        </p:nvSpPr>
        <p:spPr>
          <a:xfrm rot="3684608">
            <a:off x="10682825" y="1093958"/>
            <a:ext cx="40680" cy="34025"/>
          </a:xfrm>
          <a:custGeom>
            <a:avLst/>
            <a:gdLst/>
            <a:ahLst/>
            <a:cxnLst/>
            <a:rect l="l" t="t" r="r" b="b"/>
            <a:pathLst>
              <a:path w="379" h="317" extrusionOk="0">
                <a:moveTo>
                  <a:pt x="178" y="1"/>
                </a:moveTo>
                <a:cubicBezTo>
                  <a:pt x="112" y="1"/>
                  <a:pt x="48" y="42"/>
                  <a:pt x="28" y="117"/>
                </a:cubicBezTo>
                <a:cubicBezTo>
                  <a:pt x="1" y="198"/>
                  <a:pt x="54" y="287"/>
                  <a:pt x="135" y="314"/>
                </a:cubicBezTo>
                <a:cubicBezTo>
                  <a:pt x="146" y="316"/>
                  <a:pt x="157" y="317"/>
                  <a:pt x="167" y="317"/>
                </a:cubicBezTo>
                <a:cubicBezTo>
                  <a:pt x="286" y="317"/>
                  <a:pt x="379" y="188"/>
                  <a:pt x="313" y="81"/>
                </a:cubicBezTo>
                <a:cubicBezTo>
                  <a:pt x="282" y="26"/>
                  <a:pt x="230" y="1"/>
                  <a:pt x="178" y="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2974" name="Google Shape;2974;p25"/>
          <p:cNvSpPr/>
          <p:nvPr/>
        </p:nvSpPr>
        <p:spPr>
          <a:xfrm rot="3684608">
            <a:off x="10722354" y="794785"/>
            <a:ext cx="302897" cy="339176"/>
          </a:xfrm>
          <a:custGeom>
            <a:avLst/>
            <a:gdLst/>
            <a:ahLst/>
            <a:cxnLst/>
            <a:rect l="l" t="t" r="r" b="b"/>
            <a:pathLst>
              <a:path w="2822" h="3160" fill="none" extrusionOk="0">
                <a:moveTo>
                  <a:pt x="1" y="3160"/>
                </a:moveTo>
                <a:cubicBezTo>
                  <a:pt x="1" y="3160"/>
                  <a:pt x="1277" y="447"/>
                  <a:pt x="2821" y="0"/>
                </a:cubicBezTo>
              </a:path>
            </a:pathLst>
          </a:custGeom>
          <a:solidFill>
            <a:schemeClr val="dk1"/>
          </a:solidFill>
          <a:ln w="2000" cap="rnd" cmpd="sng">
            <a:solidFill>
              <a:srgbClr val="4D222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2975" name="Google Shape;2975;p25"/>
          <p:cNvSpPr/>
          <p:nvPr/>
        </p:nvSpPr>
        <p:spPr>
          <a:xfrm rot="3684608">
            <a:off x="10756740" y="870553"/>
            <a:ext cx="85331" cy="210912"/>
          </a:xfrm>
          <a:custGeom>
            <a:avLst/>
            <a:gdLst/>
            <a:ahLst/>
            <a:cxnLst/>
            <a:rect l="l" t="t" r="r" b="b"/>
            <a:pathLst>
              <a:path w="795" h="1965" fill="none" extrusionOk="0">
                <a:moveTo>
                  <a:pt x="795" y="1964"/>
                </a:moveTo>
                <a:cubicBezTo>
                  <a:pt x="795" y="1964"/>
                  <a:pt x="0" y="1232"/>
                  <a:pt x="420" y="1"/>
                </a:cubicBezTo>
              </a:path>
            </a:pathLst>
          </a:custGeom>
          <a:solidFill>
            <a:schemeClr val="dk1"/>
          </a:solidFill>
          <a:ln w="2000" cap="rnd" cmpd="sng">
            <a:solidFill>
              <a:srgbClr val="4D222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2976" name="Google Shape;2976;p25"/>
          <p:cNvSpPr/>
          <p:nvPr/>
        </p:nvSpPr>
        <p:spPr>
          <a:xfrm rot="3684608">
            <a:off x="10972792" y="1439167"/>
            <a:ext cx="491483" cy="351412"/>
          </a:xfrm>
          <a:custGeom>
            <a:avLst/>
            <a:gdLst/>
            <a:ahLst/>
            <a:cxnLst/>
            <a:rect l="l" t="t" r="r" b="b"/>
            <a:pathLst>
              <a:path w="4579" h="3274" extrusionOk="0">
                <a:moveTo>
                  <a:pt x="1886" y="1"/>
                </a:moveTo>
                <a:cubicBezTo>
                  <a:pt x="980" y="1"/>
                  <a:pt x="482" y="1004"/>
                  <a:pt x="482" y="1004"/>
                </a:cubicBezTo>
                <a:cubicBezTo>
                  <a:pt x="304" y="1387"/>
                  <a:pt x="0" y="2218"/>
                  <a:pt x="1036" y="2958"/>
                </a:cubicBezTo>
                <a:cubicBezTo>
                  <a:pt x="1363" y="3193"/>
                  <a:pt x="1833" y="3274"/>
                  <a:pt x="2325" y="3274"/>
                </a:cubicBezTo>
                <a:cubicBezTo>
                  <a:pt x="3401" y="3274"/>
                  <a:pt x="4579" y="2887"/>
                  <a:pt x="4579" y="2887"/>
                </a:cubicBezTo>
                <a:cubicBezTo>
                  <a:pt x="4338" y="1923"/>
                  <a:pt x="3089" y="156"/>
                  <a:pt x="2062" y="13"/>
                </a:cubicBezTo>
                <a:cubicBezTo>
                  <a:pt x="2002" y="5"/>
                  <a:pt x="1943" y="1"/>
                  <a:pt x="188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2977" name="Google Shape;2977;p25"/>
          <p:cNvSpPr/>
          <p:nvPr/>
        </p:nvSpPr>
        <p:spPr>
          <a:xfrm rot="3684608">
            <a:off x="10954963" y="1454467"/>
            <a:ext cx="497493" cy="251161"/>
          </a:xfrm>
          <a:custGeom>
            <a:avLst/>
            <a:gdLst/>
            <a:ahLst/>
            <a:cxnLst/>
            <a:rect l="l" t="t" r="r" b="b"/>
            <a:pathLst>
              <a:path w="4635" h="2340" extrusionOk="0">
                <a:moveTo>
                  <a:pt x="104" y="1"/>
                </a:moveTo>
                <a:cubicBezTo>
                  <a:pt x="50" y="1"/>
                  <a:pt x="0" y="66"/>
                  <a:pt x="49" y="116"/>
                </a:cubicBezTo>
                <a:cubicBezTo>
                  <a:pt x="192" y="240"/>
                  <a:pt x="344" y="348"/>
                  <a:pt x="513" y="437"/>
                </a:cubicBezTo>
                <a:cubicBezTo>
                  <a:pt x="719" y="562"/>
                  <a:pt x="942" y="660"/>
                  <a:pt x="1156" y="767"/>
                </a:cubicBezTo>
                <a:cubicBezTo>
                  <a:pt x="1272" y="821"/>
                  <a:pt x="1388" y="874"/>
                  <a:pt x="1504" y="919"/>
                </a:cubicBezTo>
                <a:cubicBezTo>
                  <a:pt x="1611" y="1204"/>
                  <a:pt x="1718" y="1490"/>
                  <a:pt x="1825" y="1767"/>
                </a:cubicBezTo>
                <a:lnTo>
                  <a:pt x="1870" y="1901"/>
                </a:lnTo>
                <a:cubicBezTo>
                  <a:pt x="1871" y="1901"/>
                  <a:pt x="1871" y="1902"/>
                  <a:pt x="1872" y="1902"/>
                </a:cubicBezTo>
                <a:cubicBezTo>
                  <a:pt x="1887" y="1902"/>
                  <a:pt x="1715" y="1277"/>
                  <a:pt x="1611" y="990"/>
                </a:cubicBezTo>
                <a:lnTo>
                  <a:pt x="1593" y="954"/>
                </a:lnTo>
                <a:lnTo>
                  <a:pt x="1593" y="954"/>
                </a:lnTo>
                <a:cubicBezTo>
                  <a:pt x="1834" y="1044"/>
                  <a:pt x="2066" y="1133"/>
                  <a:pt x="2298" y="1240"/>
                </a:cubicBezTo>
                <a:cubicBezTo>
                  <a:pt x="2486" y="1311"/>
                  <a:pt x="2664" y="1392"/>
                  <a:pt x="2843" y="1481"/>
                </a:cubicBezTo>
                <a:cubicBezTo>
                  <a:pt x="2950" y="1686"/>
                  <a:pt x="3066" y="1892"/>
                  <a:pt x="3191" y="2097"/>
                </a:cubicBezTo>
                <a:lnTo>
                  <a:pt x="3244" y="2204"/>
                </a:lnTo>
                <a:cubicBezTo>
                  <a:pt x="3155" y="1972"/>
                  <a:pt x="3057" y="1740"/>
                  <a:pt x="2941" y="1526"/>
                </a:cubicBezTo>
                <a:lnTo>
                  <a:pt x="2941" y="1526"/>
                </a:lnTo>
                <a:cubicBezTo>
                  <a:pt x="3343" y="1713"/>
                  <a:pt x="3744" y="1909"/>
                  <a:pt x="4146" y="2097"/>
                </a:cubicBezTo>
                <a:lnTo>
                  <a:pt x="4619" y="2338"/>
                </a:lnTo>
                <a:cubicBezTo>
                  <a:pt x="4621" y="2339"/>
                  <a:pt x="4623" y="2340"/>
                  <a:pt x="4623" y="2340"/>
                </a:cubicBezTo>
                <a:cubicBezTo>
                  <a:pt x="4635" y="2340"/>
                  <a:pt x="3913" y="1899"/>
                  <a:pt x="3414" y="1624"/>
                </a:cubicBezTo>
                <a:lnTo>
                  <a:pt x="3762" y="1454"/>
                </a:lnTo>
                <a:lnTo>
                  <a:pt x="3825" y="1428"/>
                </a:lnTo>
                <a:lnTo>
                  <a:pt x="3825" y="1428"/>
                </a:lnTo>
                <a:cubicBezTo>
                  <a:pt x="3664" y="1463"/>
                  <a:pt x="3503" y="1517"/>
                  <a:pt x="3351" y="1579"/>
                </a:cubicBezTo>
                <a:lnTo>
                  <a:pt x="3343" y="1588"/>
                </a:lnTo>
                <a:cubicBezTo>
                  <a:pt x="3039" y="1428"/>
                  <a:pt x="2798" y="1311"/>
                  <a:pt x="2477" y="1169"/>
                </a:cubicBezTo>
                <a:cubicBezTo>
                  <a:pt x="2352" y="1115"/>
                  <a:pt x="2218" y="1062"/>
                  <a:pt x="2093" y="1008"/>
                </a:cubicBezTo>
                <a:lnTo>
                  <a:pt x="2825" y="597"/>
                </a:lnTo>
                <a:lnTo>
                  <a:pt x="2941" y="526"/>
                </a:lnTo>
                <a:cubicBezTo>
                  <a:pt x="2942" y="526"/>
                  <a:pt x="2943" y="525"/>
                  <a:pt x="2942" y="525"/>
                </a:cubicBezTo>
                <a:lnTo>
                  <a:pt x="2942" y="525"/>
                </a:lnTo>
                <a:cubicBezTo>
                  <a:pt x="2938" y="525"/>
                  <a:pt x="2352" y="781"/>
                  <a:pt x="2093" y="928"/>
                </a:cubicBezTo>
                <a:lnTo>
                  <a:pt x="2013" y="981"/>
                </a:lnTo>
                <a:cubicBezTo>
                  <a:pt x="1816" y="901"/>
                  <a:pt x="1629" y="830"/>
                  <a:pt x="1442" y="749"/>
                </a:cubicBezTo>
                <a:lnTo>
                  <a:pt x="1326" y="696"/>
                </a:lnTo>
                <a:lnTo>
                  <a:pt x="1986" y="205"/>
                </a:lnTo>
                <a:lnTo>
                  <a:pt x="2084" y="124"/>
                </a:lnTo>
                <a:cubicBezTo>
                  <a:pt x="2086" y="123"/>
                  <a:pt x="2086" y="123"/>
                  <a:pt x="2086" y="123"/>
                </a:cubicBezTo>
                <a:lnTo>
                  <a:pt x="2086" y="123"/>
                </a:lnTo>
                <a:cubicBezTo>
                  <a:pt x="2078" y="123"/>
                  <a:pt x="1557" y="435"/>
                  <a:pt x="1326" y="615"/>
                </a:cubicBezTo>
                <a:lnTo>
                  <a:pt x="1254" y="669"/>
                </a:lnTo>
                <a:cubicBezTo>
                  <a:pt x="1058" y="580"/>
                  <a:pt x="870" y="490"/>
                  <a:pt x="683" y="383"/>
                </a:cubicBezTo>
                <a:cubicBezTo>
                  <a:pt x="487" y="285"/>
                  <a:pt x="308" y="160"/>
                  <a:pt x="147" y="17"/>
                </a:cubicBezTo>
                <a:cubicBezTo>
                  <a:pt x="134" y="6"/>
                  <a:pt x="119" y="1"/>
                  <a:pt x="10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2978" name="Google Shape;2978;p25"/>
          <p:cNvSpPr/>
          <p:nvPr/>
        </p:nvSpPr>
        <p:spPr>
          <a:xfrm rot="3684608">
            <a:off x="10976352" y="1532355"/>
            <a:ext cx="401429" cy="293237"/>
          </a:xfrm>
          <a:custGeom>
            <a:avLst/>
            <a:gdLst/>
            <a:ahLst/>
            <a:cxnLst/>
            <a:rect l="l" t="t" r="r" b="b"/>
            <a:pathLst>
              <a:path w="3740" h="2732" extrusionOk="0">
                <a:moveTo>
                  <a:pt x="0" y="1821"/>
                </a:moveTo>
                <a:cubicBezTo>
                  <a:pt x="89" y="1911"/>
                  <a:pt x="179" y="1991"/>
                  <a:pt x="286" y="2062"/>
                </a:cubicBezTo>
                <a:cubicBezTo>
                  <a:pt x="1205" y="2732"/>
                  <a:pt x="3293" y="2152"/>
                  <a:pt x="3740" y="2018"/>
                </a:cubicBezTo>
                <a:cubicBezTo>
                  <a:pt x="3276" y="134"/>
                  <a:pt x="652" y="1"/>
                  <a:pt x="0" y="182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2979" name="Google Shape;2979;p25"/>
          <p:cNvSpPr/>
          <p:nvPr/>
        </p:nvSpPr>
        <p:spPr>
          <a:xfrm rot="3684608">
            <a:off x="10994149" y="1453074"/>
            <a:ext cx="464649" cy="354311"/>
          </a:xfrm>
          <a:custGeom>
            <a:avLst/>
            <a:gdLst/>
            <a:ahLst/>
            <a:cxnLst/>
            <a:rect l="l" t="t" r="r" b="b"/>
            <a:pathLst>
              <a:path w="4329" h="3301" extrusionOk="0">
                <a:moveTo>
                  <a:pt x="1597" y="1"/>
                </a:moveTo>
                <a:cubicBezTo>
                  <a:pt x="1492" y="1"/>
                  <a:pt x="1388" y="14"/>
                  <a:pt x="1285" y="41"/>
                </a:cubicBezTo>
                <a:cubicBezTo>
                  <a:pt x="1044" y="112"/>
                  <a:pt x="821" y="246"/>
                  <a:pt x="643" y="416"/>
                </a:cubicBezTo>
                <a:cubicBezTo>
                  <a:pt x="464" y="585"/>
                  <a:pt x="312" y="791"/>
                  <a:pt x="196" y="1014"/>
                </a:cubicBezTo>
                <a:cubicBezTo>
                  <a:pt x="312" y="791"/>
                  <a:pt x="464" y="594"/>
                  <a:pt x="652" y="425"/>
                </a:cubicBezTo>
                <a:cubicBezTo>
                  <a:pt x="821" y="246"/>
                  <a:pt x="1044" y="121"/>
                  <a:pt x="1285" y="59"/>
                </a:cubicBezTo>
                <a:cubicBezTo>
                  <a:pt x="1388" y="32"/>
                  <a:pt x="1492" y="18"/>
                  <a:pt x="1596" y="18"/>
                </a:cubicBezTo>
                <a:cubicBezTo>
                  <a:pt x="1736" y="18"/>
                  <a:pt x="1875" y="43"/>
                  <a:pt x="2008" y="94"/>
                </a:cubicBezTo>
                <a:cubicBezTo>
                  <a:pt x="2240" y="184"/>
                  <a:pt x="2454" y="309"/>
                  <a:pt x="2642" y="469"/>
                </a:cubicBezTo>
                <a:cubicBezTo>
                  <a:pt x="3017" y="791"/>
                  <a:pt x="3347" y="1165"/>
                  <a:pt x="3624" y="1576"/>
                </a:cubicBezTo>
                <a:cubicBezTo>
                  <a:pt x="3766" y="1781"/>
                  <a:pt x="3891" y="1995"/>
                  <a:pt x="3998" y="2219"/>
                </a:cubicBezTo>
                <a:cubicBezTo>
                  <a:pt x="4110" y="2425"/>
                  <a:pt x="4197" y="2647"/>
                  <a:pt x="4259" y="2878"/>
                </a:cubicBezTo>
                <a:lnTo>
                  <a:pt x="4259" y="2878"/>
                </a:lnTo>
                <a:cubicBezTo>
                  <a:pt x="3803" y="3026"/>
                  <a:pt x="3329" y="3130"/>
                  <a:pt x="2856" y="3200"/>
                </a:cubicBezTo>
                <a:cubicBezTo>
                  <a:pt x="2615" y="3236"/>
                  <a:pt x="2365" y="3263"/>
                  <a:pt x="2124" y="3263"/>
                </a:cubicBezTo>
                <a:cubicBezTo>
                  <a:pt x="2083" y="3264"/>
                  <a:pt x="2041" y="3265"/>
                  <a:pt x="1999" y="3265"/>
                </a:cubicBezTo>
                <a:cubicBezTo>
                  <a:pt x="1798" y="3265"/>
                  <a:pt x="1592" y="3248"/>
                  <a:pt x="1392" y="3218"/>
                </a:cubicBezTo>
                <a:cubicBezTo>
                  <a:pt x="910" y="3120"/>
                  <a:pt x="482" y="2834"/>
                  <a:pt x="214" y="2415"/>
                </a:cubicBezTo>
                <a:cubicBezTo>
                  <a:pt x="80" y="2210"/>
                  <a:pt x="9" y="1960"/>
                  <a:pt x="18" y="1719"/>
                </a:cubicBezTo>
                <a:cubicBezTo>
                  <a:pt x="18" y="1471"/>
                  <a:pt x="79" y="1233"/>
                  <a:pt x="193" y="1020"/>
                </a:cubicBezTo>
                <a:lnTo>
                  <a:pt x="193" y="1020"/>
                </a:lnTo>
                <a:cubicBezTo>
                  <a:pt x="79" y="1233"/>
                  <a:pt x="18" y="1471"/>
                  <a:pt x="9" y="1719"/>
                </a:cubicBezTo>
                <a:cubicBezTo>
                  <a:pt x="0" y="1969"/>
                  <a:pt x="71" y="2210"/>
                  <a:pt x="205" y="2424"/>
                </a:cubicBezTo>
                <a:cubicBezTo>
                  <a:pt x="473" y="2843"/>
                  <a:pt x="901" y="3138"/>
                  <a:pt x="1392" y="3236"/>
                </a:cubicBezTo>
                <a:cubicBezTo>
                  <a:pt x="1594" y="3281"/>
                  <a:pt x="1796" y="3301"/>
                  <a:pt x="2003" y="3301"/>
                </a:cubicBezTo>
                <a:cubicBezTo>
                  <a:pt x="2043" y="3301"/>
                  <a:pt x="2084" y="3300"/>
                  <a:pt x="2124" y="3299"/>
                </a:cubicBezTo>
                <a:cubicBezTo>
                  <a:pt x="2374" y="3290"/>
                  <a:pt x="2615" y="3272"/>
                  <a:pt x="2865" y="3236"/>
                </a:cubicBezTo>
                <a:cubicBezTo>
                  <a:pt x="3347" y="3174"/>
                  <a:pt x="3829" y="3066"/>
                  <a:pt x="4302" y="2924"/>
                </a:cubicBezTo>
                <a:lnTo>
                  <a:pt x="4329" y="2915"/>
                </a:lnTo>
                <a:lnTo>
                  <a:pt x="4320" y="2888"/>
                </a:lnTo>
                <a:cubicBezTo>
                  <a:pt x="4248" y="2647"/>
                  <a:pt x="4159" y="2415"/>
                  <a:pt x="4043" y="2192"/>
                </a:cubicBezTo>
                <a:cubicBezTo>
                  <a:pt x="3927" y="1978"/>
                  <a:pt x="3802" y="1763"/>
                  <a:pt x="3659" y="1558"/>
                </a:cubicBezTo>
                <a:cubicBezTo>
                  <a:pt x="3374" y="1139"/>
                  <a:pt x="3043" y="773"/>
                  <a:pt x="2660" y="451"/>
                </a:cubicBezTo>
                <a:cubicBezTo>
                  <a:pt x="2472" y="291"/>
                  <a:pt x="2249" y="157"/>
                  <a:pt x="2017" y="77"/>
                </a:cubicBezTo>
                <a:cubicBezTo>
                  <a:pt x="1879" y="25"/>
                  <a:pt x="1738" y="1"/>
                  <a:pt x="159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2980" name="Google Shape;2980;p25"/>
          <p:cNvSpPr/>
          <p:nvPr/>
        </p:nvSpPr>
        <p:spPr>
          <a:xfrm rot="3684608">
            <a:off x="10690929" y="1391848"/>
            <a:ext cx="181288" cy="298175"/>
          </a:xfrm>
          <a:custGeom>
            <a:avLst/>
            <a:gdLst/>
            <a:ahLst/>
            <a:cxnLst/>
            <a:rect l="l" t="t" r="r" b="b"/>
            <a:pathLst>
              <a:path w="1689" h="2778" extrusionOk="0">
                <a:moveTo>
                  <a:pt x="1108" y="1"/>
                </a:moveTo>
                <a:cubicBezTo>
                  <a:pt x="747" y="433"/>
                  <a:pt x="1" y="2777"/>
                  <a:pt x="813" y="2777"/>
                </a:cubicBezTo>
                <a:cubicBezTo>
                  <a:pt x="822" y="2777"/>
                  <a:pt x="831" y="2777"/>
                  <a:pt x="841" y="2776"/>
                </a:cubicBezTo>
                <a:cubicBezTo>
                  <a:pt x="1689" y="2723"/>
                  <a:pt x="1109" y="1"/>
                  <a:pt x="1108" y="1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2981" name="Google Shape;2981;p25"/>
          <p:cNvSpPr/>
          <p:nvPr/>
        </p:nvSpPr>
        <p:spPr>
          <a:xfrm rot="3684608">
            <a:off x="10787385" y="1593945"/>
            <a:ext cx="319104" cy="132772"/>
          </a:xfrm>
          <a:custGeom>
            <a:avLst/>
            <a:gdLst/>
            <a:ahLst/>
            <a:cxnLst/>
            <a:rect l="l" t="t" r="r" b="b"/>
            <a:pathLst>
              <a:path w="2973" h="1237" extrusionOk="0">
                <a:moveTo>
                  <a:pt x="277" y="0"/>
                </a:moveTo>
                <a:cubicBezTo>
                  <a:pt x="162" y="0"/>
                  <a:pt x="68" y="8"/>
                  <a:pt x="1" y="24"/>
                </a:cubicBezTo>
                <a:cubicBezTo>
                  <a:pt x="1" y="24"/>
                  <a:pt x="1471" y="1237"/>
                  <a:pt x="2224" y="1237"/>
                </a:cubicBezTo>
                <a:cubicBezTo>
                  <a:pt x="2380" y="1237"/>
                  <a:pt x="2505" y="1185"/>
                  <a:pt x="2580" y="1059"/>
                </a:cubicBezTo>
                <a:cubicBezTo>
                  <a:pt x="2972" y="416"/>
                  <a:pt x="1108" y="0"/>
                  <a:pt x="27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2982" name="Google Shape;2982;p25"/>
          <p:cNvSpPr/>
          <p:nvPr/>
        </p:nvSpPr>
        <p:spPr>
          <a:xfrm rot="3684608">
            <a:off x="10693772" y="1585043"/>
            <a:ext cx="205975" cy="281752"/>
          </a:xfrm>
          <a:custGeom>
            <a:avLst/>
            <a:gdLst/>
            <a:ahLst/>
            <a:cxnLst/>
            <a:rect l="l" t="t" r="r" b="b"/>
            <a:pathLst>
              <a:path w="1919" h="2625" extrusionOk="0">
                <a:moveTo>
                  <a:pt x="107" y="0"/>
                </a:moveTo>
                <a:lnTo>
                  <a:pt x="107" y="0"/>
                </a:lnTo>
                <a:cubicBezTo>
                  <a:pt x="0" y="508"/>
                  <a:pt x="397" y="2624"/>
                  <a:pt x="1022" y="2624"/>
                </a:cubicBezTo>
                <a:cubicBezTo>
                  <a:pt x="1078" y="2624"/>
                  <a:pt x="1136" y="2607"/>
                  <a:pt x="1195" y="2571"/>
                </a:cubicBezTo>
                <a:cubicBezTo>
                  <a:pt x="1918" y="2116"/>
                  <a:pt x="107" y="0"/>
                  <a:pt x="107" y="0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2983" name="Google Shape;2983;p25"/>
          <p:cNvSpPr/>
          <p:nvPr/>
        </p:nvSpPr>
        <p:spPr>
          <a:xfrm rot="3684608">
            <a:off x="10767049" y="1259516"/>
            <a:ext cx="181609" cy="298175"/>
          </a:xfrm>
          <a:custGeom>
            <a:avLst/>
            <a:gdLst/>
            <a:ahLst/>
            <a:cxnLst/>
            <a:rect l="l" t="t" r="r" b="b"/>
            <a:pathLst>
              <a:path w="1692" h="2778" extrusionOk="0">
                <a:moveTo>
                  <a:pt x="1112" y="1"/>
                </a:moveTo>
                <a:cubicBezTo>
                  <a:pt x="740" y="425"/>
                  <a:pt x="1" y="2777"/>
                  <a:pt x="812" y="2777"/>
                </a:cubicBezTo>
                <a:cubicBezTo>
                  <a:pt x="819" y="2777"/>
                  <a:pt x="827" y="2777"/>
                  <a:pt x="835" y="2777"/>
                </a:cubicBezTo>
                <a:cubicBezTo>
                  <a:pt x="1692" y="2723"/>
                  <a:pt x="1112" y="1"/>
                  <a:pt x="1112" y="1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2984" name="Google Shape;2984;p25"/>
          <p:cNvSpPr/>
          <p:nvPr/>
        </p:nvSpPr>
        <p:spPr>
          <a:xfrm rot="3684608">
            <a:off x="10863530" y="1460663"/>
            <a:ext cx="319427" cy="133416"/>
          </a:xfrm>
          <a:custGeom>
            <a:avLst/>
            <a:gdLst/>
            <a:ahLst/>
            <a:cxnLst/>
            <a:rect l="l" t="t" r="r" b="b"/>
            <a:pathLst>
              <a:path w="2976" h="1243" extrusionOk="0">
                <a:moveTo>
                  <a:pt x="258" y="0"/>
                </a:moveTo>
                <a:cubicBezTo>
                  <a:pt x="152" y="0"/>
                  <a:pt x="63" y="7"/>
                  <a:pt x="0" y="21"/>
                </a:cubicBezTo>
                <a:cubicBezTo>
                  <a:pt x="0" y="21"/>
                  <a:pt x="1479" y="1242"/>
                  <a:pt x="2233" y="1242"/>
                </a:cubicBezTo>
                <a:cubicBezTo>
                  <a:pt x="2389" y="1242"/>
                  <a:pt x="2514" y="1191"/>
                  <a:pt x="2588" y="1066"/>
                </a:cubicBezTo>
                <a:cubicBezTo>
                  <a:pt x="2976" y="417"/>
                  <a:pt x="1080" y="0"/>
                  <a:pt x="25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2985" name="Google Shape;2985;p25"/>
          <p:cNvSpPr/>
          <p:nvPr/>
        </p:nvSpPr>
        <p:spPr>
          <a:xfrm rot="3684608">
            <a:off x="10848101" y="1133271"/>
            <a:ext cx="179248" cy="300536"/>
          </a:xfrm>
          <a:custGeom>
            <a:avLst/>
            <a:gdLst/>
            <a:ahLst/>
            <a:cxnLst/>
            <a:rect l="l" t="t" r="r" b="b"/>
            <a:pathLst>
              <a:path w="1670" h="2800" extrusionOk="0">
                <a:moveTo>
                  <a:pt x="777" y="0"/>
                </a:moveTo>
                <a:cubicBezTo>
                  <a:pt x="465" y="469"/>
                  <a:pt x="1" y="2800"/>
                  <a:pt x="753" y="2800"/>
                </a:cubicBezTo>
                <a:cubicBezTo>
                  <a:pt x="775" y="2800"/>
                  <a:pt x="798" y="2798"/>
                  <a:pt x="822" y="2794"/>
                </a:cubicBezTo>
                <a:cubicBezTo>
                  <a:pt x="1670" y="2642"/>
                  <a:pt x="777" y="0"/>
                  <a:pt x="777" y="0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2986" name="Google Shape;2986;p25"/>
          <p:cNvSpPr/>
          <p:nvPr/>
        </p:nvSpPr>
        <p:spPr>
          <a:xfrm rot="3684608">
            <a:off x="10942289" y="1307044"/>
            <a:ext cx="317172" cy="111199"/>
          </a:xfrm>
          <a:custGeom>
            <a:avLst/>
            <a:gdLst/>
            <a:ahLst/>
            <a:cxnLst/>
            <a:rect l="l" t="t" r="r" b="b"/>
            <a:pathLst>
              <a:path w="2955" h="1036" extrusionOk="0">
                <a:moveTo>
                  <a:pt x="696" y="1"/>
                </a:moveTo>
                <a:cubicBezTo>
                  <a:pt x="391" y="1"/>
                  <a:pt x="134" y="27"/>
                  <a:pt x="0" y="73"/>
                </a:cubicBezTo>
                <a:cubicBezTo>
                  <a:pt x="0" y="73"/>
                  <a:pt x="1483" y="1035"/>
                  <a:pt x="2263" y="1035"/>
                </a:cubicBezTo>
                <a:cubicBezTo>
                  <a:pt x="2462" y="1035"/>
                  <a:pt x="2616" y="972"/>
                  <a:pt x="2687" y="814"/>
                </a:cubicBezTo>
                <a:cubicBezTo>
                  <a:pt x="2955" y="232"/>
                  <a:pt x="1611" y="1"/>
                  <a:pt x="69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2987" name="Google Shape;2987;p25"/>
          <p:cNvSpPr/>
          <p:nvPr/>
        </p:nvSpPr>
        <p:spPr>
          <a:xfrm rot="3684608">
            <a:off x="10916477" y="1006559"/>
            <a:ext cx="174419" cy="297852"/>
          </a:xfrm>
          <a:custGeom>
            <a:avLst/>
            <a:gdLst/>
            <a:ahLst/>
            <a:cxnLst/>
            <a:rect l="l" t="t" r="r" b="b"/>
            <a:pathLst>
              <a:path w="1625" h="2775" extrusionOk="0">
                <a:moveTo>
                  <a:pt x="446" y="0"/>
                </a:moveTo>
                <a:cubicBezTo>
                  <a:pt x="199" y="477"/>
                  <a:pt x="1" y="2775"/>
                  <a:pt x="697" y="2775"/>
                </a:cubicBezTo>
                <a:cubicBezTo>
                  <a:pt x="730" y="2775"/>
                  <a:pt x="765" y="2769"/>
                  <a:pt x="803" y="2758"/>
                </a:cubicBezTo>
                <a:cubicBezTo>
                  <a:pt x="1624" y="2526"/>
                  <a:pt x="446" y="1"/>
                  <a:pt x="446" y="0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2988" name="Google Shape;2988;p25"/>
          <p:cNvSpPr/>
          <p:nvPr/>
        </p:nvSpPr>
        <p:spPr>
          <a:xfrm rot="3684608">
            <a:off x="11009241" y="1146303"/>
            <a:ext cx="312235" cy="97137"/>
          </a:xfrm>
          <a:custGeom>
            <a:avLst/>
            <a:gdLst/>
            <a:ahLst/>
            <a:cxnLst/>
            <a:rect l="l" t="t" r="r" b="b"/>
            <a:pathLst>
              <a:path w="2909" h="905" extrusionOk="0">
                <a:moveTo>
                  <a:pt x="1338" y="1"/>
                </a:moveTo>
                <a:cubicBezTo>
                  <a:pt x="777" y="1"/>
                  <a:pt x="216" y="81"/>
                  <a:pt x="0" y="186"/>
                </a:cubicBezTo>
                <a:cubicBezTo>
                  <a:pt x="0" y="186"/>
                  <a:pt x="1424" y="905"/>
                  <a:pt x="2234" y="905"/>
                </a:cubicBezTo>
                <a:cubicBezTo>
                  <a:pt x="2495" y="905"/>
                  <a:pt x="2693" y="830"/>
                  <a:pt x="2758" y="632"/>
                </a:cubicBezTo>
                <a:cubicBezTo>
                  <a:pt x="2909" y="159"/>
                  <a:pt x="2123" y="1"/>
                  <a:pt x="13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2989" name="Google Shape;2989;p25"/>
          <p:cNvSpPr/>
          <p:nvPr/>
        </p:nvSpPr>
        <p:spPr>
          <a:xfrm rot="3684608">
            <a:off x="10825331" y="1216880"/>
            <a:ext cx="106368" cy="186976"/>
          </a:xfrm>
          <a:custGeom>
            <a:avLst/>
            <a:gdLst/>
            <a:ahLst/>
            <a:cxnLst/>
            <a:rect l="l" t="t" r="r" b="b"/>
            <a:pathLst>
              <a:path w="991" h="1742" extrusionOk="0">
                <a:moveTo>
                  <a:pt x="527" y="1652"/>
                </a:moveTo>
                <a:cubicBezTo>
                  <a:pt x="991" y="1572"/>
                  <a:pt x="928" y="742"/>
                  <a:pt x="785" y="1"/>
                </a:cubicBezTo>
                <a:cubicBezTo>
                  <a:pt x="544" y="54"/>
                  <a:pt x="312" y="135"/>
                  <a:pt x="98" y="242"/>
                </a:cubicBezTo>
                <a:cubicBezTo>
                  <a:pt x="0" y="991"/>
                  <a:pt x="54" y="1741"/>
                  <a:pt x="527" y="1652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2990" name="Google Shape;2990;p25"/>
          <p:cNvSpPr/>
          <p:nvPr/>
        </p:nvSpPr>
        <p:spPr>
          <a:xfrm rot="3684608">
            <a:off x="10621705" y="1310796"/>
            <a:ext cx="435992" cy="519283"/>
          </a:xfrm>
          <a:custGeom>
            <a:avLst/>
            <a:gdLst/>
            <a:ahLst/>
            <a:cxnLst/>
            <a:rect l="l" t="t" r="r" b="b"/>
            <a:pathLst>
              <a:path w="4062" h="4838" extrusionOk="0">
                <a:moveTo>
                  <a:pt x="4061" y="2562"/>
                </a:moveTo>
                <a:cubicBezTo>
                  <a:pt x="4035" y="2258"/>
                  <a:pt x="3954" y="1964"/>
                  <a:pt x="3820" y="1687"/>
                </a:cubicBezTo>
                <a:cubicBezTo>
                  <a:pt x="3214" y="1419"/>
                  <a:pt x="2267" y="1286"/>
                  <a:pt x="1857" y="1330"/>
                </a:cubicBezTo>
                <a:lnTo>
                  <a:pt x="1830" y="1330"/>
                </a:lnTo>
                <a:cubicBezTo>
                  <a:pt x="1616" y="964"/>
                  <a:pt x="1393" y="607"/>
                  <a:pt x="1161" y="268"/>
                </a:cubicBezTo>
                <a:lnTo>
                  <a:pt x="1188" y="268"/>
                </a:lnTo>
                <a:cubicBezTo>
                  <a:pt x="1687" y="661"/>
                  <a:pt x="3124" y="1705"/>
                  <a:pt x="3553" y="1232"/>
                </a:cubicBezTo>
                <a:cubicBezTo>
                  <a:pt x="3214" y="768"/>
                  <a:pt x="2749" y="420"/>
                  <a:pt x="2214" y="215"/>
                </a:cubicBezTo>
                <a:cubicBezTo>
                  <a:pt x="1750" y="125"/>
                  <a:pt x="1286" y="90"/>
                  <a:pt x="1063" y="125"/>
                </a:cubicBezTo>
                <a:cubicBezTo>
                  <a:pt x="1027" y="81"/>
                  <a:pt x="1000" y="45"/>
                  <a:pt x="973" y="0"/>
                </a:cubicBezTo>
                <a:lnTo>
                  <a:pt x="857" y="0"/>
                </a:lnTo>
                <a:cubicBezTo>
                  <a:pt x="902" y="54"/>
                  <a:pt x="947" y="116"/>
                  <a:pt x="982" y="170"/>
                </a:cubicBezTo>
                <a:cubicBezTo>
                  <a:pt x="973" y="179"/>
                  <a:pt x="964" y="188"/>
                  <a:pt x="964" y="206"/>
                </a:cubicBezTo>
                <a:lnTo>
                  <a:pt x="964" y="295"/>
                </a:lnTo>
                <a:cubicBezTo>
                  <a:pt x="581" y="946"/>
                  <a:pt x="1" y="2981"/>
                  <a:pt x="786" y="2928"/>
                </a:cubicBezTo>
                <a:cubicBezTo>
                  <a:pt x="1518" y="2892"/>
                  <a:pt x="1196" y="893"/>
                  <a:pt x="1089" y="313"/>
                </a:cubicBezTo>
                <a:cubicBezTo>
                  <a:pt x="1330" y="661"/>
                  <a:pt x="1553" y="1018"/>
                  <a:pt x="1759" y="1375"/>
                </a:cubicBezTo>
                <a:lnTo>
                  <a:pt x="1759" y="1446"/>
                </a:lnTo>
                <a:cubicBezTo>
                  <a:pt x="1375" y="2008"/>
                  <a:pt x="723" y="4195"/>
                  <a:pt x="1536" y="4150"/>
                </a:cubicBezTo>
                <a:cubicBezTo>
                  <a:pt x="2250" y="4106"/>
                  <a:pt x="1964" y="2214"/>
                  <a:pt x="1848" y="1580"/>
                </a:cubicBezTo>
                <a:lnTo>
                  <a:pt x="1848" y="1544"/>
                </a:lnTo>
                <a:cubicBezTo>
                  <a:pt x="1955" y="1741"/>
                  <a:pt x="2107" y="2026"/>
                  <a:pt x="2250" y="2303"/>
                </a:cubicBezTo>
                <a:cubicBezTo>
                  <a:pt x="2223" y="2990"/>
                  <a:pt x="2624" y="4838"/>
                  <a:pt x="3214" y="4766"/>
                </a:cubicBezTo>
                <a:cubicBezTo>
                  <a:pt x="3330" y="4659"/>
                  <a:pt x="3428" y="4543"/>
                  <a:pt x="3526" y="4427"/>
                </a:cubicBezTo>
                <a:cubicBezTo>
                  <a:pt x="3597" y="3695"/>
                  <a:pt x="2267" y="2151"/>
                  <a:pt x="2267" y="2151"/>
                </a:cubicBezTo>
                <a:lnTo>
                  <a:pt x="2267" y="2151"/>
                </a:lnTo>
                <a:cubicBezTo>
                  <a:pt x="2160" y="1919"/>
                  <a:pt x="2035" y="1687"/>
                  <a:pt x="1910" y="1455"/>
                </a:cubicBezTo>
                <a:cubicBezTo>
                  <a:pt x="2303" y="1776"/>
                  <a:pt x="3472" y="2633"/>
                  <a:pt x="4061" y="2562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2991" name="Google Shape;2991;p25"/>
          <p:cNvSpPr/>
          <p:nvPr/>
        </p:nvSpPr>
        <p:spPr>
          <a:xfrm rot="3684608">
            <a:off x="10863295" y="1207708"/>
            <a:ext cx="46047" cy="29839"/>
          </a:xfrm>
          <a:custGeom>
            <a:avLst/>
            <a:gdLst/>
            <a:ahLst/>
            <a:cxnLst/>
            <a:rect l="l" t="t" r="r" b="b"/>
            <a:pathLst>
              <a:path w="429" h="278" extrusionOk="0">
                <a:moveTo>
                  <a:pt x="179" y="250"/>
                </a:moveTo>
                <a:cubicBezTo>
                  <a:pt x="295" y="215"/>
                  <a:pt x="393" y="116"/>
                  <a:pt x="429" y="0"/>
                </a:cubicBezTo>
                <a:cubicBezTo>
                  <a:pt x="277" y="72"/>
                  <a:pt x="134" y="161"/>
                  <a:pt x="0" y="259"/>
                </a:cubicBezTo>
                <a:cubicBezTo>
                  <a:pt x="63" y="277"/>
                  <a:pt x="116" y="268"/>
                  <a:pt x="179" y="25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2992" name="Google Shape;2992;p25"/>
          <p:cNvSpPr/>
          <p:nvPr/>
        </p:nvSpPr>
        <p:spPr>
          <a:xfrm rot="3684608">
            <a:off x="10714086" y="1558789"/>
            <a:ext cx="141788" cy="284757"/>
          </a:xfrm>
          <a:custGeom>
            <a:avLst/>
            <a:gdLst/>
            <a:ahLst/>
            <a:cxnLst/>
            <a:rect l="l" t="t" r="r" b="b"/>
            <a:pathLst>
              <a:path w="1321" h="2653" extrusionOk="0">
                <a:moveTo>
                  <a:pt x="1259" y="1911"/>
                </a:moveTo>
                <a:cubicBezTo>
                  <a:pt x="1294" y="2027"/>
                  <a:pt x="1321" y="2152"/>
                  <a:pt x="1321" y="2277"/>
                </a:cubicBezTo>
                <a:cubicBezTo>
                  <a:pt x="1321" y="2152"/>
                  <a:pt x="1303" y="2027"/>
                  <a:pt x="1259" y="1911"/>
                </a:cubicBezTo>
                <a:close/>
                <a:moveTo>
                  <a:pt x="47" y="1"/>
                </a:moveTo>
                <a:cubicBezTo>
                  <a:pt x="36" y="1"/>
                  <a:pt x="23" y="8"/>
                  <a:pt x="18" y="19"/>
                </a:cubicBezTo>
                <a:cubicBezTo>
                  <a:pt x="0" y="153"/>
                  <a:pt x="0" y="287"/>
                  <a:pt x="9" y="421"/>
                </a:cubicBezTo>
                <a:cubicBezTo>
                  <a:pt x="18" y="546"/>
                  <a:pt x="36" y="680"/>
                  <a:pt x="54" y="805"/>
                </a:cubicBezTo>
                <a:cubicBezTo>
                  <a:pt x="98" y="1064"/>
                  <a:pt x="161" y="1322"/>
                  <a:pt x="232" y="1572"/>
                </a:cubicBezTo>
                <a:cubicBezTo>
                  <a:pt x="304" y="1822"/>
                  <a:pt x="411" y="2063"/>
                  <a:pt x="536" y="2286"/>
                </a:cubicBezTo>
                <a:cubicBezTo>
                  <a:pt x="598" y="2402"/>
                  <a:pt x="687" y="2500"/>
                  <a:pt x="785" y="2581"/>
                </a:cubicBezTo>
                <a:cubicBezTo>
                  <a:pt x="839" y="2625"/>
                  <a:pt x="902" y="2643"/>
                  <a:pt x="973" y="2652"/>
                </a:cubicBezTo>
                <a:cubicBezTo>
                  <a:pt x="1035" y="2643"/>
                  <a:pt x="1097" y="2626"/>
                  <a:pt x="1150" y="2591"/>
                </a:cubicBezTo>
                <a:lnTo>
                  <a:pt x="1150" y="2591"/>
                </a:lnTo>
                <a:cubicBezTo>
                  <a:pt x="1097" y="2626"/>
                  <a:pt x="1035" y="2643"/>
                  <a:pt x="973" y="2643"/>
                </a:cubicBezTo>
                <a:cubicBezTo>
                  <a:pt x="902" y="2634"/>
                  <a:pt x="839" y="2617"/>
                  <a:pt x="794" y="2581"/>
                </a:cubicBezTo>
                <a:cubicBezTo>
                  <a:pt x="687" y="2500"/>
                  <a:pt x="607" y="2393"/>
                  <a:pt x="545" y="2286"/>
                </a:cubicBezTo>
                <a:cubicBezTo>
                  <a:pt x="420" y="2054"/>
                  <a:pt x="321" y="1813"/>
                  <a:pt x="259" y="1563"/>
                </a:cubicBezTo>
                <a:cubicBezTo>
                  <a:pt x="188" y="1305"/>
                  <a:pt x="134" y="1055"/>
                  <a:pt x="98" y="796"/>
                </a:cubicBezTo>
                <a:cubicBezTo>
                  <a:pt x="80" y="671"/>
                  <a:pt x="63" y="537"/>
                  <a:pt x="63" y="412"/>
                </a:cubicBezTo>
                <a:cubicBezTo>
                  <a:pt x="48" y="307"/>
                  <a:pt x="51" y="196"/>
                  <a:pt x="64" y="89"/>
                </a:cubicBezTo>
                <a:lnTo>
                  <a:pt x="64" y="89"/>
                </a:lnTo>
                <a:cubicBezTo>
                  <a:pt x="212" y="264"/>
                  <a:pt x="359" y="445"/>
                  <a:pt x="491" y="626"/>
                </a:cubicBezTo>
                <a:cubicBezTo>
                  <a:pt x="643" y="823"/>
                  <a:pt x="785" y="1028"/>
                  <a:pt x="919" y="1242"/>
                </a:cubicBezTo>
                <a:cubicBezTo>
                  <a:pt x="1053" y="1447"/>
                  <a:pt x="1169" y="1670"/>
                  <a:pt x="1259" y="1911"/>
                </a:cubicBezTo>
                <a:cubicBezTo>
                  <a:pt x="1178" y="1670"/>
                  <a:pt x="1071" y="1447"/>
                  <a:pt x="937" y="1233"/>
                </a:cubicBezTo>
                <a:cubicBezTo>
                  <a:pt x="687" y="796"/>
                  <a:pt x="393" y="394"/>
                  <a:pt x="63" y="10"/>
                </a:cubicBezTo>
                <a:cubicBezTo>
                  <a:pt x="59" y="4"/>
                  <a:pt x="53" y="1"/>
                  <a:pt x="47" y="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2993" name="Google Shape;2993;p25"/>
          <p:cNvSpPr/>
          <p:nvPr/>
        </p:nvSpPr>
        <p:spPr>
          <a:xfrm rot="3684608">
            <a:off x="10736666" y="1394070"/>
            <a:ext cx="94884" cy="299892"/>
          </a:xfrm>
          <a:custGeom>
            <a:avLst/>
            <a:gdLst/>
            <a:ahLst/>
            <a:cxnLst/>
            <a:rect l="l" t="t" r="r" b="b"/>
            <a:pathLst>
              <a:path w="884" h="2794" extrusionOk="0">
                <a:moveTo>
                  <a:pt x="669" y="0"/>
                </a:moveTo>
                <a:cubicBezTo>
                  <a:pt x="663" y="0"/>
                  <a:pt x="656" y="2"/>
                  <a:pt x="652" y="7"/>
                </a:cubicBezTo>
                <a:cubicBezTo>
                  <a:pt x="571" y="114"/>
                  <a:pt x="500" y="221"/>
                  <a:pt x="455" y="346"/>
                </a:cubicBezTo>
                <a:cubicBezTo>
                  <a:pt x="393" y="462"/>
                  <a:pt x="348" y="578"/>
                  <a:pt x="304" y="703"/>
                </a:cubicBezTo>
                <a:cubicBezTo>
                  <a:pt x="214" y="953"/>
                  <a:pt x="143" y="1203"/>
                  <a:pt x="89" y="1453"/>
                </a:cubicBezTo>
                <a:cubicBezTo>
                  <a:pt x="36" y="1712"/>
                  <a:pt x="0" y="1970"/>
                  <a:pt x="9" y="2229"/>
                </a:cubicBezTo>
                <a:cubicBezTo>
                  <a:pt x="9" y="2363"/>
                  <a:pt x="36" y="2488"/>
                  <a:pt x="89" y="2613"/>
                </a:cubicBezTo>
                <a:cubicBezTo>
                  <a:pt x="116" y="2667"/>
                  <a:pt x="161" y="2720"/>
                  <a:pt x="214" y="2756"/>
                </a:cubicBezTo>
                <a:cubicBezTo>
                  <a:pt x="258" y="2778"/>
                  <a:pt x="315" y="2794"/>
                  <a:pt x="368" y="2794"/>
                </a:cubicBezTo>
                <a:cubicBezTo>
                  <a:pt x="379" y="2794"/>
                  <a:pt x="391" y="2793"/>
                  <a:pt x="402" y="2791"/>
                </a:cubicBezTo>
                <a:cubicBezTo>
                  <a:pt x="339" y="2791"/>
                  <a:pt x="277" y="2783"/>
                  <a:pt x="223" y="2747"/>
                </a:cubicBezTo>
                <a:cubicBezTo>
                  <a:pt x="161" y="2711"/>
                  <a:pt x="125" y="2667"/>
                  <a:pt x="98" y="2604"/>
                </a:cubicBezTo>
                <a:cubicBezTo>
                  <a:pt x="45" y="2488"/>
                  <a:pt x="18" y="2363"/>
                  <a:pt x="18" y="2229"/>
                </a:cubicBezTo>
                <a:cubicBezTo>
                  <a:pt x="27" y="1970"/>
                  <a:pt x="54" y="1712"/>
                  <a:pt x="125" y="1462"/>
                </a:cubicBezTo>
                <a:cubicBezTo>
                  <a:pt x="179" y="1212"/>
                  <a:pt x="259" y="962"/>
                  <a:pt x="348" y="721"/>
                </a:cubicBezTo>
                <a:cubicBezTo>
                  <a:pt x="393" y="596"/>
                  <a:pt x="437" y="471"/>
                  <a:pt x="500" y="364"/>
                </a:cubicBezTo>
                <a:cubicBezTo>
                  <a:pt x="538" y="266"/>
                  <a:pt x="595" y="167"/>
                  <a:pt x="655" y="80"/>
                </a:cubicBezTo>
                <a:lnTo>
                  <a:pt x="655" y="80"/>
                </a:lnTo>
                <a:cubicBezTo>
                  <a:pt x="702" y="304"/>
                  <a:pt x="735" y="534"/>
                  <a:pt x="768" y="757"/>
                </a:cubicBezTo>
                <a:cubicBezTo>
                  <a:pt x="803" y="1006"/>
                  <a:pt x="830" y="1247"/>
                  <a:pt x="848" y="1497"/>
                </a:cubicBezTo>
                <a:cubicBezTo>
                  <a:pt x="866" y="1747"/>
                  <a:pt x="857" y="1997"/>
                  <a:pt x="821" y="2247"/>
                </a:cubicBezTo>
                <a:cubicBezTo>
                  <a:pt x="803" y="2363"/>
                  <a:pt x="759" y="2488"/>
                  <a:pt x="696" y="2595"/>
                </a:cubicBezTo>
                <a:cubicBezTo>
                  <a:pt x="634" y="2702"/>
                  <a:pt x="527" y="2783"/>
                  <a:pt x="402" y="2791"/>
                </a:cubicBezTo>
                <a:cubicBezTo>
                  <a:pt x="527" y="2783"/>
                  <a:pt x="634" y="2711"/>
                  <a:pt x="705" y="2604"/>
                </a:cubicBezTo>
                <a:cubicBezTo>
                  <a:pt x="768" y="2497"/>
                  <a:pt x="803" y="2381"/>
                  <a:pt x="821" y="2256"/>
                </a:cubicBezTo>
                <a:cubicBezTo>
                  <a:pt x="866" y="2006"/>
                  <a:pt x="884" y="1756"/>
                  <a:pt x="875" y="1506"/>
                </a:cubicBezTo>
                <a:cubicBezTo>
                  <a:pt x="857" y="1006"/>
                  <a:pt x="794" y="516"/>
                  <a:pt x="696" y="25"/>
                </a:cubicBezTo>
                <a:cubicBezTo>
                  <a:pt x="696" y="16"/>
                  <a:pt x="687" y="7"/>
                  <a:pt x="687" y="7"/>
                </a:cubicBezTo>
                <a:cubicBezTo>
                  <a:pt x="683" y="2"/>
                  <a:pt x="676" y="0"/>
                  <a:pt x="669" y="0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2994" name="Google Shape;2994;p25"/>
          <p:cNvSpPr/>
          <p:nvPr/>
        </p:nvSpPr>
        <p:spPr>
          <a:xfrm rot="3684608">
            <a:off x="10795302" y="1578258"/>
            <a:ext cx="286583" cy="136207"/>
          </a:xfrm>
          <a:custGeom>
            <a:avLst/>
            <a:gdLst/>
            <a:ahLst/>
            <a:cxnLst/>
            <a:rect l="l" t="t" r="r" b="b"/>
            <a:pathLst>
              <a:path w="2670" h="1269" extrusionOk="0">
                <a:moveTo>
                  <a:pt x="380" y="1"/>
                </a:moveTo>
                <a:cubicBezTo>
                  <a:pt x="253" y="1"/>
                  <a:pt x="126" y="12"/>
                  <a:pt x="1" y="34"/>
                </a:cubicBezTo>
                <a:cubicBezTo>
                  <a:pt x="110" y="18"/>
                  <a:pt x="222" y="11"/>
                  <a:pt x="333" y="11"/>
                </a:cubicBezTo>
                <a:cubicBezTo>
                  <a:pt x="476" y="11"/>
                  <a:pt x="619" y="23"/>
                  <a:pt x="759" y="43"/>
                </a:cubicBezTo>
                <a:cubicBezTo>
                  <a:pt x="1009" y="79"/>
                  <a:pt x="1259" y="132"/>
                  <a:pt x="1500" y="195"/>
                </a:cubicBezTo>
                <a:cubicBezTo>
                  <a:pt x="1750" y="257"/>
                  <a:pt x="1982" y="346"/>
                  <a:pt x="2214" y="453"/>
                </a:cubicBezTo>
                <a:cubicBezTo>
                  <a:pt x="2321" y="516"/>
                  <a:pt x="2428" y="587"/>
                  <a:pt x="2509" y="677"/>
                </a:cubicBezTo>
                <a:cubicBezTo>
                  <a:pt x="2598" y="766"/>
                  <a:pt x="2634" y="891"/>
                  <a:pt x="2589" y="1007"/>
                </a:cubicBezTo>
                <a:cubicBezTo>
                  <a:pt x="2544" y="1114"/>
                  <a:pt x="2437" y="1194"/>
                  <a:pt x="2321" y="1212"/>
                </a:cubicBezTo>
                <a:cubicBezTo>
                  <a:pt x="2280" y="1218"/>
                  <a:pt x="2238" y="1221"/>
                  <a:pt x="2197" y="1221"/>
                </a:cubicBezTo>
                <a:cubicBezTo>
                  <a:pt x="2114" y="1221"/>
                  <a:pt x="2033" y="1209"/>
                  <a:pt x="1955" y="1185"/>
                </a:cubicBezTo>
                <a:cubicBezTo>
                  <a:pt x="1714" y="1105"/>
                  <a:pt x="1482" y="1007"/>
                  <a:pt x="1259" y="882"/>
                </a:cubicBezTo>
                <a:cubicBezTo>
                  <a:pt x="1036" y="757"/>
                  <a:pt x="822" y="614"/>
                  <a:pt x="617" y="480"/>
                </a:cubicBezTo>
                <a:cubicBezTo>
                  <a:pt x="402" y="337"/>
                  <a:pt x="197" y="186"/>
                  <a:pt x="1" y="34"/>
                </a:cubicBezTo>
                <a:lnTo>
                  <a:pt x="1" y="34"/>
                </a:lnTo>
                <a:cubicBezTo>
                  <a:pt x="385" y="355"/>
                  <a:pt x="804" y="650"/>
                  <a:pt x="1241" y="909"/>
                </a:cubicBezTo>
                <a:cubicBezTo>
                  <a:pt x="1464" y="1043"/>
                  <a:pt x="1697" y="1150"/>
                  <a:pt x="1937" y="1221"/>
                </a:cubicBezTo>
                <a:cubicBezTo>
                  <a:pt x="2034" y="1256"/>
                  <a:pt x="2137" y="1269"/>
                  <a:pt x="2240" y="1269"/>
                </a:cubicBezTo>
                <a:cubicBezTo>
                  <a:pt x="2270" y="1269"/>
                  <a:pt x="2300" y="1268"/>
                  <a:pt x="2330" y="1266"/>
                </a:cubicBezTo>
                <a:cubicBezTo>
                  <a:pt x="2464" y="1239"/>
                  <a:pt x="2580" y="1150"/>
                  <a:pt x="2634" y="1025"/>
                </a:cubicBezTo>
                <a:cubicBezTo>
                  <a:pt x="2660" y="962"/>
                  <a:pt x="2669" y="891"/>
                  <a:pt x="2651" y="819"/>
                </a:cubicBezTo>
                <a:cubicBezTo>
                  <a:pt x="2634" y="757"/>
                  <a:pt x="2598" y="694"/>
                  <a:pt x="2553" y="650"/>
                </a:cubicBezTo>
                <a:cubicBezTo>
                  <a:pt x="2455" y="552"/>
                  <a:pt x="2348" y="480"/>
                  <a:pt x="2232" y="427"/>
                </a:cubicBezTo>
                <a:cubicBezTo>
                  <a:pt x="2000" y="311"/>
                  <a:pt x="1759" y="221"/>
                  <a:pt x="1509" y="168"/>
                </a:cubicBezTo>
                <a:cubicBezTo>
                  <a:pt x="1268" y="105"/>
                  <a:pt x="1018" y="61"/>
                  <a:pt x="759" y="34"/>
                </a:cubicBezTo>
                <a:cubicBezTo>
                  <a:pt x="634" y="12"/>
                  <a:pt x="507" y="1"/>
                  <a:pt x="380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2995" name="Google Shape;2995;p25"/>
          <p:cNvSpPr/>
          <p:nvPr/>
        </p:nvSpPr>
        <p:spPr>
          <a:xfrm rot="3684608">
            <a:off x="10808695" y="1261492"/>
            <a:ext cx="98748" cy="301072"/>
          </a:xfrm>
          <a:custGeom>
            <a:avLst/>
            <a:gdLst/>
            <a:ahLst/>
            <a:cxnLst/>
            <a:rect l="l" t="t" r="r" b="b"/>
            <a:pathLst>
              <a:path w="920" h="2805" extrusionOk="0">
                <a:moveTo>
                  <a:pt x="697" y="1"/>
                </a:moveTo>
                <a:lnTo>
                  <a:pt x="697" y="1"/>
                </a:lnTo>
                <a:cubicBezTo>
                  <a:pt x="545" y="206"/>
                  <a:pt x="420" y="438"/>
                  <a:pt x="331" y="679"/>
                </a:cubicBezTo>
                <a:cubicBezTo>
                  <a:pt x="242" y="911"/>
                  <a:pt x="170" y="1161"/>
                  <a:pt x="108" y="1411"/>
                </a:cubicBezTo>
                <a:cubicBezTo>
                  <a:pt x="45" y="1652"/>
                  <a:pt x="9" y="1911"/>
                  <a:pt x="1" y="2170"/>
                </a:cubicBezTo>
                <a:cubicBezTo>
                  <a:pt x="1" y="2295"/>
                  <a:pt x="18" y="2429"/>
                  <a:pt x="63" y="2554"/>
                </a:cubicBezTo>
                <a:cubicBezTo>
                  <a:pt x="81" y="2616"/>
                  <a:pt x="125" y="2670"/>
                  <a:pt x="170" y="2723"/>
                </a:cubicBezTo>
                <a:cubicBezTo>
                  <a:pt x="224" y="2768"/>
                  <a:pt x="286" y="2795"/>
                  <a:pt x="358" y="2803"/>
                </a:cubicBezTo>
                <a:cubicBezTo>
                  <a:pt x="367" y="2804"/>
                  <a:pt x="376" y="2804"/>
                  <a:pt x="385" y="2804"/>
                </a:cubicBezTo>
                <a:cubicBezTo>
                  <a:pt x="517" y="2804"/>
                  <a:pt x="639" y="2743"/>
                  <a:pt x="715" y="2643"/>
                </a:cubicBezTo>
                <a:cubicBezTo>
                  <a:pt x="786" y="2527"/>
                  <a:pt x="839" y="2411"/>
                  <a:pt x="857" y="2277"/>
                </a:cubicBezTo>
                <a:cubicBezTo>
                  <a:pt x="902" y="2027"/>
                  <a:pt x="920" y="1768"/>
                  <a:pt x="902" y="1509"/>
                </a:cubicBezTo>
                <a:cubicBezTo>
                  <a:pt x="875" y="1001"/>
                  <a:pt x="804" y="501"/>
                  <a:pt x="697" y="1"/>
                </a:cubicBezTo>
                <a:lnTo>
                  <a:pt x="697" y="1"/>
                </a:lnTo>
                <a:cubicBezTo>
                  <a:pt x="741" y="251"/>
                  <a:pt x="777" y="501"/>
                  <a:pt x="804" y="760"/>
                </a:cubicBezTo>
                <a:cubicBezTo>
                  <a:pt x="839" y="1010"/>
                  <a:pt x="857" y="1259"/>
                  <a:pt x="866" y="1518"/>
                </a:cubicBezTo>
                <a:cubicBezTo>
                  <a:pt x="875" y="1768"/>
                  <a:pt x="857" y="2018"/>
                  <a:pt x="813" y="2268"/>
                </a:cubicBezTo>
                <a:cubicBezTo>
                  <a:pt x="786" y="2393"/>
                  <a:pt x="741" y="2509"/>
                  <a:pt x="670" y="2607"/>
                </a:cubicBezTo>
                <a:cubicBezTo>
                  <a:pt x="604" y="2698"/>
                  <a:pt x="499" y="2751"/>
                  <a:pt x="392" y="2751"/>
                </a:cubicBezTo>
                <a:cubicBezTo>
                  <a:pt x="383" y="2751"/>
                  <a:pt x="375" y="2751"/>
                  <a:pt x="366" y="2750"/>
                </a:cubicBezTo>
                <a:cubicBezTo>
                  <a:pt x="242" y="2732"/>
                  <a:pt x="143" y="2652"/>
                  <a:pt x="108" y="2536"/>
                </a:cubicBezTo>
                <a:cubicBezTo>
                  <a:pt x="72" y="2411"/>
                  <a:pt x="54" y="2286"/>
                  <a:pt x="54" y="2170"/>
                </a:cubicBezTo>
                <a:cubicBezTo>
                  <a:pt x="63" y="1911"/>
                  <a:pt x="99" y="1661"/>
                  <a:pt x="152" y="1420"/>
                </a:cubicBezTo>
                <a:cubicBezTo>
                  <a:pt x="206" y="1170"/>
                  <a:pt x="277" y="920"/>
                  <a:pt x="366" y="688"/>
                </a:cubicBezTo>
                <a:cubicBezTo>
                  <a:pt x="438" y="438"/>
                  <a:pt x="554" y="215"/>
                  <a:pt x="697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2996" name="Google Shape;2996;p25"/>
          <p:cNvSpPr/>
          <p:nvPr/>
        </p:nvSpPr>
        <p:spPr>
          <a:xfrm rot="3684608">
            <a:off x="10871509" y="1445189"/>
            <a:ext cx="286475" cy="136100"/>
          </a:xfrm>
          <a:custGeom>
            <a:avLst/>
            <a:gdLst/>
            <a:ahLst/>
            <a:cxnLst/>
            <a:rect l="l" t="t" r="r" b="b"/>
            <a:pathLst>
              <a:path w="2669" h="1268" extrusionOk="0">
                <a:moveTo>
                  <a:pt x="384" y="1"/>
                </a:moveTo>
                <a:cubicBezTo>
                  <a:pt x="257" y="1"/>
                  <a:pt x="129" y="9"/>
                  <a:pt x="0" y="27"/>
                </a:cubicBezTo>
                <a:cubicBezTo>
                  <a:pt x="97" y="17"/>
                  <a:pt x="193" y="12"/>
                  <a:pt x="288" y="12"/>
                </a:cubicBezTo>
                <a:cubicBezTo>
                  <a:pt x="446" y="12"/>
                  <a:pt x="603" y="26"/>
                  <a:pt x="759" y="54"/>
                </a:cubicBezTo>
                <a:cubicBezTo>
                  <a:pt x="1009" y="81"/>
                  <a:pt x="1258" y="134"/>
                  <a:pt x="1508" y="197"/>
                </a:cubicBezTo>
                <a:cubicBezTo>
                  <a:pt x="1749" y="259"/>
                  <a:pt x="1990" y="349"/>
                  <a:pt x="2213" y="456"/>
                </a:cubicBezTo>
                <a:cubicBezTo>
                  <a:pt x="2329" y="518"/>
                  <a:pt x="2428" y="590"/>
                  <a:pt x="2517" y="679"/>
                </a:cubicBezTo>
                <a:cubicBezTo>
                  <a:pt x="2606" y="768"/>
                  <a:pt x="2633" y="893"/>
                  <a:pt x="2588" y="1009"/>
                </a:cubicBezTo>
                <a:cubicBezTo>
                  <a:pt x="2544" y="1116"/>
                  <a:pt x="2446" y="1196"/>
                  <a:pt x="2321" y="1214"/>
                </a:cubicBezTo>
                <a:cubicBezTo>
                  <a:pt x="2289" y="1219"/>
                  <a:pt x="2258" y="1221"/>
                  <a:pt x="2226" y="1221"/>
                </a:cubicBezTo>
                <a:cubicBezTo>
                  <a:pt x="2138" y="1221"/>
                  <a:pt x="2046" y="1205"/>
                  <a:pt x="1955" y="1179"/>
                </a:cubicBezTo>
                <a:cubicBezTo>
                  <a:pt x="1714" y="1107"/>
                  <a:pt x="1482" y="1009"/>
                  <a:pt x="1267" y="884"/>
                </a:cubicBezTo>
                <a:cubicBezTo>
                  <a:pt x="1044" y="759"/>
                  <a:pt x="830" y="616"/>
                  <a:pt x="616" y="474"/>
                </a:cubicBezTo>
                <a:cubicBezTo>
                  <a:pt x="411" y="340"/>
                  <a:pt x="205" y="188"/>
                  <a:pt x="0" y="27"/>
                </a:cubicBezTo>
                <a:lnTo>
                  <a:pt x="0" y="27"/>
                </a:lnTo>
                <a:cubicBezTo>
                  <a:pt x="393" y="358"/>
                  <a:pt x="803" y="652"/>
                  <a:pt x="1250" y="911"/>
                </a:cubicBezTo>
                <a:cubicBezTo>
                  <a:pt x="1464" y="1045"/>
                  <a:pt x="1696" y="1152"/>
                  <a:pt x="1946" y="1223"/>
                </a:cubicBezTo>
                <a:cubicBezTo>
                  <a:pt x="2031" y="1254"/>
                  <a:pt x="2121" y="1268"/>
                  <a:pt x="2209" y="1268"/>
                </a:cubicBezTo>
                <a:cubicBezTo>
                  <a:pt x="2249" y="1268"/>
                  <a:pt x="2290" y="1265"/>
                  <a:pt x="2329" y="1259"/>
                </a:cubicBezTo>
                <a:cubicBezTo>
                  <a:pt x="2472" y="1241"/>
                  <a:pt x="2588" y="1152"/>
                  <a:pt x="2642" y="1027"/>
                </a:cubicBezTo>
                <a:cubicBezTo>
                  <a:pt x="2669" y="955"/>
                  <a:pt x="2669" y="884"/>
                  <a:pt x="2651" y="822"/>
                </a:cubicBezTo>
                <a:cubicBezTo>
                  <a:pt x="2633" y="759"/>
                  <a:pt x="2597" y="697"/>
                  <a:pt x="2553" y="643"/>
                </a:cubicBezTo>
                <a:cubicBezTo>
                  <a:pt x="2463" y="554"/>
                  <a:pt x="2356" y="482"/>
                  <a:pt x="2240" y="420"/>
                </a:cubicBezTo>
                <a:cubicBezTo>
                  <a:pt x="2008" y="313"/>
                  <a:pt x="1767" y="224"/>
                  <a:pt x="1517" y="170"/>
                </a:cubicBezTo>
                <a:cubicBezTo>
                  <a:pt x="1267" y="108"/>
                  <a:pt x="1018" y="63"/>
                  <a:pt x="768" y="27"/>
                </a:cubicBezTo>
                <a:cubicBezTo>
                  <a:pt x="638" y="9"/>
                  <a:pt x="511" y="1"/>
                  <a:pt x="384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2997" name="Google Shape;2997;p25"/>
          <p:cNvSpPr/>
          <p:nvPr/>
        </p:nvSpPr>
        <p:spPr>
          <a:xfrm rot="3684608">
            <a:off x="10885317" y="1126369"/>
            <a:ext cx="95957" cy="302789"/>
          </a:xfrm>
          <a:custGeom>
            <a:avLst/>
            <a:gdLst/>
            <a:ahLst/>
            <a:cxnLst/>
            <a:rect l="l" t="t" r="r" b="b"/>
            <a:pathLst>
              <a:path w="894" h="2821" extrusionOk="0">
                <a:moveTo>
                  <a:pt x="456" y="0"/>
                </a:moveTo>
                <a:cubicBezTo>
                  <a:pt x="527" y="241"/>
                  <a:pt x="590" y="491"/>
                  <a:pt x="652" y="741"/>
                </a:cubicBezTo>
                <a:cubicBezTo>
                  <a:pt x="715" y="982"/>
                  <a:pt x="759" y="1232"/>
                  <a:pt x="795" y="1482"/>
                </a:cubicBezTo>
                <a:cubicBezTo>
                  <a:pt x="840" y="1732"/>
                  <a:pt x="849" y="1991"/>
                  <a:pt x="831" y="2240"/>
                </a:cubicBezTo>
                <a:cubicBezTo>
                  <a:pt x="822" y="2365"/>
                  <a:pt x="786" y="2481"/>
                  <a:pt x="733" y="2597"/>
                </a:cubicBezTo>
                <a:cubicBezTo>
                  <a:pt x="670" y="2705"/>
                  <a:pt x="563" y="2767"/>
                  <a:pt x="438" y="2767"/>
                </a:cubicBezTo>
                <a:cubicBezTo>
                  <a:pt x="322" y="2767"/>
                  <a:pt x="206" y="2696"/>
                  <a:pt x="161" y="2580"/>
                </a:cubicBezTo>
                <a:cubicBezTo>
                  <a:pt x="108" y="2472"/>
                  <a:pt x="81" y="2348"/>
                  <a:pt x="72" y="2223"/>
                </a:cubicBezTo>
                <a:cubicBezTo>
                  <a:pt x="45" y="1973"/>
                  <a:pt x="45" y="1723"/>
                  <a:pt x="81" y="1473"/>
                </a:cubicBezTo>
                <a:cubicBezTo>
                  <a:pt x="108" y="1214"/>
                  <a:pt x="153" y="964"/>
                  <a:pt x="206" y="723"/>
                </a:cubicBezTo>
                <a:cubicBezTo>
                  <a:pt x="260" y="473"/>
                  <a:pt x="340" y="223"/>
                  <a:pt x="456" y="0"/>
                </a:cubicBezTo>
                <a:lnTo>
                  <a:pt x="456" y="0"/>
                </a:lnTo>
                <a:cubicBezTo>
                  <a:pt x="331" y="223"/>
                  <a:pt x="242" y="464"/>
                  <a:pt x="179" y="714"/>
                </a:cubicBezTo>
                <a:cubicBezTo>
                  <a:pt x="117" y="955"/>
                  <a:pt x="72" y="1214"/>
                  <a:pt x="37" y="1464"/>
                </a:cubicBezTo>
                <a:cubicBezTo>
                  <a:pt x="1" y="1714"/>
                  <a:pt x="1" y="1973"/>
                  <a:pt x="19" y="2232"/>
                </a:cubicBezTo>
                <a:cubicBezTo>
                  <a:pt x="28" y="2356"/>
                  <a:pt x="63" y="2490"/>
                  <a:pt x="117" y="2606"/>
                </a:cubicBezTo>
                <a:cubicBezTo>
                  <a:pt x="144" y="2669"/>
                  <a:pt x="188" y="2722"/>
                  <a:pt x="242" y="2758"/>
                </a:cubicBezTo>
                <a:cubicBezTo>
                  <a:pt x="304" y="2803"/>
                  <a:pt x="367" y="2821"/>
                  <a:pt x="438" y="2821"/>
                </a:cubicBezTo>
                <a:cubicBezTo>
                  <a:pt x="581" y="2821"/>
                  <a:pt x="706" y="2740"/>
                  <a:pt x="777" y="2615"/>
                </a:cubicBezTo>
                <a:cubicBezTo>
                  <a:pt x="831" y="2499"/>
                  <a:pt x="867" y="2374"/>
                  <a:pt x="875" y="2249"/>
                </a:cubicBezTo>
                <a:cubicBezTo>
                  <a:pt x="893" y="1991"/>
                  <a:pt x="884" y="1732"/>
                  <a:pt x="840" y="1482"/>
                </a:cubicBezTo>
                <a:cubicBezTo>
                  <a:pt x="751" y="973"/>
                  <a:pt x="626" y="482"/>
                  <a:pt x="456" y="0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2998" name="Google Shape;2998;p25"/>
          <p:cNvSpPr/>
          <p:nvPr/>
        </p:nvSpPr>
        <p:spPr>
          <a:xfrm rot="3684608">
            <a:off x="10947602" y="1295199"/>
            <a:ext cx="295169" cy="116028"/>
          </a:xfrm>
          <a:custGeom>
            <a:avLst/>
            <a:gdLst/>
            <a:ahLst/>
            <a:cxnLst/>
            <a:rect l="l" t="t" r="r" b="b"/>
            <a:pathLst>
              <a:path w="2750" h="1081" extrusionOk="0">
                <a:moveTo>
                  <a:pt x="680" y="1"/>
                </a:moveTo>
                <a:cubicBezTo>
                  <a:pt x="449" y="1"/>
                  <a:pt x="225" y="35"/>
                  <a:pt x="0" y="91"/>
                </a:cubicBezTo>
                <a:cubicBezTo>
                  <a:pt x="198" y="49"/>
                  <a:pt x="401" y="24"/>
                  <a:pt x="602" y="24"/>
                </a:cubicBezTo>
                <a:cubicBezTo>
                  <a:pt x="654" y="24"/>
                  <a:pt x="707" y="25"/>
                  <a:pt x="759" y="29"/>
                </a:cubicBezTo>
                <a:cubicBezTo>
                  <a:pt x="1018" y="38"/>
                  <a:pt x="1268" y="56"/>
                  <a:pt x="1518" y="100"/>
                </a:cubicBezTo>
                <a:cubicBezTo>
                  <a:pt x="1768" y="127"/>
                  <a:pt x="2017" y="190"/>
                  <a:pt x="2258" y="279"/>
                </a:cubicBezTo>
                <a:cubicBezTo>
                  <a:pt x="2374" y="315"/>
                  <a:pt x="2482" y="377"/>
                  <a:pt x="2580" y="457"/>
                </a:cubicBezTo>
                <a:cubicBezTo>
                  <a:pt x="2678" y="529"/>
                  <a:pt x="2723" y="654"/>
                  <a:pt x="2687" y="770"/>
                </a:cubicBezTo>
                <a:cubicBezTo>
                  <a:pt x="2660" y="886"/>
                  <a:pt x="2571" y="975"/>
                  <a:pt x="2446" y="1011"/>
                </a:cubicBezTo>
                <a:cubicBezTo>
                  <a:pt x="2382" y="1026"/>
                  <a:pt x="2315" y="1032"/>
                  <a:pt x="2248" y="1032"/>
                </a:cubicBezTo>
                <a:cubicBezTo>
                  <a:pt x="2192" y="1032"/>
                  <a:pt x="2136" y="1028"/>
                  <a:pt x="2080" y="1020"/>
                </a:cubicBezTo>
                <a:cubicBezTo>
                  <a:pt x="1830" y="966"/>
                  <a:pt x="1589" y="895"/>
                  <a:pt x="1357" y="797"/>
                </a:cubicBezTo>
                <a:cubicBezTo>
                  <a:pt x="1125" y="698"/>
                  <a:pt x="902" y="582"/>
                  <a:pt x="670" y="466"/>
                </a:cubicBezTo>
                <a:cubicBezTo>
                  <a:pt x="438" y="350"/>
                  <a:pt x="224" y="225"/>
                  <a:pt x="0" y="91"/>
                </a:cubicBezTo>
                <a:lnTo>
                  <a:pt x="0" y="91"/>
                </a:lnTo>
                <a:cubicBezTo>
                  <a:pt x="429" y="377"/>
                  <a:pt x="866" y="618"/>
                  <a:pt x="1330" y="832"/>
                </a:cubicBezTo>
                <a:cubicBezTo>
                  <a:pt x="1571" y="939"/>
                  <a:pt x="1812" y="1011"/>
                  <a:pt x="2062" y="1064"/>
                </a:cubicBezTo>
                <a:cubicBezTo>
                  <a:pt x="2118" y="1076"/>
                  <a:pt x="2173" y="1080"/>
                  <a:pt x="2227" y="1080"/>
                </a:cubicBezTo>
                <a:cubicBezTo>
                  <a:pt x="2302" y="1080"/>
                  <a:pt x="2377" y="1071"/>
                  <a:pt x="2455" y="1055"/>
                </a:cubicBezTo>
                <a:cubicBezTo>
                  <a:pt x="2589" y="1020"/>
                  <a:pt x="2696" y="913"/>
                  <a:pt x="2731" y="788"/>
                </a:cubicBezTo>
                <a:cubicBezTo>
                  <a:pt x="2749" y="716"/>
                  <a:pt x="2749" y="645"/>
                  <a:pt x="2723" y="582"/>
                </a:cubicBezTo>
                <a:cubicBezTo>
                  <a:pt x="2696" y="520"/>
                  <a:pt x="2651" y="457"/>
                  <a:pt x="2606" y="422"/>
                </a:cubicBezTo>
                <a:cubicBezTo>
                  <a:pt x="2499" y="332"/>
                  <a:pt x="2392" y="270"/>
                  <a:pt x="2267" y="225"/>
                </a:cubicBezTo>
                <a:cubicBezTo>
                  <a:pt x="2026" y="145"/>
                  <a:pt x="1776" y="83"/>
                  <a:pt x="1518" y="56"/>
                </a:cubicBezTo>
                <a:cubicBezTo>
                  <a:pt x="1268" y="20"/>
                  <a:pt x="1018" y="2"/>
                  <a:pt x="759" y="2"/>
                </a:cubicBezTo>
                <a:cubicBezTo>
                  <a:pt x="733" y="1"/>
                  <a:pt x="706" y="1"/>
                  <a:pt x="680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2999" name="Google Shape;2999;p25"/>
          <p:cNvSpPr/>
          <p:nvPr/>
        </p:nvSpPr>
        <p:spPr>
          <a:xfrm rot="3684608">
            <a:off x="10943845" y="990942"/>
            <a:ext cx="100680" cy="301180"/>
          </a:xfrm>
          <a:custGeom>
            <a:avLst/>
            <a:gdLst/>
            <a:ahLst/>
            <a:cxnLst/>
            <a:rect l="l" t="t" r="r" b="b"/>
            <a:pathLst>
              <a:path w="938" h="2806" extrusionOk="0">
                <a:moveTo>
                  <a:pt x="259" y="0"/>
                </a:moveTo>
                <a:cubicBezTo>
                  <a:pt x="161" y="233"/>
                  <a:pt x="98" y="482"/>
                  <a:pt x="72" y="732"/>
                </a:cubicBezTo>
                <a:cubicBezTo>
                  <a:pt x="36" y="982"/>
                  <a:pt x="9" y="1241"/>
                  <a:pt x="9" y="1500"/>
                </a:cubicBezTo>
                <a:cubicBezTo>
                  <a:pt x="0" y="1750"/>
                  <a:pt x="27" y="2009"/>
                  <a:pt x="72" y="2259"/>
                </a:cubicBezTo>
                <a:cubicBezTo>
                  <a:pt x="98" y="2383"/>
                  <a:pt x="143" y="2508"/>
                  <a:pt x="214" y="2624"/>
                </a:cubicBezTo>
                <a:cubicBezTo>
                  <a:pt x="250" y="2678"/>
                  <a:pt x="295" y="2732"/>
                  <a:pt x="357" y="2767"/>
                </a:cubicBezTo>
                <a:cubicBezTo>
                  <a:pt x="409" y="2789"/>
                  <a:pt x="466" y="2805"/>
                  <a:pt x="520" y="2805"/>
                </a:cubicBezTo>
                <a:cubicBezTo>
                  <a:pt x="531" y="2805"/>
                  <a:pt x="542" y="2805"/>
                  <a:pt x="553" y="2803"/>
                </a:cubicBezTo>
                <a:cubicBezTo>
                  <a:pt x="696" y="2785"/>
                  <a:pt x="812" y="2696"/>
                  <a:pt x="866" y="2562"/>
                </a:cubicBezTo>
                <a:cubicBezTo>
                  <a:pt x="910" y="2446"/>
                  <a:pt x="937" y="2312"/>
                  <a:pt x="928" y="2178"/>
                </a:cubicBezTo>
                <a:cubicBezTo>
                  <a:pt x="919" y="1928"/>
                  <a:pt x="875" y="1669"/>
                  <a:pt x="803" y="1428"/>
                </a:cubicBezTo>
                <a:cubicBezTo>
                  <a:pt x="661" y="938"/>
                  <a:pt x="482" y="456"/>
                  <a:pt x="259" y="0"/>
                </a:cubicBezTo>
                <a:lnTo>
                  <a:pt x="259" y="0"/>
                </a:lnTo>
                <a:cubicBezTo>
                  <a:pt x="366" y="233"/>
                  <a:pt x="464" y="465"/>
                  <a:pt x="545" y="706"/>
                </a:cubicBezTo>
                <a:cubicBezTo>
                  <a:pt x="625" y="947"/>
                  <a:pt x="705" y="1188"/>
                  <a:pt x="768" y="1437"/>
                </a:cubicBezTo>
                <a:cubicBezTo>
                  <a:pt x="830" y="1678"/>
                  <a:pt x="875" y="1928"/>
                  <a:pt x="884" y="2178"/>
                </a:cubicBezTo>
                <a:cubicBezTo>
                  <a:pt x="884" y="2303"/>
                  <a:pt x="866" y="2428"/>
                  <a:pt x="821" y="2544"/>
                </a:cubicBezTo>
                <a:cubicBezTo>
                  <a:pt x="777" y="2651"/>
                  <a:pt x="669" y="2732"/>
                  <a:pt x="553" y="2749"/>
                </a:cubicBezTo>
                <a:cubicBezTo>
                  <a:pt x="545" y="2750"/>
                  <a:pt x="536" y="2750"/>
                  <a:pt x="527" y="2750"/>
                </a:cubicBezTo>
                <a:cubicBezTo>
                  <a:pt x="412" y="2750"/>
                  <a:pt x="309" y="2697"/>
                  <a:pt x="259" y="2598"/>
                </a:cubicBezTo>
                <a:cubicBezTo>
                  <a:pt x="188" y="2491"/>
                  <a:pt x="143" y="2375"/>
                  <a:pt x="125" y="2250"/>
                </a:cubicBezTo>
                <a:cubicBezTo>
                  <a:pt x="72" y="2000"/>
                  <a:pt x="45" y="1750"/>
                  <a:pt x="54" y="1500"/>
                </a:cubicBezTo>
                <a:cubicBezTo>
                  <a:pt x="45" y="1241"/>
                  <a:pt x="63" y="991"/>
                  <a:pt x="98" y="741"/>
                </a:cubicBezTo>
                <a:cubicBezTo>
                  <a:pt x="116" y="482"/>
                  <a:pt x="170" y="233"/>
                  <a:pt x="259" y="0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3000" name="Google Shape;3000;p25"/>
          <p:cNvSpPr/>
          <p:nvPr/>
        </p:nvSpPr>
        <p:spPr>
          <a:xfrm rot="3684608">
            <a:off x="11011463" y="1137466"/>
            <a:ext cx="301824" cy="99607"/>
          </a:xfrm>
          <a:custGeom>
            <a:avLst/>
            <a:gdLst/>
            <a:ahLst/>
            <a:cxnLst/>
            <a:rect l="l" t="t" r="r" b="b"/>
            <a:pathLst>
              <a:path w="2812" h="928" extrusionOk="0">
                <a:moveTo>
                  <a:pt x="1272" y="1"/>
                </a:moveTo>
                <a:cubicBezTo>
                  <a:pt x="1109" y="1"/>
                  <a:pt x="946" y="8"/>
                  <a:pt x="786" y="19"/>
                </a:cubicBezTo>
                <a:cubicBezTo>
                  <a:pt x="661" y="37"/>
                  <a:pt x="527" y="46"/>
                  <a:pt x="402" y="73"/>
                </a:cubicBezTo>
                <a:cubicBezTo>
                  <a:pt x="268" y="91"/>
                  <a:pt x="143" y="126"/>
                  <a:pt x="18" y="180"/>
                </a:cubicBezTo>
                <a:cubicBezTo>
                  <a:pt x="9" y="189"/>
                  <a:pt x="9" y="189"/>
                  <a:pt x="9" y="198"/>
                </a:cubicBezTo>
                <a:cubicBezTo>
                  <a:pt x="1" y="207"/>
                  <a:pt x="9" y="225"/>
                  <a:pt x="18" y="233"/>
                </a:cubicBezTo>
                <a:cubicBezTo>
                  <a:pt x="465" y="448"/>
                  <a:pt x="929" y="635"/>
                  <a:pt x="1411" y="778"/>
                </a:cubicBezTo>
                <a:cubicBezTo>
                  <a:pt x="1652" y="849"/>
                  <a:pt x="1893" y="903"/>
                  <a:pt x="2143" y="921"/>
                </a:cubicBezTo>
                <a:cubicBezTo>
                  <a:pt x="2177" y="926"/>
                  <a:pt x="2212" y="928"/>
                  <a:pt x="2247" y="928"/>
                </a:cubicBezTo>
                <a:cubicBezTo>
                  <a:pt x="2337" y="928"/>
                  <a:pt x="2427" y="913"/>
                  <a:pt x="2517" y="894"/>
                </a:cubicBezTo>
                <a:cubicBezTo>
                  <a:pt x="2642" y="858"/>
                  <a:pt x="2740" y="769"/>
                  <a:pt x="2785" y="653"/>
                </a:cubicBezTo>
                <a:lnTo>
                  <a:pt x="2785" y="653"/>
                </a:lnTo>
                <a:cubicBezTo>
                  <a:pt x="2740" y="769"/>
                  <a:pt x="2633" y="858"/>
                  <a:pt x="2508" y="885"/>
                </a:cubicBezTo>
                <a:cubicBezTo>
                  <a:pt x="2431" y="909"/>
                  <a:pt x="2350" y="921"/>
                  <a:pt x="2267" y="921"/>
                </a:cubicBezTo>
                <a:cubicBezTo>
                  <a:pt x="2226" y="921"/>
                  <a:pt x="2184" y="918"/>
                  <a:pt x="2143" y="912"/>
                </a:cubicBezTo>
                <a:cubicBezTo>
                  <a:pt x="1893" y="885"/>
                  <a:pt x="1652" y="831"/>
                  <a:pt x="1411" y="751"/>
                </a:cubicBezTo>
                <a:cubicBezTo>
                  <a:pt x="1179" y="680"/>
                  <a:pt x="947" y="590"/>
                  <a:pt x="715" y="492"/>
                </a:cubicBezTo>
                <a:cubicBezTo>
                  <a:pt x="502" y="402"/>
                  <a:pt x="297" y="313"/>
                  <a:pt x="93" y="209"/>
                </a:cubicBezTo>
                <a:lnTo>
                  <a:pt x="93" y="209"/>
                </a:lnTo>
                <a:cubicBezTo>
                  <a:pt x="192" y="169"/>
                  <a:pt x="297" y="141"/>
                  <a:pt x="402" y="126"/>
                </a:cubicBezTo>
                <a:cubicBezTo>
                  <a:pt x="536" y="100"/>
                  <a:pt x="661" y="82"/>
                  <a:pt x="786" y="73"/>
                </a:cubicBezTo>
                <a:cubicBezTo>
                  <a:pt x="1045" y="46"/>
                  <a:pt x="1304" y="37"/>
                  <a:pt x="1562" y="37"/>
                </a:cubicBezTo>
                <a:cubicBezTo>
                  <a:pt x="1821" y="37"/>
                  <a:pt x="2080" y="73"/>
                  <a:pt x="2330" y="135"/>
                </a:cubicBezTo>
                <a:cubicBezTo>
                  <a:pt x="2455" y="162"/>
                  <a:pt x="2580" y="225"/>
                  <a:pt x="2678" y="305"/>
                </a:cubicBezTo>
                <a:cubicBezTo>
                  <a:pt x="2732" y="341"/>
                  <a:pt x="2767" y="394"/>
                  <a:pt x="2794" y="457"/>
                </a:cubicBezTo>
                <a:cubicBezTo>
                  <a:pt x="2803" y="519"/>
                  <a:pt x="2803" y="590"/>
                  <a:pt x="2785" y="653"/>
                </a:cubicBezTo>
                <a:cubicBezTo>
                  <a:pt x="2803" y="590"/>
                  <a:pt x="2812" y="519"/>
                  <a:pt x="2794" y="448"/>
                </a:cubicBezTo>
                <a:cubicBezTo>
                  <a:pt x="2776" y="385"/>
                  <a:pt x="2741" y="332"/>
                  <a:pt x="2687" y="287"/>
                </a:cubicBezTo>
                <a:cubicBezTo>
                  <a:pt x="2580" y="207"/>
                  <a:pt x="2464" y="153"/>
                  <a:pt x="2339" y="117"/>
                </a:cubicBezTo>
                <a:cubicBezTo>
                  <a:pt x="2089" y="55"/>
                  <a:pt x="1830" y="10"/>
                  <a:pt x="1571" y="10"/>
                </a:cubicBezTo>
                <a:cubicBezTo>
                  <a:pt x="1472" y="4"/>
                  <a:pt x="1372" y="1"/>
                  <a:pt x="1272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3001" name="Google Shape;3001;p25"/>
          <p:cNvSpPr/>
          <p:nvPr/>
        </p:nvSpPr>
        <p:spPr>
          <a:xfrm rot="3684608">
            <a:off x="10722600" y="1015266"/>
            <a:ext cx="526367" cy="633057"/>
          </a:xfrm>
          <a:custGeom>
            <a:avLst/>
            <a:gdLst/>
            <a:ahLst/>
            <a:cxnLst/>
            <a:rect l="l" t="t" r="r" b="b"/>
            <a:pathLst>
              <a:path w="4904" h="5898" extrusionOk="0">
                <a:moveTo>
                  <a:pt x="69" y="1"/>
                </a:moveTo>
                <a:cubicBezTo>
                  <a:pt x="32" y="1"/>
                  <a:pt x="0" y="57"/>
                  <a:pt x="36" y="85"/>
                </a:cubicBezTo>
                <a:cubicBezTo>
                  <a:pt x="259" y="255"/>
                  <a:pt x="473" y="442"/>
                  <a:pt x="687" y="629"/>
                </a:cubicBezTo>
                <a:cubicBezTo>
                  <a:pt x="669" y="647"/>
                  <a:pt x="669" y="665"/>
                  <a:pt x="669" y="683"/>
                </a:cubicBezTo>
                <a:cubicBezTo>
                  <a:pt x="732" y="978"/>
                  <a:pt x="794" y="1272"/>
                  <a:pt x="848" y="1567"/>
                </a:cubicBezTo>
                <a:cubicBezTo>
                  <a:pt x="884" y="1808"/>
                  <a:pt x="919" y="2057"/>
                  <a:pt x="937" y="2307"/>
                </a:cubicBezTo>
                <a:cubicBezTo>
                  <a:pt x="964" y="2049"/>
                  <a:pt x="964" y="1781"/>
                  <a:pt x="937" y="1522"/>
                </a:cubicBezTo>
                <a:cubicBezTo>
                  <a:pt x="893" y="1254"/>
                  <a:pt x="839" y="986"/>
                  <a:pt x="776" y="728"/>
                </a:cubicBezTo>
                <a:lnTo>
                  <a:pt x="776" y="728"/>
                </a:lnTo>
                <a:cubicBezTo>
                  <a:pt x="1071" y="1004"/>
                  <a:pt x="1348" y="1299"/>
                  <a:pt x="1607" y="1584"/>
                </a:cubicBezTo>
                <a:cubicBezTo>
                  <a:pt x="1669" y="1656"/>
                  <a:pt x="1731" y="1736"/>
                  <a:pt x="1803" y="1808"/>
                </a:cubicBezTo>
                <a:cubicBezTo>
                  <a:pt x="1803" y="2084"/>
                  <a:pt x="1803" y="2361"/>
                  <a:pt x="1794" y="2647"/>
                </a:cubicBezTo>
                <a:cubicBezTo>
                  <a:pt x="1776" y="2896"/>
                  <a:pt x="1794" y="3209"/>
                  <a:pt x="1758" y="3459"/>
                </a:cubicBezTo>
                <a:cubicBezTo>
                  <a:pt x="1812" y="3200"/>
                  <a:pt x="1847" y="2941"/>
                  <a:pt x="1865" y="2673"/>
                </a:cubicBezTo>
                <a:cubicBezTo>
                  <a:pt x="1874" y="2441"/>
                  <a:pt x="1892" y="2156"/>
                  <a:pt x="1892" y="1924"/>
                </a:cubicBezTo>
                <a:cubicBezTo>
                  <a:pt x="2178" y="2254"/>
                  <a:pt x="2445" y="2602"/>
                  <a:pt x="2695" y="2959"/>
                </a:cubicBezTo>
                <a:cubicBezTo>
                  <a:pt x="2686" y="2968"/>
                  <a:pt x="2678" y="2986"/>
                  <a:pt x="2678" y="2995"/>
                </a:cubicBezTo>
                <a:cubicBezTo>
                  <a:pt x="2669" y="3289"/>
                  <a:pt x="2651" y="3584"/>
                  <a:pt x="2624" y="3878"/>
                </a:cubicBezTo>
                <a:cubicBezTo>
                  <a:pt x="2606" y="4137"/>
                  <a:pt x="2570" y="4387"/>
                  <a:pt x="2526" y="4637"/>
                </a:cubicBezTo>
                <a:cubicBezTo>
                  <a:pt x="2615" y="4396"/>
                  <a:pt x="2686" y="4155"/>
                  <a:pt x="2722" y="3905"/>
                </a:cubicBezTo>
                <a:cubicBezTo>
                  <a:pt x="2749" y="3628"/>
                  <a:pt x="2758" y="3343"/>
                  <a:pt x="2776" y="3066"/>
                </a:cubicBezTo>
                <a:cubicBezTo>
                  <a:pt x="3017" y="3423"/>
                  <a:pt x="3249" y="3789"/>
                  <a:pt x="3463" y="4173"/>
                </a:cubicBezTo>
                <a:cubicBezTo>
                  <a:pt x="3454" y="4485"/>
                  <a:pt x="3436" y="4806"/>
                  <a:pt x="3409" y="5128"/>
                </a:cubicBezTo>
                <a:cubicBezTo>
                  <a:pt x="3383" y="5351"/>
                  <a:pt x="3356" y="5583"/>
                  <a:pt x="3311" y="5806"/>
                </a:cubicBezTo>
                <a:cubicBezTo>
                  <a:pt x="3409" y="5538"/>
                  <a:pt x="3472" y="5262"/>
                  <a:pt x="3516" y="4976"/>
                </a:cubicBezTo>
                <a:cubicBezTo>
                  <a:pt x="3534" y="4762"/>
                  <a:pt x="3543" y="4548"/>
                  <a:pt x="3552" y="4333"/>
                </a:cubicBezTo>
                <a:cubicBezTo>
                  <a:pt x="3831" y="4830"/>
                  <a:pt x="4391" y="5897"/>
                  <a:pt x="4392" y="5897"/>
                </a:cubicBezTo>
                <a:cubicBezTo>
                  <a:pt x="4392" y="5897"/>
                  <a:pt x="4392" y="5896"/>
                  <a:pt x="4391" y="5895"/>
                </a:cubicBezTo>
                <a:cubicBezTo>
                  <a:pt x="4168" y="5315"/>
                  <a:pt x="3900" y="4762"/>
                  <a:pt x="3606" y="4217"/>
                </a:cubicBezTo>
                <a:lnTo>
                  <a:pt x="3606" y="4217"/>
                </a:lnTo>
                <a:cubicBezTo>
                  <a:pt x="3847" y="4244"/>
                  <a:pt x="4088" y="4378"/>
                  <a:pt x="4293" y="4485"/>
                </a:cubicBezTo>
                <a:cubicBezTo>
                  <a:pt x="4464" y="4567"/>
                  <a:pt x="4867" y="4731"/>
                  <a:pt x="4901" y="4731"/>
                </a:cubicBezTo>
                <a:cubicBezTo>
                  <a:pt x="4904" y="4731"/>
                  <a:pt x="4904" y="4729"/>
                  <a:pt x="4900" y="4726"/>
                </a:cubicBezTo>
                <a:cubicBezTo>
                  <a:pt x="4721" y="4592"/>
                  <a:pt x="4534" y="4485"/>
                  <a:pt x="4338" y="4396"/>
                </a:cubicBezTo>
                <a:cubicBezTo>
                  <a:pt x="4106" y="4271"/>
                  <a:pt x="3820" y="4119"/>
                  <a:pt x="3552" y="4119"/>
                </a:cubicBezTo>
                <a:cubicBezTo>
                  <a:pt x="3347" y="3753"/>
                  <a:pt x="3124" y="3396"/>
                  <a:pt x="2883" y="3048"/>
                </a:cubicBezTo>
                <a:lnTo>
                  <a:pt x="2883" y="3048"/>
                </a:lnTo>
                <a:cubicBezTo>
                  <a:pt x="3106" y="3102"/>
                  <a:pt x="3320" y="3191"/>
                  <a:pt x="3516" y="3307"/>
                </a:cubicBezTo>
                <a:cubicBezTo>
                  <a:pt x="3668" y="3395"/>
                  <a:pt x="4064" y="3555"/>
                  <a:pt x="4113" y="3555"/>
                </a:cubicBezTo>
                <a:cubicBezTo>
                  <a:pt x="4118" y="3555"/>
                  <a:pt x="4119" y="3553"/>
                  <a:pt x="4114" y="3548"/>
                </a:cubicBezTo>
                <a:cubicBezTo>
                  <a:pt x="3936" y="3423"/>
                  <a:pt x="3749" y="3307"/>
                  <a:pt x="3552" y="3218"/>
                </a:cubicBezTo>
                <a:cubicBezTo>
                  <a:pt x="3329" y="3102"/>
                  <a:pt x="3070" y="2959"/>
                  <a:pt x="2811" y="2941"/>
                </a:cubicBezTo>
                <a:cubicBezTo>
                  <a:pt x="2526" y="2539"/>
                  <a:pt x="2231" y="2165"/>
                  <a:pt x="1919" y="1799"/>
                </a:cubicBezTo>
                <a:cubicBezTo>
                  <a:pt x="2160" y="1799"/>
                  <a:pt x="2428" y="1933"/>
                  <a:pt x="2642" y="2031"/>
                </a:cubicBezTo>
                <a:cubicBezTo>
                  <a:pt x="2803" y="2103"/>
                  <a:pt x="3211" y="2241"/>
                  <a:pt x="3256" y="2241"/>
                </a:cubicBezTo>
                <a:cubicBezTo>
                  <a:pt x="3261" y="2241"/>
                  <a:pt x="3262" y="2239"/>
                  <a:pt x="3258" y="2236"/>
                </a:cubicBezTo>
                <a:cubicBezTo>
                  <a:pt x="3070" y="2120"/>
                  <a:pt x="2883" y="2013"/>
                  <a:pt x="2678" y="1933"/>
                </a:cubicBezTo>
                <a:cubicBezTo>
                  <a:pt x="2447" y="1834"/>
                  <a:pt x="2172" y="1697"/>
                  <a:pt x="1906" y="1697"/>
                </a:cubicBezTo>
                <a:cubicBezTo>
                  <a:pt x="1884" y="1697"/>
                  <a:pt x="1861" y="1698"/>
                  <a:pt x="1839" y="1700"/>
                </a:cubicBezTo>
                <a:lnTo>
                  <a:pt x="1740" y="1593"/>
                </a:lnTo>
                <a:cubicBezTo>
                  <a:pt x="1473" y="1281"/>
                  <a:pt x="1187" y="978"/>
                  <a:pt x="884" y="683"/>
                </a:cubicBezTo>
                <a:cubicBezTo>
                  <a:pt x="1107" y="683"/>
                  <a:pt x="1339" y="710"/>
                  <a:pt x="1553" y="772"/>
                </a:cubicBezTo>
                <a:cubicBezTo>
                  <a:pt x="1720" y="810"/>
                  <a:pt x="2105" y="867"/>
                  <a:pt x="2185" y="867"/>
                </a:cubicBezTo>
                <a:cubicBezTo>
                  <a:pt x="2199" y="867"/>
                  <a:pt x="2204" y="866"/>
                  <a:pt x="2196" y="862"/>
                </a:cubicBezTo>
                <a:cubicBezTo>
                  <a:pt x="1990" y="781"/>
                  <a:pt x="1785" y="719"/>
                  <a:pt x="1571" y="683"/>
                </a:cubicBezTo>
                <a:cubicBezTo>
                  <a:pt x="1386" y="642"/>
                  <a:pt x="1175" y="585"/>
                  <a:pt x="969" y="585"/>
                </a:cubicBezTo>
                <a:cubicBezTo>
                  <a:pt x="907" y="585"/>
                  <a:pt x="846" y="590"/>
                  <a:pt x="785" y="603"/>
                </a:cubicBezTo>
                <a:cubicBezTo>
                  <a:pt x="571" y="389"/>
                  <a:pt x="339" y="192"/>
                  <a:pt x="98" y="14"/>
                </a:cubicBezTo>
                <a:cubicBezTo>
                  <a:pt x="89" y="4"/>
                  <a:pt x="79" y="1"/>
                  <a:pt x="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3002" name="Google Shape;3002;p25"/>
          <p:cNvSpPr/>
          <p:nvPr/>
        </p:nvSpPr>
        <p:spPr>
          <a:xfrm>
            <a:off x="9373359" y="927373"/>
            <a:ext cx="308172" cy="332380"/>
          </a:xfrm>
          <a:custGeom>
            <a:avLst/>
            <a:gdLst/>
            <a:ahLst/>
            <a:cxnLst/>
            <a:rect l="l" t="t" r="r" b="b"/>
            <a:pathLst>
              <a:path w="3348" h="3611" extrusionOk="0">
                <a:moveTo>
                  <a:pt x="1808" y="1"/>
                </a:moveTo>
                <a:cubicBezTo>
                  <a:pt x="1552" y="1"/>
                  <a:pt x="1246" y="107"/>
                  <a:pt x="893" y="416"/>
                </a:cubicBezTo>
                <a:cubicBezTo>
                  <a:pt x="28" y="1165"/>
                  <a:pt x="1" y="3611"/>
                  <a:pt x="1" y="3611"/>
                </a:cubicBezTo>
                <a:cubicBezTo>
                  <a:pt x="6" y="3611"/>
                  <a:pt x="11" y="3611"/>
                  <a:pt x="17" y="3611"/>
                </a:cubicBezTo>
                <a:cubicBezTo>
                  <a:pt x="853" y="3611"/>
                  <a:pt x="2565" y="2918"/>
                  <a:pt x="2955" y="2040"/>
                </a:cubicBezTo>
                <a:cubicBezTo>
                  <a:pt x="3348" y="1148"/>
                  <a:pt x="2598" y="380"/>
                  <a:pt x="2598" y="380"/>
                </a:cubicBezTo>
                <a:cubicBezTo>
                  <a:pt x="2450" y="226"/>
                  <a:pt x="2182" y="1"/>
                  <a:pt x="180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3003" name="Google Shape;3003;p25"/>
          <p:cNvSpPr/>
          <p:nvPr/>
        </p:nvSpPr>
        <p:spPr>
          <a:xfrm>
            <a:off x="9390389" y="904914"/>
            <a:ext cx="284516" cy="328975"/>
          </a:xfrm>
          <a:custGeom>
            <a:avLst/>
            <a:gdLst/>
            <a:ahLst/>
            <a:cxnLst/>
            <a:rect l="l" t="t" r="r" b="b"/>
            <a:pathLst>
              <a:path w="3091" h="3574" extrusionOk="0">
                <a:moveTo>
                  <a:pt x="1083" y="1222"/>
                </a:moveTo>
                <a:cubicBezTo>
                  <a:pt x="1082" y="1222"/>
                  <a:pt x="1082" y="1222"/>
                  <a:pt x="1083" y="1222"/>
                </a:cubicBezTo>
                <a:lnTo>
                  <a:pt x="1083" y="1222"/>
                </a:lnTo>
                <a:close/>
                <a:moveTo>
                  <a:pt x="3009" y="1"/>
                </a:moveTo>
                <a:cubicBezTo>
                  <a:pt x="3001" y="1"/>
                  <a:pt x="2993" y="3"/>
                  <a:pt x="2984" y="8"/>
                </a:cubicBezTo>
                <a:cubicBezTo>
                  <a:pt x="2841" y="106"/>
                  <a:pt x="2716" y="222"/>
                  <a:pt x="2600" y="347"/>
                </a:cubicBezTo>
                <a:cubicBezTo>
                  <a:pt x="2449" y="499"/>
                  <a:pt x="2306" y="678"/>
                  <a:pt x="2163" y="847"/>
                </a:cubicBezTo>
                <a:cubicBezTo>
                  <a:pt x="2092" y="936"/>
                  <a:pt x="2020" y="1026"/>
                  <a:pt x="1958" y="1124"/>
                </a:cubicBezTo>
                <a:lnTo>
                  <a:pt x="1199" y="1204"/>
                </a:lnTo>
                <a:lnTo>
                  <a:pt x="1083" y="1222"/>
                </a:lnTo>
                <a:lnTo>
                  <a:pt x="1083" y="1222"/>
                </a:lnTo>
                <a:cubicBezTo>
                  <a:pt x="1108" y="1222"/>
                  <a:pt x="1631" y="1221"/>
                  <a:pt x="1877" y="1195"/>
                </a:cubicBezTo>
                <a:lnTo>
                  <a:pt x="1913" y="1195"/>
                </a:lnTo>
                <a:cubicBezTo>
                  <a:pt x="1779" y="1383"/>
                  <a:pt x="1636" y="1570"/>
                  <a:pt x="1494" y="1757"/>
                </a:cubicBezTo>
                <a:cubicBezTo>
                  <a:pt x="1387" y="1900"/>
                  <a:pt x="1271" y="2043"/>
                  <a:pt x="1163" y="2186"/>
                </a:cubicBezTo>
                <a:lnTo>
                  <a:pt x="574" y="2346"/>
                </a:lnTo>
                <a:lnTo>
                  <a:pt x="485" y="2373"/>
                </a:lnTo>
                <a:cubicBezTo>
                  <a:pt x="690" y="2346"/>
                  <a:pt x="896" y="2311"/>
                  <a:pt x="1101" y="2257"/>
                </a:cubicBezTo>
                <a:lnTo>
                  <a:pt x="1101" y="2257"/>
                </a:lnTo>
                <a:cubicBezTo>
                  <a:pt x="842" y="2579"/>
                  <a:pt x="583" y="2891"/>
                  <a:pt x="316" y="3203"/>
                </a:cubicBezTo>
                <a:cubicBezTo>
                  <a:pt x="217" y="3319"/>
                  <a:pt x="110" y="3444"/>
                  <a:pt x="3" y="3569"/>
                </a:cubicBezTo>
                <a:cubicBezTo>
                  <a:pt x="1" y="3572"/>
                  <a:pt x="0" y="3574"/>
                  <a:pt x="1" y="3574"/>
                </a:cubicBezTo>
                <a:cubicBezTo>
                  <a:pt x="15" y="3574"/>
                  <a:pt x="548" y="3032"/>
                  <a:pt x="887" y="2659"/>
                </a:cubicBezTo>
                <a:cubicBezTo>
                  <a:pt x="905" y="2775"/>
                  <a:pt x="914" y="2891"/>
                  <a:pt x="931" y="3007"/>
                </a:cubicBezTo>
                <a:lnTo>
                  <a:pt x="940" y="3069"/>
                </a:lnTo>
                <a:cubicBezTo>
                  <a:pt x="949" y="2918"/>
                  <a:pt x="949" y="2766"/>
                  <a:pt x="940" y="2614"/>
                </a:cubicBezTo>
                <a:lnTo>
                  <a:pt x="940" y="2605"/>
                </a:lnTo>
                <a:cubicBezTo>
                  <a:pt x="1146" y="2373"/>
                  <a:pt x="1306" y="2177"/>
                  <a:pt x="1494" y="1936"/>
                </a:cubicBezTo>
                <a:cubicBezTo>
                  <a:pt x="1574" y="1829"/>
                  <a:pt x="1654" y="1731"/>
                  <a:pt x="1726" y="1624"/>
                </a:cubicBezTo>
                <a:lnTo>
                  <a:pt x="1860" y="2382"/>
                </a:lnTo>
                <a:lnTo>
                  <a:pt x="1877" y="2498"/>
                </a:lnTo>
                <a:cubicBezTo>
                  <a:pt x="1878" y="2499"/>
                  <a:pt x="1878" y="2500"/>
                  <a:pt x="1878" y="2500"/>
                </a:cubicBezTo>
                <a:cubicBezTo>
                  <a:pt x="1883" y="2500"/>
                  <a:pt x="1832" y="1919"/>
                  <a:pt x="1788" y="1650"/>
                </a:cubicBezTo>
                <a:lnTo>
                  <a:pt x="1770" y="1561"/>
                </a:lnTo>
                <a:cubicBezTo>
                  <a:pt x="1886" y="1409"/>
                  <a:pt x="1993" y="1258"/>
                  <a:pt x="2110" y="1106"/>
                </a:cubicBezTo>
                <a:cubicBezTo>
                  <a:pt x="2127" y="1079"/>
                  <a:pt x="2154" y="1043"/>
                  <a:pt x="2181" y="1017"/>
                </a:cubicBezTo>
                <a:lnTo>
                  <a:pt x="2395" y="1722"/>
                </a:lnTo>
                <a:lnTo>
                  <a:pt x="2431" y="1838"/>
                </a:lnTo>
                <a:cubicBezTo>
                  <a:pt x="2431" y="1839"/>
                  <a:pt x="2431" y="1839"/>
                  <a:pt x="2431" y="1839"/>
                </a:cubicBezTo>
                <a:cubicBezTo>
                  <a:pt x="2433" y="1839"/>
                  <a:pt x="2321" y="1294"/>
                  <a:pt x="2243" y="1043"/>
                </a:cubicBezTo>
                <a:cubicBezTo>
                  <a:pt x="2234" y="1017"/>
                  <a:pt x="2226" y="990"/>
                  <a:pt x="2217" y="963"/>
                </a:cubicBezTo>
                <a:cubicBezTo>
                  <a:pt x="2342" y="811"/>
                  <a:pt x="2467" y="660"/>
                  <a:pt x="2600" y="517"/>
                </a:cubicBezTo>
                <a:cubicBezTo>
                  <a:pt x="2725" y="365"/>
                  <a:pt x="2868" y="231"/>
                  <a:pt x="3029" y="124"/>
                </a:cubicBezTo>
                <a:cubicBezTo>
                  <a:pt x="3090" y="86"/>
                  <a:pt x="3059" y="1"/>
                  <a:pt x="300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3004" name="Google Shape;3004;p25"/>
          <p:cNvSpPr/>
          <p:nvPr/>
        </p:nvSpPr>
        <p:spPr>
          <a:xfrm>
            <a:off x="9389008" y="961523"/>
            <a:ext cx="270341" cy="295837"/>
          </a:xfrm>
          <a:custGeom>
            <a:avLst/>
            <a:gdLst/>
            <a:ahLst/>
            <a:cxnLst/>
            <a:rect l="l" t="t" r="r" b="b"/>
            <a:pathLst>
              <a:path w="2937" h="3214" extrusionOk="0">
                <a:moveTo>
                  <a:pt x="0" y="2392"/>
                </a:moveTo>
                <a:cubicBezTo>
                  <a:pt x="0" y="2669"/>
                  <a:pt x="63" y="2954"/>
                  <a:pt x="179" y="3213"/>
                </a:cubicBezTo>
                <a:cubicBezTo>
                  <a:pt x="1071" y="3070"/>
                  <a:pt x="2446" y="2445"/>
                  <a:pt x="2785" y="1669"/>
                </a:cubicBezTo>
                <a:cubicBezTo>
                  <a:pt x="2928" y="1330"/>
                  <a:pt x="2937" y="955"/>
                  <a:pt x="2803" y="625"/>
                </a:cubicBezTo>
                <a:cubicBezTo>
                  <a:pt x="1500" y="0"/>
                  <a:pt x="0" y="946"/>
                  <a:pt x="0" y="2392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3005" name="Google Shape;3005;p25"/>
          <p:cNvSpPr/>
          <p:nvPr/>
        </p:nvSpPr>
        <p:spPr>
          <a:xfrm>
            <a:off x="9370967" y="927558"/>
            <a:ext cx="285897" cy="334681"/>
          </a:xfrm>
          <a:custGeom>
            <a:avLst/>
            <a:gdLst/>
            <a:ahLst/>
            <a:cxnLst/>
            <a:rect l="l" t="t" r="r" b="b"/>
            <a:pathLst>
              <a:path w="3106" h="3636" extrusionOk="0">
                <a:moveTo>
                  <a:pt x="2624" y="378"/>
                </a:moveTo>
                <a:cubicBezTo>
                  <a:pt x="2743" y="511"/>
                  <a:pt x="2839" y="654"/>
                  <a:pt x="2919" y="809"/>
                </a:cubicBezTo>
                <a:lnTo>
                  <a:pt x="2919" y="809"/>
                </a:lnTo>
                <a:cubicBezTo>
                  <a:pt x="2843" y="651"/>
                  <a:pt x="2745" y="506"/>
                  <a:pt x="2624" y="378"/>
                </a:cubicBezTo>
                <a:close/>
                <a:moveTo>
                  <a:pt x="1830" y="0"/>
                </a:moveTo>
                <a:cubicBezTo>
                  <a:pt x="1691" y="0"/>
                  <a:pt x="1552" y="30"/>
                  <a:pt x="1428" y="92"/>
                </a:cubicBezTo>
                <a:cubicBezTo>
                  <a:pt x="1223" y="182"/>
                  <a:pt x="1026" y="307"/>
                  <a:pt x="866" y="458"/>
                </a:cubicBezTo>
                <a:cubicBezTo>
                  <a:pt x="714" y="619"/>
                  <a:pt x="589" y="806"/>
                  <a:pt x="500" y="1012"/>
                </a:cubicBezTo>
                <a:cubicBezTo>
                  <a:pt x="321" y="1413"/>
                  <a:pt x="196" y="1851"/>
                  <a:pt x="134" y="2288"/>
                </a:cubicBezTo>
                <a:cubicBezTo>
                  <a:pt x="62" y="2725"/>
                  <a:pt x="18" y="3163"/>
                  <a:pt x="0" y="3609"/>
                </a:cubicBezTo>
                <a:lnTo>
                  <a:pt x="0" y="3636"/>
                </a:lnTo>
                <a:lnTo>
                  <a:pt x="27" y="3636"/>
                </a:lnTo>
                <a:cubicBezTo>
                  <a:pt x="250" y="3636"/>
                  <a:pt x="473" y="3600"/>
                  <a:pt x="687" y="3546"/>
                </a:cubicBezTo>
                <a:cubicBezTo>
                  <a:pt x="901" y="3493"/>
                  <a:pt x="1107" y="3421"/>
                  <a:pt x="1312" y="3341"/>
                </a:cubicBezTo>
                <a:cubicBezTo>
                  <a:pt x="1723" y="3180"/>
                  <a:pt x="2106" y="2957"/>
                  <a:pt x="2454" y="2690"/>
                </a:cubicBezTo>
                <a:cubicBezTo>
                  <a:pt x="2624" y="2547"/>
                  <a:pt x="2776" y="2386"/>
                  <a:pt x="2901" y="2208"/>
                </a:cubicBezTo>
                <a:cubicBezTo>
                  <a:pt x="3017" y="2020"/>
                  <a:pt x="3088" y="1797"/>
                  <a:pt x="3097" y="1583"/>
                </a:cubicBezTo>
                <a:cubicBezTo>
                  <a:pt x="3106" y="1360"/>
                  <a:pt x="3061" y="1137"/>
                  <a:pt x="2981" y="940"/>
                </a:cubicBezTo>
                <a:cubicBezTo>
                  <a:pt x="2961" y="895"/>
                  <a:pt x="2941" y="852"/>
                  <a:pt x="2919" y="809"/>
                </a:cubicBezTo>
                <a:lnTo>
                  <a:pt x="2919" y="809"/>
                </a:lnTo>
                <a:cubicBezTo>
                  <a:pt x="2938" y="849"/>
                  <a:pt x="2956" y="890"/>
                  <a:pt x="2972" y="931"/>
                </a:cubicBezTo>
                <a:cubicBezTo>
                  <a:pt x="3061" y="1137"/>
                  <a:pt x="3097" y="1351"/>
                  <a:pt x="3088" y="1574"/>
                </a:cubicBezTo>
                <a:cubicBezTo>
                  <a:pt x="3070" y="1788"/>
                  <a:pt x="3008" y="2002"/>
                  <a:pt x="2892" y="2190"/>
                </a:cubicBezTo>
                <a:cubicBezTo>
                  <a:pt x="2767" y="2368"/>
                  <a:pt x="2615" y="2529"/>
                  <a:pt x="2445" y="2663"/>
                </a:cubicBezTo>
                <a:cubicBezTo>
                  <a:pt x="2097" y="2931"/>
                  <a:pt x="1714" y="3145"/>
                  <a:pt x="1303" y="3296"/>
                </a:cubicBezTo>
                <a:cubicBezTo>
                  <a:pt x="1098" y="3377"/>
                  <a:pt x="893" y="3448"/>
                  <a:pt x="678" y="3493"/>
                </a:cubicBezTo>
                <a:cubicBezTo>
                  <a:pt x="473" y="3544"/>
                  <a:pt x="268" y="3579"/>
                  <a:pt x="63" y="3582"/>
                </a:cubicBezTo>
                <a:lnTo>
                  <a:pt x="63" y="3582"/>
                </a:lnTo>
                <a:cubicBezTo>
                  <a:pt x="64" y="3145"/>
                  <a:pt x="108" y="2716"/>
                  <a:pt x="170" y="2288"/>
                </a:cubicBezTo>
                <a:cubicBezTo>
                  <a:pt x="232" y="1851"/>
                  <a:pt x="348" y="1422"/>
                  <a:pt x="518" y="1021"/>
                </a:cubicBezTo>
                <a:cubicBezTo>
                  <a:pt x="607" y="815"/>
                  <a:pt x="723" y="628"/>
                  <a:pt x="884" y="467"/>
                </a:cubicBezTo>
                <a:cubicBezTo>
                  <a:pt x="1035" y="315"/>
                  <a:pt x="1223" y="191"/>
                  <a:pt x="1419" y="101"/>
                </a:cubicBezTo>
                <a:cubicBezTo>
                  <a:pt x="1549" y="39"/>
                  <a:pt x="1686" y="9"/>
                  <a:pt x="1826" y="9"/>
                </a:cubicBezTo>
                <a:cubicBezTo>
                  <a:pt x="1907" y="9"/>
                  <a:pt x="1989" y="19"/>
                  <a:pt x="2071" y="39"/>
                </a:cubicBezTo>
                <a:cubicBezTo>
                  <a:pt x="2276" y="92"/>
                  <a:pt x="2472" y="217"/>
                  <a:pt x="2624" y="378"/>
                </a:cubicBezTo>
                <a:cubicBezTo>
                  <a:pt x="2472" y="217"/>
                  <a:pt x="2285" y="92"/>
                  <a:pt x="2071" y="30"/>
                </a:cubicBezTo>
                <a:cubicBezTo>
                  <a:pt x="1992" y="10"/>
                  <a:pt x="1911" y="0"/>
                  <a:pt x="183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3006" name="Google Shape;3006;p25"/>
          <p:cNvSpPr/>
          <p:nvPr/>
        </p:nvSpPr>
        <p:spPr>
          <a:xfrm>
            <a:off x="9762802" y="821887"/>
            <a:ext cx="397641" cy="278993"/>
          </a:xfrm>
          <a:custGeom>
            <a:avLst/>
            <a:gdLst/>
            <a:ahLst/>
            <a:cxnLst/>
            <a:rect l="l" t="t" r="r" b="b"/>
            <a:pathLst>
              <a:path w="4320" h="3031" extrusionOk="0">
                <a:moveTo>
                  <a:pt x="2747" y="1"/>
                </a:moveTo>
                <a:cubicBezTo>
                  <a:pt x="1585" y="1"/>
                  <a:pt x="0" y="1151"/>
                  <a:pt x="0" y="1151"/>
                </a:cubicBezTo>
                <a:cubicBezTo>
                  <a:pt x="462" y="1898"/>
                  <a:pt x="1932" y="3031"/>
                  <a:pt x="2915" y="3031"/>
                </a:cubicBezTo>
                <a:cubicBezTo>
                  <a:pt x="2978" y="3031"/>
                  <a:pt x="3039" y="3026"/>
                  <a:pt x="3097" y="3016"/>
                </a:cubicBezTo>
                <a:cubicBezTo>
                  <a:pt x="4061" y="2847"/>
                  <a:pt x="4240" y="1669"/>
                  <a:pt x="4240" y="1669"/>
                </a:cubicBezTo>
                <a:cubicBezTo>
                  <a:pt x="4293" y="1267"/>
                  <a:pt x="4320" y="428"/>
                  <a:pt x="3169" y="62"/>
                </a:cubicBezTo>
                <a:cubicBezTo>
                  <a:pt x="3038" y="20"/>
                  <a:pt x="2896" y="1"/>
                  <a:pt x="274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3007" name="Google Shape;3007;p25"/>
          <p:cNvSpPr/>
          <p:nvPr/>
        </p:nvSpPr>
        <p:spPr>
          <a:xfrm>
            <a:off x="9766852" y="856312"/>
            <a:ext cx="352539" cy="258099"/>
          </a:xfrm>
          <a:custGeom>
            <a:avLst/>
            <a:gdLst/>
            <a:ahLst/>
            <a:cxnLst/>
            <a:rect l="l" t="t" r="r" b="b"/>
            <a:pathLst>
              <a:path w="3830" h="2804" extrusionOk="0">
                <a:moveTo>
                  <a:pt x="1607" y="10"/>
                </a:moveTo>
                <a:cubicBezTo>
                  <a:pt x="1465" y="10"/>
                  <a:pt x="1322" y="18"/>
                  <a:pt x="1188" y="54"/>
                </a:cubicBezTo>
                <a:cubicBezTo>
                  <a:pt x="840" y="215"/>
                  <a:pt x="510" y="402"/>
                  <a:pt x="197" y="608"/>
                </a:cubicBezTo>
                <a:cubicBezTo>
                  <a:pt x="126" y="679"/>
                  <a:pt x="54" y="759"/>
                  <a:pt x="1" y="849"/>
                </a:cubicBezTo>
                <a:cubicBezTo>
                  <a:pt x="545" y="1643"/>
                  <a:pt x="2107" y="2803"/>
                  <a:pt x="3044" y="2642"/>
                </a:cubicBezTo>
                <a:cubicBezTo>
                  <a:pt x="3205" y="2616"/>
                  <a:pt x="3366" y="2553"/>
                  <a:pt x="3499" y="2464"/>
                </a:cubicBezTo>
                <a:cubicBezTo>
                  <a:pt x="3830" y="1214"/>
                  <a:pt x="2893" y="1"/>
                  <a:pt x="1607" y="1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3008" name="Google Shape;3008;p25"/>
          <p:cNvSpPr/>
          <p:nvPr/>
        </p:nvSpPr>
        <p:spPr>
          <a:xfrm>
            <a:off x="9759489" y="820782"/>
            <a:ext cx="396905" cy="280559"/>
          </a:xfrm>
          <a:custGeom>
            <a:avLst/>
            <a:gdLst/>
            <a:ahLst/>
            <a:cxnLst/>
            <a:rect l="l" t="t" r="r" b="b"/>
            <a:pathLst>
              <a:path w="4312" h="3048" extrusionOk="0">
                <a:moveTo>
                  <a:pt x="2754" y="1"/>
                </a:moveTo>
                <a:cubicBezTo>
                  <a:pt x="2690" y="1"/>
                  <a:pt x="2626" y="4"/>
                  <a:pt x="2562" y="12"/>
                </a:cubicBezTo>
                <a:cubicBezTo>
                  <a:pt x="2098" y="83"/>
                  <a:pt x="1652" y="226"/>
                  <a:pt x="1232" y="440"/>
                </a:cubicBezTo>
                <a:cubicBezTo>
                  <a:pt x="813" y="637"/>
                  <a:pt x="411" y="869"/>
                  <a:pt x="27" y="1136"/>
                </a:cubicBezTo>
                <a:lnTo>
                  <a:pt x="1" y="1154"/>
                </a:lnTo>
                <a:lnTo>
                  <a:pt x="18" y="1172"/>
                </a:lnTo>
                <a:cubicBezTo>
                  <a:pt x="152" y="1368"/>
                  <a:pt x="295" y="1556"/>
                  <a:pt x="474" y="1716"/>
                </a:cubicBezTo>
                <a:cubicBezTo>
                  <a:pt x="634" y="1886"/>
                  <a:pt x="813" y="2038"/>
                  <a:pt x="1000" y="2181"/>
                </a:cubicBezTo>
                <a:cubicBezTo>
                  <a:pt x="1366" y="2475"/>
                  <a:pt x="1777" y="2716"/>
                  <a:pt x="2214" y="2895"/>
                </a:cubicBezTo>
                <a:cubicBezTo>
                  <a:pt x="2437" y="2984"/>
                  <a:pt x="2669" y="3037"/>
                  <a:pt x="2901" y="3046"/>
                </a:cubicBezTo>
                <a:cubicBezTo>
                  <a:pt x="2915" y="3047"/>
                  <a:pt x="2928" y="3047"/>
                  <a:pt x="2942" y="3047"/>
                </a:cubicBezTo>
                <a:cubicBezTo>
                  <a:pt x="3168" y="3047"/>
                  <a:pt x="3385" y="2977"/>
                  <a:pt x="3571" y="2859"/>
                </a:cubicBezTo>
                <a:cubicBezTo>
                  <a:pt x="3764" y="2727"/>
                  <a:pt x="3923" y="2552"/>
                  <a:pt x="4030" y="2350"/>
                </a:cubicBezTo>
                <a:lnTo>
                  <a:pt x="4030" y="2350"/>
                </a:lnTo>
                <a:cubicBezTo>
                  <a:pt x="3923" y="2552"/>
                  <a:pt x="3764" y="2727"/>
                  <a:pt x="3571" y="2850"/>
                </a:cubicBezTo>
                <a:cubicBezTo>
                  <a:pt x="3378" y="2967"/>
                  <a:pt x="3162" y="3029"/>
                  <a:pt x="2945" y="3029"/>
                </a:cubicBezTo>
                <a:cubicBezTo>
                  <a:pt x="2930" y="3029"/>
                  <a:pt x="2916" y="3029"/>
                  <a:pt x="2901" y="3028"/>
                </a:cubicBezTo>
                <a:cubicBezTo>
                  <a:pt x="2660" y="3020"/>
                  <a:pt x="2437" y="2966"/>
                  <a:pt x="2223" y="2877"/>
                </a:cubicBezTo>
                <a:cubicBezTo>
                  <a:pt x="1786" y="2689"/>
                  <a:pt x="1384" y="2448"/>
                  <a:pt x="1018" y="2154"/>
                </a:cubicBezTo>
                <a:cubicBezTo>
                  <a:pt x="839" y="2011"/>
                  <a:pt x="661" y="1850"/>
                  <a:pt x="500" y="1681"/>
                </a:cubicBezTo>
                <a:cubicBezTo>
                  <a:pt x="337" y="1526"/>
                  <a:pt x="198" y="1354"/>
                  <a:pt x="76" y="1165"/>
                </a:cubicBezTo>
                <a:lnTo>
                  <a:pt x="76" y="1165"/>
                </a:lnTo>
                <a:cubicBezTo>
                  <a:pt x="445" y="904"/>
                  <a:pt x="839" y="668"/>
                  <a:pt x="1241" y="467"/>
                </a:cubicBezTo>
                <a:cubicBezTo>
                  <a:pt x="1652" y="253"/>
                  <a:pt x="2098" y="110"/>
                  <a:pt x="2562" y="39"/>
                </a:cubicBezTo>
                <a:cubicBezTo>
                  <a:pt x="2629" y="31"/>
                  <a:pt x="2696" y="27"/>
                  <a:pt x="2762" y="27"/>
                </a:cubicBezTo>
                <a:cubicBezTo>
                  <a:pt x="3157" y="27"/>
                  <a:pt x="3542" y="163"/>
                  <a:pt x="3847" y="422"/>
                </a:cubicBezTo>
                <a:cubicBezTo>
                  <a:pt x="4026" y="574"/>
                  <a:pt x="4160" y="770"/>
                  <a:pt x="4231" y="994"/>
                </a:cubicBezTo>
                <a:cubicBezTo>
                  <a:pt x="4293" y="1217"/>
                  <a:pt x="4311" y="1449"/>
                  <a:pt x="4276" y="1681"/>
                </a:cubicBezTo>
                <a:cubicBezTo>
                  <a:pt x="4311" y="1449"/>
                  <a:pt x="4302" y="1208"/>
                  <a:pt x="4240" y="985"/>
                </a:cubicBezTo>
                <a:cubicBezTo>
                  <a:pt x="4168" y="761"/>
                  <a:pt x="4044" y="565"/>
                  <a:pt x="3865" y="413"/>
                </a:cubicBezTo>
                <a:cubicBezTo>
                  <a:pt x="3549" y="144"/>
                  <a:pt x="3154" y="1"/>
                  <a:pt x="275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3009" name="Google Shape;3009;p25"/>
          <p:cNvSpPr/>
          <p:nvPr/>
        </p:nvSpPr>
        <p:spPr>
          <a:xfrm>
            <a:off x="9789955" y="891567"/>
            <a:ext cx="445689" cy="153165"/>
          </a:xfrm>
          <a:custGeom>
            <a:avLst/>
            <a:gdLst/>
            <a:ahLst/>
            <a:cxnLst/>
            <a:rect l="l" t="t" r="r" b="b"/>
            <a:pathLst>
              <a:path w="4842" h="1664" extrusionOk="0">
                <a:moveTo>
                  <a:pt x="2640" y="0"/>
                </a:moveTo>
                <a:cubicBezTo>
                  <a:pt x="2632" y="0"/>
                  <a:pt x="2967" y="516"/>
                  <a:pt x="3141" y="742"/>
                </a:cubicBezTo>
                <a:lnTo>
                  <a:pt x="3168" y="769"/>
                </a:lnTo>
                <a:cubicBezTo>
                  <a:pt x="2927" y="751"/>
                  <a:pt x="2686" y="742"/>
                  <a:pt x="2454" y="715"/>
                </a:cubicBezTo>
                <a:cubicBezTo>
                  <a:pt x="2267" y="698"/>
                  <a:pt x="2079" y="680"/>
                  <a:pt x="1892" y="662"/>
                </a:cubicBezTo>
                <a:lnTo>
                  <a:pt x="1401" y="198"/>
                </a:lnTo>
                <a:lnTo>
                  <a:pt x="1321" y="117"/>
                </a:lnTo>
                <a:lnTo>
                  <a:pt x="1321" y="117"/>
                </a:lnTo>
                <a:cubicBezTo>
                  <a:pt x="1463" y="305"/>
                  <a:pt x="1624" y="483"/>
                  <a:pt x="1785" y="644"/>
                </a:cubicBezTo>
                <a:cubicBezTo>
                  <a:pt x="1365" y="590"/>
                  <a:pt x="955" y="537"/>
                  <a:pt x="535" y="474"/>
                </a:cubicBezTo>
                <a:lnTo>
                  <a:pt x="44" y="394"/>
                </a:lnTo>
                <a:cubicBezTo>
                  <a:pt x="43" y="394"/>
                  <a:pt x="41" y="394"/>
                  <a:pt x="40" y="394"/>
                </a:cubicBezTo>
                <a:cubicBezTo>
                  <a:pt x="0" y="394"/>
                  <a:pt x="797" y="584"/>
                  <a:pt x="1330" y="689"/>
                </a:cubicBezTo>
                <a:lnTo>
                  <a:pt x="1071" y="947"/>
                </a:lnTo>
                <a:lnTo>
                  <a:pt x="1026" y="992"/>
                </a:lnTo>
                <a:cubicBezTo>
                  <a:pt x="1160" y="912"/>
                  <a:pt x="1285" y="814"/>
                  <a:pt x="1401" y="715"/>
                </a:cubicBezTo>
                <a:lnTo>
                  <a:pt x="1410" y="706"/>
                </a:lnTo>
                <a:cubicBezTo>
                  <a:pt x="1731" y="760"/>
                  <a:pt x="1981" y="796"/>
                  <a:pt x="2302" y="831"/>
                </a:cubicBezTo>
                <a:cubicBezTo>
                  <a:pt x="2436" y="840"/>
                  <a:pt x="2570" y="858"/>
                  <a:pt x="2695" y="867"/>
                </a:cubicBezTo>
                <a:lnTo>
                  <a:pt x="2160" y="1447"/>
                </a:lnTo>
                <a:lnTo>
                  <a:pt x="2070" y="1537"/>
                </a:lnTo>
                <a:cubicBezTo>
                  <a:pt x="2069" y="1538"/>
                  <a:pt x="2069" y="1539"/>
                  <a:pt x="2069" y="1539"/>
                </a:cubicBezTo>
                <a:cubicBezTo>
                  <a:pt x="2081" y="1539"/>
                  <a:pt x="2525" y="1144"/>
                  <a:pt x="2713" y="939"/>
                </a:cubicBezTo>
                <a:lnTo>
                  <a:pt x="2775" y="867"/>
                </a:lnTo>
                <a:cubicBezTo>
                  <a:pt x="2972" y="885"/>
                  <a:pt x="3168" y="894"/>
                  <a:pt x="3356" y="912"/>
                </a:cubicBezTo>
                <a:lnTo>
                  <a:pt x="3472" y="930"/>
                </a:lnTo>
                <a:lnTo>
                  <a:pt x="3025" y="1563"/>
                </a:lnTo>
                <a:lnTo>
                  <a:pt x="2954" y="1661"/>
                </a:lnTo>
                <a:cubicBezTo>
                  <a:pt x="2953" y="1663"/>
                  <a:pt x="2953" y="1663"/>
                  <a:pt x="2953" y="1663"/>
                </a:cubicBezTo>
                <a:cubicBezTo>
                  <a:pt x="2956" y="1663"/>
                  <a:pt x="3335" y="1225"/>
                  <a:pt x="3498" y="1001"/>
                </a:cubicBezTo>
                <a:lnTo>
                  <a:pt x="3543" y="930"/>
                </a:lnTo>
                <a:cubicBezTo>
                  <a:pt x="3748" y="956"/>
                  <a:pt x="3945" y="983"/>
                  <a:pt x="4150" y="1028"/>
                </a:cubicBezTo>
                <a:cubicBezTo>
                  <a:pt x="4346" y="1055"/>
                  <a:pt x="4543" y="1117"/>
                  <a:pt x="4739" y="1197"/>
                </a:cubicBezTo>
                <a:cubicBezTo>
                  <a:pt x="4744" y="1199"/>
                  <a:pt x="4750" y="1200"/>
                  <a:pt x="4755" y="1200"/>
                </a:cubicBezTo>
                <a:cubicBezTo>
                  <a:pt x="4809" y="1200"/>
                  <a:pt x="4841" y="1122"/>
                  <a:pt x="4792" y="1081"/>
                </a:cubicBezTo>
                <a:cubicBezTo>
                  <a:pt x="4632" y="1010"/>
                  <a:pt x="4462" y="956"/>
                  <a:pt x="4284" y="921"/>
                </a:cubicBezTo>
                <a:cubicBezTo>
                  <a:pt x="4061" y="876"/>
                  <a:pt x="3837" y="840"/>
                  <a:pt x="3605" y="814"/>
                </a:cubicBezTo>
                <a:cubicBezTo>
                  <a:pt x="3489" y="796"/>
                  <a:pt x="3364" y="787"/>
                  <a:pt x="3248" y="778"/>
                </a:cubicBezTo>
                <a:lnTo>
                  <a:pt x="2713" y="100"/>
                </a:lnTo>
                <a:lnTo>
                  <a:pt x="2642" y="1"/>
                </a:lnTo>
                <a:cubicBezTo>
                  <a:pt x="2641" y="1"/>
                  <a:pt x="2640" y="0"/>
                  <a:pt x="264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3010" name="Google Shape;3010;p25"/>
          <p:cNvSpPr/>
          <p:nvPr/>
        </p:nvSpPr>
        <p:spPr>
          <a:xfrm>
            <a:off x="9858988" y="942286"/>
            <a:ext cx="467597" cy="446335"/>
          </a:xfrm>
          <a:custGeom>
            <a:avLst/>
            <a:gdLst/>
            <a:ahLst/>
            <a:cxnLst/>
            <a:rect l="l" t="t" r="r" b="b"/>
            <a:pathLst>
              <a:path w="5080" h="4849" extrusionOk="0">
                <a:moveTo>
                  <a:pt x="4991" y="0"/>
                </a:moveTo>
                <a:cubicBezTo>
                  <a:pt x="4985" y="0"/>
                  <a:pt x="4978" y="1"/>
                  <a:pt x="4971" y="4"/>
                </a:cubicBezTo>
                <a:cubicBezTo>
                  <a:pt x="4025" y="334"/>
                  <a:pt x="3328" y="1191"/>
                  <a:pt x="2980" y="2119"/>
                </a:cubicBezTo>
                <a:cubicBezTo>
                  <a:pt x="2592" y="2011"/>
                  <a:pt x="2194" y="1958"/>
                  <a:pt x="1797" y="1958"/>
                </a:cubicBezTo>
                <a:cubicBezTo>
                  <a:pt x="1210" y="1958"/>
                  <a:pt x="625" y="2074"/>
                  <a:pt x="71" y="2297"/>
                </a:cubicBezTo>
                <a:cubicBezTo>
                  <a:pt x="0" y="2329"/>
                  <a:pt x="19" y="2429"/>
                  <a:pt x="79" y="2429"/>
                </a:cubicBezTo>
                <a:cubicBezTo>
                  <a:pt x="87" y="2429"/>
                  <a:pt x="97" y="2427"/>
                  <a:pt x="107" y="2422"/>
                </a:cubicBezTo>
                <a:cubicBezTo>
                  <a:pt x="643" y="2204"/>
                  <a:pt x="1213" y="2092"/>
                  <a:pt x="1785" y="2092"/>
                </a:cubicBezTo>
                <a:cubicBezTo>
                  <a:pt x="2147" y="2092"/>
                  <a:pt x="2509" y="2136"/>
                  <a:pt x="2864" y="2226"/>
                </a:cubicBezTo>
                <a:cubicBezTo>
                  <a:pt x="2195" y="2592"/>
                  <a:pt x="1624" y="3172"/>
                  <a:pt x="1186" y="3797"/>
                </a:cubicBezTo>
                <a:cubicBezTo>
                  <a:pt x="1156" y="3846"/>
                  <a:pt x="1201" y="3891"/>
                  <a:pt x="1247" y="3891"/>
                </a:cubicBezTo>
                <a:cubicBezTo>
                  <a:pt x="1268" y="3891"/>
                  <a:pt x="1289" y="3882"/>
                  <a:pt x="1302" y="3859"/>
                </a:cubicBezTo>
                <a:cubicBezTo>
                  <a:pt x="1731" y="3226"/>
                  <a:pt x="2302" y="2699"/>
                  <a:pt x="2971" y="2324"/>
                </a:cubicBezTo>
                <a:lnTo>
                  <a:pt x="2971" y="2324"/>
                </a:lnTo>
                <a:cubicBezTo>
                  <a:pt x="2998" y="3083"/>
                  <a:pt x="2847" y="3842"/>
                  <a:pt x="2534" y="4538"/>
                </a:cubicBezTo>
                <a:cubicBezTo>
                  <a:pt x="2510" y="4592"/>
                  <a:pt x="2555" y="4637"/>
                  <a:pt x="2595" y="4637"/>
                </a:cubicBezTo>
                <a:cubicBezTo>
                  <a:pt x="2614" y="4637"/>
                  <a:pt x="2632" y="4627"/>
                  <a:pt x="2641" y="4600"/>
                </a:cubicBezTo>
                <a:cubicBezTo>
                  <a:pt x="2945" y="3913"/>
                  <a:pt x="3141" y="3119"/>
                  <a:pt x="3096" y="2351"/>
                </a:cubicBezTo>
                <a:lnTo>
                  <a:pt x="3096" y="2351"/>
                </a:lnTo>
                <a:cubicBezTo>
                  <a:pt x="3775" y="3011"/>
                  <a:pt x="4230" y="3868"/>
                  <a:pt x="4382" y="4796"/>
                </a:cubicBezTo>
                <a:cubicBezTo>
                  <a:pt x="4389" y="4833"/>
                  <a:pt x="4413" y="4848"/>
                  <a:pt x="4440" y="4848"/>
                </a:cubicBezTo>
                <a:cubicBezTo>
                  <a:pt x="4479" y="4848"/>
                  <a:pt x="4521" y="4814"/>
                  <a:pt x="4515" y="4761"/>
                </a:cubicBezTo>
                <a:cubicBezTo>
                  <a:pt x="4346" y="3770"/>
                  <a:pt x="3846" y="2860"/>
                  <a:pt x="3105" y="2173"/>
                </a:cubicBezTo>
                <a:cubicBezTo>
                  <a:pt x="3436" y="1280"/>
                  <a:pt x="4105" y="450"/>
                  <a:pt x="5006" y="138"/>
                </a:cubicBezTo>
                <a:cubicBezTo>
                  <a:pt x="5079" y="113"/>
                  <a:pt x="5056" y="0"/>
                  <a:pt x="499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3011" name="Google Shape;3011;p25"/>
          <p:cNvSpPr/>
          <p:nvPr/>
        </p:nvSpPr>
        <p:spPr>
          <a:xfrm>
            <a:off x="10215384" y="1335145"/>
            <a:ext cx="141384" cy="138715"/>
          </a:xfrm>
          <a:custGeom>
            <a:avLst/>
            <a:gdLst/>
            <a:ahLst/>
            <a:cxnLst/>
            <a:rect l="l" t="t" r="r" b="b"/>
            <a:pathLst>
              <a:path w="1536" h="1507" extrusionOk="0">
                <a:moveTo>
                  <a:pt x="715" y="0"/>
                </a:moveTo>
                <a:cubicBezTo>
                  <a:pt x="621" y="0"/>
                  <a:pt x="527" y="21"/>
                  <a:pt x="438" y="64"/>
                </a:cubicBezTo>
                <a:cubicBezTo>
                  <a:pt x="117" y="225"/>
                  <a:pt x="1" y="653"/>
                  <a:pt x="179" y="1010"/>
                </a:cubicBezTo>
                <a:cubicBezTo>
                  <a:pt x="320" y="1292"/>
                  <a:pt x="632" y="1506"/>
                  <a:pt x="920" y="1506"/>
                </a:cubicBezTo>
                <a:cubicBezTo>
                  <a:pt x="997" y="1506"/>
                  <a:pt x="1073" y="1491"/>
                  <a:pt x="1143" y="1457"/>
                </a:cubicBezTo>
                <a:cubicBezTo>
                  <a:pt x="1465" y="1287"/>
                  <a:pt x="1536" y="769"/>
                  <a:pt x="1357" y="412"/>
                </a:cubicBezTo>
                <a:cubicBezTo>
                  <a:pt x="1221" y="152"/>
                  <a:pt x="969" y="0"/>
                  <a:pt x="71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3012" name="Google Shape;3012;p25"/>
          <p:cNvSpPr/>
          <p:nvPr/>
        </p:nvSpPr>
        <p:spPr>
          <a:xfrm>
            <a:off x="10020711" y="1326493"/>
            <a:ext cx="139727" cy="140371"/>
          </a:xfrm>
          <a:custGeom>
            <a:avLst/>
            <a:gdLst/>
            <a:ahLst/>
            <a:cxnLst/>
            <a:rect l="l" t="t" r="r" b="b"/>
            <a:pathLst>
              <a:path w="1518" h="1525" extrusionOk="0">
                <a:moveTo>
                  <a:pt x="805" y="0"/>
                </a:moveTo>
                <a:cubicBezTo>
                  <a:pt x="531" y="0"/>
                  <a:pt x="263" y="183"/>
                  <a:pt x="143" y="471"/>
                </a:cubicBezTo>
                <a:cubicBezTo>
                  <a:pt x="1" y="846"/>
                  <a:pt x="117" y="1354"/>
                  <a:pt x="456" y="1488"/>
                </a:cubicBezTo>
                <a:cubicBezTo>
                  <a:pt x="514" y="1513"/>
                  <a:pt x="576" y="1524"/>
                  <a:pt x="638" y="1524"/>
                </a:cubicBezTo>
                <a:cubicBezTo>
                  <a:pt x="935" y="1524"/>
                  <a:pt x="1250" y="1264"/>
                  <a:pt x="1375" y="962"/>
                </a:cubicBezTo>
                <a:cubicBezTo>
                  <a:pt x="1518" y="587"/>
                  <a:pt x="1366" y="176"/>
                  <a:pt x="1027" y="42"/>
                </a:cubicBezTo>
                <a:cubicBezTo>
                  <a:pt x="955" y="14"/>
                  <a:pt x="880" y="0"/>
                  <a:pt x="80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3013" name="Google Shape;3013;p25"/>
          <p:cNvSpPr/>
          <p:nvPr/>
        </p:nvSpPr>
        <p:spPr>
          <a:xfrm>
            <a:off x="9768507" y="1096742"/>
            <a:ext cx="148840" cy="121409"/>
          </a:xfrm>
          <a:custGeom>
            <a:avLst/>
            <a:gdLst/>
            <a:ahLst/>
            <a:cxnLst/>
            <a:rect l="l" t="t" r="r" b="b"/>
            <a:pathLst>
              <a:path w="1617" h="1319" extrusionOk="0">
                <a:moveTo>
                  <a:pt x="876" y="0"/>
                </a:moveTo>
                <a:cubicBezTo>
                  <a:pt x="852" y="0"/>
                  <a:pt x="828" y="2"/>
                  <a:pt x="804" y="4"/>
                </a:cubicBezTo>
                <a:cubicBezTo>
                  <a:pt x="402" y="39"/>
                  <a:pt x="1" y="370"/>
                  <a:pt x="36" y="736"/>
                </a:cubicBezTo>
                <a:cubicBezTo>
                  <a:pt x="62" y="1070"/>
                  <a:pt x="472" y="1319"/>
                  <a:pt x="846" y="1319"/>
                </a:cubicBezTo>
                <a:cubicBezTo>
                  <a:pt x="871" y="1319"/>
                  <a:pt x="896" y="1318"/>
                  <a:pt x="920" y="1316"/>
                </a:cubicBezTo>
                <a:cubicBezTo>
                  <a:pt x="1322" y="1280"/>
                  <a:pt x="1616" y="959"/>
                  <a:pt x="1589" y="593"/>
                </a:cubicBezTo>
                <a:cubicBezTo>
                  <a:pt x="1556" y="257"/>
                  <a:pt x="1246" y="0"/>
                  <a:pt x="87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3014" name="Google Shape;3014;p25"/>
          <p:cNvSpPr/>
          <p:nvPr/>
        </p:nvSpPr>
        <p:spPr>
          <a:xfrm>
            <a:off x="9885956" y="1254419"/>
            <a:ext cx="143040" cy="134940"/>
          </a:xfrm>
          <a:custGeom>
            <a:avLst/>
            <a:gdLst/>
            <a:ahLst/>
            <a:cxnLst/>
            <a:rect l="l" t="t" r="r" b="b"/>
            <a:pathLst>
              <a:path w="1554" h="1466" extrusionOk="0">
                <a:moveTo>
                  <a:pt x="843" y="1"/>
                </a:moveTo>
                <a:cubicBezTo>
                  <a:pt x="625" y="1"/>
                  <a:pt x="404" y="107"/>
                  <a:pt x="260" y="308"/>
                </a:cubicBezTo>
                <a:cubicBezTo>
                  <a:pt x="19" y="629"/>
                  <a:pt x="1" y="1156"/>
                  <a:pt x="287" y="1370"/>
                </a:cubicBezTo>
                <a:cubicBezTo>
                  <a:pt x="377" y="1436"/>
                  <a:pt x="487" y="1465"/>
                  <a:pt x="603" y="1465"/>
                </a:cubicBezTo>
                <a:cubicBezTo>
                  <a:pt x="863" y="1465"/>
                  <a:pt x="1152" y="1316"/>
                  <a:pt x="1313" y="1093"/>
                </a:cubicBezTo>
                <a:cubicBezTo>
                  <a:pt x="1554" y="772"/>
                  <a:pt x="1509" y="334"/>
                  <a:pt x="1215" y="120"/>
                </a:cubicBezTo>
                <a:cubicBezTo>
                  <a:pt x="1104" y="40"/>
                  <a:pt x="974" y="1"/>
                  <a:pt x="84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3015" name="Google Shape;3015;p25"/>
          <p:cNvSpPr/>
          <p:nvPr/>
        </p:nvSpPr>
        <p:spPr>
          <a:xfrm>
            <a:off x="9909797" y="1282863"/>
            <a:ext cx="54308" cy="58633"/>
          </a:xfrm>
          <a:custGeom>
            <a:avLst/>
            <a:gdLst/>
            <a:ahLst/>
            <a:cxnLst/>
            <a:rect l="l" t="t" r="r" b="b"/>
            <a:pathLst>
              <a:path w="590" h="637" extrusionOk="0">
                <a:moveTo>
                  <a:pt x="350" y="1"/>
                </a:moveTo>
                <a:cubicBezTo>
                  <a:pt x="333" y="1"/>
                  <a:pt x="318" y="3"/>
                  <a:pt x="304" y="8"/>
                </a:cubicBezTo>
                <a:lnTo>
                  <a:pt x="242" y="8"/>
                </a:lnTo>
                <a:cubicBezTo>
                  <a:pt x="233" y="17"/>
                  <a:pt x="215" y="17"/>
                  <a:pt x="206" y="25"/>
                </a:cubicBezTo>
                <a:cubicBezTo>
                  <a:pt x="188" y="34"/>
                  <a:pt x="179" y="34"/>
                  <a:pt x="161" y="43"/>
                </a:cubicBezTo>
                <a:cubicBezTo>
                  <a:pt x="153" y="52"/>
                  <a:pt x="126" y="70"/>
                  <a:pt x="108" y="88"/>
                </a:cubicBezTo>
                <a:lnTo>
                  <a:pt x="108" y="97"/>
                </a:lnTo>
                <a:cubicBezTo>
                  <a:pt x="90" y="115"/>
                  <a:pt x="72" y="133"/>
                  <a:pt x="63" y="150"/>
                </a:cubicBezTo>
                <a:cubicBezTo>
                  <a:pt x="54" y="150"/>
                  <a:pt x="54" y="159"/>
                  <a:pt x="54" y="159"/>
                </a:cubicBezTo>
                <a:cubicBezTo>
                  <a:pt x="36" y="186"/>
                  <a:pt x="28" y="213"/>
                  <a:pt x="19" y="240"/>
                </a:cubicBezTo>
                <a:cubicBezTo>
                  <a:pt x="10" y="266"/>
                  <a:pt x="1" y="302"/>
                  <a:pt x="1" y="329"/>
                </a:cubicBezTo>
                <a:cubicBezTo>
                  <a:pt x="1" y="365"/>
                  <a:pt x="1" y="400"/>
                  <a:pt x="10" y="436"/>
                </a:cubicBezTo>
                <a:lnTo>
                  <a:pt x="10" y="445"/>
                </a:lnTo>
                <a:lnTo>
                  <a:pt x="36" y="507"/>
                </a:lnTo>
                <a:lnTo>
                  <a:pt x="36" y="516"/>
                </a:lnTo>
                <a:lnTo>
                  <a:pt x="72" y="561"/>
                </a:lnTo>
                <a:lnTo>
                  <a:pt x="117" y="597"/>
                </a:lnTo>
                <a:cubicBezTo>
                  <a:pt x="144" y="615"/>
                  <a:pt x="161" y="623"/>
                  <a:pt x="188" y="623"/>
                </a:cubicBezTo>
                <a:cubicBezTo>
                  <a:pt x="206" y="632"/>
                  <a:pt x="226" y="637"/>
                  <a:pt x="247" y="637"/>
                </a:cubicBezTo>
                <a:cubicBezTo>
                  <a:pt x="269" y="637"/>
                  <a:pt x="291" y="632"/>
                  <a:pt x="313" y="623"/>
                </a:cubicBezTo>
                <a:cubicBezTo>
                  <a:pt x="322" y="623"/>
                  <a:pt x="340" y="615"/>
                  <a:pt x="349" y="615"/>
                </a:cubicBezTo>
                <a:cubicBezTo>
                  <a:pt x="367" y="606"/>
                  <a:pt x="376" y="606"/>
                  <a:pt x="385" y="597"/>
                </a:cubicBezTo>
                <a:lnTo>
                  <a:pt x="411" y="579"/>
                </a:lnTo>
                <a:cubicBezTo>
                  <a:pt x="420" y="579"/>
                  <a:pt x="420" y="570"/>
                  <a:pt x="429" y="570"/>
                </a:cubicBezTo>
                <a:lnTo>
                  <a:pt x="456" y="552"/>
                </a:lnTo>
                <a:lnTo>
                  <a:pt x="483" y="525"/>
                </a:lnTo>
                <a:lnTo>
                  <a:pt x="501" y="507"/>
                </a:lnTo>
                <a:cubicBezTo>
                  <a:pt x="536" y="472"/>
                  <a:pt x="572" y="418"/>
                  <a:pt x="581" y="365"/>
                </a:cubicBezTo>
                <a:cubicBezTo>
                  <a:pt x="581" y="347"/>
                  <a:pt x="590" y="311"/>
                  <a:pt x="590" y="293"/>
                </a:cubicBezTo>
                <a:cubicBezTo>
                  <a:pt x="590" y="266"/>
                  <a:pt x="590" y="249"/>
                  <a:pt x="581" y="222"/>
                </a:cubicBezTo>
                <a:cubicBezTo>
                  <a:pt x="581" y="195"/>
                  <a:pt x="572" y="177"/>
                  <a:pt x="563" y="150"/>
                </a:cubicBezTo>
                <a:cubicBezTo>
                  <a:pt x="554" y="142"/>
                  <a:pt x="554" y="133"/>
                  <a:pt x="545" y="124"/>
                </a:cubicBezTo>
                <a:cubicBezTo>
                  <a:pt x="527" y="79"/>
                  <a:pt x="492" y="52"/>
                  <a:pt x="456" y="34"/>
                </a:cubicBezTo>
                <a:cubicBezTo>
                  <a:pt x="447" y="34"/>
                  <a:pt x="411" y="17"/>
                  <a:pt x="402" y="8"/>
                </a:cubicBezTo>
                <a:cubicBezTo>
                  <a:pt x="385" y="3"/>
                  <a:pt x="367" y="1"/>
                  <a:pt x="3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3016" name="Google Shape;3016;p25"/>
          <p:cNvSpPr/>
          <p:nvPr/>
        </p:nvSpPr>
        <p:spPr>
          <a:xfrm>
            <a:off x="9801369" y="1115151"/>
            <a:ext cx="64985" cy="58357"/>
          </a:xfrm>
          <a:custGeom>
            <a:avLst/>
            <a:gdLst/>
            <a:ahLst/>
            <a:cxnLst/>
            <a:rect l="l" t="t" r="r" b="b"/>
            <a:pathLst>
              <a:path w="706" h="634" extrusionOk="0">
                <a:moveTo>
                  <a:pt x="384" y="0"/>
                </a:moveTo>
                <a:lnTo>
                  <a:pt x="304" y="9"/>
                </a:lnTo>
                <a:lnTo>
                  <a:pt x="295" y="9"/>
                </a:lnTo>
                <a:lnTo>
                  <a:pt x="251" y="36"/>
                </a:lnTo>
                <a:cubicBezTo>
                  <a:pt x="224" y="36"/>
                  <a:pt x="206" y="54"/>
                  <a:pt x="188" y="62"/>
                </a:cubicBezTo>
                <a:cubicBezTo>
                  <a:pt x="179" y="62"/>
                  <a:pt x="170" y="71"/>
                  <a:pt x="170" y="80"/>
                </a:cubicBezTo>
                <a:cubicBezTo>
                  <a:pt x="117" y="107"/>
                  <a:pt x="72" y="152"/>
                  <a:pt x="45" y="196"/>
                </a:cubicBezTo>
                <a:cubicBezTo>
                  <a:pt x="19" y="241"/>
                  <a:pt x="1" y="295"/>
                  <a:pt x="1" y="348"/>
                </a:cubicBezTo>
                <a:cubicBezTo>
                  <a:pt x="1" y="384"/>
                  <a:pt x="10" y="419"/>
                  <a:pt x="27" y="455"/>
                </a:cubicBezTo>
                <a:cubicBezTo>
                  <a:pt x="36" y="491"/>
                  <a:pt x="63" y="527"/>
                  <a:pt x="90" y="553"/>
                </a:cubicBezTo>
                <a:cubicBezTo>
                  <a:pt x="126" y="589"/>
                  <a:pt x="170" y="616"/>
                  <a:pt x="215" y="625"/>
                </a:cubicBezTo>
                <a:cubicBezTo>
                  <a:pt x="242" y="634"/>
                  <a:pt x="277" y="634"/>
                  <a:pt x="313" y="634"/>
                </a:cubicBezTo>
                <a:lnTo>
                  <a:pt x="331" y="634"/>
                </a:lnTo>
                <a:cubicBezTo>
                  <a:pt x="358" y="634"/>
                  <a:pt x="393" y="634"/>
                  <a:pt x="420" y="625"/>
                </a:cubicBezTo>
                <a:lnTo>
                  <a:pt x="465" y="625"/>
                </a:lnTo>
                <a:lnTo>
                  <a:pt x="527" y="598"/>
                </a:lnTo>
                <a:cubicBezTo>
                  <a:pt x="536" y="589"/>
                  <a:pt x="545" y="589"/>
                  <a:pt x="554" y="580"/>
                </a:cubicBezTo>
                <a:lnTo>
                  <a:pt x="572" y="580"/>
                </a:lnTo>
                <a:cubicBezTo>
                  <a:pt x="608" y="553"/>
                  <a:pt x="643" y="527"/>
                  <a:pt x="670" y="482"/>
                </a:cubicBezTo>
                <a:cubicBezTo>
                  <a:pt x="670" y="482"/>
                  <a:pt x="670" y="473"/>
                  <a:pt x="670" y="473"/>
                </a:cubicBezTo>
                <a:lnTo>
                  <a:pt x="670" y="464"/>
                </a:lnTo>
                <a:cubicBezTo>
                  <a:pt x="679" y="446"/>
                  <a:pt x="688" y="419"/>
                  <a:pt x="697" y="402"/>
                </a:cubicBezTo>
                <a:cubicBezTo>
                  <a:pt x="697" y="393"/>
                  <a:pt x="697" y="393"/>
                  <a:pt x="697" y="393"/>
                </a:cubicBezTo>
                <a:cubicBezTo>
                  <a:pt x="697" y="384"/>
                  <a:pt x="706" y="330"/>
                  <a:pt x="706" y="321"/>
                </a:cubicBezTo>
                <a:cubicBezTo>
                  <a:pt x="706" y="303"/>
                  <a:pt x="697" y="250"/>
                  <a:pt x="697" y="241"/>
                </a:cubicBezTo>
                <a:lnTo>
                  <a:pt x="706" y="205"/>
                </a:lnTo>
                <a:cubicBezTo>
                  <a:pt x="706" y="205"/>
                  <a:pt x="679" y="143"/>
                  <a:pt x="679" y="143"/>
                </a:cubicBezTo>
                <a:cubicBezTo>
                  <a:pt x="679" y="143"/>
                  <a:pt x="634" y="89"/>
                  <a:pt x="634" y="80"/>
                </a:cubicBezTo>
                <a:cubicBezTo>
                  <a:pt x="625" y="80"/>
                  <a:pt x="581" y="45"/>
                  <a:pt x="572" y="36"/>
                </a:cubicBezTo>
                <a:lnTo>
                  <a:pt x="500" y="9"/>
                </a:lnTo>
                <a:lnTo>
                  <a:pt x="492" y="9"/>
                </a:lnTo>
                <a:cubicBezTo>
                  <a:pt x="465" y="9"/>
                  <a:pt x="438" y="0"/>
                  <a:pt x="41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3017" name="Google Shape;3017;p25"/>
          <p:cNvSpPr/>
          <p:nvPr/>
        </p:nvSpPr>
        <p:spPr>
          <a:xfrm>
            <a:off x="10051915" y="1353556"/>
            <a:ext cx="57621" cy="67563"/>
          </a:xfrm>
          <a:custGeom>
            <a:avLst/>
            <a:gdLst/>
            <a:ahLst/>
            <a:cxnLst/>
            <a:rect l="l" t="t" r="r" b="b"/>
            <a:pathLst>
              <a:path w="626" h="734" extrusionOk="0">
                <a:moveTo>
                  <a:pt x="309" y="0"/>
                </a:moveTo>
                <a:cubicBezTo>
                  <a:pt x="289" y="0"/>
                  <a:pt x="269" y="3"/>
                  <a:pt x="251" y="7"/>
                </a:cubicBezTo>
                <a:cubicBezTo>
                  <a:pt x="206" y="25"/>
                  <a:pt x="161" y="43"/>
                  <a:pt x="126" y="79"/>
                </a:cubicBezTo>
                <a:lnTo>
                  <a:pt x="126" y="88"/>
                </a:lnTo>
                <a:cubicBezTo>
                  <a:pt x="108" y="114"/>
                  <a:pt x="90" y="132"/>
                  <a:pt x="72" y="150"/>
                </a:cubicBezTo>
                <a:cubicBezTo>
                  <a:pt x="63" y="159"/>
                  <a:pt x="63" y="168"/>
                  <a:pt x="63" y="177"/>
                </a:cubicBezTo>
                <a:cubicBezTo>
                  <a:pt x="54" y="186"/>
                  <a:pt x="45" y="204"/>
                  <a:pt x="45" y="221"/>
                </a:cubicBezTo>
                <a:cubicBezTo>
                  <a:pt x="28" y="239"/>
                  <a:pt x="19" y="266"/>
                  <a:pt x="10" y="293"/>
                </a:cubicBezTo>
                <a:cubicBezTo>
                  <a:pt x="10" y="302"/>
                  <a:pt x="10" y="311"/>
                  <a:pt x="10" y="320"/>
                </a:cubicBezTo>
                <a:cubicBezTo>
                  <a:pt x="1" y="346"/>
                  <a:pt x="1" y="382"/>
                  <a:pt x="1" y="409"/>
                </a:cubicBezTo>
                <a:cubicBezTo>
                  <a:pt x="1" y="445"/>
                  <a:pt x="1" y="489"/>
                  <a:pt x="10" y="525"/>
                </a:cubicBezTo>
                <a:cubicBezTo>
                  <a:pt x="19" y="569"/>
                  <a:pt x="45" y="614"/>
                  <a:pt x="81" y="650"/>
                </a:cubicBezTo>
                <a:cubicBezTo>
                  <a:pt x="108" y="677"/>
                  <a:pt x="144" y="694"/>
                  <a:pt x="179" y="712"/>
                </a:cubicBezTo>
                <a:cubicBezTo>
                  <a:pt x="199" y="725"/>
                  <a:pt x="228" y="734"/>
                  <a:pt x="256" y="734"/>
                </a:cubicBezTo>
                <a:cubicBezTo>
                  <a:pt x="267" y="734"/>
                  <a:pt x="277" y="733"/>
                  <a:pt x="286" y="730"/>
                </a:cubicBezTo>
                <a:cubicBezTo>
                  <a:pt x="340" y="730"/>
                  <a:pt x="385" y="721"/>
                  <a:pt x="429" y="694"/>
                </a:cubicBezTo>
                <a:cubicBezTo>
                  <a:pt x="492" y="659"/>
                  <a:pt x="536" y="614"/>
                  <a:pt x="572" y="561"/>
                </a:cubicBezTo>
                <a:lnTo>
                  <a:pt x="581" y="534"/>
                </a:lnTo>
                <a:cubicBezTo>
                  <a:pt x="590" y="516"/>
                  <a:pt x="608" y="489"/>
                  <a:pt x="617" y="462"/>
                </a:cubicBezTo>
                <a:lnTo>
                  <a:pt x="617" y="445"/>
                </a:lnTo>
                <a:cubicBezTo>
                  <a:pt x="626" y="418"/>
                  <a:pt x="626" y="382"/>
                  <a:pt x="626" y="355"/>
                </a:cubicBezTo>
                <a:cubicBezTo>
                  <a:pt x="626" y="346"/>
                  <a:pt x="626" y="337"/>
                  <a:pt x="626" y="328"/>
                </a:cubicBezTo>
                <a:lnTo>
                  <a:pt x="617" y="248"/>
                </a:lnTo>
                <a:cubicBezTo>
                  <a:pt x="617" y="239"/>
                  <a:pt x="608" y="221"/>
                  <a:pt x="608" y="212"/>
                </a:cubicBezTo>
                <a:cubicBezTo>
                  <a:pt x="599" y="195"/>
                  <a:pt x="590" y="168"/>
                  <a:pt x="572" y="141"/>
                </a:cubicBezTo>
                <a:cubicBezTo>
                  <a:pt x="545" y="105"/>
                  <a:pt x="510" y="70"/>
                  <a:pt x="474" y="43"/>
                </a:cubicBezTo>
                <a:cubicBezTo>
                  <a:pt x="438" y="25"/>
                  <a:pt x="402" y="7"/>
                  <a:pt x="367" y="7"/>
                </a:cubicBezTo>
                <a:cubicBezTo>
                  <a:pt x="349" y="3"/>
                  <a:pt x="329" y="0"/>
                  <a:pt x="30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3018" name="Google Shape;3018;p25"/>
          <p:cNvSpPr/>
          <p:nvPr/>
        </p:nvSpPr>
        <p:spPr>
          <a:xfrm>
            <a:off x="10277055" y="1367638"/>
            <a:ext cx="54308" cy="61211"/>
          </a:xfrm>
          <a:custGeom>
            <a:avLst/>
            <a:gdLst/>
            <a:ahLst/>
            <a:cxnLst/>
            <a:rect l="l" t="t" r="r" b="b"/>
            <a:pathLst>
              <a:path w="590" h="665" extrusionOk="0">
                <a:moveTo>
                  <a:pt x="286" y="0"/>
                </a:moveTo>
                <a:cubicBezTo>
                  <a:pt x="265" y="0"/>
                  <a:pt x="244" y="4"/>
                  <a:pt x="223" y="15"/>
                </a:cubicBezTo>
                <a:lnTo>
                  <a:pt x="152" y="42"/>
                </a:lnTo>
                <a:lnTo>
                  <a:pt x="98" y="77"/>
                </a:lnTo>
                <a:cubicBezTo>
                  <a:pt x="81" y="104"/>
                  <a:pt x="63" y="122"/>
                  <a:pt x="54" y="149"/>
                </a:cubicBezTo>
                <a:lnTo>
                  <a:pt x="45" y="167"/>
                </a:lnTo>
                <a:cubicBezTo>
                  <a:pt x="18" y="211"/>
                  <a:pt x="0" y="265"/>
                  <a:pt x="0" y="309"/>
                </a:cubicBezTo>
                <a:lnTo>
                  <a:pt x="0" y="318"/>
                </a:lnTo>
                <a:cubicBezTo>
                  <a:pt x="0" y="354"/>
                  <a:pt x="9" y="381"/>
                  <a:pt x="9" y="408"/>
                </a:cubicBezTo>
                <a:cubicBezTo>
                  <a:pt x="9" y="416"/>
                  <a:pt x="9" y="416"/>
                  <a:pt x="9" y="425"/>
                </a:cubicBezTo>
                <a:lnTo>
                  <a:pt x="9" y="434"/>
                </a:lnTo>
                <a:lnTo>
                  <a:pt x="45" y="515"/>
                </a:lnTo>
                <a:cubicBezTo>
                  <a:pt x="45" y="515"/>
                  <a:pt x="54" y="524"/>
                  <a:pt x="54" y="532"/>
                </a:cubicBezTo>
                <a:lnTo>
                  <a:pt x="98" y="586"/>
                </a:lnTo>
                <a:lnTo>
                  <a:pt x="152" y="631"/>
                </a:lnTo>
                <a:lnTo>
                  <a:pt x="223" y="657"/>
                </a:lnTo>
                <a:cubicBezTo>
                  <a:pt x="241" y="662"/>
                  <a:pt x="259" y="664"/>
                  <a:pt x="277" y="664"/>
                </a:cubicBezTo>
                <a:cubicBezTo>
                  <a:pt x="295" y="664"/>
                  <a:pt x="313" y="662"/>
                  <a:pt x="330" y="657"/>
                </a:cubicBezTo>
                <a:cubicBezTo>
                  <a:pt x="357" y="657"/>
                  <a:pt x="384" y="649"/>
                  <a:pt x="402" y="640"/>
                </a:cubicBezTo>
                <a:cubicBezTo>
                  <a:pt x="429" y="631"/>
                  <a:pt x="447" y="622"/>
                  <a:pt x="464" y="604"/>
                </a:cubicBezTo>
                <a:cubicBezTo>
                  <a:pt x="482" y="595"/>
                  <a:pt x="500" y="577"/>
                  <a:pt x="518" y="550"/>
                </a:cubicBezTo>
                <a:cubicBezTo>
                  <a:pt x="536" y="524"/>
                  <a:pt x="554" y="497"/>
                  <a:pt x="563" y="461"/>
                </a:cubicBezTo>
                <a:lnTo>
                  <a:pt x="571" y="443"/>
                </a:lnTo>
                <a:cubicBezTo>
                  <a:pt x="589" y="399"/>
                  <a:pt x="589" y="345"/>
                  <a:pt x="580" y="300"/>
                </a:cubicBezTo>
                <a:cubicBezTo>
                  <a:pt x="580" y="292"/>
                  <a:pt x="580" y="283"/>
                  <a:pt x="580" y="283"/>
                </a:cubicBezTo>
                <a:lnTo>
                  <a:pt x="580" y="256"/>
                </a:lnTo>
                <a:cubicBezTo>
                  <a:pt x="580" y="247"/>
                  <a:pt x="571" y="238"/>
                  <a:pt x="571" y="229"/>
                </a:cubicBezTo>
                <a:cubicBezTo>
                  <a:pt x="554" y="193"/>
                  <a:pt x="545" y="167"/>
                  <a:pt x="527" y="140"/>
                </a:cubicBezTo>
                <a:lnTo>
                  <a:pt x="482" y="86"/>
                </a:lnTo>
                <a:cubicBezTo>
                  <a:pt x="464" y="59"/>
                  <a:pt x="429" y="42"/>
                  <a:pt x="402" y="24"/>
                </a:cubicBezTo>
                <a:cubicBezTo>
                  <a:pt x="375" y="15"/>
                  <a:pt x="357" y="6"/>
                  <a:pt x="330" y="6"/>
                </a:cubicBezTo>
                <a:cubicBezTo>
                  <a:pt x="316" y="2"/>
                  <a:pt x="301" y="0"/>
                  <a:pt x="28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3019" name="Google Shape;3019;p25"/>
          <p:cNvSpPr/>
          <p:nvPr/>
        </p:nvSpPr>
        <p:spPr>
          <a:xfrm>
            <a:off x="10222013" y="1333489"/>
            <a:ext cx="130707" cy="140740"/>
          </a:xfrm>
          <a:custGeom>
            <a:avLst/>
            <a:gdLst/>
            <a:ahLst/>
            <a:cxnLst/>
            <a:rect l="l" t="t" r="r" b="b"/>
            <a:pathLst>
              <a:path w="1420" h="1529" extrusionOk="0">
                <a:moveTo>
                  <a:pt x="656" y="1"/>
                </a:moveTo>
                <a:cubicBezTo>
                  <a:pt x="570" y="1"/>
                  <a:pt x="484" y="19"/>
                  <a:pt x="402" y="56"/>
                </a:cubicBezTo>
                <a:cubicBezTo>
                  <a:pt x="223" y="136"/>
                  <a:pt x="90" y="288"/>
                  <a:pt x="45" y="475"/>
                </a:cubicBezTo>
                <a:cubicBezTo>
                  <a:pt x="1" y="660"/>
                  <a:pt x="18" y="854"/>
                  <a:pt x="104" y="1022"/>
                </a:cubicBezTo>
                <a:lnTo>
                  <a:pt x="104" y="1022"/>
                </a:lnTo>
                <a:cubicBezTo>
                  <a:pt x="18" y="854"/>
                  <a:pt x="1" y="660"/>
                  <a:pt x="54" y="484"/>
                </a:cubicBezTo>
                <a:cubicBezTo>
                  <a:pt x="132" y="205"/>
                  <a:pt x="379" y="30"/>
                  <a:pt x="641" y="30"/>
                </a:cubicBezTo>
                <a:cubicBezTo>
                  <a:pt x="741" y="30"/>
                  <a:pt x="842" y="55"/>
                  <a:pt x="937" y="109"/>
                </a:cubicBezTo>
                <a:cubicBezTo>
                  <a:pt x="1098" y="198"/>
                  <a:pt x="1223" y="341"/>
                  <a:pt x="1285" y="511"/>
                </a:cubicBezTo>
                <a:cubicBezTo>
                  <a:pt x="1357" y="680"/>
                  <a:pt x="1375" y="868"/>
                  <a:pt x="1339" y="1046"/>
                </a:cubicBezTo>
                <a:cubicBezTo>
                  <a:pt x="1312" y="1234"/>
                  <a:pt x="1196" y="1394"/>
                  <a:pt x="1027" y="1475"/>
                </a:cubicBezTo>
                <a:cubicBezTo>
                  <a:pt x="957" y="1499"/>
                  <a:pt x="885" y="1511"/>
                  <a:pt x="814" y="1511"/>
                </a:cubicBezTo>
                <a:cubicBezTo>
                  <a:pt x="702" y="1511"/>
                  <a:pt x="593" y="1481"/>
                  <a:pt x="500" y="1421"/>
                </a:cubicBezTo>
                <a:cubicBezTo>
                  <a:pt x="333" y="1333"/>
                  <a:pt x="200" y="1192"/>
                  <a:pt x="111" y="1034"/>
                </a:cubicBezTo>
                <a:lnTo>
                  <a:pt x="111" y="1034"/>
                </a:lnTo>
                <a:cubicBezTo>
                  <a:pt x="200" y="1192"/>
                  <a:pt x="332" y="1333"/>
                  <a:pt x="491" y="1421"/>
                </a:cubicBezTo>
                <a:cubicBezTo>
                  <a:pt x="598" y="1493"/>
                  <a:pt x="725" y="1528"/>
                  <a:pt x="851" y="1528"/>
                </a:cubicBezTo>
                <a:cubicBezTo>
                  <a:pt x="914" y="1528"/>
                  <a:pt x="976" y="1519"/>
                  <a:pt x="1036" y="1501"/>
                </a:cubicBezTo>
                <a:cubicBezTo>
                  <a:pt x="1214" y="1412"/>
                  <a:pt x="1348" y="1252"/>
                  <a:pt x="1384" y="1055"/>
                </a:cubicBezTo>
                <a:cubicBezTo>
                  <a:pt x="1419" y="868"/>
                  <a:pt x="1402" y="671"/>
                  <a:pt x="1339" y="493"/>
                </a:cubicBezTo>
                <a:cubicBezTo>
                  <a:pt x="1268" y="306"/>
                  <a:pt x="1125" y="163"/>
                  <a:pt x="955" y="73"/>
                </a:cubicBezTo>
                <a:cubicBezTo>
                  <a:pt x="859" y="25"/>
                  <a:pt x="758" y="1"/>
                  <a:pt x="656" y="1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3020" name="Google Shape;3020;p25"/>
          <p:cNvSpPr/>
          <p:nvPr/>
        </p:nvSpPr>
        <p:spPr>
          <a:xfrm>
            <a:off x="10026511" y="1325573"/>
            <a:ext cx="129877" cy="142396"/>
          </a:xfrm>
          <a:custGeom>
            <a:avLst/>
            <a:gdLst/>
            <a:ahLst/>
            <a:cxnLst/>
            <a:rect l="l" t="t" r="r" b="b"/>
            <a:pathLst>
              <a:path w="1411" h="1547" extrusionOk="0">
                <a:moveTo>
                  <a:pt x="740" y="1"/>
                </a:moveTo>
                <a:cubicBezTo>
                  <a:pt x="642" y="1"/>
                  <a:pt x="545" y="23"/>
                  <a:pt x="455" y="70"/>
                </a:cubicBezTo>
                <a:cubicBezTo>
                  <a:pt x="286" y="159"/>
                  <a:pt x="152" y="302"/>
                  <a:pt x="80" y="481"/>
                </a:cubicBezTo>
                <a:cubicBezTo>
                  <a:pt x="152" y="311"/>
                  <a:pt x="286" y="168"/>
                  <a:pt x="455" y="88"/>
                </a:cubicBezTo>
                <a:cubicBezTo>
                  <a:pt x="544" y="44"/>
                  <a:pt x="637" y="23"/>
                  <a:pt x="728" y="23"/>
                </a:cubicBezTo>
                <a:cubicBezTo>
                  <a:pt x="1001" y="23"/>
                  <a:pt x="1254" y="210"/>
                  <a:pt x="1321" y="499"/>
                </a:cubicBezTo>
                <a:cubicBezTo>
                  <a:pt x="1357" y="677"/>
                  <a:pt x="1339" y="865"/>
                  <a:pt x="1250" y="1034"/>
                </a:cubicBezTo>
                <a:cubicBezTo>
                  <a:pt x="1169" y="1195"/>
                  <a:pt x="1044" y="1329"/>
                  <a:pt x="884" y="1427"/>
                </a:cubicBezTo>
                <a:cubicBezTo>
                  <a:pt x="786" y="1487"/>
                  <a:pt x="677" y="1517"/>
                  <a:pt x="567" y="1517"/>
                </a:cubicBezTo>
                <a:cubicBezTo>
                  <a:pt x="497" y="1517"/>
                  <a:pt x="427" y="1505"/>
                  <a:pt x="357" y="1480"/>
                </a:cubicBezTo>
                <a:cubicBezTo>
                  <a:pt x="196" y="1382"/>
                  <a:pt x="80" y="1222"/>
                  <a:pt x="45" y="1043"/>
                </a:cubicBezTo>
                <a:cubicBezTo>
                  <a:pt x="1" y="858"/>
                  <a:pt x="18" y="663"/>
                  <a:pt x="78" y="486"/>
                </a:cubicBezTo>
                <a:lnTo>
                  <a:pt x="78" y="486"/>
                </a:lnTo>
                <a:cubicBezTo>
                  <a:pt x="18" y="663"/>
                  <a:pt x="1" y="858"/>
                  <a:pt x="36" y="1034"/>
                </a:cubicBezTo>
                <a:cubicBezTo>
                  <a:pt x="63" y="1230"/>
                  <a:pt x="179" y="1400"/>
                  <a:pt x="348" y="1489"/>
                </a:cubicBezTo>
                <a:cubicBezTo>
                  <a:pt x="425" y="1528"/>
                  <a:pt x="508" y="1546"/>
                  <a:pt x="590" y="1546"/>
                </a:cubicBezTo>
                <a:cubicBezTo>
                  <a:pt x="698" y="1546"/>
                  <a:pt x="805" y="1514"/>
                  <a:pt x="902" y="1454"/>
                </a:cubicBezTo>
                <a:cubicBezTo>
                  <a:pt x="1071" y="1364"/>
                  <a:pt x="1214" y="1222"/>
                  <a:pt x="1303" y="1052"/>
                </a:cubicBezTo>
                <a:cubicBezTo>
                  <a:pt x="1384" y="873"/>
                  <a:pt x="1410" y="677"/>
                  <a:pt x="1357" y="481"/>
                </a:cubicBezTo>
                <a:cubicBezTo>
                  <a:pt x="1312" y="293"/>
                  <a:pt x="1178" y="142"/>
                  <a:pt x="1000" y="52"/>
                </a:cubicBezTo>
                <a:cubicBezTo>
                  <a:pt x="915" y="19"/>
                  <a:pt x="827" y="1"/>
                  <a:pt x="740" y="1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3021" name="Google Shape;3021;p25"/>
          <p:cNvSpPr/>
          <p:nvPr/>
        </p:nvSpPr>
        <p:spPr>
          <a:xfrm>
            <a:off x="9768507" y="1094164"/>
            <a:ext cx="148840" cy="124079"/>
          </a:xfrm>
          <a:custGeom>
            <a:avLst/>
            <a:gdLst/>
            <a:ahLst/>
            <a:cxnLst/>
            <a:rect l="l" t="t" r="r" b="b"/>
            <a:pathLst>
              <a:path w="1617" h="1348" extrusionOk="0">
                <a:moveTo>
                  <a:pt x="870" y="0"/>
                </a:moveTo>
                <a:cubicBezTo>
                  <a:pt x="822" y="0"/>
                  <a:pt x="773" y="5"/>
                  <a:pt x="724" y="14"/>
                </a:cubicBezTo>
                <a:cubicBezTo>
                  <a:pt x="536" y="50"/>
                  <a:pt x="358" y="148"/>
                  <a:pt x="224" y="282"/>
                </a:cubicBezTo>
                <a:cubicBezTo>
                  <a:pt x="72" y="407"/>
                  <a:pt x="1" y="603"/>
                  <a:pt x="27" y="799"/>
                </a:cubicBezTo>
                <a:cubicBezTo>
                  <a:pt x="72" y="987"/>
                  <a:pt x="206" y="1138"/>
                  <a:pt x="376" y="1228"/>
                </a:cubicBezTo>
                <a:cubicBezTo>
                  <a:pt x="520" y="1304"/>
                  <a:pt x="678" y="1348"/>
                  <a:pt x="838" y="1348"/>
                </a:cubicBezTo>
                <a:cubicBezTo>
                  <a:pt x="865" y="1348"/>
                  <a:pt x="893" y="1346"/>
                  <a:pt x="920" y="1344"/>
                </a:cubicBezTo>
                <a:lnTo>
                  <a:pt x="920" y="1344"/>
                </a:lnTo>
                <a:cubicBezTo>
                  <a:pt x="904" y="1344"/>
                  <a:pt x="889" y="1345"/>
                  <a:pt x="873" y="1345"/>
                </a:cubicBezTo>
                <a:cubicBezTo>
                  <a:pt x="701" y="1345"/>
                  <a:pt x="532" y="1300"/>
                  <a:pt x="384" y="1219"/>
                </a:cubicBezTo>
                <a:cubicBezTo>
                  <a:pt x="215" y="1129"/>
                  <a:pt x="99" y="978"/>
                  <a:pt x="54" y="799"/>
                </a:cubicBezTo>
                <a:cubicBezTo>
                  <a:pt x="36" y="612"/>
                  <a:pt x="108" y="433"/>
                  <a:pt x="251" y="308"/>
                </a:cubicBezTo>
                <a:cubicBezTo>
                  <a:pt x="384" y="183"/>
                  <a:pt x="554" y="103"/>
                  <a:pt x="733" y="67"/>
                </a:cubicBezTo>
                <a:cubicBezTo>
                  <a:pt x="783" y="57"/>
                  <a:pt x="833" y="52"/>
                  <a:pt x="884" y="52"/>
                </a:cubicBezTo>
                <a:cubicBezTo>
                  <a:pt x="1014" y="52"/>
                  <a:pt x="1143" y="86"/>
                  <a:pt x="1259" y="157"/>
                </a:cubicBezTo>
                <a:cubicBezTo>
                  <a:pt x="1420" y="246"/>
                  <a:pt x="1536" y="407"/>
                  <a:pt x="1571" y="585"/>
                </a:cubicBezTo>
                <a:cubicBezTo>
                  <a:pt x="1598" y="772"/>
                  <a:pt x="1545" y="960"/>
                  <a:pt x="1411" y="1103"/>
                </a:cubicBezTo>
                <a:cubicBezTo>
                  <a:pt x="1286" y="1237"/>
                  <a:pt x="1107" y="1326"/>
                  <a:pt x="920" y="1344"/>
                </a:cubicBezTo>
                <a:cubicBezTo>
                  <a:pt x="1107" y="1326"/>
                  <a:pt x="1286" y="1245"/>
                  <a:pt x="1420" y="1103"/>
                </a:cubicBezTo>
                <a:cubicBezTo>
                  <a:pt x="1554" y="969"/>
                  <a:pt x="1616" y="772"/>
                  <a:pt x="1589" y="585"/>
                </a:cubicBezTo>
                <a:cubicBezTo>
                  <a:pt x="1563" y="389"/>
                  <a:pt x="1447" y="219"/>
                  <a:pt x="1286" y="121"/>
                </a:cubicBezTo>
                <a:cubicBezTo>
                  <a:pt x="1159" y="41"/>
                  <a:pt x="1016" y="0"/>
                  <a:pt x="870" y="0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3022" name="Google Shape;3022;p25"/>
          <p:cNvSpPr/>
          <p:nvPr/>
        </p:nvSpPr>
        <p:spPr>
          <a:xfrm>
            <a:off x="9890100" y="1252763"/>
            <a:ext cx="132363" cy="137793"/>
          </a:xfrm>
          <a:custGeom>
            <a:avLst/>
            <a:gdLst/>
            <a:ahLst/>
            <a:cxnLst/>
            <a:rect l="l" t="t" r="r" b="b"/>
            <a:pathLst>
              <a:path w="1438" h="1497" extrusionOk="0">
                <a:moveTo>
                  <a:pt x="781" y="0"/>
                </a:moveTo>
                <a:cubicBezTo>
                  <a:pt x="717" y="0"/>
                  <a:pt x="652" y="10"/>
                  <a:pt x="590" y="31"/>
                </a:cubicBezTo>
                <a:cubicBezTo>
                  <a:pt x="402" y="94"/>
                  <a:pt x="250" y="219"/>
                  <a:pt x="143" y="379"/>
                </a:cubicBezTo>
                <a:cubicBezTo>
                  <a:pt x="45" y="549"/>
                  <a:pt x="1" y="736"/>
                  <a:pt x="10" y="933"/>
                </a:cubicBezTo>
                <a:cubicBezTo>
                  <a:pt x="10" y="1129"/>
                  <a:pt x="108" y="1316"/>
                  <a:pt x="268" y="1423"/>
                </a:cubicBezTo>
                <a:cubicBezTo>
                  <a:pt x="365" y="1472"/>
                  <a:pt x="466" y="1496"/>
                  <a:pt x="567" y="1496"/>
                </a:cubicBezTo>
                <a:cubicBezTo>
                  <a:pt x="653" y="1496"/>
                  <a:pt x="739" y="1478"/>
                  <a:pt x="822" y="1441"/>
                </a:cubicBezTo>
                <a:cubicBezTo>
                  <a:pt x="1000" y="1379"/>
                  <a:pt x="1161" y="1263"/>
                  <a:pt x="1268" y="1111"/>
                </a:cubicBezTo>
                <a:lnTo>
                  <a:pt x="1268" y="1111"/>
                </a:lnTo>
                <a:cubicBezTo>
                  <a:pt x="1152" y="1263"/>
                  <a:pt x="1000" y="1370"/>
                  <a:pt x="822" y="1432"/>
                </a:cubicBezTo>
                <a:cubicBezTo>
                  <a:pt x="747" y="1462"/>
                  <a:pt x="670" y="1476"/>
                  <a:pt x="593" y="1476"/>
                </a:cubicBezTo>
                <a:cubicBezTo>
                  <a:pt x="485" y="1476"/>
                  <a:pt x="380" y="1449"/>
                  <a:pt x="286" y="1397"/>
                </a:cubicBezTo>
                <a:cubicBezTo>
                  <a:pt x="134" y="1290"/>
                  <a:pt x="45" y="1111"/>
                  <a:pt x="54" y="924"/>
                </a:cubicBezTo>
                <a:cubicBezTo>
                  <a:pt x="45" y="745"/>
                  <a:pt x="99" y="558"/>
                  <a:pt x="188" y="406"/>
                </a:cubicBezTo>
                <a:cubicBezTo>
                  <a:pt x="286" y="245"/>
                  <a:pt x="429" y="129"/>
                  <a:pt x="607" y="67"/>
                </a:cubicBezTo>
                <a:cubicBezTo>
                  <a:pt x="670" y="47"/>
                  <a:pt x="735" y="37"/>
                  <a:pt x="802" y="37"/>
                </a:cubicBezTo>
                <a:cubicBezTo>
                  <a:pt x="916" y="37"/>
                  <a:pt x="1032" y="67"/>
                  <a:pt x="1134" y="129"/>
                </a:cubicBezTo>
                <a:cubicBezTo>
                  <a:pt x="1295" y="228"/>
                  <a:pt x="1393" y="397"/>
                  <a:pt x="1411" y="585"/>
                </a:cubicBezTo>
                <a:cubicBezTo>
                  <a:pt x="1438" y="772"/>
                  <a:pt x="1384" y="959"/>
                  <a:pt x="1268" y="1111"/>
                </a:cubicBezTo>
                <a:cubicBezTo>
                  <a:pt x="1384" y="959"/>
                  <a:pt x="1438" y="772"/>
                  <a:pt x="1429" y="585"/>
                </a:cubicBezTo>
                <a:cubicBezTo>
                  <a:pt x="1411" y="397"/>
                  <a:pt x="1313" y="219"/>
                  <a:pt x="1152" y="112"/>
                </a:cubicBezTo>
                <a:cubicBezTo>
                  <a:pt x="1039" y="40"/>
                  <a:pt x="910" y="0"/>
                  <a:pt x="781" y="0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3023" name="Google Shape;3023;p25"/>
          <p:cNvSpPr/>
          <p:nvPr/>
        </p:nvSpPr>
        <p:spPr>
          <a:xfrm>
            <a:off x="10302460" y="1450113"/>
            <a:ext cx="28903" cy="32308"/>
          </a:xfrm>
          <a:custGeom>
            <a:avLst/>
            <a:gdLst/>
            <a:ahLst/>
            <a:cxnLst/>
            <a:rect l="l" t="t" r="r" b="b"/>
            <a:pathLst>
              <a:path w="314" h="351" extrusionOk="0">
                <a:moveTo>
                  <a:pt x="149" y="0"/>
                </a:moveTo>
                <a:cubicBezTo>
                  <a:pt x="141" y="0"/>
                  <a:pt x="134" y="1"/>
                  <a:pt x="126" y="2"/>
                </a:cubicBezTo>
                <a:lnTo>
                  <a:pt x="99" y="2"/>
                </a:lnTo>
                <a:cubicBezTo>
                  <a:pt x="81" y="2"/>
                  <a:pt x="63" y="11"/>
                  <a:pt x="54" y="20"/>
                </a:cubicBezTo>
                <a:cubicBezTo>
                  <a:pt x="37" y="29"/>
                  <a:pt x="37" y="38"/>
                  <a:pt x="28" y="47"/>
                </a:cubicBezTo>
                <a:cubicBezTo>
                  <a:pt x="19" y="56"/>
                  <a:pt x="10" y="74"/>
                  <a:pt x="1" y="92"/>
                </a:cubicBezTo>
                <a:lnTo>
                  <a:pt x="1" y="127"/>
                </a:lnTo>
                <a:cubicBezTo>
                  <a:pt x="1" y="145"/>
                  <a:pt x="1" y="163"/>
                  <a:pt x="10" y="181"/>
                </a:cubicBezTo>
                <a:cubicBezTo>
                  <a:pt x="10" y="190"/>
                  <a:pt x="19" y="190"/>
                  <a:pt x="19" y="199"/>
                </a:cubicBezTo>
                <a:lnTo>
                  <a:pt x="28" y="217"/>
                </a:lnTo>
                <a:cubicBezTo>
                  <a:pt x="37" y="226"/>
                  <a:pt x="46" y="243"/>
                  <a:pt x="46" y="252"/>
                </a:cubicBezTo>
                <a:cubicBezTo>
                  <a:pt x="54" y="270"/>
                  <a:pt x="54" y="288"/>
                  <a:pt x="72" y="297"/>
                </a:cubicBezTo>
                <a:cubicBezTo>
                  <a:pt x="81" y="315"/>
                  <a:pt x="90" y="324"/>
                  <a:pt x="108" y="333"/>
                </a:cubicBezTo>
                <a:cubicBezTo>
                  <a:pt x="126" y="342"/>
                  <a:pt x="144" y="350"/>
                  <a:pt x="162" y="350"/>
                </a:cubicBezTo>
                <a:lnTo>
                  <a:pt x="215" y="350"/>
                </a:lnTo>
                <a:lnTo>
                  <a:pt x="251" y="333"/>
                </a:lnTo>
                <a:cubicBezTo>
                  <a:pt x="269" y="324"/>
                  <a:pt x="287" y="306"/>
                  <a:pt x="295" y="288"/>
                </a:cubicBezTo>
                <a:lnTo>
                  <a:pt x="313" y="252"/>
                </a:lnTo>
                <a:cubicBezTo>
                  <a:pt x="313" y="234"/>
                  <a:pt x="313" y="217"/>
                  <a:pt x="313" y="199"/>
                </a:cubicBezTo>
                <a:cubicBezTo>
                  <a:pt x="304" y="163"/>
                  <a:pt x="287" y="136"/>
                  <a:pt x="278" y="110"/>
                </a:cubicBezTo>
                <a:cubicBezTo>
                  <a:pt x="278" y="101"/>
                  <a:pt x="269" y="92"/>
                  <a:pt x="260" y="83"/>
                </a:cubicBezTo>
                <a:cubicBezTo>
                  <a:pt x="251" y="65"/>
                  <a:pt x="242" y="47"/>
                  <a:pt x="233" y="38"/>
                </a:cubicBezTo>
                <a:cubicBezTo>
                  <a:pt x="211" y="16"/>
                  <a:pt x="183" y="0"/>
                  <a:pt x="14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3024" name="Google Shape;3024;p25"/>
          <p:cNvSpPr/>
          <p:nvPr/>
        </p:nvSpPr>
        <p:spPr>
          <a:xfrm>
            <a:off x="10045377" y="1440449"/>
            <a:ext cx="31296" cy="33781"/>
          </a:xfrm>
          <a:custGeom>
            <a:avLst/>
            <a:gdLst/>
            <a:ahLst/>
            <a:cxnLst/>
            <a:rect l="l" t="t" r="r" b="b"/>
            <a:pathLst>
              <a:path w="340" h="367" extrusionOk="0">
                <a:moveTo>
                  <a:pt x="197" y="0"/>
                </a:moveTo>
                <a:cubicBezTo>
                  <a:pt x="179" y="0"/>
                  <a:pt x="161" y="18"/>
                  <a:pt x="143" y="27"/>
                </a:cubicBezTo>
                <a:cubicBezTo>
                  <a:pt x="134" y="36"/>
                  <a:pt x="125" y="45"/>
                  <a:pt x="116" y="54"/>
                </a:cubicBezTo>
                <a:lnTo>
                  <a:pt x="81" y="81"/>
                </a:lnTo>
                <a:lnTo>
                  <a:pt x="63" y="98"/>
                </a:lnTo>
                <a:lnTo>
                  <a:pt x="54" y="98"/>
                </a:lnTo>
                <a:cubicBezTo>
                  <a:pt x="45" y="98"/>
                  <a:pt x="45" y="107"/>
                  <a:pt x="36" y="116"/>
                </a:cubicBezTo>
                <a:cubicBezTo>
                  <a:pt x="36" y="125"/>
                  <a:pt x="27" y="134"/>
                  <a:pt x="27" y="134"/>
                </a:cubicBezTo>
                <a:lnTo>
                  <a:pt x="18" y="161"/>
                </a:lnTo>
                <a:cubicBezTo>
                  <a:pt x="9" y="161"/>
                  <a:pt x="9" y="170"/>
                  <a:pt x="9" y="179"/>
                </a:cubicBezTo>
                <a:cubicBezTo>
                  <a:pt x="0" y="188"/>
                  <a:pt x="0" y="197"/>
                  <a:pt x="0" y="206"/>
                </a:cubicBezTo>
                <a:cubicBezTo>
                  <a:pt x="0" y="215"/>
                  <a:pt x="0" y="223"/>
                  <a:pt x="0" y="232"/>
                </a:cubicBezTo>
                <a:cubicBezTo>
                  <a:pt x="0" y="259"/>
                  <a:pt x="9" y="286"/>
                  <a:pt x="18" y="304"/>
                </a:cubicBezTo>
                <a:cubicBezTo>
                  <a:pt x="36" y="331"/>
                  <a:pt x="63" y="348"/>
                  <a:pt x="99" y="366"/>
                </a:cubicBezTo>
                <a:lnTo>
                  <a:pt x="170" y="366"/>
                </a:lnTo>
                <a:lnTo>
                  <a:pt x="206" y="348"/>
                </a:lnTo>
                <a:lnTo>
                  <a:pt x="232" y="331"/>
                </a:lnTo>
                <a:lnTo>
                  <a:pt x="250" y="313"/>
                </a:lnTo>
                <a:lnTo>
                  <a:pt x="277" y="286"/>
                </a:lnTo>
                <a:lnTo>
                  <a:pt x="277" y="277"/>
                </a:lnTo>
                <a:lnTo>
                  <a:pt x="286" y="250"/>
                </a:lnTo>
                <a:lnTo>
                  <a:pt x="295" y="215"/>
                </a:lnTo>
                <a:lnTo>
                  <a:pt x="322" y="179"/>
                </a:lnTo>
                <a:cubicBezTo>
                  <a:pt x="331" y="161"/>
                  <a:pt x="331" y="152"/>
                  <a:pt x="331" y="134"/>
                </a:cubicBezTo>
                <a:cubicBezTo>
                  <a:pt x="340" y="116"/>
                  <a:pt x="340" y="98"/>
                  <a:pt x="331" y="90"/>
                </a:cubicBezTo>
                <a:lnTo>
                  <a:pt x="331" y="54"/>
                </a:lnTo>
                <a:cubicBezTo>
                  <a:pt x="322" y="45"/>
                  <a:pt x="313" y="36"/>
                  <a:pt x="295" y="27"/>
                </a:cubicBezTo>
                <a:cubicBezTo>
                  <a:pt x="286" y="18"/>
                  <a:pt x="277" y="9"/>
                  <a:pt x="268" y="9"/>
                </a:cubicBezTo>
                <a:cubicBezTo>
                  <a:pt x="259" y="0"/>
                  <a:pt x="241" y="0"/>
                  <a:pt x="22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3025" name="Google Shape;3025;p25"/>
          <p:cNvSpPr/>
          <p:nvPr/>
        </p:nvSpPr>
        <p:spPr>
          <a:xfrm>
            <a:off x="9753782" y="1154549"/>
            <a:ext cx="42801" cy="25313"/>
          </a:xfrm>
          <a:custGeom>
            <a:avLst/>
            <a:gdLst/>
            <a:ahLst/>
            <a:cxnLst/>
            <a:rect l="l" t="t" r="r" b="b"/>
            <a:pathLst>
              <a:path w="465" h="275" extrusionOk="0">
                <a:moveTo>
                  <a:pt x="241" y="0"/>
                </a:moveTo>
                <a:cubicBezTo>
                  <a:pt x="205" y="0"/>
                  <a:pt x="179" y="9"/>
                  <a:pt x="152" y="9"/>
                </a:cubicBezTo>
                <a:cubicBezTo>
                  <a:pt x="107" y="9"/>
                  <a:pt x="63" y="27"/>
                  <a:pt x="36" y="63"/>
                </a:cubicBezTo>
                <a:cubicBezTo>
                  <a:pt x="18" y="72"/>
                  <a:pt x="9" y="99"/>
                  <a:pt x="9" y="116"/>
                </a:cubicBezTo>
                <a:cubicBezTo>
                  <a:pt x="0" y="134"/>
                  <a:pt x="0" y="161"/>
                  <a:pt x="9" y="179"/>
                </a:cubicBezTo>
                <a:cubicBezTo>
                  <a:pt x="9" y="206"/>
                  <a:pt x="18" y="224"/>
                  <a:pt x="36" y="241"/>
                </a:cubicBezTo>
                <a:cubicBezTo>
                  <a:pt x="54" y="250"/>
                  <a:pt x="71" y="259"/>
                  <a:pt x="89" y="268"/>
                </a:cubicBezTo>
                <a:cubicBezTo>
                  <a:pt x="108" y="272"/>
                  <a:pt x="125" y="274"/>
                  <a:pt x="141" y="274"/>
                </a:cubicBezTo>
                <a:cubicBezTo>
                  <a:pt x="164" y="274"/>
                  <a:pt x="184" y="270"/>
                  <a:pt x="205" y="259"/>
                </a:cubicBezTo>
                <a:lnTo>
                  <a:pt x="268" y="241"/>
                </a:lnTo>
                <a:cubicBezTo>
                  <a:pt x="304" y="232"/>
                  <a:pt x="339" y="224"/>
                  <a:pt x="375" y="215"/>
                </a:cubicBezTo>
                <a:cubicBezTo>
                  <a:pt x="428" y="206"/>
                  <a:pt x="464" y="152"/>
                  <a:pt x="455" y="99"/>
                </a:cubicBezTo>
                <a:cubicBezTo>
                  <a:pt x="446" y="81"/>
                  <a:pt x="437" y="54"/>
                  <a:pt x="420" y="45"/>
                </a:cubicBezTo>
                <a:lnTo>
                  <a:pt x="411" y="18"/>
                </a:lnTo>
                <a:cubicBezTo>
                  <a:pt x="402" y="9"/>
                  <a:pt x="375" y="0"/>
                  <a:pt x="35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3026" name="Google Shape;3026;p25"/>
          <p:cNvSpPr/>
          <p:nvPr/>
        </p:nvSpPr>
        <p:spPr>
          <a:xfrm>
            <a:off x="9895070" y="1351531"/>
            <a:ext cx="44459" cy="45471"/>
          </a:xfrm>
          <a:custGeom>
            <a:avLst/>
            <a:gdLst/>
            <a:ahLst/>
            <a:cxnLst/>
            <a:rect l="l" t="t" r="r" b="b"/>
            <a:pathLst>
              <a:path w="483" h="494" extrusionOk="0">
                <a:moveTo>
                  <a:pt x="367" y="0"/>
                </a:moveTo>
                <a:cubicBezTo>
                  <a:pt x="361" y="0"/>
                  <a:pt x="355" y="1"/>
                  <a:pt x="348" y="2"/>
                </a:cubicBezTo>
                <a:cubicBezTo>
                  <a:pt x="304" y="2"/>
                  <a:pt x="268" y="11"/>
                  <a:pt x="241" y="38"/>
                </a:cubicBezTo>
                <a:lnTo>
                  <a:pt x="45" y="243"/>
                </a:lnTo>
                <a:cubicBezTo>
                  <a:pt x="18" y="270"/>
                  <a:pt x="0" y="306"/>
                  <a:pt x="0" y="350"/>
                </a:cubicBezTo>
                <a:cubicBezTo>
                  <a:pt x="0" y="431"/>
                  <a:pt x="72" y="493"/>
                  <a:pt x="152" y="493"/>
                </a:cubicBezTo>
                <a:cubicBezTo>
                  <a:pt x="188" y="493"/>
                  <a:pt x="223" y="475"/>
                  <a:pt x="250" y="449"/>
                </a:cubicBezTo>
                <a:lnTo>
                  <a:pt x="446" y="243"/>
                </a:lnTo>
                <a:cubicBezTo>
                  <a:pt x="473" y="217"/>
                  <a:pt x="482" y="181"/>
                  <a:pt x="482" y="136"/>
                </a:cubicBezTo>
                <a:cubicBezTo>
                  <a:pt x="482" y="101"/>
                  <a:pt x="473" y="65"/>
                  <a:pt x="446" y="38"/>
                </a:cubicBezTo>
                <a:cubicBezTo>
                  <a:pt x="424" y="16"/>
                  <a:pt x="396" y="0"/>
                  <a:pt x="36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3027" name="Google Shape;3027;p25"/>
          <p:cNvSpPr/>
          <p:nvPr/>
        </p:nvSpPr>
        <p:spPr>
          <a:xfrm rot="-10221533">
            <a:off x="1022717" y="1151000"/>
            <a:ext cx="364844" cy="591381"/>
          </a:xfrm>
          <a:custGeom>
            <a:avLst/>
            <a:gdLst/>
            <a:ahLst/>
            <a:cxnLst/>
            <a:rect l="l" t="t" r="r" b="b"/>
            <a:pathLst>
              <a:path w="2759" h="4472" extrusionOk="0">
                <a:moveTo>
                  <a:pt x="483" y="0"/>
                </a:moveTo>
                <a:lnTo>
                  <a:pt x="483" y="0"/>
                </a:lnTo>
                <a:cubicBezTo>
                  <a:pt x="500" y="205"/>
                  <a:pt x="81" y="1464"/>
                  <a:pt x="45" y="1830"/>
                </a:cubicBezTo>
                <a:cubicBezTo>
                  <a:pt x="1" y="2196"/>
                  <a:pt x="179" y="2874"/>
                  <a:pt x="652" y="3499"/>
                </a:cubicBezTo>
                <a:cubicBezTo>
                  <a:pt x="1134" y="4123"/>
                  <a:pt x="2214" y="4471"/>
                  <a:pt x="2214" y="4471"/>
                </a:cubicBezTo>
                <a:cubicBezTo>
                  <a:pt x="2214" y="4471"/>
                  <a:pt x="2268" y="4454"/>
                  <a:pt x="2410" y="4007"/>
                </a:cubicBezTo>
                <a:cubicBezTo>
                  <a:pt x="2553" y="3570"/>
                  <a:pt x="2758" y="2570"/>
                  <a:pt x="2562" y="2017"/>
                </a:cubicBezTo>
                <a:cubicBezTo>
                  <a:pt x="2357" y="1455"/>
                  <a:pt x="2169" y="1196"/>
                  <a:pt x="1607" y="723"/>
                </a:cubicBezTo>
                <a:cubicBezTo>
                  <a:pt x="1268" y="428"/>
                  <a:pt x="893" y="187"/>
                  <a:pt x="48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3028" name="Google Shape;3028;p25"/>
          <p:cNvSpPr/>
          <p:nvPr/>
        </p:nvSpPr>
        <p:spPr>
          <a:xfrm rot="-10221533">
            <a:off x="1055565" y="957520"/>
            <a:ext cx="343553" cy="787231"/>
          </a:xfrm>
          <a:custGeom>
            <a:avLst/>
            <a:gdLst/>
            <a:ahLst/>
            <a:cxnLst/>
            <a:rect l="l" t="t" r="r" b="b"/>
            <a:pathLst>
              <a:path w="2598" h="5953" extrusionOk="0">
                <a:moveTo>
                  <a:pt x="438" y="0"/>
                </a:moveTo>
                <a:cubicBezTo>
                  <a:pt x="438" y="18"/>
                  <a:pt x="438" y="27"/>
                  <a:pt x="438" y="36"/>
                </a:cubicBezTo>
                <a:cubicBezTo>
                  <a:pt x="589" y="312"/>
                  <a:pt x="714" y="598"/>
                  <a:pt x="821" y="893"/>
                </a:cubicBezTo>
                <a:cubicBezTo>
                  <a:pt x="652" y="803"/>
                  <a:pt x="482" y="705"/>
                  <a:pt x="313" y="607"/>
                </a:cubicBezTo>
                <a:lnTo>
                  <a:pt x="304" y="634"/>
                </a:lnTo>
                <a:cubicBezTo>
                  <a:pt x="482" y="741"/>
                  <a:pt x="670" y="839"/>
                  <a:pt x="848" y="955"/>
                </a:cubicBezTo>
                <a:cubicBezTo>
                  <a:pt x="929" y="1205"/>
                  <a:pt x="1009" y="1455"/>
                  <a:pt x="1098" y="1714"/>
                </a:cubicBezTo>
                <a:cubicBezTo>
                  <a:pt x="750" y="1624"/>
                  <a:pt x="420" y="1482"/>
                  <a:pt x="125" y="1267"/>
                </a:cubicBezTo>
                <a:lnTo>
                  <a:pt x="125" y="1294"/>
                </a:lnTo>
                <a:cubicBezTo>
                  <a:pt x="232" y="1375"/>
                  <a:pt x="348" y="1446"/>
                  <a:pt x="473" y="1517"/>
                </a:cubicBezTo>
                <a:cubicBezTo>
                  <a:pt x="679" y="1624"/>
                  <a:pt x="902" y="1723"/>
                  <a:pt x="1125" y="1803"/>
                </a:cubicBezTo>
                <a:cubicBezTo>
                  <a:pt x="1161" y="1910"/>
                  <a:pt x="1205" y="2035"/>
                  <a:pt x="1250" y="2151"/>
                </a:cubicBezTo>
                <a:cubicBezTo>
                  <a:pt x="1303" y="2267"/>
                  <a:pt x="1366" y="2401"/>
                  <a:pt x="1419" y="2526"/>
                </a:cubicBezTo>
                <a:cubicBezTo>
                  <a:pt x="902" y="2365"/>
                  <a:pt x="429" y="2106"/>
                  <a:pt x="9" y="1767"/>
                </a:cubicBezTo>
                <a:cubicBezTo>
                  <a:pt x="9" y="1785"/>
                  <a:pt x="9" y="1794"/>
                  <a:pt x="0" y="1803"/>
                </a:cubicBezTo>
                <a:cubicBezTo>
                  <a:pt x="81" y="1865"/>
                  <a:pt x="161" y="1928"/>
                  <a:pt x="241" y="1990"/>
                </a:cubicBezTo>
                <a:cubicBezTo>
                  <a:pt x="473" y="2151"/>
                  <a:pt x="714" y="2285"/>
                  <a:pt x="973" y="2401"/>
                </a:cubicBezTo>
                <a:cubicBezTo>
                  <a:pt x="1125" y="2463"/>
                  <a:pt x="1277" y="2526"/>
                  <a:pt x="1428" y="2570"/>
                </a:cubicBezTo>
                <a:lnTo>
                  <a:pt x="1437" y="2570"/>
                </a:lnTo>
                <a:cubicBezTo>
                  <a:pt x="1518" y="2758"/>
                  <a:pt x="1607" y="2945"/>
                  <a:pt x="1687" y="3124"/>
                </a:cubicBezTo>
                <a:lnTo>
                  <a:pt x="1669" y="3124"/>
                </a:lnTo>
                <a:cubicBezTo>
                  <a:pt x="1579" y="3140"/>
                  <a:pt x="1489" y="3148"/>
                  <a:pt x="1400" y="3148"/>
                </a:cubicBezTo>
                <a:cubicBezTo>
                  <a:pt x="966" y="3148"/>
                  <a:pt x="557" y="2964"/>
                  <a:pt x="179" y="2749"/>
                </a:cubicBezTo>
                <a:lnTo>
                  <a:pt x="179" y="2749"/>
                </a:lnTo>
                <a:lnTo>
                  <a:pt x="215" y="2829"/>
                </a:lnTo>
                <a:cubicBezTo>
                  <a:pt x="574" y="3035"/>
                  <a:pt x="1006" y="3192"/>
                  <a:pt x="1435" y="3192"/>
                </a:cubicBezTo>
                <a:cubicBezTo>
                  <a:pt x="1528" y="3192"/>
                  <a:pt x="1622" y="3184"/>
                  <a:pt x="1714" y="3168"/>
                </a:cubicBezTo>
                <a:cubicBezTo>
                  <a:pt x="1732" y="3222"/>
                  <a:pt x="1750" y="3276"/>
                  <a:pt x="1776" y="3329"/>
                </a:cubicBezTo>
                <a:cubicBezTo>
                  <a:pt x="1857" y="3525"/>
                  <a:pt x="1928" y="3722"/>
                  <a:pt x="1991" y="3927"/>
                </a:cubicBezTo>
                <a:cubicBezTo>
                  <a:pt x="1955" y="3928"/>
                  <a:pt x="1920" y="3928"/>
                  <a:pt x="1885" y="3928"/>
                </a:cubicBezTo>
                <a:cubicBezTo>
                  <a:pt x="1563" y="3928"/>
                  <a:pt x="1242" y="3891"/>
                  <a:pt x="929" y="3811"/>
                </a:cubicBezTo>
                <a:lnTo>
                  <a:pt x="929" y="3811"/>
                </a:lnTo>
                <a:cubicBezTo>
                  <a:pt x="964" y="3847"/>
                  <a:pt x="1000" y="3874"/>
                  <a:pt x="1036" y="3900"/>
                </a:cubicBezTo>
                <a:cubicBezTo>
                  <a:pt x="1205" y="3927"/>
                  <a:pt x="1366" y="3954"/>
                  <a:pt x="1535" y="3963"/>
                </a:cubicBezTo>
                <a:cubicBezTo>
                  <a:pt x="1611" y="3967"/>
                  <a:pt x="1689" y="3969"/>
                  <a:pt x="1767" y="3969"/>
                </a:cubicBezTo>
                <a:cubicBezTo>
                  <a:pt x="1846" y="3969"/>
                  <a:pt x="1924" y="3967"/>
                  <a:pt x="2000" y="3963"/>
                </a:cubicBezTo>
                <a:cubicBezTo>
                  <a:pt x="2017" y="3998"/>
                  <a:pt x="2026" y="4025"/>
                  <a:pt x="2035" y="4061"/>
                </a:cubicBezTo>
                <a:cubicBezTo>
                  <a:pt x="2053" y="4123"/>
                  <a:pt x="2071" y="4195"/>
                  <a:pt x="2089" y="4266"/>
                </a:cubicBezTo>
                <a:cubicBezTo>
                  <a:pt x="2089" y="4275"/>
                  <a:pt x="2098" y="4293"/>
                  <a:pt x="2107" y="4311"/>
                </a:cubicBezTo>
                <a:cubicBezTo>
                  <a:pt x="2124" y="4373"/>
                  <a:pt x="2142" y="4445"/>
                  <a:pt x="2160" y="4516"/>
                </a:cubicBezTo>
                <a:cubicBezTo>
                  <a:pt x="2267" y="4971"/>
                  <a:pt x="2348" y="5435"/>
                  <a:pt x="2383" y="5899"/>
                </a:cubicBezTo>
                <a:cubicBezTo>
                  <a:pt x="2387" y="5936"/>
                  <a:pt x="2414" y="5952"/>
                  <a:pt x="2440" y="5952"/>
                </a:cubicBezTo>
                <a:cubicBezTo>
                  <a:pt x="2472" y="5952"/>
                  <a:pt x="2504" y="5929"/>
                  <a:pt x="2499" y="5891"/>
                </a:cubicBezTo>
                <a:cubicBezTo>
                  <a:pt x="2455" y="5471"/>
                  <a:pt x="2383" y="5061"/>
                  <a:pt x="2285" y="4650"/>
                </a:cubicBezTo>
                <a:cubicBezTo>
                  <a:pt x="2267" y="4570"/>
                  <a:pt x="2249" y="4489"/>
                  <a:pt x="2223" y="4409"/>
                </a:cubicBezTo>
                <a:cubicBezTo>
                  <a:pt x="2223" y="4409"/>
                  <a:pt x="2223" y="4400"/>
                  <a:pt x="2214" y="4391"/>
                </a:cubicBezTo>
                <a:cubicBezTo>
                  <a:pt x="2205" y="4355"/>
                  <a:pt x="2196" y="4329"/>
                  <a:pt x="2187" y="4293"/>
                </a:cubicBezTo>
                <a:lnTo>
                  <a:pt x="2169" y="4222"/>
                </a:lnTo>
                <a:cubicBezTo>
                  <a:pt x="2160" y="4195"/>
                  <a:pt x="2151" y="4177"/>
                  <a:pt x="2151" y="4159"/>
                </a:cubicBezTo>
                <a:cubicBezTo>
                  <a:pt x="2133" y="4123"/>
                  <a:pt x="2124" y="4088"/>
                  <a:pt x="2116" y="4052"/>
                </a:cubicBezTo>
                <a:lnTo>
                  <a:pt x="2116" y="4043"/>
                </a:lnTo>
                <a:cubicBezTo>
                  <a:pt x="2089" y="3954"/>
                  <a:pt x="2062" y="3874"/>
                  <a:pt x="2026" y="3793"/>
                </a:cubicBezTo>
                <a:cubicBezTo>
                  <a:pt x="2214" y="3713"/>
                  <a:pt x="2383" y="3597"/>
                  <a:pt x="2517" y="3445"/>
                </a:cubicBezTo>
                <a:cubicBezTo>
                  <a:pt x="2526" y="3409"/>
                  <a:pt x="2535" y="3374"/>
                  <a:pt x="2535" y="3329"/>
                </a:cubicBezTo>
                <a:lnTo>
                  <a:pt x="2535" y="3329"/>
                </a:lnTo>
                <a:cubicBezTo>
                  <a:pt x="2392" y="3508"/>
                  <a:pt x="2214" y="3641"/>
                  <a:pt x="2008" y="3731"/>
                </a:cubicBezTo>
                <a:cubicBezTo>
                  <a:pt x="1973" y="3641"/>
                  <a:pt x="1937" y="3543"/>
                  <a:pt x="1901" y="3454"/>
                </a:cubicBezTo>
                <a:cubicBezTo>
                  <a:pt x="1875" y="3400"/>
                  <a:pt x="1857" y="3356"/>
                  <a:pt x="1839" y="3302"/>
                </a:cubicBezTo>
                <a:cubicBezTo>
                  <a:pt x="2151" y="3070"/>
                  <a:pt x="2410" y="2785"/>
                  <a:pt x="2597" y="2446"/>
                </a:cubicBezTo>
                <a:cubicBezTo>
                  <a:pt x="2597" y="2419"/>
                  <a:pt x="2597" y="2383"/>
                  <a:pt x="2589" y="2347"/>
                </a:cubicBezTo>
                <a:cubicBezTo>
                  <a:pt x="2571" y="2392"/>
                  <a:pt x="2544" y="2428"/>
                  <a:pt x="2517" y="2472"/>
                </a:cubicBezTo>
                <a:cubicBezTo>
                  <a:pt x="2401" y="2669"/>
                  <a:pt x="2267" y="2856"/>
                  <a:pt x="2107" y="3026"/>
                </a:cubicBezTo>
                <a:cubicBezTo>
                  <a:pt x="2017" y="3115"/>
                  <a:pt x="1928" y="3204"/>
                  <a:pt x="1830" y="3284"/>
                </a:cubicBezTo>
                <a:cubicBezTo>
                  <a:pt x="1750" y="3106"/>
                  <a:pt x="1669" y="2927"/>
                  <a:pt x="1589" y="2749"/>
                </a:cubicBezTo>
                <a:cubicBezTo>
                  <a:pt x="1910" y="2446"/>
                  <a:pt x="2187" y="2097"/>
                  <a:pt x="2401" y="1723"/>
                </a:cubicBezTo>
                <a:cubicBezTo>
                  <a:pt x="2392" y="1705"/>
                  <a:pt x="2392" y="1687"/>
                  <a:pt x="2383" y="1669"/>
                </a:cubicBezTo>
                <a:cubicBezTo>
                  <a:pt x="2348" y="1732"/>
                  <a:pt x="2312" y="1794"/>
                  <a:pt x="2267" y="1856"/>
                </a:cubicBezTo>
                <a:cubicBezTo>
                  <a:pt x="2142" y="2062"/>
                  <a:pt x="2008" y="2249"/>
                  <a:pt x="1848" y="2428"/>
                </a:cubicBezTo>
                <a:cubicBezTo>
                  <a:pt x="1759" y="2517"/>
                  <a:pt x="1660" y="2615"/>
                  <a:pt x="1562" y="2704"/>
                </a:cubicBezTo>
                <a:cubicBezTo>
                  <a:pt x="1500" y="2562"/>
                  <a:pt x="1437" y="2419"/>
                  <a:pt x="1375" y="2285"/>
                </a:cubicBezTo>
                <a:cubicBezTo>
                  <a:pt x="1366" y="2267"/>
                  <a:pt x="1839" y="1705"/>
                  <a:pt x="2071" y="1196"/>
                </a:cubicBezTo>
                <a:lnTo>
                  <a:pt x="2035" y="1151"/>
                </a:lnTo>
                <a:cubicBezTo>
                  <a:pt x="1848" y="1526"/>
                  <a:pt x="1616" y="1883"/>
                  <a:pt x="1339" y="2205"/>
                </a:cubicBezTo>
                <a:cubicBezTo>
                  <a:pt x="1339" y="2205"/>
                  <a:pt x="1339" y="2205"/>
                  <a:pt x="1339" y="2213"/>
                </a:cubicBezTo>
                <a:cubicBezTo>
                  <a:pt x="1277" y="2071"/>
                  <a:pt x="1143" y="1696"/>
                  <a:pt x="1134" y="1687"/>
                </a:cubicBezTo>
                <a:cubicBezTo>
                  <a:pt x="1125" y="1642"/>
                  <a:pt x="1107" y="1607"/>
                  <a:pt x="1098" y="1571"/>
                </a:cubicBezTo>
                <a:cubicBezTo>
                  <a:pt x="1205" y="1357"/>
                  <a:pt x="1303" y="1142"/>
                  <a:pt x="1384" y="919"/>
                </a:cubicBezTo>
                <a:cubicBezTo>
                  <a:pt x="1419" y="830"/>
                  <a:pt x="1455" y="741"/>
                  <a:pt x="1482" y="643"/>
                </a:cubicBezTo>
                <a:lnTo>
                  <a:pt x="1428" y="607"/>
                </a:lnTo>
                <a:cubicBezTo>
                  <a:pt x="1393" y="705"/>
                  <a:pt x="1366" y="803"/>
                  <a:pt x="1330" y="901"/>
                </a:cubicBezTo>
                <a:cubicBezTo>
                  <a:pt x="1250" y="1116"/>
                  <a:pt x="1169" y="1321"/>
                  <a:pt x="1080" y="1526"/>
                </a:cubicBezTo>
                <a:cubicBezTo>
                  <a:pt x="1027" y="1375"/>
                  <a:pt x="982" y="1223"/>
                  <a:pt x="937" y="1071"/>
                </a:cubicBezTo>
                <a:cubicBezTo>
                  <a:pt x="920" y="1026"/>
                  <a:pt x="902" y="973"/>
                  <a:pt x="884" y="928"/>
                </a:cubicBezTo>
                <a:cubicBezTo>
                  <a:pt x="911" y="812"/>
                  <a:pt x="946" y="696"/>
                  <a:pt x="982" y="580"/>
                </a:cubicBezTo>
                <a:cubicBezTo>
                  <a:pt x="1009" y="500"/>
                  <a:pt x="1036" y="420"/>
                  <a:pt x="1062" y="339"/>
                </a:cubicBezTo>
                <a:lnTo>
                  <a:pt x="1009" y="312"/>
                </a:lnTo>
                <a:cubicBezTo>
                  <a:pt x="982" y="402"/>
                  <a:pt x="946" y="500"/>
                  <a:pt x="920" y="589"/>
                </a:cubicBezTo>
                <a:cubicBezTo>
                  <a:pt x="884" y="669"/>
                  <a:pt x="866" y="750"/>
                  <a:pt x="848" y="839"/>
                </a:cubicBezTo>
                <a:cubicBezTo>
                  <a:pt x="795" y="687"/>
                  <a:pt x="741" y="544"/>
                  <a:pt x="661" y="402"/>
                </a:cubicBezTo>
                <a:cubicBezTo>
                  <a:pt x="589" y="259"/>
                  <a:pt x="536" y="143"/>
                  <a:pt x="464" y="18"/>
                </a:cubicBezTo>
                <a:lnTo>
                  <a:pt x="43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3029" name="Google Shape;3029;p25"/>
          <p:cNvSpPr/>
          <p:nvPr/>
        </p:nvSpPr>
        <p:spPr>
          <a:xfrm rot="-10221533">
            <a:off x="1081010" y="1312785"/>
            <a:ext cx="291716" cy="434412"/>
          </a:xfrm>
          <a:custGeom>
            <a:avLst/>
            <a:gdLst/>
            <a:ahLst/>
            <a:cxnLst/>
            <a:rect l="l" t="t" r="r" b="b"/>
            <a:pathLst>
              <a:path w="2206" h="3285" extrusionOk="0">
                <a:moveTo>
                  <a:pt x="1910" y="1000"/>
                </a:moveTo>
                <a:cubicBezTo>
                  <a:pt x="1821" y="910"/>
                  <a:pt x="1723" y="821"/>
                  <a:pt x="1598" y="723"/>
                </a:cubicBezTo>
                <a:cubicBezTo>
                  <a:pt x="1259" y="428"/>
                  <a:pt x="884" y="187"/>
                  <a:pt x="474" y="0"/>
                </a:cubicBezTo>
                <a:cubicBezTo>
                  <a:pt x="491" y="205"/>
                  <a:pt x="72" y="1464"/>
                  <a:pt x="36" y="1830"/>
                </a:cubicBezTo>
                <a:cubicBezTo>
                  <a:pt x="1" y="2151"/>
                  <a:pt x="134" y="2722"/>
                  <a:pt x="491" y="3284"/>
                </a:cubicBezTo>
                <a:cubicBezTo>
                  <a:pt x="625" y="3267"/>
                  <a:pt x="759" y="3231"/>
                  <a:pt x="875" y="3186"/>
                </a:cubicBezTo>
                <a:cubicBezTo>
                  <a:pt x="1750" y="2847"/>
                  <a:pt x="2205" y="1883"/>
                  <a:pt x="1910" y="100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3030" name="Google Shape;3030;p25"/>
          <p:cNvSpPr/>
          <p:nvPr/>
        </p:nvSpPr>
        <p:spPr>
          <a:xfrm rot="-10221533">
            <a:off x="1034013" y="1151852"/>
            <a:ext cx="351884" cy="596143"/>
          </a:xfrm>
          <a:custGeom>
            <a:avLst/>
            <a:gdLst/>
            <a:ahLst/>
            <a:cxnLst/>
            <a:rect l="l" t="t" r="r" b="b"/>
            <a:pathLst>
              <a:path w="2661" h="4508" extrusionOk="0">
                <a:moveTo>
                  <a:pt x="447" y="0"/>
                </a:moveTo>
                <a:lnTo>
                  <a:pt x="447" y="45"/>
                </a:lnTo>
                <a:cubicBezTo>
                  <a:pt x="438" y="161"/>
                  <a:pt x="420" y="268"/>
                  <a:pt x="384" y="384"/>
                </a:cubicBezTo>
                <a:cubicBezTo>
                  <a:pt x="358" y="491"/>
                  <a:pt x="331" y="607"/>
                  <a:pt x="295" y="714"/>
                </a:cubicBezTo>
                <a:lnTo>
                  <a:pt x="117" y="1384"/>
                </a:lnTo>
                <a:cubicBezTo>
                  <a:pt x="90" y="1500"/>
                  <a:pt x="63" y="1607"/>
                  <a:pt x="36" y="1723"/>
                </a:cubicBezTo>
                <a:cubicBezTo>
                  <a:pt x="9" y="1830"/>
                  <a:pt x="1" y="1955"/>
                  <a:pt x="9" y="2071"/>
                </a:cubicBezTo>
                <a:cubicBezTo>
                  <a:pt x="36" y="2303"/>
                  <a:pt x="90" y="2535"/>
                  <a:pt x="179" y="2749"/>
                </a:cubicBezTo>
                <a:cubicBezTo>
                  <a:pt x="268" y="2963"/>
                  <a:pt x="375" y="3169"/>
                  <a:pt x="509" y="3365"/>
                </a:cubicBezTo>
                <a:cubicBezTo>
                  <a:pt x="634" y="3561"/>
                  <a:pt x="786" y="3731"/>
                  <a:pt x="973" y="3883"/>
                </a:cubicBezTo>
                <a:cubicBezTo>
                  <a:pt x="1348" y="4150"/>
                  <a:pt x="1768" y="4365"/>
                  <a:pt x="2205" y="4507"/>
                </a:cubicBezTo>
                <a:cubicBezTo>
                  <a:pt x="1768" y="4356"/>
                  <a:pt x="1357" y="4142"/>
                  <a:pt x="991" y="3856"/>
                </a:cubicBezTo>
                <a:cubicBezTo>
                  <a:pt x="813" y="3713"/>
                  <a:pt x="652" y="3544"/>
                  <a:pt x="536" y="3347"/>
                </a:cubicBezTo>
                <a:cubicBezTo>
                  <a:pt x="402" y="3151"/>
                  <a:pt x="295" y="2946"/>
                  <a:pt x="215" y="2731"/>
                </a:cubicBezTo>
                <a:cubicBezTo>
                  <a:pt x="125" y="2517"/>
                  <a:pt x="72" y="2294"/>
                  <a:pt x="54" y="2062"/>
                </a:cubicBezTo>
                <a:cubicBezTo>
                  <a:pt x="45" y="1955"/>
                  <a:pt x="54" y="1839"/>
                  <a:pt x="81" y="1732"/>
                </a:cubicBezTo>
                <a:cubicBezTo>
                  <a:pt x="99" y="1616"/>
                  <a:pt x="125" y="1509"/>
                  <a:pt x="161" y="1393"/>
                </a:cubicBezTo>
                <a:lnTo>
                  <a:pt x="349" y="723"/>
                </a:lnTo>
                <a:cubicBezTo>
                  <a:pt x="375" y="616"/>
                  <a:pt x="411" y="500"/>
                  <a:pt x="438" y="393"/>
                </a:cubicBezTo>
                <a:cubicBezTo>
                  <a:pt x="462" y="288"/>
                  <a:pt x="486" y="183"/>
                  <a:pt x="497" y="78"/>
                </a:cubicBezTo>
                <a:lnTo>
                  <a:pt x="497" y="78"/>
                </a:lnTo>
                <a:cubicBezTo>
                  <a:pt x="896" y="264"/>
                  <a:pt x="1277" y="508"/>
                  <a:pt x="1616" y="795"/>
                </a:cubicBezTo>
                <a:cubicBezTo>
                  <a:pt x="1794" y="937"/>
                  <a:pt x="1955" y="1098"/>
                  <a:pt x="2107" y="1277"/>
                </a:cubicBezTo>
                <a:cubicBezTo>
                  <a:pt x="2250" y="1446"/>
                  <a:pt x="2366" y="1643"/>
                  <a:pt x="2455" y="1857"/>
                </a:cubicBezTo>
                <a:cubicBezTo>
                  <a:pt x="2660" y="2267"/>
                  <a:pt x="2633" y="2749"/>
                  <a:pt x="2580" y="3196"/>
                </a:cubicBezTo>
                <a:cubicBezTo>
                  <a:pt x="2544" y="3419"/>
                  <a:pt x="2500" y="3642"/>
                  <a:pt x="2446" y="3865"/>
                </a:cubicBezTo>
                <a:cubicBezTo>
                  <a:pt x="2419" y="3972"/>
                  <a:pt x="2384" y="4088"/>
                  <a:pt x="2348" y="4195"/>
                </a:cubicBezTo>
                <a:cubicBezTo>
                  <a:pt x="2330" y="4249"/>
                  <a:pt x="2312" y="4311"/>
                  <a:pt x="2285" y="4365"/>
                </a:cubicBezTo>
                <a:cubicBezTo>
                  <a:pt x="2312" y="4311"/>
                  <a:pt x="2330" y="4258"/>
                  <a:pt x="2348" y="4204"/>
                </a:cubicBezTo>
                <a:cubicBezTo>
                  <a:pt x="2392" y="4097"/>
                  <a:pt x="2428" y="3981"/>
                  <a:pt x="2455" y="3874"/>
                </a:cubicBezTo>
                <a:cubicBezTo>
                  <a:pt x="2517" y="3651"/>
                  <a:pt x="2562" y="3428"/>
                  <a:pt x="2598" y="3204"/>
                </a:cubicBezTo>
                <a:cubicBezTo>
                  <a:pt x="2633" y="2972"/>
                  <a:pt x="2651" y="2749"/>
                  <a:pt x="2642" y="2517"/>
                </a:cubicBezTo>
                <a:cubicBezTo>
                  <a:pt x="2633" y="2401"/>
                  <a:pt x="2624" y="2285"/>
                  <a:pt x="2598" y="2169"/>
                </a:cubicBezTo>
                <a:cubicBezTo>
                  <a:pt x="2571" y="2062"/>
                  <a:pt x="2535" y="1946"/>
                  <a:pt x="2491" y="1848"/>
                </a:cubicBezTo>
                <a:cubicBezTo>
                  <a:pt x="2401" y="1625"/>
                  <a:pt x="2285" y="1428"/>
                  <a:pt x="2134" y="1250"/>
                </a:cubicBezTo>
                <a:cubicBezTo>
                  <a:pt x="1982" y="1071"/>
                  <a:pt x="1821" y="911"/>
                  <a:pt x="1643" y="768"/>
                </a:cubicBezTo>
                <a:cubicBezTo>
                  <a:pt x="1295" y="464"/>
                  <a:pt x="902" y="215"/>
                  <a:pt x="482" y="18"/>
                </a:cubicBezTo>
                <a:lnTo>
                  <a:pt x="44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3031" name="Google Shape;3031;p25"/>
          <p:cNvSpPr/>
          <p:nvPr/>
        </p:nvSpPr>
        <p:spPr>
          <a:xfrm rot="-10221533">
            <a:off x="1226620" y="912664"/>
            <a:ext cx="681024" cy="456496"/>
          </a:xfrm>
          <a:custGeom>
            <a:avLst/>
            <a:gdLst/>
            <a:ahLst/>
            <a:cxnLst/>
            <a:rect l="l" t="t" r="r" b="b"/>
            <a:pathLst>
              <a:path w="5150" h="3452" extrusionOk="0">
                <a:moveTo>
                  <a:pt x="1830" y="1"/>
                </a:moveTo>
                <a:cubicBezTo>
                  <a:pt x="1633" y="1"/>
                  <a:pt x="1517" y="224"/>
                  <a:pt x="1517" y="224"/>
                </a:cubicBezTo>
                <a:cubicBezTo>
                  <a:pt x="1517" y="224"/>
                  <a:pt x="1325" y="52"/>
                  <a:pt x="1157" y="52"/>
                </a:cubicBezTo>
                <a:cubicBezTo>
                  <a:pt x="1134" y="52"/>
                  <a:pt x="1111" y="56"/>
                  <a:pt x="1089" y="63"/>
                </a:cubicBezTo>
                <a:cubicBezTo>
                  <a:pt x="919" y="126"/>
                  <a:pt x="794" y="376"/>
                  <a:pt x="794" y="376"/>
                </a:cubicBezTo>
                <a:cubicBezTo>
                  <a:pt x="719" y="295"/>
                  <a:pt x="657" y="267"/>
                  <a:pt x="605" y="267"/>
                </a:cubicBezTo>
                <a:cubicBezTo>
                  <a:pt x="485" y="267"/>
                  <a:pt x="429" y="420"/>
                  <a:pt x="429" y="420"/>
                </a:cubicBezTo>
                <a:cubicBezTo>
                  <a:pt x="429" y="420"/>
                  <a:pt x="371" y="410"/>
                  <a:pt x="301" y="410"/>
                </a:cubicBezTo>
                <a:cubicBezTo>
                  <a:pt x="207" y="410"/>
                  <a:pt x="89" y="428"/>
                  <a:pt x="54" y="509"/>
                </a:cubicBezTo>
                <a:cubicBezTo>
                  <a:pt x="0" y="643"/>
                  <a:pt x="312" y="866"/>
                  <a:pt x="312" y="866"/>
                </a:cubicBezTo>
                <a:cubicBezTo>
                  <a:pt x="250" y="947"/>
                  <a:pt x="223" y="1045"/>
                  <a:pt x="232" y="1134"/>
                </a:cubicBezTo>
                <a:cubicBezTo>
                  <a:pt x="250" y="1304"/>
                  <a:pt x="562" y="1464"/>
                  <a:pt x="562" y="1464"/>
                </a:cubicBezTo>
                <a:cubicBezTo>
                  <a:pt x="562" y="1464"/>
                  <a:pt x="384" y="1616"/>
                  <a:pt x="437" y="1777"/>
                </a:cubicBezTo>
                <a:cubicBezTo>
                  <a:pt x="500" y="1937"/>
                  <a:pt x="803" y="1937"/>
                  <a:pt x="803" y="1937"/>
                </a:cubicBezTo>
                <a:cubicBezTo>
                  <a:pt x="803" y="1937"/>
                  <a:pt x="696" y="2250"/>
                  <a:pt x="902" y="2402"/>
                </a:cubicBezTo>
                <a:cubicBezTo>
                  <a:pt x="990" y="2465"/>
                  <a:pt x="1093" y="2483"/>
                  <a:pt x="1183" y="2483"/>
                </a:cubicBezTo>
                <a:cubicBezTo>
                  <a:pt x="1309" y="2483"/>
                  <a:pt x="1410" y="2446"/>
                  <a:pt x="1410" y="2446"/>
                </a:cubicBezTo>
                <a:lnTo>
                  <a:pt x="1410" y="2446"/>
                </a:lnTo>
                <a:cubicBezTo>
                  <a:pt x="1410" y="2446"/>
                  <a:pt x="1294" y="2616"/>
                  <a:pt x="1526" y="2839"/>
                </a:cubicBezTo>
                <a:cubicBezTo>
                  <a:pt x="1636" y="2948"/>
                  <a:pt x="1781" y="2976"/>
                  <a:pt x="1902" y="2976"/>
                </a:cubicBezTo>
                <a:cubicBezTo>
                  <a:pt x="2027" y="2976"/>
                  <a:pt x="2124" y="2946"/>
                  <a:pt x="2124" y="2946"/>
                </a:cubicBezTo>
                <a:lnTo>
                  <a:pt x="2124" y="2946"/>
                </a:lnTo>
                <a:cubicBezTo>
                  <a:pt x="2035" y="3062"/>
                  <a:pt x="2062" y="3232"/>
                  <a:pt x="2187" y="3312"/>
                </a:cubicBezTo>
                <a:cubicBezTo>
                  <a:pt x="2251" y="3365"/>
                  <a:pt x="2341" y="3383"/>
                  <a:pt x="2436" y="3383"/>
                </a:cubicBezTo>
                <a:cubicBezTo>
                  <a:pt x="2645" y="3383"/>
                  <a:pt x="2874" y="3294"/>
                  <a:pt x="2874" y="3294"/>
                </a:cubicBezTo>
                <a:cubicBezTo>
                  <a:pt x="2883" y="3399"/>
                  <a:pt x="2960" y="3434"/>
                  <a:pt x="3057" y="3434"/>
                </a:cubicBezTo>
                <a:cubicBezTo>
                  <a:pt x="3239" y="3434"/>
                  <a:pt x="3490" y="3312"/>
                  <a:pt x="3490" y="3312"/>
                </a:cubicBezTo>
                <a:lnTo>
                  <a:pt x="3490" y="3312"/>
                </a:lnTo>
                <a:cubicBezTo>
                  <a:pt x="3474" y="3389"/>
                  <a:pt x="3494" y="3451"/>
                  <a:pt x="3576" y="3451"/>
                </a:cubicBezTo>
                <a:cubicBezTo>
                  <a:pt x="3676" y="3451"/>
                  <a:pt x="3864" y="3361"/>
                  <a:pt x="4186" y="3098"/>
                </a:cubicBezTo>
                <a:cubicBezTo>
                  <a:pt x="4742" y="2658"/>
                  <a:pt x="5097" y="2642"/>
                  <a:pt x="5144" y="2642"/>
                </a:cubicBezTo>
                <a:cubicBezTo>
                  <a:pt x="5148" y="2642"/>
                  <a:pt x="5150" y="2643"/>
                  <a:pt x="5150" y="2643"/>
                </a:cubicBezTo>
                <a:cubicBezTo>
                  <a:pt x="5150" y="2643"/>
                  <a:pt x="4748" y="2187"/>
                  <a:pt x="4730" y="1911"/>
                </a:cubicBezTo>
                <a:cubicBezTo>
                  <a:pt x="4704" y="1634"/>
                  <a:pt x="4605" y="1045"/>
                  <a:pt x="4400" y="902"/>
                </a:cubicBezTo>
                <a:cubicBezTo>
                  <a:pt x="4340" y="861"/>
                  <a:pt x="4292" y="845"/>
                  <a:pt x="4253" y="845"/>
                </a:cubicBezTo>
                <a:cubicBezTo>
                  <a:pt x="4127" y="845"/>
                  <a:pt x="4106" y="1018"/>
                  <a:pt x="4106" y="1018"/>
                </a:cubicBezTo>
                <a:cubicBezTo>
                  <a:pt x="4106" y="1018"/>
                  <a:pt x="4061" y="402"/>
                  <a:pt x="3793" y="349"/>
                </a:cubicBezTo>
                <a:cubicBezTo>
                  <a:pt x="3776" y="346"/>
                  <a:pt x="3761" y="345"/>
                  <a:pt x="3746" y="345"/>
                </a:cubicBezTo>
                <a:cubicBezTo>
                  <a:pt x="3536" y="345"/>
                  <a:pt x="3543" y="626"/>
                  <a:pt x="3543" y="626"/>
                </a:cubicBezTo>
                <a:cubicBezTo>
                  <a:pt x="3543" y="626"/>
                  <a:pt x="3436" y="242"/>
                  <a:pt x="3160" y="188"/>
                </a:cubicBezTo>
                <a:cubicBezTo>
                  <a:pt x="3138" y="183"/>
                  <a:pt x="3117" y="181"/>
                  <a:pt x="3097" y="181"/>
                </a:cubicBezTo>
                <a:cubicBezTo>
                  <a:pt x="2968" y="181"/>
                  <a:pt x="2851" y="272"/>
                  <a:pt x="2820" y="402"/>
                </a:cubicBezTo>
                <a:cubicBezTo>
                  <a:pt x="2820" y="402"/>
                  <a:pt x="2606" y="161"/>
                  <a:pt x="2410" y="144"/>
                </a:cubicBezTo>
                <a:cubicBezTo>
                  <a:pt x="2397" y="142"/>
                  <a:pt x="2383" y="141"/>
                  <a:pt x="2370" y="141"/>
                </a:cubicBezTo>
                <a:cubicBezTo>
                  <a:pt x="2270" y="141"/>
                  <a:pt x="2181" y="199"/>
                  <a:pt x="2133" y="286"/>
                </a:cubicBezTo>
                <a:cubicBezTo>
                  <a:pt x="2133" y="286"/>
                  <a:pt x="2026" y="1"/>
                  <a:pt x="183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3032" name="Google Shape;3032;p25"/>
          <p:cNvSpPr/>
          <p:nvPr/>
        </p:nvSpPr>
        <p:spPr>
          <a:xfrm rot="-10221533">
            <a:off x="1041641" y="907709"/>
            <a:ext cx="863909" cy="434544"/>
          </a:xfrm>
          <a:custGeom>
            <a:avLst/>
            <a:gdLst/>
            <a:ahLst/>
            <a:cxnLst/>
            <a:rect l="l" t="t" r="r" b="b"/>
            <a:pathLst>
              <a:path w="6533" h="3286" extrusionOk="0">
                <a:moveTo>
                  <a:pt x="1259" y="1"/>
                </a:moveTo>
                <a:cubicBezTo>
                  <a:pt x="1473" y="349"/>
                  <a:pt x="1616" y="733"/>
                  <a:pt x="1678" y="1143"/>
                </a:cubicBezTo>
                <a:lnTo>
                  <a:pt x="1286" y="956"/>
                </a:lnTo>
                <a:lnTo>
                  <a:pt x="1054" y="849"/>
                </a:lnTo>
                <a:cubicBezTo>
                  <a:pt x="964" y="643"/>
                  <a:pt x="857" y="456"/>
                  <a:pt x="732" y="278"/>
                </a:cubicBezTo>
                <a:cubicBezTo>
                  <a:pt x="697" y="242"/>
                  <a:pt x="661" y="206"/>
                  <a:pt x="616" y="188"/>
                </a:cubicBezTo>
                <a:lnTo>
                  <a:pt x="616" y="188"/>
                </a:lnTo>
                <a:lnTo>
                  <a:pt x="679" y="269"/>
                </a:lnTo>
                <a:cubicBezTo>
                  <a:pt x="804" y="438"/>
                  <a:pt x="920" y="626"/>
                  <a:pt x="1018" y="822"/>
                </a:cubicBezTo>
                <a:lnTo>
                  <a:pt x="27" y="358"/>
                </a:lnTo>
                <a:cubicBezTo>
                  <a:pt x="18" y="367"/>
                  <a:pt x="1" y="385"/>
                  <a:pt x="1" y="402"/>
                </a:cubicBezTo>
                <a:cubicBezTo>
                  <a:pt x="625" y="706"/>
                  <a:pt x="1259" y="1000"/>
                  <a:pt x="1893" y="1295"/>
                </a:cubicBezTo>
                <a:cubicBezTo>
                  <a:pt x="1866" y="1304"/>
                  <a:pt x="1830" y="1313"/>
                  <a:pt x="1803" y="1322"/>
                </a:cubicBezTo>
                <a:lnTo>
                  <a:pt x="1705" y="1349"/>
                </a:lnTo>
                <a:cubicBezTo>
                  <a:pt x="1634" y="1366"/>
                  <a:pt x="1571" y="1384"/>
                  <a:pt x="1500" y="1402"/>
                </a:cubicBezTo>
                <a:cubicBezTo>
                  <a:pt x="1357" y="1438"/>
                  <a:pt x="1205" y="1473"/>
                  <a:pt x="1063" y="1491"/>
                </a:cubicBezTo>
                <a:cubicBezTo>
                  <a:pt x="831" y="1527"/>
                  <a:pt x="599" y="1545"/>
                  <a:pt x="367" y="1545"/>
                </a:cubicBezTo>
                <a:cubicBezTo>
                  <a:pt x="367" y="1563"/>
                  <a:pt x="367" y="1572"/>
                  <a:pt x="367" y="1581"/>
                </a:cubicBezTo>
                <a:cubicBezTo>
                  <a:pt x="406" y="1582"/>
                  <a:pt x="446" y="1583"/>
                  <a:pt x="486" y="1583"/>
                </a:cubicBezTo>
                <a:cubicBezTo>
                  <a:pt x="678" y="1583"/>
                  <a:pt x="870" y="1566"/>
                  <a:pt x="1063" y="1536"/>
                </a:cubicBezTo>
                <a:cubicBezTo>
                  <a:pt x="1214" y="1518"/>
                  <a:pt x="1357" y="1491"/>
                  <a:pt x="1509" y="1456"/>
                </a:cubicBezTo>
                <a:cubicBezTo>
                  <a:pt x="1580" y="1438"/>
                  <a:pt x="1652" y="1420"/>
                  <a:pt x="1723" y="1402"/>
                </a:cubicBezTo>
                <a:cubicBezTo>
                  <a:pt x="1759" y="1393"/>
                  <a:pt x="1795" y="1375"/>
                  <a:pt x="1830" y="1366"/>
                </a:cubicBezTo>
                <a:lnTo>
                  <a:pt x="1884" y="1349"/>
                </a:lnTo>
                <a:cubicBezTo>
                  <a:pt x="1893" y="1349"/>
                  <a:pt x="1928" y="1331"/>
                  <a:pt x="1946" y="1331"/>
                </a:cubicBezTo>
                <a:cubicBezTo>
                  <a:pt x="1951" y="1335"/>
                  <a:pt x="1955" y="1337"/>
                  <a:pt x="1960" y="1337"/>
                </a:cubicBezTo>
                <a:cubicBezTo>
                  <a:pt x="1964" y="1337"/>
                  <a:pt x="1969" y="1335"/>
                  <a:pt x="1973" y="1331"/>
                </a:cubicBezTo>
                <a:lnTo>
                  <a:pt x="2366" y="1500"/>
                </a:lnTo>
                <a:lnTo>
                  <a:pt x="2669" y="1643"/>
                </a:lnTo>
                <a:cubicBezTo>
                  <a:pt x="2062" y="1929"/>
                  <a:pt x="1411" y="2098"/>
                  <a:pt x="741" y="2143"/>
                </a:cubicBezTo>
                <a:lnTo>
                  <a:pt x="724" y="2143"/>
                </a:lnTo>
                <a:cubicBezTo>
                  <a:pt x="724" y="2152"/>
                  <a:pt x="732" y="2161"/>
                  <a:pt x="741" y="2170"/>
                </a:cubicBezTo>
                <a:cubicBezTo>
                  <a:pt x="1232" y="2143"/>
                  <a:pt x="1723" y="2045"/>
                  <a:pt x="2187" y="1875"/>
                </a:cubicBezTo>
                <a:cubicBezTo>
                  <a:pt x="2366" y="1813"/>
                  <a:pt x="2544" y="1741"/>
                  <a:pt x="2714" y="1652"/>
                </a:cubicBezTo>
                <a:cubicBezTo>
                  <a:pt x="2964" y="1768"/>
                  <a:pt x="3223" y="1875"/>
                  <a:pt x="3481" y="1973"/>
                </a:cubicBezTo>
                <a:cubicBezTo>
                  <a:pt x="2955" y="2357"/>
                  <a:pt x="2375" y="2643"/>
                  <a:pt x="1759" y="2812"/>
                </a:cubicBezTo>
                <a:lnTo>
                  <a:pt x="1661" y="2839"/>
                </a:lnTo>
                <a:cubicBezTo>
                  <a:pt x="1696" y="2848"/>
                  <a:pt x="1732" y="2857"/>
                  <a:pt x="1768" y="2866"/>
                </a:cubicBezTo>
                <a:cubicBezTo>
                  <a:pt x="2223" y="2732"/>
                  <a:pt x="2660" y="2536"/>
                  <a:pt x="3062" y="2286"/>
                </a:cubicBezTo>
                <a:cubicBezTo>
                  <a:pt x="3214" y="2196"/>
                  <a:pt x="3365" y="2098"/>
                  <a:pt x="3508" y="1991"/>
                </a:cubicBezTo>
                <a:cubicBezTo>
                  <a:pt x="3731" y="2071"/>
                  <a:pt x="3945" y="2161"/>
                  <a:pt x="4160" y="2241"/>
                </a:cubicBezTo>
                <a:lnTo>
                  <a:pt x="3972" y="2402"/>
                </a:lnTo>
                <a:cubicBezTo>
                  <a:pt x="3615" y="2723"/>
                  <a:pt x="3231" y="3000"/>
                  <a:pt x="2821" y="3232"/>
                </a:cubicBezTo>
                <a:cubicBezTo>
                  <a:pt x="2830" y="3250"/>
                  <a:pt x="2839" y="3267"/>
                  <a:pt x="2857" y="3285"/>
                </a:cubicBezTo>
                <a:cubicBezTo>
                  <a:pt x="3223" y="3080"/>
                  <a:pt x="3571" y="2830"/>
                  <a:pt x="3883" y="2553"/>
                </a:cubicBezTo>
                <a:cubicBezTo>
                  <a:pt x="3999" y="2455"/>
                  <a:pt x="4106" y="2357"/>
                  <a:pt x="4222" y="2259"/>
                </a:cubicBezTo>
                <a:cubicBezTo>
                  <a:pt x="4454" y="2348"/>
                  <a:pt x="4686" y="2437"/>
                  <a:pt x="4918" y="2518"/>
                </a:cubicBezTo>
                <a:cubicBezTo>
                  <a:pt x="5150" y="2598"/>
                  <a:pt x="5400" y="2678"/>
                  <a:pt x="5650" y="2759"/>
                </a:cubicBezTo>
                <a:cubicBezTo>
                  <a:pt x="5775" y="2794"/>
                  <a:pt x="5891" y="2839"/>
                  <a:pt x="6016" y="2884"/>
                </a:cubicBezTo>
                <a:cubicBezTo>
                  <a:pt x="6141" y="2919"/>
                  <a:pt x="6266" y="2964"/>
                  <a:pt x="6391" y="3009"/>
                </a:cubicBezTo>
                <a:cubicBezTo>
                  <a:pt x="6401" y="3012"/>
                  <a:pt x="6410" y="3013"/>
                  <a:pt x="6418" y="3013"/>
                </a:cubicBezTo>
                <a:cubicBezTo>
                  <a:pt x="6505" y="3013"/>
                  <a:pt x="6533" y="2864"/>
                  <a:pt x="6435" y="2848"/>
                </a:cubicBezTo>
                <a:cubicBezTo>
                  <a:pt x="6337" y="2830"/>
                  <a:pt x="6212" y="2803"/>
                  <a:pt x="6105" y="2777"/>
                </a:cubicBezTo>
                <a:cubicBezTo>
                  <a:pt x="5989" y="2750"/>
                  <a:pt x="5882" y="2723"/>
                  <a:pt x="5766" y="2696"/>
                </a:cubicBezTo>
                <a:cubicBezTo>
                  <a:pt x="5543" y="2634"/>
                  <a:pt x="5320" y="2571"/>
                  <a:pt x="5106" y="2500"/>
                </a:cubicBezTo>
                <a:lnTo>
                  <a:pt x="5061" y="2482"/>
                </a:lnTo>
                <a:lnTo>
                  <a:pt x="5052" y="2482"/>
                </a:lnTo>
                <a:lnTo>
                  <a:pt x="4784" y="2393"/>
                </a:lnTo>
                <a:lnTo>
                  <a:pt x="4740" y="2375"/>
                </a:lnTo>
                <a:lnTo>
                  <a:pt x="4418" y="2268"/>
                </a:lnTo>
                <a:lnTo>
                  <a:pt x="4115" y="2152"/>
                </a:lnTo>
                <a:lnTo>
                  <a:pt x="3945" y="2089"/>
                </a:lnTo>
                <a:cubicBezTo>
                  <a:pt x="3999" y="1706"/>
                  <a:pt x="3990" y="1313"/>
                  <a:pt x="3910" y="929"/>
                </a:cubicBezTo>
                <a:cubicBezTo>
                  <a:pt x="3865" y="697"/>
                  <a:pt x="3803" y="465"/>
                  <a:pt x="3731" y="242"/>
                </a:cubicBezTo>
                <a:lnTo>
                  <a:pt x="3669" y="242"/>
                </a:lnTo>
                <a:lnTo>
                  <a:pt x="3678" y="269"/>
                </a:lnTo>
                <a:cubicBezTo>
                  <a:pt x="3812" y="643"/>
                  <a:pt x="3892" y="1045"/>
                  <a:pt x="3919" y="1447"/>
                </a:cubicBezTo>
                <a:cubicBezTo>
                  <a:pt x="3936" y="1652"/>
                  <a:pt x="3928" y="1866"/>
                  <a:pt x="3910" y="2080"/>
                </a:cubicBezTo>
                <a:lnTo>
                  <a:pt x="3812" y="2045"/>
                </a:lnTo>
                <a:cubicBezTo>
                  <a:pt x="3535" y="1938"/>
                  <a:pt x="3258" y="1822"/>
                  <a:pt x="2973" y="1714"/>
                </a:cubicBezTo>
                <a:cubicBezTo>
                  <a:pt x="2973" y="1233"/>
                  <a:pt x="2901" y="759"/>
                  <a:pt x="2749" y="304"/>
                </a:cubicBezTo>
                <a:cubicBezTo>
                  <a:pt x="2749" y="304"/>
                  <a:pt x="2723" y="269"/>
                  <a:pt x="2678" y="224"/>
                </a:cubicBezTo>
                <a:lnTo>
                  <a:pt x="2678" y="224"/>
                </a:lnTo>
                <a:cubicBezTo>
                  <a:pt x="2767" y="501"/>
                  <a:pt x="2839" y="777"/>
                  <a:pt x="2892" y="1063"/>
                </a:cubicBezTo>
                <a:cubicBezTo>
                  <a:pt x="2928" y="1268"/>
                  <a:pt x="2946" y="1491"/>
                  <a:pt x="2955" y="1706"/>
                </a:cubicBezTo>
                <a:cubicBezTo>
                  <a:pt x="2723" y="1607"/>
                  <a:pt x="2500" y="1509"/>
                  <a:pt x="2268" y="1402"/>
                </a:cubicBezTo>
                <a:cubicBezTo>
                  <a:pt x="2294" y="1090"/>
                  <a:pt x="2250" y="777"/>
                  <a:pt x="2152" y="483"/>
                </a:cubicBezTo>
                <a:cubicBezTo>
                  <a:pt x="2125" y="394"/>
                  <a:pt x="2098" y="295"/>
                  <a:pt x="2071" y="197"/>
                </a:cubicBezTo>
                <a:cubicBezTo>
                  <a:pt x="2062" y="162"/>
                  <a:pt x="2035" y="126"/>
                  <a:pt x="2018" y="90"/>
                </a:cubicBezTo>
                <a:lnTo>
                  <a:pt x="2018" y="90"/>
                </a:lnTo>
                <a:cubicBezTo>
                  <a:pt x="2044" y="197"/>
                  <a:pt x="2071" y="313"/>
                  <a:pt x="2107" y="420"/>
                </a:cubicBezTo>
                <a:cubicBezTo>
                  <a:pt x="2143" y="572"/>
                  <a:pt x="2187" y="724"/>
                  <a:pt x="2214" y="867"/>
                </a:cubicBezTo>
                <a:cubicBezTo>
                  <a:pt x="2250" y="1036"/>
                  <a:pt x="2259" y="1215"/>
                  <a:pt x="2241" y="1393"/>
                </a:cubicBezTo>
                <a:lnTo>
                  <a:pt x="1714" y="1161"/>
                </a:lnTo>
                <a:cubicBezTo>
                  <a:pt x="1661" y="759"/>
                  <a:pt x="1518" y="367"/>
                  <a:pt x="1304" y="28"/>
                </a:cubicBezTo>
                <a:cubicBezTo>
                  <a:pt x="1286" y="19"/>
                  <a:pt x="1277" y="10"/>
                  <a:pt x="125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3033" name="Google Shape;3033;p25"/>
          <p:cNvSpPr/>
          <p:nvPr/>
        </p:nvSpPr>
        <p:spPr>
          <a:xfrm rot="-10221533">
            <a:off x="1496959" y="996427"/>
            <a:ext cx="403721" cy="394343"/>
          </a:xfrm>
          <a:custGeom>
            <a:avLst/>
            <a:gdLst/>
            <a:ahLst/>
            <a:cxnLst/>
            <a:rect l="l" t="t" r="r" b="b"/>
            <a:pathLst>
              <a:path w="3053" h="2982" extrusionOk="0">
                <a:moveTo>
                  <a:pt x="1098" y="54"/>
                </a:moveTo>
                <a:cubicBezTo>
                  <a:pt x="919" y="117"/>
                  <a:pt x="794" y="367"/>
                  <a:pt x="794" y="367"/>
                </a:cubicBezTo>
                <a:cubicBezTo>
                  <a:pt x="553" y="99"/>
                  <a:pt x="429" y="411"/>
                  <a:pt x="429" y="411"/>
                </a:cubicBezTo>
                <a:cubicBezTo>
                  <a:pt x="429" y="411"/>
                  <a:pt x="116" y="367"/>
                  <a:pt x="63" y="500"/>
                </a:cubicBezTo>
                <a:cubicBezTo>
                  <a:pt x="0" y="634"/>
                  <a:pt x="312" y="866"/>
                  <a:pt x="312" y="866"/>
                </a:cubicBezTo>
                <a:cubicBezTo>
                  <a:pt x="250" y="938"/>
                  <a:pt x="223" y="1036"/>
                  <a:pt x="232" y="1134"/>
                </a:cubicBezTo>
                <a:cubicBezTo>
                  <a:pt x="250" y="1304"/>
                  <a:pt x="571" y="1455"/>
                  <a:pt x="571" y="1455"/>
                </a:cubicBezTo>
                <a:cubicBezTo>
                  <a:pt x="571" y="1455"/>
                  <a:pt x="384" y="1607"/>
                  <a:pt x="446" y="1777"/>
                </a:cubicBezTo>
                <a:cubicBezTo>
                  <a:pt x="500" y="1937"/>
                  <a:pt x="812" y="1928"/>
                  <a:pt x="812" y="1928"/>
                </a:cubicBezTo>
                <a:cubicBezTo>
                  <a:pt x="812" y="1928"/>
                  <a:pt x="696" y="2241"/>
                  <a:pt x="910" y="2393"/>
                </a:cubicBezTo>
                <a:cubicBezTo>
                  <a:pt x="1116" y="2544"/>
                  <a:pt x="1410" y="2446"/>
                  <a:pt x="1410" y="2446"/>
                </a:cubicBezTo>
                <a:cubicBezTo>
                  <a:pt x="1410" y="2446"/>
                  <a:pt x="1294" y="2616"/>
                  <a:pt x="1526" y="2830"/>
                </a:cubicBezTo>
                <a:cubicBezTo>
                  <a:pt x="1642" y="2928"/>
                  <a:pt x="1794" y="2982"/>
                  <a:pt x="1946" y="2964"/>
                </a:cubicBezTo>
                <a:cubicBezTo>
                  <a:pt x="3052" y="2241"/>
                  <a:pt x="2928" y="572"/>
                  <a:pt x="1723" y="19"/>
                </a:cubicBezTo>
                <a:cubicBezTo>
                  <a:pt x="1633" y="63"/>
                  <a:pt x="1571" y="135"/>
                  <a:pt x="1526" y="224"/>
                </a:cubicBezTo>
                <a:cubicBezTo>
                  <a:pt x="1526" y="224"/>
                  <a:pt x="1267" y="1"/>
                  <a:pt x="1098" y="54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3034" name="Google Shape;3034;p25"/>
          <p:cNvSpPr/>
          <p:nvPr/>
        </p:nvSpPr>
        <p:spPr>
          <a:xfrm rot="-10221533">
            <a:off x="1226657" y="910261"/>
            <a:ext cx="677587" cy="460596"/>
          </a:xfrm>
          <a:custGeom>
            <a:avLst/>
            <a:gdLst/>
            <a:ahLst/>
            <a:cxnLst/>
            <a:rect l="l" t="t" r="r" b="b"/>
            <a:pathLst>
              <a:path w="5124" h="3483" extrusionOk="0">
                <a:moveTo>
                  <a:pt x="1788" y="1"/>
                </a:moveTo>
                <a:cubicBezTo>
                  <a:pt x="1728" y="1"/>
                  <a:pt x="1668" y="20"/>
                  <a:pt x="1616" y="60"/>
                </a:cubicBezTo>
                <a:cubicBezTo>
                  <a:pt x="1561" y="108"/>
                  <a:pt x="1520" y="155"/>
                  <a:pt x="1486" y="209"/>
                </a:cubicBezTo>
                <a:lnTo>
                  <a:pt x="1486" y="209"/>
                </a:lnTo>
                <a:cubicBezTo>
                  <a:pt x="1436" y="164"/>
                  <a:pt x="1375" y="127"/>
                  <a:pt x="1313" y="96"/>
                </a:cubicBezTo>
                <a:cubicBezTo>
                  <a:pt x="1264" y="61"/>
                  <a:pt x="1200" y="48"/>
                  <a:pt x="1136" y="48"/>
                </a:cubicBezTo>
                <a:cubicBezTo>
                  <a:pt x="1117" y="48"/>
                  <a:pt x="1099" y="49"/>
                  <a:pt x="1081" y="51"/>
                </a:cubicBezTo>
                <a:cubicBezTo>
                  <a:pt x="1000" y="78"/>
                  <a:pt x="938" y="123"/>
                  <a:pt x="884" y="185"/>
                </a:cubicBezTo>
                <a:cubicBezTo>
                  <a:pt x="838" y="240"/>
                  <a:pt x="798" y="294"/>
                  <a:pt x="765" y="355"/>
                </a:cubicBezTo>
                <a:lnTo>
                  <a:pt x="765" y="355"/>
                </a:lnTo>
                <a:cubicBezTo>
                  <a:pt x="745" y="332"/>
                  <a:pt x="723" y="314"/>
                  <a:pt x="697" y="301"/>
                </a:cubicBezTo>
                <a:cubicBezTo>
                  <a:pt x="652" y="275"/>
                  <a:pt x="617" y="266"/>
                  <a:pt x="563" y="266"/>
                </a:cubicBezTo>
                <a:cubicBezTo>
                  <a:pt x="519" y="266"/>
                  <a:pt x="483" y="292"/>
                  <a:pt x="447" y="328"/>
                </a:cubicBezTo>
                <a:cubicBezTo>
                  <a:pt x="425" y="350"/>
                  <a:pt x="403" y="384"/>
                  <a:pt x="386" y="415"/>
                </a:cubicBezTo>
                <a:lnTo>
                  <a:pt x="386" y="415"/>
                </a:lnTo>
                <a:cubicBezTo>
                  <a:pt x="356" y="412"/>
                  <a:pt x="325" y="411"/>
                  <a:pt x="294" y="411"/>
                </a:cubicBezTo>
                <a:cubicBezTo>
                  <a:pt x="257" y="411"/>
                  <a:pt x="220" y="413"/>
                  <a:pt x="179" y="417"/>
                </a:cubicBezTo>
                <a:cubicBezTo>
                  <a:pt x="144" y="426"/>
                  <a:pt x="108" y="435"/>
                  <a:pt x="72" y="453"/>
                </a:cubicBezTo>
                <a:cubicBezTo>
                  <a:pt x="28" y="480"/>
                  <a:pt x="1" y="516"/>
                  <a:pt x="1" y="569"/>
                </a:cubicBezTo>
                <a:cubicBezTo>
                  <a:pt x="1" y="605"/>
                  <a:pt x="19" y="649"/>
                  <a:pt x="37" y="676"/>
                </a:cubicBezTo>
                <a:cubicBezTo>
                  <a:pt x="54" y="712"/>
                  <a:pt x="81" y="739"/>
                  <a:pt x="108" y="765"/>
                </a:cubicBezTo>
                <a:cubicBezTo>
                  <a:pt x="149" y="814"/>
                  <a:pt x="204" y="863"/>
                  <a:pt x="254" y="905"/>
                </a:cubicBezTo>
                <a:lnTo>
                  <a:pt x="254" y="905"/>
                </a:lnTo>
                <a:cubicBezTo>
                  <a:pt x="226" y="953"/>
                  <a:pt x="205" y="1008"/>
                  <a:pt x="197" y="1069"/>
                </a:cubicBezTo>
                <a:cubicBezTo>
                  <a:pt x="188" y="1105"/>
                  <a:pt x="188" y="1131"/>
                  <a:pt x="197" y="1167"/>
                </a:cubicBezTo>
                <a:cubicBezTo>
                  <a:pt x="197" y="1203"/>
                  <a:pt x="206" y="1238"/>
                  <a:pt x="233" y="1265"/>
                </a:cubicBezTo>
                <a:cubicBezTo>
                  <a:pt x="269" y="1319"/>
                  <a:pt x="313" y="1372"/>
                  <a:pt x="376" y="1408"/>
                </a:cubicBezTo>
                <a:cubicBezTo>
                  <a:pt x="414" y="1438"/>
                  <a:pt x="464" y="1469"/>
                  <a:pt x="511" y="1493"/>
                </a:cubicBezTo>
                <a:lnTo>
                  <a:pt x="511" y="1493"/>
                </a:lnTo>
                <a:cubicBezTo>
                  <a:pt x="471" y="1533"/>
                  <a:pt x="441" y="1579"/>
                  <a:pt x="411" y="1631"/>
                </a:cubicBezTo>
                <a:cubicBezTo>
                  <a:pt x="385" y="1703"/>
                  <a:pt x="385" y="1774"/>
                  <a:pt x="411" y="1845"/>
                </a:cubicBezTo>
                <a:cubicBezTo>
                  <a:pt x="456" y="1899"/>
                  <a:pt x="519" y="1944"/>
                  <a:pt x="590" y="1952"/>
                </a:cubicBezTo>
                <a:cubicBezTo>
                  <a:pt x="644" y="1968"/>
                  <a:pt x="705" y="1977"/>
                  <a:pt x="760" y="1979"/>
                </a:cubicBezTo>
                <a:lnTo>
                  <a:pt x="760" y="1979"/>
                </a:lnTo>
                <a:cubicBezTo>
                  <a:pt x="740" y="2052"/>
                  <a:pt x="734" y="2132"/>
                  <a:pt x="742" y="2211"/>
                </a:cubicBezTo>
                <a:cubicBezTo>
                  <a:pt x="751" y="2301"/>
                  <a:pt x="804" y="2390"/>
                  <a:pt x="876" y="2434"/>
                </a:cubicBezTo>
                <a:cubicBezTo>
                  <a:pt x="956" y="2488"/>
                  <a:pt x="1045" y="2515"/>
                  <a:pt x="1134" y="2515"/>
                </a:cubicBezTo>
                <a:cubicBezTo>
                  <a:pt x="1157" y="2517"/>
                  <a:pt x="1179" y="2518"/>
                  <a:pt x="1201" y="2518"/>
                </a:cubicBezTo>
                <a:cubicBezTo>
                  <a:pt x="1255" y="2518"/>
                  <a:pt x="1307" y="2512"/>
                  <a:pt x="1357" y="2499"/>
                </a:cubicBezTo>
                <a:lnTo>
                  <a:pt x="1357" y="2499"/>
                </a:lnTo>
                <a:cubicBezTo>
                  <a:pt x="1335" y="2577"/>
                  <a:pt x="1347" y="2662"/>
                  <a:pt x="1384" y="2729"/>
                </a:cubicBezTo>
                <a:cubicBezTo>
                  <a:pt x="1429" y="2809"/>
                  <a:pt x="1500" y="2881"/>
                  <a:pt x="1581" y="2925"/>
                </a:cubicBezTo>
                <a:cubicBezTo>
                  <a:pt x="1652" y="2979"/>
                  <a:pt x="1750" y="2997"/>
                  <a:pt x="1839" y="3006"/>
                </a:cubicBezTo>
                <a:cubicBezTo>
                  <a:pt x="1862" y="3008"/>
                  <a:pt x="1884" y="3009"/>
                  <a:pt x="1906" y="3009"/>
                </a:cubicBezTo>
                <a:cubicBezTo>
                  <a:pt x="1959" y="3009"/>
                  <a:pt x="2012" y="3003"/>
                  <a:pt x="2065" y="2990"/>
                </a:cubicBezTo>
                <a:lnTo>
                  <a:pt x="2065" y="2990"/>
                </a:lnTo>
                <a:cubicBezTo>
                  <a:pt x="2026" y="3066"/>
                  <a:pt x="2026" y="3162"/>
                  <a:pt x="2071" y="3238"/>
                </a:cubicBezTo>
                <a:cubicBezTo>
                  <a:pt x="2116" y="3327"/>
                  <a:pt x="2205" y="3380"/>
                  <a:pt x="2304" y="3398"/>
                </a:cubicBezTo>
                <a:cubicBezTo>
                  <a:pt x="2348" y="3407"/>
                  <a:pt x="2395" y="3412"/>
                  <a:pt x="2443" y="3412"/>
                </a:cubicBezTo>
                <a:cubicBezTo>
                  <a:pt x="2491" y="3412"/>
                  <a:pt x="2540" y="3407"/>
                  <a:pt x="2589" y="3398"/>
                </a:cubicBezTo>
                <a:cubicBezTo>
                  <a:pt x="2674" y="3381"/>
                  <a:pt x="2758" y="3365"/>
                  <a:pt x="2843" y="3332"/>
                </a:cubicBezTo>
                <a:lnTo>
                  <a:pt x="2843" y="3332"/>
                </a:lnTo>
                <a:lnTo>
                  <a:pt x="2848" y="3363"/>
                </a:lnTo>
                <a:cubicBezTo>
                  <a:pt x="2857" y="3372"/>
                  <a:pt x="2866" y="3389"/>
                  <a:pt x="2875" y="3398"/>
                </a:cubicBezTo>
                <a:cubicBezTo>
                  <a:pt x="2893" y="3425"/>
                  <a:pt x="2919" y="3443"/>
                  <a:pt x="2955" y="3452"/>
                </a:cubicBezTo>
                <a:cubicBezTo>
                  <a:pt x="2986" y="3461"/>
                  <a:pt x="3018" y="3465"/>
                  <a:pt x="3048" y="3465"/>
                </a:cubicBezTo>
                <a:cubicBezTo>
                  <a:pt x="3078" y="3465"/>
                  <a:pt x="3107" y="3461"/>
                  <a:pt x="3134" y="3452"/>
                </a:cubicBezTo>
                <a:cubicBezTo>
                  <a:pt x="3240" y="3435"/>
                  <a:pt x="3347" y="3404"/>
                  <a:pt x="3447" y="3357"/>
                </a:cubicBezTo>
                <a:lnTo>
                  <a:pt x="3447" y="3357"/>
                </a:lnTo>
                <a:cubicBezTo>
                  <a:pt x="3442" y="3394"/>
                  <a:pt x="3454" y="3433"/>
                  <a:pt x="3482" y="3461"/>
                </a:cubicBezTo>
                <a:cubicBezTo>
                  <a:pt x="3501" y="3476"/>
                  <a:pt x="3526" y="3482"/>
                  <a:pt x="3551" y="3482"/>
                </a:cubicBezTo>
                <a:cubicBezTo>
                  <a:pt x="3571" y="3482"/>
                  <a:pt x="3591" y="3478"/>
                  <a:pt x="3607" y="3470"/>
                </a:cubicBezTo>
                <a:cubicBezTo>
                  <a:pt x="3687" y="3443"/>
                  <a:pt x="3767" y="3407"/>
                  <a:pt x="3830" y="3363"/>
                </a:cubicBezTo>
                <a:cubicBezTo>
                  <a:pt x="3972" y="3273"/>
                  <a:pt x="4106" y="3175"/>
                  <a:pt x="4231" y="3068"/>
                </a:cubicBezTo>
                <a:cubicBezTo>
                  <a:pt x="4365" y="2961"/>
                  <a:pt x="4508" y="2872"/>
                  <a:pt x="4651" y="2800"/>
                </a:cubicBezTo>
                <a:cubicBezTo>
                  <a:pt x="4803" y="2720"/>
                  <a:pt x="4963" y="2667"/>
                  <a:pt x="5124" y="2658"/>
                </a:cubicBezTo>
                <a:lnTo>
                  <a:pt x="5124" y="2658"/>
                </a:lnTo>
                <a:cubicBezTo>
                  <a:pt x="4963" y="2667"/>
                  <a:pt x="4803" y="2711"/>
                  <a:pt x="4660" y="2791"/>
                </a:cubicBezTo>
                <a:cubicBezTo>
                  <a:pt x="4508" y="2863"/>
                  <a:pt x="4365" y="2952"/>
                  <a:pt x="4231" y="3059"/>
                </a:cubicBezTo>
                <a:cubicBezTo>
                  <a:pt x="4106" y="3157"/>
                  <a:pt x="3972" y="3256"/>
                  <a:pt x="3830" y="3345"/>
                </a:cubicBezTo>
                <a:cubicBezTo>
                  <a:pt x="3758" y="3389"/>
                  <a:pt x="3687" y="3425"/>
                  <a:pt x="3607" y="3452"/>
                </a:cubicBezTo>
                <a:cubicBezTo>
                  <a:pt x="3594" y="3455"/>
                  <a:pt x="3579" y="3457"/>
                  <a:pt x="3565" y="3457"/>
                </a:cubicBezTo>
                <a:cubicBezTo>
                  <a:pt x="3541" y="3457"/>
                  <a:pt x="3516" y="3451"/>
                  <a:pt x="3499" y="3434"/>
                </a:cubicBezTo>
                <a:cubicBezTo>
                  <a:pt x="3473" y="3407"/>
                  <a:pt x="3464" y="3372"/>
                  <a:pt x="3482" y="3336"/>
                </a:cubicBezTo>
                <a:lnTo>
                  <a:pt x="3482" y="3309"/>
                </a:lnTo>
                <a:lnTo>
                  <a:pt x="3455" y="3318"/>
                </a:lnTo>
                <a:cubicBezTo>
                  <a:pt x="3348" y="3372"/>
                  <a:pt x="3232" y="3407"/>
                  <a:pt x="3116" y="3434"/>
                </a:cubicBezTo>
                <a:cubicBezTo>
                  <a:pt x="3089" y="3439"/>
                  <a:pt x="3062" y="3441"/>
                  <a:pt x="3034" y="3441"/>
                </a:cubicBezTo>
                <a:cubicBezTo>
                  <a:pt x="3006" y="3441"/>
                  <a:pt x="2977" y="3439"/>
                  <a:pt x="2946" y="3434"/>
                </a:cubicBezTo>
                <a:cubicBezTo>
                  <a:pt x="2902" y="3416"/>
                  <a:pt x="2857" y="3372"/>
                  <a:pt x="2857" y="3309"/>
                </a:cubicBezTo>
                <a:lnTo>
                  <a:pt x="2857" y="3291"/>
                </a:lnTo>
                <a:lnTo>
                  <a:pt x="2839" y="3300"/>
                </a:lnTo>
                <a:cubicBezTo>
                  <a:pt x="2750" y="3336"/>
                  <a:pt x="2661" y="3354"/>
                  <a:pt x="2571" y="3372"/>
                </a:cubicBezTo>
                <a:cubicBezTo>
                  <a:pt x="2527" y="3380"/>
                  <a:pt x="2482" y="3385"/>
                  <a:pt x="2436" y="3385"/>
                </a:cubicBezTo>
                <a:cubicBezTo>
                  <a:pt x="2391" y="3385"/>
                  <a:pt x="2344" y="3380"/>
                  <a:pt x="2295" y="3372"/>
                </a:cubicBezTo>
                <a:cubicBezTo>
                  <a:pt x="2214" y="3354"/>
                  <a:pt x="2134" y="3300"/>
                  <a:pt x="2089" y="3220"/>
                </a:cubicBezTo>
                <a:cubicBezTo>
                  <a:pt x="2045" y="3140"/>
                  <a:pt x="2054" y="3050"/>
                  <a:pt x="2107" y="2979"/>
                </a:cubicBezTo>
                <a:lnTo>
                  <a:pt x="2134" y="2934"/>
                </a:lnTo>
                <a:lnTo>
                  <a:pt x="2089" y="2952"/>
                </a:lnTo>
                <a:cubicBezTo>
                  <a:pt x="2089" y="2952"/>
                  <a:pt x="2089" y="2952"/>
                  <a:pt x="2089" y="2952"/>
                </a:cubicBezTo>
                <a:lnTo>
                  <a:pt x="2089" y="2952"/>
                </a:lnTo>
                <a:cubicBezTo>
                  <a:pt x="2031" y="2965"/>
                  <a:pt x="1967" y="2973"/>
                  <a:pt x="1902" y="2973"/>
                </a:cubicBezTo>
                <a:cubicBezTo>
                  <a:pt x="1878" y="2973"/>
                  <a:pt x="1854" y="2972"/>
                  <a:pt x="1831" y="2970"/>
                </a:cubicBezTo>
                <a:cubicBezTo>
                  <a:pt x="1741" y="2970"/>
                  <a:pt x="1661" y="2943"/>
                  <a:pt x="1590" y="2899"/>
                </a:cubicBezTo>
                <a:cubicBezTo>
                  <a:pt x="1509" y="2854"/>
                  <a:pt x="1456" y="2791"/>
                  <a:pt x="1411" y="2720"/>
                </a:cubicBezTo>
                <a:cubicBezTo>
                  <a:pt x="1368" y="2652"/>
                  <a:pt x="1358" y="2567"/>
                  <a:pt x="1389" y="2489"/>
                </a:cubicBezTo>
                <a:lnTo>
                  <a:pt x="1389" y="2489"/>
                </a:lnTo>
                <a:cubicBezTo>
                  <a:pt x="1390" y="2489"/>
                  <a:pt x="1392" y="2488"/>
                  <a:pt x="1393" y="2488"/>
                </a:cubicBezTo>
                <a:lnTo>
                  <a:pt x="1391" y="2484"/>
                </a:lnTo>
                <a:lnTo>
                  <a:pt x="1391" y="2484"/>
                </a:lnTo>
                <a:cubicBezTo>
                  <a:pt x="1392" y="2482"/>
                  <a:pt x="1392" y="2481"/>
                  <a:pt x="1393" y="2479"/>
                </a:cubicBezTo>
                <a:lnTo>
                  <a:pt x="1420" y="2434"/>
                </a:lnTo>
                <a:lnTo>
                  <a:pt x="1375" y="2452"/>
                </a:lnTo>
                <a:cubicBezTo>
                  <a:pt x="1375" y="2452"/>
                  <a:pt x="1375" y="2452"/>
                  <a:pt x="1375" y="2452"/>
                </a:cubicBezTo>
                <a:lnTo>
                  <a:pt x="1375" y="2452"/>
                </a:lnTo>
                <a:cubicBezTo>
                  <a:pt x="1314" y="2473"/>
                  <a:pt x="1249" y="2483"/>
                  <a:pt x="1185" y="2483"/>
                </a:cubicBezTo>
                <a:cubicBezTo>
                  <a:pt x="1083" y="2483"/>
                  <a:pt x="981" y="2457"/>
                  <a:pt x="893" y="2408"/>
                </a:cubicBezTo>
                <a:cubicBezTo>
                  <a:pt x="831" y="2363"/>
                  <a:pt x="786" y="2283"/>
                  <a:pt x="777" y="2202"/>
                </a:cubicBezTo>
                <a:cubicBezTo>
                  <a:pt x="768" y="2122"/>
                  <a:pt x="768" y="2042"/>
                  <a:pt x="795" y="1961"/>
                </a:cubicBezTo>
                <a:lnTo>
                  <a:pt x="813" y="1935"/>
                </a:lnTo>
                <a:lnTo>
                  <a:pt x="777" y="1935"/>
                </a:lnTo>
                <a:cubicBezTo>
                  <a:pt x="715" y="1935"/>
                  <a:pt x="652" y="1926"/>
                  <a:pt x="590" y="1908"/>
                </a:cubicBezTo>
                <a:cubicBezTo>
                  <a:pt x="536" y="1899"/>
                  <a:pt x="483" y="1863"/>
                  <a:pt x="447" y="1810"/>
                </a:cubicBezTo>
                <a:cubicBezTo>
                  <a:pt x="420" y="1756"/>
                  <a:pt x="420" y="1694"/>
                  <a:pt x="447" y="1649"/>
                </a:cubicBezTo>
                <a:cubicBezTo>
                  <a:pt x="474" y="1587"/>
                  <a:pt x="510" y="1542"/>
                  <a:pt x="554" y="1497"/>
                </a:cubicBezTo>
                <a:lnTo>
                  <a:pt x="581" y="1479"/>
                </a:lnTo>
                <a:lnTo>
                  <a:pt x="554" y="1462"/>
                </a:lnTo>
                <a:cubicBezTo>
                  <a:pt x="492" y="1435"/>
                  <a:pt x="438" y="1399"/>
                  <a:pt x="394" y="1363"/>
                </a:cubicBezTo>
                <a:cubicBezTo>
                  <a:pt x="340" y="1328"/>
                  <a:pt x="295" y="1283"/>
                  <a:pt x="260" y="1238"/>
                </a:cubicBezTo>
                <a:cubicBezTo>
                  <a:pt x="251" y="1212"/>
                  <a:pt x="242" y="1185"/>
                  <a:pt x="233" y="1158"/>
                </a:cubicBezTo>
                <a:cubicBezTo>
                  <a:pt x="233" y="1131"/>
                  <a:pt x="233" y="1096"/>
                  <a:pt x="233" y="1069"/>
                </a:cubicBezTo>
                <a:cubicBezTo>
                  <a:pt x="242" y="1006"/>
                  <a:pt x="269" y="953"/>
                  <a:pt x="304" y="908"/>
                </a:cubicBezTo>
                <a:lnTo>
                  <a:pt x="322" y="890"/>
                </a:lnTo>
                <a:lnTo>
                  <a:pt x="295" y="873"/>
                </a:lnTo>
                <a:cubicBezTo>
                  <a:pt x="242" y="828"/>
                  <a:pt x="188" y="783"/>
                  <a:pt x="144" y="730"/>
                </a:cubicBezTo>
                <a:cubicBezTo>
                  <a:pt x="90" y="685"/>
                  <a:pt x="63" y="623"/>
                  <a:pt x="54" y="560"/>
                </a:cubicBezTo>
                <a:cubicBezTo>
                  <a:pt x="54" y="507"/>
                  <a:pt x="126" y="471"/>
                  <a:pt x="188" y="462"/>
                </a:cubicBezTo>
                <a:cubicBezTo>
                  <a:pt x="224" y="458"/>
                  <a:pt x="260" y="455"/>
                  <a:pt x="295" y="455"/>
                </a:cubicBezTo>
                <a:cubicBezTo>
                  <a:pt x="331" y="455"/>
                  <a:pt x="367" y="458"/>
                  <a:pt x="403" y="462"/>
                </a:cubicBezTo>
                <a:lnTo>
                  <a:pt x="420" y="462"/>
                </a:lnTo>
                <a:lnTo>
                  <a:pt x="429" y="444"/>
                </a:lnTo>
                <a:cubicBezTo>
                  <a:pt x="456" y="382"/>
                  <a:pt x="510" y="319"/>
                  <a:pt x="572" y="310"/>
                </a:cubicBezTo>
                <a:cubicBezTo>
                  <a:pt x="608" y="310"/>
                  <a:pt x="635" y="319"/>
                  <a:pt x="670" y="337"/>
                </a:cubicBezTo>
                <a:cubicBezTo>
                  <a:pt x="697" y="355"/>
                  <a:pt x="724" y="382"/>
                  <a:pt x="751" y="408"/>
                </a:cubicBezTo>
                <a:lnTo>
                  <a:pt x="777" y="435"/>
                </a:lnTo>
                <a:lnTo>
                  <a:pt x="795" y="400"/>
                </a:lnTo>
                <a:cubicBezTo>
                  <a:pt x="822" y="337"/>
                  <a:pt x="867" y="275"/>
                  <a:pt x="920" y="221"/>
                </a:cubicBezTo>
                <a:cubicBezTo>
                  <a:pt x="965" y="159"/>
                  <a:pt x="1018" y="123"/>
                  <a:pt x="1090" y="96"/>
                </a:cubicBezTo>
                <a:cubicBezTo>
                  <a:pt x="1102" y="95"/>
                  <a:pt x="1114" y="94"/>
                  <a:pt x="1126" y="94"/>
                </a:cubicBezTo>
                <a:cubicBezTo>
                  <a:pt x="1185" y="94"/>
                  <a:pt x="1243" y="111"/>
                  <a:pt x="1295" y="141"/>
                </a:cubicBezTo>
                <a:cubicBezTo>
                  <a:pt x="1357" y="167"/>
                  <a:pt x="1420" y="212"/>
                  <a:pt x="1482" y="257"/>
                </a:cubicBezTo>
                <a:lnTo>
                  <a:pt x="1500" y="284"/>
                </a:lnTo>
                <a:lnTo>
                  <a:pt x="1518" y="257"/>
                </a:lnTo>
                <a:cubicBezTo>
                  <a:pt x="1545" y="194"/>
                  <a:pt x="1590" y="141"/>
                  <a:pt x="1643" y="105"/>
                </a:cubicBezTo>
                <a:cubicBezTo>
                  <a:pt x="1680" y="68"/>
                  <a:pt x="1736" y="49"/>
                  <a:pt x="1790" y="49"/>
                </a:cubicBezTo>
                <a:cubicBezTo>
                  <a:pt x="1801" y="49"/>
                  <a:pt x="1811" y="50"/>
                  <a:pt x="1822" y="51"/>
                </a:cubicBezTo>
                <a:cubicBezTo>
                  <a:pt x="1884" y="60"/>
                  <a:pt x="1947" y="96"/>
                  <a:pt x="1991" y="150"/>
                </a:cubicBezTo>
                <a:cubicBezTo>
                  <a:pt x="2031" y="190"/>
                  <a:pt x="2064" y="244"/>
                  <a:pt x="2090" y="300"/>
                </a:cubicBezTo>
                <a:lnTo>
                  <a:pt x="2090" y="300"/>
                </a:lnTo>
                <a:cubicBezTo>
                  <a:pt x="2090" y="301"/>
                  <a:pt x="2090" y="301"/>
                  <a:pt x="2089" y="301"/>
                </a:cubicBezTo>
                <a:lnTo>
                  <a:pt x="2090" y="301"/>
                </a:lnTo>
                <a:cubicBezTo>
                  <a:pt x="2093" y="307"/>
                  <a:pt x="2096" y="313"/>
                  <a:pt x="2098" y="319"/>
                </a:cubicBezTo>
                <a:lnTo>
                  <a:pt x="2116" y="364"/>
                </a:lnTo>
                <a:lnTo>
                  <a:pt x="2134" y="319"/>
                </a:lnTo>
                <a:cubicBezTo>
                  <a:pt x="2161" y="257"/>
                  <a:pt x="2205" y="212"/>
                  <a:pt x="2268" y="194"/>
                </a:cubicBezTo>
                <a:cubicBezTo>
                  <a:pt x="2299" y="181"/>
                  <a:pt x="2330" y="174"/>
                  <a:pt x="2362" y="174"/>
                </a:cubicBezTo>
                <a:cubicBezTo>
                  <a:pt x="2393" y="174"/>
                  <a:pt x="2424" y="181"/>
                  <a:pt x="2455" y="194"/>
                </a:cubicBezTo>
                <a:cubicBezTo>
                  <a:pt x="2580" y="248"/>
                  <a:pt x="2687" y="328"/>
                  <a:pt x="2777" y="426"/>
                </a:cubicBezTo>
                <a:lnTo>
                  <a:pt x="2803" y="453"/>
                </a:lnTo>
                <a:lnTo>
                  <a:pt x="2812" y="417"/>
                </a:lnTo>
                <a:cubicBezTo>
                  <a:pt x="2830" y="337"/>
                  <a:pt x="2884" y="266"/>
                  <a:pt x="2964" y="230"/>
                </a:cubicBezTo>
                <a:cubicBezTo>
                  <a:pt x="2992" y="219"/>
                  <a:pt x="3023" y="214"/>
                  <a:pt x="3055" y="214"/>
                </a:cubicBezTo>
                <a:cubicBezTo>
                  <a:pt x="3104" y="214"/>
                  <a:pt x="3156" y="226"/>
                  <a:pt x="3205" y="248"/>
                </a:cubicBezTo>
                <a:cubicBezTo>
                  <a:pt x="3276" y="284"/>
                  <a:pt x="3339" y="337"/>
                  <a:pt x="3383" y="408"/>
                </a:cubicBezTo>
                <a:cubicBezTo>
                  <a:pt x="3431" y="472"/>
                  <a:pt x="3465" y="544"/>
                  <a:pt x="3491" y="615"/>
                </a:cubicBezTo>
                <a:lnTo>
                  <a:pt x="3491" y="615"/>
                </a:lnTo>
                <a:cubicBezTo>
                  <a:pt x="3491" y="621"/>
                  <a:pt x="3491" y="626"/>
                  <a:pt x="3491" y="632"/>
                </a:cubicBezTo>
                <a:lnTo>
                  <a:pt x="3496" y="632"/>
                </a:lnTo>
                <a:cubicBezTo>
                  <a:pt x="3497" y="635"/>
                  <a:pt x="3498" y="638"/>
                  <a:pt x="3499" y="641"/>
                </a:cubicBezTo>
                <a:lnTo>
                  <a:pt x="3526" y="739"/>
                </a:lnTo>
                <a:lnTo>
                  <a:pt x="3526" y="641"/>
                </a:lnTo>
                <a:cubicBezTo>
                  <a:pt x="3526" y="638"/>
                  <a:pt x="3526" y="635"/>
                  <a:pt x="3526" y="632"/>
                </a:cubicBezTo>
                <a:lnTo>
                  <a:pt x="3526" y="632"/>
                </a:lnTo>
                <a:cubicBezTo>
                  <a:pt x="3526" y="631"/>
                  <a:pt x="3526" y="630"/>
                  <a:pt x="3525" y="629"/>
                </a:cubicBezTo>
                <a:lnTo>
                  <a:pt x="3525" y="629"/>
                </a:lnTo>
                <a:cubicBezTo>
                  <a:pt x="3521" y="535"/>
                  <a:pt x="3565" y="442"/>
                  <a:pt x="3642" y="391"/>
                </a:cubicBezTo>
                <a:cubicBezTo>
                  <a:pt x="3670" y="380"/>
                  <a:pt x="3697" y="372"/>
                  <a:pt x="3725" y="372"/>
                </a:cubicBezTo>
                <a:cubicBezTo>
                  <a:pt x="3742" y="372"/>
                  <a:pt x="3759" y="375"/>
                  <a:pt x="3776" y="382"/>
                </a:cubicBezTo>
                <a:cubicBezTo>
                  <a:pt x="3821" y="400"/>
                  <a:pt x="3865" y="426"/>
                  <a:pt x="3892" y="462"/>
                </a:cubicBezTo>
                <a:cubicBezTo>
                  <a:pt x="3946" y="542"/>
                  <a:pt x="3990" y="641"/>
                  <a:pt x="4008" y="730"/>
                </a:cubicBezTo>
                <a:cubicBezTo>
                  <a:pt x="4032" y="816"/>
                  <a:pt x="4048" y="902"/>
                  <a:pt x="4058" y="994"/>
                </a:cubicBezTo>
                <a:lnTo>
                  <a:pt x="4058" y="994"/>
                </a:lnTo>
                <a:cubicBezTo>
                  <a:pt x="4056" y="1002"/>
                  <a:pt x="4054" y="1009"/>
                  <a:pt x="4053" y="1015"/>
                </a:cubicBezTo>
                <a:lnTo>
                  <a:pt x="4060" y="1015"/>
                </a:lnTo>
                <a:cubicBezTo>
                  <a:pt x="4061" y="1021"/>
                  <a:pt x="4061" y="1027"/>
                  <a:pt x="4062" y="1033"/>
                </a:cubicBezTo>
                <a:lnTo>
                  <a:pt x="4071" y="1131"/>
                </a:lnTo>
                <a:lnTo>
                  <a:pt x="4089" y="1033"/>
                </a:lnTo>
                <a:cubicBezTo>
                  <a:pt x="4097" y="989"/>
                  <a:pt x="4115" y="944"/>
                  <a:pt x="4142" y="908"/>
                </a:cubicBezTo>
                <a:cubicBezTo>
                  <a:pt x="4168" y="882"/>
                  <a:pt x="4199" y="866"/>
                  <a:pt x="4231" y="866"/>
                </a:cubicBezTo>
                <a:cubicBezTo>
                  <a:pt x="4243" y="866"/>
                  <a:pt x="4255" y="868"/>
                  <a:pt x="4267" y="873"/>
                </a:cubicBezTo>
                <a:cubicBezTo>
                  <a:pt x="4356" y="899"/>
                  <a:pt x="4437" y="962"/>
                  <a:pt x="4472" y="1051"/>
                </a:cubicBezTo>
                <a:cubicBezTo>
                  <a:pt x="4562" y="1221"/>
                  <a:pt x="4615" y="1417"/>
                  <a:pt x="4651" y="1604"/>
                </a:cubicBezTo>
                <a:cubicBezTo>
                  <a:pt x="4669" y="1703"/>
                  <a:pt x="4678" y="1801"/>
                  <a:pt x="4686" y="1899"/>
                </a:cubicBezTo>
                <a:cubicBezTo>
                  <a:pt x="4704" y="1997"/>
                  <a:pt x="4731" y="2086"/>
                  <a:pt x="4785" y="2176"/>
                </a:cubicBezTo>
                <a:cubicBezTo>
                  <a:pt x="4883" y="2345"/>
                  <a:pt x="4990" y="2506"/>
                  <a:pt x="5124" y="2658"/>
                </a:cubicBezTo>
                <a:cubicBezTo>
                  <a:pt x="4999" y="2506"/>
                  <a:pt x="4883" y="2336"/>
                  <a:pt x="4785" y="2167"/>
                </a:cubicBezTo>
                <a:cubicBezTo>
                  <a:pt x="4678" y="1988"/>
                  <a:pt x="4695" y="1783"/>
                  <a:pt x="4660" y="1595"/>
                </a:cubicBezTo>
                <a:cubicBezTo>
                  <a:pt x="4633" y="1399"/>
                  <a:pt x="4570" y="1212"/>
                  <a:pt x="4490" y="1033"/>
                </a:cubicBezTo>
                <a:cubicBezTo>
                  <a:pt x="4446" y="935"/>
                  <a:pt x="4365" y="864"/>
                  <a:pt x="4267" y="837"/>
                </a:cubicBezTo>
                <a:cubicBezTo>
                  <a:pt x="4253" y="832"/>
                  <a:pt x="4239" y="830"/>
                  <a:pt x="4226" y="830"/>
                </a:cubicBezTo>
                <a:cubicBezTo>
                  <a:pt x="4186" y="830"/>
                  <a:pt x="4148" y="848"/>
                  <a:pt x="4115" y="881"/>
                </a:cubicBezTo>
                <a:cubicBezTo>
                  <a:pt x="4103" y="898"/>
                  <a:pt x="4091" y="918"/>
                  <a:pt x="4080" y="940"/>
                </a:cubicBezTo>
                <a:lnTo>
                  <a:pt x="4080" y="940"/>
                </a:lnTo>
                <a:cubicBezTo>
                  <a:pt x="4070" y="867"/>
                  <a:pt x="4055" y="794"/>
                  <a:pt x="4035" y="721"/>
                </a:cubicBezTo>
                <a:cubicBezTo>
                  <a:pt x="4008" y="614"/>
                  <a:pt x="3972" y="524"/>
                  <a:pt x="3910" y="435"/>
                </a:cubicBezTo>
                <a:cubicBezTo>
                  <a:pt x="3866" y="372"/>
                  <a:pt x="3790" y="336"/>
                  <a:pt x="3715" y="336"/>
                </a:cubicBezTo>
                <a:cubicBezTo>
                  <a:pt x="3684" y="336"/>
                  <a:pt x="3653" y="342"/>
                  <a:pt x="3624" y="355"/>
                </a:cubicBezTo>
                <a:cubicBezTo>
                  <a:pt x="3571" y="382"/>
                  <a:pt x="3535" y="426"/>
                  <a:pt x="3517" y="471"/>
                </a:cubicBezTo>
                <a:cubicBezTo>
                  <a:pt x="3509" y="497"/>
                  <a:pt x="3502" y="523"/>
                  <a:pt x="3498" y="549"/>
                </a:cubicBezTo>
                <a:lnTo>
                  <a:pt x="3498" y="549"/>
                </a:lnTo>
                <a:cubicBezTo>
                  <a:pt x="3475" y="492"/>
                  <a:pt x="3447" y="439"/>
                  <a:pt x="3410" y="391"/>
                </a:cubicBezTo>
                <a:cubicBezTo>
                  <a:pt x="3366" y="310"/>
                  <a:pt x="3294" y="248"/>
                  <a:pt x="3214" y="203"/>
                </a:cubicBezTo>
                <a:cubicBezTo>
                  <a:pt x="3169" y="183"/>
                  <a:pt x="3118" y="172"/>
                  <a:pt x="3066" y="172"/>
                </a:cubicBezTo>
                <a:cubicBezTo>
                  <a:pt x="3026" y="172"/>
                  <a:pt x="2985" y="179"/>
                  <a:pt x="2946" y="194"/>
                </a:cubicBezTo>
                <a:cubicBezTo>
                  <a:pt x="2865" y="235"/>
                  <a:pt x="2806" y="298"/>
                  <a:pt x="2782" y="376"/>
                </a:cubicBezTo>
                <a:lnTo>
                  <a:pt x="2782" y="376"/>
                </a:lnTo>
                <a:cubicBezTo>
                  <a:pt x="2742" y="332"/>
                  <a:pt x="2697" y="295"/>
                  <a:pt x="2652" y="257"/>
                </a:cubicBezTo>
                <a:cubicBezTo>
                  <a:pt x="2598" y="212"/>
                  <a:pt x="2536" y="176"/>
                  <a:pt x="2464" y="150"/>
                </a:cubicBezTo>
                <a:cubicBezTo>
                  <a:pt x="2428" y="136"/>
                  <a:pt x="2393" y="130"/>
                  <a:pt x="2357" y="130"/>
                </a:cubicBezTo>
                <a:cubicBezTo>
                  <a:pt x="2321" y="130"/>
                  <a:pt x="2286" y="136"/>
                  <a:pt x="2250" y="150"/>
                </a:cubicBezTo>
                <a:cubicBezTo>
                  <a:pt x="2194" y="171"/>
                  <a:pt x="2149" y="208"/>
                  <a:pt x="2116" y="257"/>
                </a:cubicBezTo>
                <a:lnTo>
                  <a:pt x="2116" y="257"/>
                </a:lnTo>
                <a:cubicBezTo>
                  <a:pt x="2091" y="204"/>
                  <a:pt x="2060" y="156"/>
                  <a:pt x="2018" y="114"/>
                </a:cubicBezTo>
                <a:cubicBezTo>
                  <a:pt x="1960" y="40"/>
                  <a:pt x="1874" y="1"/>
                  <a:pt x="178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3035" name="Google Shape;3035;p25"/>
          <p:cNvSpPr/>
          <p:nvPr/>
        </p:nvSpPr>
        <p:spPr>
          <a:xfrm rot="6479528" flipH="1">
            <a:off x="852942" y="5449071"/>
            <a:ext cx="564291" cy="505592"/>
          </a:xfrm>
          <a:custGeom>
            <a:avLst/>
            <a:gdLst/>
            <a:ahLst/>
            <a:cxnLst/>
            <a:rect l="l" t="t" r="r" b="b"/>
            <a:pathLst>
              <a:path w="4196" h="3833" extrusionOk="0">
                <a:moveTo>
                  <a:pt x="1187" y="1"/>
                </a:moveTo>
                <a:cubicBezTo>
                  <a:pt x="1184" y="1"/>
                  <a:pt x="1181" y="1"/>
                  <a:pt x="1178" y="1"/>
                </a:cubicBezTo>
                <a:cubicBezTo>
                  <a:pt x="1000" y="10"/>
                  <a:pt x="813" y="206"/>
                  <a:pt x="813" y="206"/>
                </a:cubicBezTo>
                <a:cubicBezTo>
                  <a:pt x="754" y="86"/>
                  <a:pt x="689" y="49"/>
                  <a:pt x="631" y="49"/>
                </a:cubicBezTo>
                <a:cubicBezTo>
                  <a:pt x="539" y="49"/>
                  <a:pt x="464" y="144"/>
                  <a:pt x="464" y="144"/>
                </a:cubicBezTo>
                <a:cubicBezTo>
                  <a:pt x="464" y="144"/>
                  <a:pt x="330" y="79"/>
                  <a:pt x="218" y="79"/>
                </a:cubicBezTo>
                <a:cubicBezTo>
                  <a:pt x="170" y="79"/>
                  <a:pt x="125" y="91"/>
                  <a:pt x="99" y="126"/>
                </a:cubicBezTo>
                <a:cubicBezTo>
                  <a:pt x="0" y="233"/>
                  <a:pt x="223" y="527"/>
                  <a:pt x="223" y="527"/>
                </a:cubicBezTo>
                <a:cubicBezTo>
                  <a:pt x="152" y="581"/>
                  <a:pt x="99" y="661"/>
                  <a:pt x="81" y="751"/>
                </a:cubicBezTo>
                <a:cubicBezTo>
                  <a:pt x="45" y="911"/>
                  <a:pt x="295" y="1143"/>
                  <a:pt x="295" y="1143"/>
                </a:cubicBezTo>
                <a:cubicBezTo>
                  <a:pt x="295" y="1143"/>
                  <a:pt x="81" y="1233"/>
                  <a:pt x="90" y="1402"/>
                </a:cubicBezTo>
                <a:cubicBezTo>
                  <a:pt x="99" y="1563"/>
                  <a:pt x="384" y="1643"/>
                  <a:pt x="384" y="1643"/>
                </a:cubicBezTo>
                <a:cubicBezTo>
                  <a:pt x="384" y="1643"/>
                  <a:pt x="188" y="1902"/>
                  <a:pt x="339" y="2098"/>
                </a:cubicBezTo>
                <a:cubicBezTo>
                  <a:pt x="476" y="2273"/>
                  <a:pt x="710" y="2286"/>
                  <a:pt x="777" y="2286"/>
                </a:cubicBezTo>
                <a:cubicBezTo>
                  <a:pt x="788" y="2286"/>
                  <a:pt x="795" y="2286"/>
                  <a:pt x="795" y="2286"/>
                </a:cubicBezTo>
                <a:lnTo>
                  <a:pt x="795" y="2286"/>
                </a:lnTo>
                <a:cubicBezTo>
                  <a:pt x="795" y="2286"/>
                  <a:pt x="643" y="2411"/>
                  <a:pt x="795" y="2678"/>
                </a:cubicBezTo>
                <a:cubicBezTo>
                  <a:pt x="946" y="2946"/>
                  <a:pt x="1312" y="2946"/>
                  <a:pt x="1312" y="2946"/>
                </a:cubicBezTo>
                <a:cubicBezTo>
                  <a:pt x="1205" y="3026"/>
                  <a:pt x="1187" y="3187"/>
                  <a:pt x="1277" y="3294"/>
                </a:cubicBezTo>
                <a:cubicBezTo>
                  <a:pt x="1384" y="3455"/>
                  <a:pt x="1687" y="3475"/>
                  <a:pt x="1831" y="3475"/>
                </a:cubicBezTo>
                <a:cubicBezTo>
                  <a:pt x="1880" y="3475"/>
                  <a:pt x="1910" y="3473"/>
                  <a:pt x="1910" y="3473"/>
                </a:cubicBezTo>
                <a:lnTo>
                  <a:pt x="1910" y="3473"/>
                </a:lnTo>
                <a:cubicBezTo>
                  <a:pt x="1872" y="3648"/>
                  <a:pt x="2094" y="3682"/>
                  <a:pt x="2270" y="3682"/>
                </a:cubicBezTo>
                <a:cubicBezTo>
                  <a:pt x="2380" y="3682"/>
                  <a:pt x="2473" y="3669"/>
                  <a:pt x="2473" y="3669"/>
                </a:cubicBezTo>
                <a:lnTo>
                  <a:pt x="2473" y="3669"/>
                </a:lnTo>
                <a:cubicBezTo>
                  <a:pt x="2427" y="3755"/>
                  <a:pt x="2439" y="3833"/>
                  <a:pt x="2584" y="3833"/>
                </a:cubicBezTo>
                <a:cubicBezTo>
                  <a:pt x="2694" y="3833"/>
                  <a:pt x="2881" y="3788"/>
                  <a:pt x="3178" y="3669"/>
                </a:cubicBezTo>
                <a:cubicBezTo>
                  <a:pt x="3539" y="3524"/>
                  <a:pt x="3801" y="3489"/>
                  <a:pt x="3969" y="3489"/>
                </a:cubicBezTo>
                <a:cubicBezTo>
                  <a:pt x="4121" y="3489"/>
                  <a:pt x="4195" y="3517"/>
                  <a:pt x="4195" y="3517"/>
                </a:cubicBezTo>
                <a:cubicBezTo>
                  <a:pt x="4195" y="3517"/>
                  <a:pt x="3954" y="2982"/>
                  <a:pt x="4008" y="2714"/>
                </a:cubicBezTo>
                <a:cubicBezTo>
                  <a:pt x="4061" y="2455"/>
                  <a:pt x="4142" y="1884"/>
                  <a:pt x="3990" y="1697"/>
                </a:cubicBezTo>
                <a:cubicBezTo>
                  <a:pt x="3932" y="1622"/>
                  <a:pt x="3880" y="1596"/>
                  <a:pt x="3837" y="1596"/>
                </a:cubicBezTo>
                <a:cubicBezTo>
                  <a:pt x="3742" y="1596"/>
                  <a:pt x="3686" y="1723"/>
                  <a:pt x="3686" y="1723"/>
                </a:cubicBezTo>
                <a:cubicBezTo>
                  <a:pt x="3686" y="1723"/>
                  <a:pt x="3811" y="1134"/>
                  <a:pt x="3588" y="1018"/>
                </a:cubicBezTo>
                <a:cubicBezTo>
                  <a:pt x="3551" y="1000"/>
                  <a:pt x="3518" y="992"/>
                  <a:pt x="3488" y="992"/>
                </a:cubicBezTo>
                <a:cubicBezTo>
                  <a:pt x="3332" y="992"/>
                  <a:pt x="3276" y="1206"/>
                  <a:pt x="3276" y="1206"/>
                </a:cubicBezTo>
                <a:cubicBezTo>
                  <a:pt x="3276" y="1206"/>
                  <a:pt x="3285" y="822"/>
                  <a:pt x="3044" y="688"/>
                </a:cubicBezTo>
                <a:cubicBezTo>
                  <a:pt x="3001" y="665"/>
                  <a:pt x="2955" y="654"/>
                  <a:pt x="2911" y="654"/>
                </a:cubicBezTo>
                <a:cubicBezTo>
                  <a:pt x="2816" y="654"/>
                  <a:pt x="2726" y="704"/>
                  <a:pt x="2678" y="795"/>
                </a:cubicBezTo>
                <a:cubicBezTo>
                  <a:pt x="2678" y="795"/>
                  <a:pt x="2544" y="510"/>
                  <a:pt x="2365" y="438"/>
                </a:cubicBezTo>
                <a:cubicBezTo>
                  <a:pt x="2331" y="424"/>
                  <a:pt x="2296" y="417"/>
                  <a:pt x="2262" y="417"/>
                </a:cubicBezTo>
                <a:cubicBezTo>
                  <a:pt x="2190" y="417"/>
                  <a:pt x="2122" y="449"/>
                  <a:pt x="2080" y="510"/>
                </a:cubicBezTo>
                <a:cubicBezTo>
                  <a:pt x="2080" y="510"/>
                  <a:pt x="2062" y="224"/>
                  <a:pt x="1875" y="162"/>
                </a:cubicBezTo>
                <a:cubicBezTo>
                  <a:pt x="1845" y="150"/>
                  <a:pt x="1815" y="145"/>
                  <a:pt x="1787" y="145"/>
                </a:cubicBezTo>
                <a:cubicBezTo>
                  <a:pt x="1640" y="145"/>
                  <a:pt x="1527" y="278"/>
                  <a:pt x="1527" y="278"/>
                </a:cubicBezTo>
                <a:cubicBezTo>
                  <a:pt x="1527" y="278"/>
                  <a:pt x="1362" y="1"/>
                  <a:pt x="118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3036" name="Google Shape;3036;p25"/>
          <p:cNvSpPr/>
          <p:nvPr/>
        </p:nvSpPr>
        <p:spPr>
          <a:xfrm rot="6479528" flipH="1">
            <a:off x="766341" y="5323681"/>
            <a:ext cx="716929" cy="565213"/>
          </a:xfrm>
          <a:custGeom>
            <a:avLst/>
            <a:gdLst/>
            <a:ahLst/>
            <a:cxnLst/>
            <a:rect l="l" t="t" r="r" b="b"/>
            <a:pathLst>
              <a:path w="5331" h="4285" extrusionOk="0">
                <a:moveTo>
                  <a:pt x="634" y="0"/>
                </a:moveTo>
                <a:cubicBezTo>
                  <a:pt x="643" y="36"/>
                  <a:pt x="661" y="72"/>
                  <a:pt x="670" y="98"/>
                </a:cubicBezTo>
                <a:cubicBezTo>
                  <a:pt x="741" y="304"/>
                  <a:pt x="795" y="509"/>
                  <a:pt x="822" y="723"/>
                </a:cubicBezTo>
                <a:lnTo>
                  <a:pt x="45" y="18"/>
                </a:lnTo>
                <a:cubicBezTo>
                  <a:pt x="27" y="27"/>
                  <a:pt x="18" y="36"/>
                  <a:pt x="1" y="54"/>
                </a:cubicBezTo>
                <a:cubicBezTo>
                  <a:pt x="500" y="509"/>
                  <a:pt x="1000" y="964"/>
                  <a:pt x="1509" y="1402"/>
                </a:cubicBezTo>
                <a:lnTo>
                  <a:pt x="1107" y="1402"/>
                </a:lnTo>
                <a:cubicBezTo>
                  <a:pt x="964" y="1393"/>
                  <a:pt x="822" y="1375"/>
                  <a:pt x="679" y="1357"/>
                </a:cubicBezTo>
                <a:cubicBezTo>
                  <a:pt x="465" y="1321"/>
                  <a:pt x="242" y="1277"/>
                  <a:pt x="27" y="1214"/>
                </a:cubicBezTo>
                <a:cubicBezTo>
                  <a:pt x="18" y="1223"/>
                  <a:pt x="18" y="1232"/>
                  <a:pt x="10" y="1250"/>
                </a:cubicBezTo>
                <a:cubicBezTo>
                  <a:pt x="224" y="1312"/>
                  <a:pt x="447" y="1366"/>
                  <a:pt x="670" y="1402"/>
                </a:cubicBezTo>
                <a:cubicBezTo>
                  <a:pt x="813" y="1419"/>
                  <a:pt x="956" y="1437"/>
                  <a:pt x="1107" y="1446"/>
                </a:cubicBezTo>
                <a:cubicBezTo>
                  <a:pt x="1170" y="1446"/>
                  <a:pt x="1241" y="1455"/>
                  <a:pt x="1313" y="1455"/>
                </a:cubicBezTo>
                <a:lnTo>
                  <a:pt x="1536" y="1455"/>
                </a:lnTo>
                <a:cubicBezTo>
                  <a:pt x="1545" y="1464"/>
                  <a:pt x="1562" y="1464"/>
                  <a:pt x="1571" y="1464"/>
                </a:cubicBezTo>
                <a:cubicBezTo>
                  <a:pt x="1670" y="1553"/>
                  <a:pt x="1777" y="1642"/>
                  <a:pt x="1875" y="1732"/>
                </a:cubicBezTo>
                <a:lnTo>
                  <a:pt x="2125" y="1946"/>
                </a:lnTo>
                <a:cubicBezTo>
                  <a:pt x="1881" y="1980"/>
                  <a:pt x="1635" y="1997"/>
                  <a:pt x="1388" y="1997"/>
                </a:cubicBezTo>
                <a:cubicBezTo>
                  <a:pt x="993" y="1997"/>
                  <a:pt x="596" y="1953"/>
                  <a:pt x="206" y="1866"/>
                </a:cubicBezTo>
                <a:lnTo>
                  <a:pt x="197" y="1866"/>
                </a:lnTo>
                <a:lnTo>
                  <a:pt x="197" y="1892"/>
                </a:lnTo>
                <a:cubicBezTo>
                  <a:pt x="582" y="1989"/>
                  <a:pt x="974" y="2037"/>
                  <a:pt x="1369" y="2037"/>
                </a:cubicBezTo>
                <a:cubicBezTo>
                  <a:pt x="1632" y="2037"/>
                  <a:pt x="1896" y="2016"/>
                  <a:pt x="2160" y="1973"/>
                </a:cubicBezTo>
                <a:cubicBezTo>
                  <a:pt x="2357" y="2142"/>
                  <a:pt x="2562" y="2312"/>
                  <a:pt x="2776" y="2481"/>
                </a:cubicBezTo>
                <a:cubicBezTo>
                  <a:pt x="2230" y="2664"/>
                  <a:pt x="1660" y="2769"/>
                  <a:pt x="1082" y="2769"/>
                </a:cubicBezTo>
                <a:cubicBezTo>
                  <a:pt x="1037" y="2769"/>
                  <a:pt x="992" y="2768"/>
                  <a:pt x="947" y="2767"/>
                </a:cubicBezTo>
                <a:lnTo>
                  <a:pt x="848" y="2767"/>
                </a:lnTo>
                <a:cubicBezTo>
                  <a:pt x="884" y="2794"/>
                  <a:pt x="920" y="2812"/>
                  <a:pt x="947" y="2821"/>
                </a:cubicBezTo>
                <a:cubicBezTo>
                  <a:pt x="976" y="2821"/>
                  <a:pt x="1005" y="2821"/>
                  <a:pt x="1034" y="2821"/>
                </a:cubicBezTo>
                <a:cubicBezTo>
                  <a:pt x="1467" y="2821"/>
                  <a:pt x="1885" y="2760"/>
                  <a:pt x="2303" y="2660"/>
                </a:cubicBezTo>
                <a:cubicBezTo>
                  <a:pt x="2473" y="2615"/>
                  <a:pt x="2633" y="2562"/>
                  <a:pt x="2803" y="2499"/>
                </a:cubicBezTo>
                <a:cubicBezTo>
                  <a:pt x="2973" y="2642"/>
                  <a:pt x="3151" y="2785"/>
                  <a:pt x="3330" y="2919"/>
                </a:cubicBezTo>
                <a:lnTo>
                  <a:pt x="3106" y="3017"/>
                </a:lnTo>
                <a:cubicBezTo>
                  <a:pt x="2687" y="3204"/>
                  <a:pt x="2259" y="3356"/>
                  <a:pt x="1812" y="3463"/>
                </a:cubicBezTo>
                <a:cubicBezTo>
                  <a:pt x="1812" y="3481"/>
                  <a:pt x="1821" y="3499"/>
                  <a:pt x="1830" y="3517"/>
                </a:cubicBezTo>
                <a:cubicBezTo>
                  <a:pt x="2223" y="3427"/>
                  <a:pt x="2616" y="3303"/>
                  <a:pt x="2982" y="3133"/>
                </a:cubicBezTo>
                <a:cubicBezTo>
                  <a:pt x="3115" y="3070"/>
                  <a:pt x="3240" y="3017"/>
                  <a:pt x="3374" y="2963"/>
                </a:cubicBezTo>
                <a:cubicBezTo>
                  <a:pt x="3562" y="3106"/>
                  <a:pt x="3749" y="3249"/>
                  <a:pt x="3945" y="3392"/>
                </a:cubicBezTo>
                <a:cubicBezTo>
                  <a:pt x="4142" y="3526"/>
                  <a:pt x="4347" y="3677"/>
                  <a:pt x="4552" y="3820"/>
                </a:cubicBezTo>
                <a:lnTo>
                  <a:pt x="4856" y="4043"/>
                </a:lnTo>
                <a:cubicBezTo>
                  <a:pt x="4963" y="4115"/>
                  <a:pt x="5061" y="4186"/>
                  <a:pt x="5168" y="4266"/>
                </a:cubicBezTo>
                <a:cubicBezTo>
                  <a:pt x="5185" y="4279"/>
                  <a:pt x="5202" y="4284"/>
                  <a:pt x="5218" y="4284"/>
                </a:cubicBezTo>
                <a:cubicBezTo>
                  <a:pt x="5289" y="4284"/>
                  <a:pt x="5331" y="4168"/>
                  <a:pt x="5257" y="4124"/>
                </a:cubicBezTo>
                <a:cubicBezTo>
                  <a:pt x="5168" y="4079"/>
                  <a:pt x="5061" y="4025"/>
                  <a:pt x="4963" y="3972"/>
                </a:cubicBezTo>
                <a:cubicBezTo>
                  <a:pt x="4865" y="3918"/>
                  <a:pt x="4767" y="3865"/>
                  <a:pt x="4677" y="3802"/>
                </a:cubicBezTo>
                <a:cubicBezTo>
                  <a:pt x="4490" y="3686"/>
                  <a:pt x="4302" y="3561"/>
                  <a:pt x="4115" y="3427"/>
                </a:cubicBezTo>
                <a:lnTo>
                  <a:pt x="4079" y="3401"/>
                </a:lnTo>
                <a:lnTo>
                  <a:pt x="4070" y="3401"/>
                </a:lnTo>
                <a:lnTo>
                  <a:pt x="3847" y="3240"/>
                </a:lnTo>
                <a:lnTo>
                  <a:pt x="3829" y="3195"/>
                </a:lnTo>
                <a:lnTo>
                  <a:pt x="3562" y="2999"/>
                </a:lnTo>
                <a:lnTo>
                  <a:pt x="3312" y="2812"/>
                </a:lnTo>
                <a:lnTo>
                  <a:pt x="3178" y="2696"/>
                </a:lnTo>
                <a:cubicBezTo>
                  <a:pt x="3339" y="2356"/>
                  <a:pt x="3437" y="1991"/>
                  <a:pt x="3472" y="1625"/>
                </a:cubicBezTo>
                <a:cubicBezTo>
                  <a:pt x="3490" y="1393"/>
                  <a:pt x="3499" y="1169"/>
                  <a:pt x="3499" y="937"/>
                </a:cubicBezTo>
                <a:cubicBezTo>
                  <a:pt x="3481" y="928"/>
                  <a:pt x="3463" y="920"/>
                  <a:pt x="3446" y="920"/>
                </a:cubicBezTo>
                <a:cubicBezTo>
                  <a:pt x="3446" y="928"/>
                  <a:pt x="3446" y="937"/>
                  <a:pt x="3446" y="946"/>
                </a:cubicBezTo>
                <a:cubicBezTo>
                  <a:pt x="3455" y="1330"/>
                  <a:pt x="3419" y="1714"/>
                  <a:pt x="3339" y="2098"/>
                </a:cubicBezTo>
                <a:cubicBezTo>
                  <a:pt x="3285" y="2294"/>
                  <a:pt x="3223" y="2490"/>
                  <a:pt x="3142" y="2678"/>
                </a:cubicBezTo>
                <a:lnTo>
                  <a:pt x="3071" y="2624"/>
                </a:lnTo>
                <a:cubicBezTo>
                  <a:pt x="2839" y="2446"/>
                  <a:pt x="2616" y="2258"/>
                  <a:pt x="2392" y="2071"/>
                </a:cubicBezTo>
                <a:cubicBezTo>
                  <a:pt x="2517" y="1634"/>
                  <a:pt x="2589" y="1169"/>
                  <a:pt x="2580" y="714"/>
                </a:cubicBezTo>
                <a:cubicBezTo>
                  <a:pt x="2580" y="714"/>
                  <a:pt x="2562" y="670"/>
                  <a:pt x="2535" y="616"/>
                </a:cubicBezTo>
                <a:lnTo>
                  <a:pt x="2535" y="616"/>
                </a:lnTo>
                <a:cubicBezTo>
                  <a:pt x="2544" y="902"/>
                  <a:pt x="2526" y="1178"/>
                  <a:pt x="2500" y="1446"/>
                </a:cubicBezTo>
                <a:cubicBezTo>
                  <a:pt x="2473" y="1651"/>
                  <a:pt x="2428" y="1857"/>
                  <a:pt x="2375" y="2062"/>
                </a:cubicBezTo>
                <a:cubicBezTo>
                  <a:pt x="2187" y="1901"/>
                  <a:pt x="2009" y="1750"/>
                  <a:pt x="1821" y="1589"/>
                </a:cubicBezTo>
                <a:cubicBezTo>
                  <a:pt x="1928" y="1312"/>
                  <a:pt x="1982" y="1009"/>
                  <a:pt x="1973" y="705"/>
                </a:cubicBezTo>
                <a:cubicBezTo>
                  <a:pt x="1973" y="616"/>
                  <a:pt x="1973" y="518"/>
                  <a:pt x="1982" y="429"/>
                </a:cubicBezTo>
                <a:cubicBezTo>
                  <a:pt x="1973" y="384"/>
                  <a:pt x="1964" y="339"/>
                  <a:pt x="1955" y="304"/>
                </a:cubicBezTo>
                <a:cubicBezTo>
                  <a:pt x="1946" y="411"/>
                  <a:pt x="1946" y="527"/>
                  <a:pt x="1946" y="634"/>
                </a:cubicBezTo>
                <a:cubicBezTo>
                  <a:pt x="1946" y="786"/>
                  <a:pt x="1937" y="937"/>
                  <a:pt x="1919" y="1080"/>
                </a:cubicBezTo>
                <a:cubicBezTo>
                  <a:pt x="1911" y="1250"/>
                  <a:pt x="1866" y="1419"/>
                  <a:pt x="1795" y="1571"/>
                </a:cubicBezTo>
                <a:lnTo>
                  <a:pt x="1384" y="1205"/>
                </a:lnTo>
                <a:cubicBezTo>
                  <a:pt x="1438" y="821"/>
                  <a:pt x="1420" y="429"/>
                  <a:pt x="1321" y="45"/>
                </a:cubicBezTo>
                <a:lnTo>
                  <a:pt x="1286" y="18"/>
                </a:lnTo>
                <a:lnTo>
                  <a:pt x="1286" y="18"/>
                </a:lnTo>
                <a:cubicBezTo>
                  <a:pt x="1375" y="393"/>
                  <a:pt x="1402" y="795"/>
                  <a:pt x="1348" y="1187"/>
                </a:cubicBezTo>
                <a:lnTo>
                  <a:pt x="1036" y="911"/>
                </a:lnTo>
                <a:lnTo>
                  <a:pt x="848" y="741"/>
                </a:lnTo>
                <a:cubicBezTo>
                  <a:pt x="831" y="527"/>
                  <a:pt x="786" y="322"/>
                  <a:pt x="715" y="125"/>
                </a:cubicBezTo>
                <a:cubicBezTo>
                  <a:pt x="697" y="81"/>
                  <a:pt x="670" y="36"/>
                  <a:pt x="63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3037" name="Google Shape;3037;p25"/>
          <p:cNvSpPr/>
          <p:nvPr/>
        </p:nvSpPr>
        <p:spPr>
          <a:xfrm rot="6479528" flipH="1">
            <a:off x="985665" y="5616302"/>
            <a:ext cx="366197" cy="399276"/>
          </a:xfrm>
          <a:custGeom>
            <a:avLst/>
            <a:gdLst/>
            <a:ahLst/>
            <a:cxnLst/>
            <a:rect l="l" t="t" r="r" b="b"/>
            <a:pathLst>
              <a:path w="2723" h="3027" extrusionOk="0">
                <a:moveTo>
                  <a:pt x="1178" y="108"/>
                </a:moveTo>
                <a:cubicBezTo>
                  <a:pt x="1000" y="117"/>
                  <a:pt x="813" y="313"/>
                  <a:pt x="813" y="313"/>
                </a:cubicBezTo>
                <a:cubicBezTo>
                  <a:pt x="661" y="1"/>
                  <a:pt x="464" y="251"/>
                  <a:pt x="464" y="251"/>
                </a:cubicBezTo>
                <a:cubicBezTo>
                  <a:pt x="464" y="251"/>
                  <a:pt x="179" y="126"/>
                  <a:pt x="90" y="233"/>
                </a:cubicBezTo>
                <a:cubicBezTo>
                  <a:pt x="0" y="340"/>
                  <a:pt x="223" y="634"/>
                  <a:pt x="223" y="634"/>
                </a:cubicBezTo>
                <a:cubicBezTo>
                  <a:pt x="152" y="688"/>
                  <a:pt x="99" y="768"/>
                  <a:pt x="81" y="858"/>
                </a:cubicBezTo>
                <a:cubicBezTo>
                  <a:pt x="45" y="1018"/>
                  <a:pt x="295" y="1250"/>
                  <a:pt x="295" y="1250"/>
                </a:cubicBezTo>
                <a:cubicBezTo>
                  <a:pt x="295" y="1250"/>
                  <a:pt x="81" y="1340"/>
                  <a:pt x="90" y="1509"/>
                </a:cubicBezTo>
                <a:cubicBezTo>
                  <a:pt x="99" y="1670"/>
                  <a:pt x="384" y="1750"/>
                  <a:pt x="384" y="1750"/>
                </a:cubicBezTo>
                <a:cubicBezTo>
                  <a:pt x="384" y="1750"/>
                  <a:pt x="188" y="2009"/>
                  <a:pt x="339" y="2205"/>
                </a:cubicBezTo>
                <a:cubicBezTo>
                  <a:pt x="491" y="2411"/>
                  <a:pt x="795" y="2393"/>
                  <a:pt x="795" y="2393"/>
                </a:cubicBezTo>
                <a:cubicBezTo>
                  <a:pt x="795" y="2393"/>
                  <a:pt x="643" y="2518"/>
                  <a:pt x="795" y="2785"/>
                </a:cubicBezTo>
                <a:cubicBezTo>
                  <a:pt x="875" y="2910"/>
                  <a:pt x="1000" y="3000"/>
                  <a:pt x="1143" y="3026"/>
                </a:cubicBezTo>
                <a:cubicBezTo>
                  <a:pt x="2365" y="2669"/>
                  <a:pt x="2722" y="1099"/>
                  <a:pt x="1767" y="251"/>
                </a:cubicBezTo>
                <a:cubicBezTo>
                  <a:pt x="1669" y="260"/>
                  <a:pt x="1589" y="313"/>
                  <a:pt x="1527" y="376"/>
                </a:cubicBezTo>
                <a:cubicBezTo>
                  <a:pt x="1527" y="376"/>
                  <a:pt x="1357" y="99"/>
                  <a:pt x="1178" y="108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3038" name="Google Shape;3038;p25"/>
          <p:cNvSpPr/>
          <p:nvPr/>
        </p:nvSpPr>
        <p:spPr>
          <a:xfrm rot="6479528" flipH="1">
            <a:off x="856375" y="5443416"/>
            <a:ext cx="558373" cy="511000"/>
          </a:xfrm>
          <a:custGeom>
            <a:avLst/>
            <a:gdLst/>
            <a:ahLst/>
            <a:cxnLst/>
            <a:rect l="l" t="t" r="r" b="b"/>
            <a:pathLst>
              <a:path w="4152" h="3874" extrusionOk="0">
                <a:moveTo>
                  <a:pt x="1152" y="0"/>
                </a:moveTo>
                <a:cubicBezTo>
                  <a:pt x="1072" y="0"/>
                  <a:pt x="1001" y="27"/>
                  <a:pt x="929" y="71"/>
                </a:cubicBezTo>
                <a:cubicBezTo>
                  <a:pt x="878" y="101"/>
                  <a:pt x="826" y="142"/>
                  <a:pt x="780" y="186"/>
                </a:cubicBezTo>
                <a:lnTo>
                  <a:pt x="780" y="186"/>
                </a:lnTo>
                <a:cubicBezTo>
                  <a:pt x="764" y="160"/>
                  <a:pt x="746" y="136"/>
                  <a:pt x="733" y="116"/>
                </a:cubicBezTo>
                <a:cubicBezTo>
                  <a:pt x="697" y="80"/>
                  <a:pt x="661" y="54"/>
                  <a:pt x="617" y="45"/>
                </a:cubicBezTo>
                <a:cubicBezTo>
                  <a:pt x="605" y="42"/>
                  <a:pt x="593" y="41"/>
                  <a:pt x="581" y="41"/>
                </a:cubicBezTo>
                <a:cubicBezTo>
                  <a:pt x="549" y="41"/>
                  <a:pt x="518" y="49"/>
                  <a:pt x="492" y="63"/>
                </a:cubicBezTo>
                <a:cubicBezTo>
                  <a:pt x="461" y="86"/>
                  <a:pt x="430" y="109"/>
                  <a:pt x="405" y="132"/>
                </a:cubicBezTo>
                <a:lnTo>
                  <a:pt x="405" y="132"/>
                </a:lnTo>
                <a:cubicBezTo>
                  <a:pt x="342" y="103"/>
                  <a:pt x="280" y="87"/>
                  <a:pt x="224" y="71"/>
                </a:cubicBezTo>
                <a:lnTo>
                  <a:pt x="108" y="71"/>
                </a:lnTo>
                <a:cubicBezTo>
                  <a:pt x="63" y="80"/>
                  <a:pt x="28" y="116"/>
                  <a:pt x="10" y="152"/>
                </a:cubicBezTo>
                <a:cubicBezTo>
                  <a:pt x="1" y="196"/>
                  <a:pt x="1" y="232"/>
                  <a:pt x="10" y="277"/>
                </a:cubicBezTo>
                <a:cubicBezTo>
                  <a:pt x="19" y="312"/>
                  <a:pt x="37" y="339"/>
                  <a:pt x="55" y="375"/>
                </a:cubicBezTo>
                <a:cubicBezTo>
                  <a:pt x="79" y="431"/>
                  <a:pt x="110" y="487"/>
                  <a:pt x="148" y="543"/>
                </a:cubicBezTo>
                <a:lnTo>
                  <a:pt x="148" y="543"/>
                </a:lnTo>
                <a:cubicBezTo>
                  <a:pt x="105" y="578"/>
                  <a:pt x="69" y="624"/>
                  <a:pt x="46" y="669"/>
                </a:cubicBezTo>
                <a:cubicBezTo>
                  <a:pt x="28" y="705"/>
                  <a:pt x="19" y="732"/>
                  <a:pt x="10" y="768"/>
                </a:cubicBezTo>
                <a:cubicBezTo>
                  <a:pt x="10" y="803"/>
                  <a:pt x="10" y="839"/>
                  <a:pt x="19" y="866"/>
                </a:cubicBezTo>
                <a:cubicBezTo>
                  <a:pt x="37" y="928"/>
                  <a:pt x="72" y="982"/>
                  <a:pt x="108" y="1035"/>
                </a:cubicBezTo>
                <a:cubicBezTo>
                  <a:pt x="137" y="1078"/>
                  <a:pt x="171" y="1115"/>
                  <a:pt x="206" y="1151"/>
                </a:cubicBezTo>
                <a:lnTo>
                  <a:pt x="206" y="1151"/>
                </a:lnTo>
                <a:cubicBezTo>
                  <a:pt x="159" y="1178"/>
                  <a:pt x="117" y="1214"/>
                  <a:pt x="81" y="1250"/>
                </a:cubicBezTo>
                <a:cubicBezTo>
                  <a:pt x="37" y="1303"/>
                  <a:pt x="10" y="1374"/>
                  <a:pt x="28" y="1446"/>
                </a:cubicBezTo>
                <a:cubicBezTo>
                  <a:pt x="46" y="1508"/>
                  <a:pt x="90" y="1562"/>
                  <a:pt x="153" y="1598"/>
                </a:cubicBezTo>
                <a:cubicBezTo>
                  <a:pt x="198" y="1628"/>
                  <a:pt x="250" y="1652"/>
                  <a:pt x="303" y="1669"/>
                </a:cubicBezTo>
                <a:lnTo>
                  <a:pt x="303" y="1669"/>
                </a:lnTo>
                <a:cubicBezTo>
                  <a:pt x="262" y="1734"/>
                  <a:pt x="240" y="1805"/>
                  <a:pt x="224" y="1883"/>
                </a:cubicBezTo>
                <a:cubicBezTo>
                  <a:pt x="206" y="1972"/>
                  <a:pt x="233" y="2062"/>
                  <a:pt x="287" y="2133"/>
                </a:cubicBezTo>
                <a:cubicBezTo>
                  <a:pt x="340" y="2205"/>
                  <a:pt x="412" y="2249"/>
                  <a:pt x="501" y="2276"/>
                </a:cubicBezTo>
                <a:cubicBezTo>
                  <a:pt x="568" y="2306"/>
                  <a:pt x="635" y="2317"/>
                  <a:pt x="707" y="2320"/>
                </a:cubicBezTo>
                <a:lnTo>
                  <a:pt x="707" y="2320"/>
                </a:lnTo>
                <a:cubicBezTo>
                  <a:pt x="666" y="2386"/>
                  <a:pt x="655" y="2468"/>
                  <a:pt x="670" y="2544"/>
                </a:cubicBezTo>
                <a:cubicBezTo>
                  <a:pt x="688" y="2633"/>
                  <a:pt x="733" y="2713"/>
                  <a:pt x="795" y="2785"/>
                </a:cubicBezTo>
                <a:cubicBezTo>
                  <a:pt x="858" y="2847"/>
                  <a:pt x="929" y="2892"/>
                  <a:pt x="1018" y="2927"/>
                </a:cubicBezTo>
                <a:cubicBezTo>
                  <a:pt x="1084" y="2949"/>
                  <a:pt x="1155" y="2965"/>
                  <a:pt x="1227" y="2975"/>
                </a:cubicBezTo>
                <a:lnTo>
                  <a:pt x="1227" y="2975"/>
                </a:lnTo>
                <a:cubicBezTo>
                  <a:pt x="1170" y="3037"/>
                  <a:pt x="1146" y="3120"/>
                  <a:pt x="1161" y="3204"/>
                </a:cubicBezTo>
                <a:cubicBezTo>
                  <a:pt x="1188" y="3293"/>
                  <a:pt x="1250" y="3383"/>
                  <a:pt x="1331" y="3427"/>
                </a:cubicBezTo>
                <a:cubicBezTo>
                  <a:pt x="1420" y="3463"/>
                  <a:pt x="1509" y="3490"/>
                  <a:pt x="1599" y="3499"/>
                </a:cubicBezTo>
                <a:cubicBezTo>
                  <a:pt x="1509" y="3490"/>
                  <a:pt x="1429" y="3463"/>
                  <a:pt x="1349" y="3427"/>
                </a:cubicBezTo>
                <a:cubicBezTo>
                  <a:pt x="1268" y="3383"/>
                  <a:pt x="1215" y="3311"/>
                  <a:pt x="1197" y="3222"/>
                </a:cubicBezTo>
                <a:cubicBezTo>
                  <a:pt x="1179" y="3142"/>
                  <a:pt x="1215" y="3052"/>
                  <a:pt x="1286" y="2999"/>
                </a:cubicBezTo>
                <a:lnTo>
                  <a:pt x="1322" y="2972"/>
                </a:lnTo>
                <a:lnTo>
                  <a:pt x="1273" y="2972"/>
                </a:lnTo>
                <a:lnTo>
                  <a:pt x="1259" y="2945"/>
                </a:lnTo>
                <a:cubicBezTo>
                  <a:pt x="1249" y="2953"/>
                  <a:pt x="1240" y="2962"/>
                  <a:pt x="1231" y="2971"/>
                </a:cubicBezTo>
                <a:lnTo>
                  <a:pt x="1231" y="2971"/>
                </a:lnTo>
                <a:cubicBezTo>
                  <a:pt x="1163" y="2966"/>
                  <a:pt x="1095" y="2950"/>
                  <a:pt x="1027" y="2927"/>
                </a:cubicBezTo>
                <a:cubicBezTo>
                  <a:pt x="947" y="2892"/>
                  <a:pt x="876" y="2847"/>
                  <a:pt x="822" y="2785"/>
                </a:cubicBezTo>
                <a:cubicBezTo>
                  <a:pt x="769" y="2722"/>
                  <a:pt x="724" y="2651"/>
                  <a:pt x="706" y="2562"/>
                </a:cubicBezTo>
                <a:cubicBezTo>
                  <a:pt x="688" y="2481"/>
                  <a:pt x="706" y="2401"/>
                  <a:pt x="760" y="2338"/>
                </a:cubicBezTo>
                <a:lnTo>
                  <a:pt x="795" y="2303"/>
                </a:lnTo>
                <a:lnTo>
                  <a:pt x="751" y="2303"/>
                </a:lnTo>
                <a:cubicBezTo>
                  <a:pt x="748" y="2303"/>
                  <a:pt x="745" y="2303"/>
                  <a:pt x="742" y="2303"/>
                </a:cubicBezTo>
                <a:lnTo>
                  <a:pt x="742" y="2303"/>
                </a:lnTo>
                <a:lnTo>
                  <a:pt x="733" y="2285"/>
                </a:lnTo>
                <a:cubicBezTo>
                  <a:pt x="728" y="2291"/>
                  <a:pt x="723" y="2297"/>
                  <a:pt x="718" y="2304"/>
                </a:cubicBezTo>
                <a:lnTo>
                  <a:pt x="718" y="2304"/>
                </a:lnTo>
                <a:cubicBezTo>
                  <a:pt x="568" y="2303"/>
                  <a:pt x="422" y="2241"/>
                  <a:pt x="322" y="2133"/>
                </a:cubicBezTo>
                <a:cubicBezTo>
                  <a:pt x="269" y="2071"/>
                  <a:pt x="251" y="1990"/>
                  <a:pt x="269" y="1910"/>
                </a:cubicBezTo>
                <a:cubicBezTo>
                  <a:pt x="278" y="1830"/>
                  <a:pt x="313" y="1749"/>
                  <a:pt x="358" y="1687"/>
                </a:cubicBezTo>
                <a:lnTo>
                  <a:pt x="376" y="1660"/>
                </a:lnTo>
                <a:lnTo>
                  <a:pt x="349" y="1651"/>
                </a:lnTo>
                <a:cubicBezTo>
                  <a:pt x="340" y="1649"/>
                  <a:pt x="331" y="1646"/>
                  <a:pt x="322" y="1643"/>
                </a:cubicBezTo>
                <a:lnTo>
                  <a:pt x="322" y="1643"/>
                </a:lnTo>
                <a:lnTo>
                  <a:pt x="322" y="1642"/>
                </a:lnTo>
                <a:cubicBezTo>
                  <a:pt x="322" y="1642"/>
                  <a:pt x="322" y="1643"/>
                  <a:pt x="322" y="1643"/>
                </a:cubicBezTo>
                <a:lnTo>
                  <a:pt x="322" y="1643"/>
                </a:lnTo>
                <a:cubicBezTo>
                  <a:pt x="271" y="1625"/>
                  <a:pt x="225" y="1603"/>
                  <a:pt x="179" y="1580"/>
                </a:cubicBezTo>
                <a:cubicBezTo>
                  <a:pt x="126" y="1544"/>
                  <a:pt x="90" y="1499"/>
                  <a:pt x="72" y="1446"/>
                </a:cubicBezTo>
                <a:cubicBezTo>
                  <a:pt x="55" y="1392"/>
                  <a:pt x="72" y="1339"/>
                  <a:pt x="117" y="1294"/>
                </a:cubicBezTo>
                <a:cubicBezTo>
                  <a:pt x="153" y="1250"/>
                  <a:pt x="206" y="1214"/>
                  <a:pt x="260" y="1187"/>
                </a:cubicBezTo>
                <a:lnTo>
                  <a:pt x="287" y="1178"/>
                </a:lnTo>
                <a:lnTo>
                  <a:pt x="260" y="1151"/>
                </a:lnTo>
                <a:cubicBezTo>
                  <a:pt x="224" y="1107"/>
                  <a:pt x="179" y="1062"/>
                  <a:pt x="144" y="1017"/>
                </a:cubicBezTo>
                <a:cubicBezTo>
                  <a:pt x="108" y="973"/>
                  <a:pt x="81" y="919"/>
                  <a:pt x="63" y="866"/>
                </a:cubicBezTo>
                <a:cubicBezTo>
                  <a:pt x="55" y="839"/>
                  <a:pt x="55" y="812"/>
                  <a:pt x="63" y="785"/>
                </a:cubicBezTo>
                <a:cubicBezTo>
                  <a:pt x="81" y="696"/>
                  <a:pt x="126" y="625"/>
                  <a:pt x="197" y="571"/>
                </a:cubicBezTo>
                <a:lnTo>
                  <a:pt x="215" y="562"/>
                </a:lnTo>
                <a:lnTo>
                  <a:pt x="206" y="536"/>
                </a:lnTo>
                <a:cubicBezTo>
                  <a:pt x="162" y="482"/>
                  <a:pt x="126" y="420"/>
                  <a:pt x="99" y="366"/>
                </a:cubicBezTo>
                <a:cubicBezTo>
                  <a:pt x="72" y="303"/>
                  <a:pt x="55" y="241"/>
                  <a:pt x="63" y="179"/>
                </a:cubicBezTo>
                <a:cubicBezTo>
                  <a:pt x="77" y="144"/>
                  <a:pt x="123" y="131"/>
                  <a:pt x="172" y="131"/>
                </a:cubicBezTo>
                <a:cubicBezTo>
                  <a:pt x="187" y="131"/>
                  <a:pt x="201" y="132"/>
                  <a:pt x="215" y="134"/>
                </a:cubicBezTo>
                <a:cubicBezTo>
                  <a:pt x="287" y="143"/>
                  <a:pt x="349" y="161"/>
                  <a:pt x="412" y="196"/>
                </a:cubicBezTo>
                <a:lnTo>
                  <a:pt x="429" y="196"/>
                </a:lnTo>
                <a:lnTo>
                  <a:pt x="438" y="187"/>
                </a:lnTo>
                <a:cubicBezTo>
                  <a:pt x="483" y="125"/>
                  <a:pt x="545" y="98"/>
                  <a:pt x="617" y="98"/>
                </a:cubicBezTo>
                <a:cubicBezTo>
                  <a:pt x="644" y="107"/>
                  <a:pt x="670" y="125"/>
                  <a:pt x="697" y="152"/>
                </a:cubicBezTo>
                <a:cubicBezTo>
                  <a:pt x="715" y="179"/>
                  <a:pt x="733" y="214"/>
                  <a:pt x="751" y="241"/>
                </a:cubicBezTo>
                <a:lnTo>
                  <a:pt x="769" y="277"/>
                </a:lnTo>
                <a:lnTo>
                  <a:pt x="795" y="250"/>
                </a:lnTo>
                <a:cubicBezTo>
                  <a:pt x="840" y="196"/>
                  <a:pt x="893" y="152"/>
                  <a:pt x="956" y="116"/>
                </a:cubicBezTo>
                <a:cubicBezTo>
                  <a:pt x="1018" y="71"/>
                  <a:pt x="1081" y="54"/>
                  <a:pt x="1152" y="54"/>
                </a:cubicBezTo>
                <a:cubicBezTo>
                  <a:pt x="1215" y="63"/>
                  <a:pt x="1277" y="98"/>
                  <a:pt x="1331" y="143"/>
                </a:cubicBezTo>
                <a:cubicBezTo>
                  <a:pt x="1384" y="196"/>
                  <a:pt x="1429" y="250"/>
                  <a:pt x="1465" y="312"/>
                </a:cubicBezTo>
                <a:lnTo>
                  <a:pt x="1483" y="339"/>
                </a:lnTo>
                <a:lnTo>
                  <a:pt x="1500" y="312"/>
                </a:lnTo>
                <a:cubicBezTo>
                  <a:pt x="1545" y="268"/>
                  <a:pt x="1599" y="223"/>
                  <a:pt x="1661" y="205"/>
                </a:cubicBezTo>
                <a:cubicBezTo>
                  <a:pt x="1688" y="192"/>
                  <a:pt x="1719" y="185"/>
                  <a:pt x="1750" y="185"/>
                </a:cubicBezTo>
                <a:cubicBezTo>
                  <a:pt x="1781" y="185"/>
                  <a:pt x="1813" y="192"/>
                  <a:pt x="1840" y="205"/>
                </a:cubicBezTo>
                <a:cubicBezTo>
                  <a:pt x="1893" y="232"/>
                  <a:pt x="1938" y="277"/>
                  <a:pt x="1964" y="339"/>
                </a:cubicBezTo>
                <a:cubicBezTo>
                  <a:pt x="1991" y="393"/>
                  <a:pt x="2009" y="455"/>
                  <a:pt x="2018" y="527"/>
                </a:cubicBezTo>
                <a:lnTo>
                  <a:pt x="2018" y="571"/>
                </a:lnTo>
                <a:lnTo>
                  <a:pt x="2045" y="536"/>
                </a:lnTo>
                <a:cubicBezTo>
                  <a:pt x="2080" y="491"/>
                  <a:pt x="2143" y="455"/>
                  <a:pt x="2205" y="455"/>
                </a:cubicBezTo>
                <a:cubicBezTo>
                  <a:pt x="2268" y="455"/>
                  <a:pt x="2330" y="473"/>
                  <a:pt x="2375" y="509"/>
                </a:cubicBezTo>
                <a:cubicBezTo>
                  <a:pt x="2473" y="598"/>
                  <a:pt x="2554" y="696"/>
                  <a:pt x="2607" y="821"/>
                </a:cubicBezTo>
                <a:lnTo>
                  <a:pt x="2625" y="848"/>
                </a:lnTo>
                <a:lnTo>
                  <a:pt x="2643" y="821"/>
                </a:lnTo>
                <a:cubicBezTo>
                  <a:pt x="2687" y="750"/>
                  <a:pt x="2750" y="705"/>
                  <a:pt x="2830" y="696"/>
                </a:cubicBezTo>
                <a:cubicBezTo>
                  <a:pt x="2840" y="695"/>
                  <a:pt x="2851" y="695"/>
                  <a:pt x="2861" y="695"/>
                </a:cubicBezTo>
                <a:cubicBezTo>
                  <a:pt x="2931" y="695"/>
                  <a:pt x="2999" y="721"/>
                  <a:pt x="3053" y="768"/>
                </a:cubicBezTo>
                <a:cubicBezTo>
                  <a:pt x="3116" y="830"/>
                  <a:pt x="3160" y="901"/>
                  <a:pt x="3178" y="973"/>
                </a:cubicBezTo>
                <a:cubicBezTo>
                  <a:pt x="3205" y="1053"/>
                  <a:pt x="3214" y="1134"/>
                  <a:pt x="3214" y="1223"/>
                </a:cubicBezTo>
                <a:lnTo>
                  <a:pt x="3214" y="1330"/>
                </a:lnTo>
                <a:lnTo>
                  <a:pt x="3250" y="1223"/>
                </a:lnTo>
                <a:cubicBezTo>
                  <a:pt x="3276" y="1142"/>
                  <a:pt x="3330" y="1044"/>
                  <a:pt x="3419" y="1026"/>
                </a:cubicBezTo>
                <a:cubicBezTo>
                  <a:pt x="3427" y="1025"/>
                  <a:pt x="3435" y="1024"/>
                  <a:pt x="3443" y="1024"/>
                </a:cubicBezTo>
                <a:cubicBezTo>
                  <a:pt x="3480" y="1024"/>
                  <a:pt x="3516" y="1040"/>
                  <a:pt x="3553" y="1062"/>
                </a:cubicBezTo>
                <a:cubicBezTo>
                  <a:pt x="3589" y="1089"/>
                  <a:pt x="3616" y="1125"/>
                  <a:pt x="3633" y="1169"/>
                </a:cubicBezTo>
                <a:cubicBezTo>
                  <a:pt x="3660" y="1258"/>
                  <a:pt x="3669" y="1357"/>
                  <a:pt x="3660" y="1455"/>
                </a:cubicBezTo>
                <a:cubicBezTo>
                  <a:pt x="3660" y="1553"/>
                  <a:pt x="3651" y="1642"/>
                  <a:pt x="3633" y="1740"/>
                </a:cubicBezTo>
                <a:lnTo>
                  <a:pt x="3607" y="1839"/>
                </a:lnTo>
                <a:lnTo>
                  <a:pt x="3651" y="1749"/>
                </a:lnTo>
                <a:cubicBezTo>
                  <a:pt x="3652" y="1749"/>
                  <a:pt x="3652" y="1748"/>
                  <a:pt x="3653" y="1747"/>
                </a:cubicBezTo>
                <a:lnTo>
                  <a:pt x="3653" y="1747"/>
                </a:lnTo>
                <a:lnTo>
                  <a:pt x="3660" y="1749"/>
                </a:lnTo>
                <a:cubicBezTo>
                  <a:pt x="3661" y="1743"/>
                  <a:pt x="3663" y="1736"/>
                  <a:pt x="3664" y="1730"/>
                </a:cubicBezTo>
                <a:lnTo>
                  <a:pt x="3664" y="1730"/>
                </a:lnTo>
                <a:cubicBezTo>
                  <a:pt x="3686" y="1697"/>
                  <a:pt x="3710" y="1674"/>
                  <a:pt x="3741" y="1651"/>
                </a:cubicBezTo>
                <a:cubicBezTo>
                  <a:pt x="3758" y="1638"/>
                  <a:pt x="3778" y="1631"/>
                  <a:pt x="3800" y="1631"/>
                </a:cubicBezTo>
                <a:cubicBezTo>
                  <a:pt x="3821" y="1631"/>
                  <a:pt x="3843" y="1638"/>
                  <a:pt x="3865" y="1651"/>
                </a:cubicBezTo>
                <a:cubicBezTo>
                  <a:pt x="3937" y="1696"/>
                  <a:pt x="3990" y="1785"/>
                  <a:pt x="4008" y="1874"/>
                </a:cubicBezTo>
                <a:cubicBezTo>
                  <a:pt x="4035" y="2053"/>
                  <a:pt x="4035" y="2249"/>
                  <a:pt x="4008" y="2428"/>
                </a:cubicBezTo>
                <a:cubicBezTo>
                  <a:pt x="3990" y="2526"/>
                  <a:pt x="3982" y="2615"/>
                  <a:pt x="3964" y="2713"/>
                </a:cubicBezTo>
                <a:cubicBezTo>
                  <a:pt x="3946" y="2802"/>
                  <a:pt x="3946" y="2901"/>
                  <a:pt x="3973" y="2990"/>
                </a:cubicBezTo>
                <a:cubicBezTo>
                  <a:pt x="4008" y="3177"/>
                  <a:pt x="4071" y="3356"/>
                  <a:pt x="4151" y="3534"/>
                </a:cubicBezTo>
                <a:cubicBezTo>
                  <a:pt x="4080" y="3356"/>
                  <a:pt x="4017" y="3177"/>
                  <a:pt x="3982" y="2990"/>
                </a:cubicBezTo>
                <a:cubicBezTo>
                  <a:pt x="3937" y="2811"/>
                  <a:pt x="4008" y="2624"/>
                  <a:pt x="4026" y="2437"/>
                </a:cubicBezTo>
                <a:cubicBezTo>
                  <a:pt x="4053" y="2249"/>
                  <a:pt x="4053" y="2053"/>
                  <a:pt x="4026" y="1865"/>
                </a:cubicBezTo>
                <a:cubicBezTo>
                  <a:pt x="4008" y="1767"/>
                  <a:pt x="3955" y="1678"/>
                  <a:pt x="3874" y="1624"/>
                </a:cubicBezTo>
                <a:cubicBezTo>
                  <a:pt x="3852" y="1611"/>
                  <a:pt x="3828" y="1604"/>
                  <a:pt x="3802" y="1604"/>
                </a:cubicBezTo>
                <a:cubicBezTo>
                  <a:pt x="3776" y="1604"/>
                  <a:pt x="3749" y="1611"/>
                  <a:pt x="3723" y="1624"/>
                </a:cubicBezTo>
                <a:cubicBezTo>
                  <a:pt x="3705" y="1637"/>
                  <a:pt x="3688" y="1652"/>
                  <a:pt x="3673" y="1671"/>
                </a:cubicBezTo>
                <a:lnTo>
                  <a:pt x="3673" y="1671"/>
                </a:lnTo>
                <a:cubicBezTo>
                  <a:pt x="3683" y="1599"/>
                  <a:pt x="3689" y="1527"/>
                  <a:pt x="3696" y="1455"/>
                </a:cubicBezTo>
                <a:cubicBezTo>
                  <a:pt x="3696" y="1357"/>
                  <a:pt x="3687" y="1250"/>
                  <a:pt x="3660" y="1160"/>
                </a:cubicBezTo>
                <a:cubicBezTo>
                  <a:pt x="3627" y="1060"/>
                  <a:pt x="3539" y="999"/>
                  <a:pt x="3432" y="999"/>
                </a:cubicBezTo>
                <a:cubicBezTo>
                  <a:pt x="3425" y="999"/>
                  <a:pt x="3418" y="999"/>
                  <a:pt x="3410" y="1000"/>
                </a:cubicBezTo>
                <a:cubicBezTo>
                  <a:pt x="3366" y="1009"/>
                  <a:pt x="3312" y="1044"/>
                  <a:pt x="3285" y="1089"/>
                </a:cubicBezTo>
                <a:cubicBezTo>
                  <a:pt x="3272" y="1106"/>
                  <a:pt x="3259" y="1126"/>
                  <a:pt x="3247" y="1147"/>
                </a:cubicBezTo>
                <a:lnTo>
                  <a:pt x="3247" y="1147"/>
                </a:lnTo>
                <a:cubicBezTo>
                  <a:pt x="3243" y="1084"/>
                  <a:pt x="3233" y="1022"/>
                  <a:pt x="3214" y="964"/>
                </a:cubicBezTo>
                <a:cubicBezTo>
                  <a:pt x="3187" y="884"/>
                  <a:pt x="3143" y="803"/>
                  <a:pt x="3080" y="741"/>
                </a:cubicBezTo>
                <a:cubicBezTo>
                  <a:pt x="3009" y="678"/>
                  <a:pt x="2919" y="652"/>
                  <a:pt x="2830" y="652"/>
                </a:cubicBezTo>
                <a:cubicBezTo>
                  <a:pt x="2753" y="667"/>
                  <a:pt x="2682" y="710"/>
                  <a:pt x="2635" y="773"/>
                </a:cubicBezTo>
                <a:lnTo>
                  <a:pt x="2635" y="773"/>
                </a:lnTo>
                <a:cubicBezTo>
                  <a:pt x="2607" y="721"/>
                  <a:pt x="2582" y="670"/>
                  <a:pt x="2545" y="625"/>
                </a:cubicBezTo>
                <a:cubicBezTo>
                  <a:pt x="2509" y="571"/>
                  <a:pt x="2455" y="518"/>
                  <a:pt x="2402" y="482"/>
                </a:cubicBezTo>
                <a:cubicBezTo>
                  <a:pt x="2348" y="437"/>
                  <a:pt x="2277" y="411"/>
                  <a:pt x="2205" y="411"/>
                </a:cubicBezTo>
                <a:cubicBezTo>
                  <a:pt x="2150" y="418"/>
                  <a:pt x="2094" y="441"/>
                  <a:pt x="2052" y="476"/>
                </a:cubicBezTo>
                <a:lnTo>
                  <a:pt x="2052" y="476"/>
                </a:lnTo>
                <a:cubicBezTo>
                  <a:pt x="2046" y="421"/>
                  <a:pt x="2029" y="370"/>
                  <a:pt x="2000" y="312"/>
                </a:cubicBezTo>
                <a:cubicBezTo>
                  <a:pt x="1973" y="250"/>
                  <a:pt x="1920" y="196"/>
                  <a:pt x="1857" y="161"/>
                </a:cubicBezTo>
                <a:cubicBezTo>
                  <a:pt x="1822" y="147"/>
                  <a:pt x="1786" y="141"/>
                  <a:pt x="1750" y="141"/>
                </a:cubicBezTo>
                <a:cubicBezTo>
                  <a:pt x="1715" y="141"/>
                  <a:pt x="1679" y="147"/>
                  <a:pt x="1643" y="161"/>
                </a:cubicBezTo>
                <a:cubicBezTo>
                  <a:pt x="1582" y="184"/>
                  <a:pt x="1533" y="220"/>
                  <a:pt x="1487" y="270"/>
                </a:cubicBezTo>
                <a:lnTo>
                  <a:pt x="1487" y="270"/>
                </a:lnTo>
                <a:cubicBezTo>
                  <a:pt x="1452" y="210"/>
                  <a:pt x="1405" y="163"/>
                  <a:pt x="1358" y="116"/>
                </a:cubicBezTo>
                <a:cubicBezTo>
                  <a:pt x="1304" y="54"/>
                  <a:pt x="1233" y="18"/>
                  <a:pt x="1152" y="0"/>
                </a:cubicBezTo>
                <a:close/>
                <a:moveTo>
                  <a:pt x="1857" y="3490"/>
                </a:moveTo>
                <a:cubicBezTo>
                  <a:pt x="1856" y="3496"/>
                  <a:pt x="1854" y="3502"/>
                  <a:pt x="1853" y="3508"/>
                </a:cubicBezTo>
                <a:lnTo>
                  <a:pt x="1853" y="3508"/>
                </a:lnTo>
                <a:cubicBezTo>
                  <a:pt x="1769" y="3508"/>
                  <a:pt x="1684" y="3507"/>
                  <a:pt x="1599" y="3499"/>
                </a:cubicBezTo>
                <a:lnTo>
                  <a:pt x="1599" y="3499"/>
                </a:lnTo>
                <a:cubicBezTo>
                  <a:pt x="1662" y="3505"/>
                  <a:pt x="1725" y="3511"/>
                  <a:pt x="1791" y="3511"/>
                </a:cubicBezTo>
                <a:cubicBezTo>
                  <a:pt x="1811" y="3511"/>
                  <a:pt x="1832" y="3511"/>
                  <a:pt x="1853" y="3509"/>
                </a:cubicBezTo>
                <a:lnTo>
                  <a:pt x="1853" y="3509"/>
                </a:lnTo>
                <a:cubicBezTo>
                  <a:pt x="1845" y="3567"/>
                  <a:pt x="1872" y="3627"/>
                  <a:pt x="1920" y="3659"/>
                </a:cubicBezTo>
                <a:cubicBezTo>
                  <a:pt x="1973" y="3686"/>
                  <a:pt x="2027" y="3704"/>
                  <a:pt x="2089" y="3713"/>
                </a:cubicBezTo>
                <a:cubicBezTo>
                  <a:pt x="2137" y="3717"/>
                  <a:pt x="2186" y="3719"/>
                  <a:pt x="2233" y="3719"/>
                </a:cubicBezTo>
                <a:cubicBezTo>
                  <a:pt x="2292" y="3719"/>
                  <a:pt x="2351" y="3715"/>
                  <a:pt x="2407" y="3707"/>
                </a:cubicBezTo>
                <a:lnTo>
                  <a:pt x="2407" y="3707"/>
                </a:lnTo>
                <a:cubicBezTo>
                  <a:pt x="2393" y="3739"/>
                  <a:pt x="2396" y="3775"/>
                  <a:pt x="2411" y="3811"/>
                </a:cubicBezTo>
                <a:cubicBezTo>
                  <a:pt x="2416" y="3816"/>
                  <a:pt x="2422" y="3821"/>
                  <a:pt x="2428" y="3826"/>
                </a:cubicBezTo>
                <a:lnTo>
                  <a:pt x="2428" y="3826"/>
                </a:lnTo>
                <a:cubicBezTo>
                  <a:pt x="2420" y="3791"/>
                  <a:pt x="2420" y="3757"/>
                  <a:pt x="2446" y="3731"/>
                </a:cubicBezTo>
                <a:lnTo>
                  <a:pt x="2455" y="3704"/>
                </a:lnTo>
                <a:lnTo>
                  <a:pt x="2429" y="3704"/>
                </a:lnTo>
                <a:lnTo>
                  <a:pt x="2420" y="3686"/>
                </a:lnTo>
                <a:cubicBezTo>
                  <a:pt x="2415" y="3693"/>
                  <a:pt x="2410" y="3700"/>
                  <a:pt x="2407" y="3707"/>
                </a:cubicBezTo>
                <a:lnTo>
                  <a:pt x="2407" y="3707"/>
                </a:lnTo>
                <a:cubicBezTo>
                  <a:pt x="2360" y="3714"/>
                  <a:pt x="2312" y="3717"/>
                  <a:pt x="2263" y="3717"/>
                </a:cubicBezTo>
                <a:cubicBezTo>
                  <a:pt x="2208" y="3717"/>
                  <a:pt x="2152" y="3713"/>
                  <a:pt x="2098" y="3704"/>
                </a:cubicBezTo>
                <a:cubicBezTo>
                  <a:pt x="2036" y="3704"/>
                  <a:pt x="1982" y="3686"/>
                  <a:pt x="1938" y="3659"/>
                </a:cubicBezTo>
                <a:cubicBezTo>
                  <a:pt x="1893" y="3624"/>
                  <a:pt x="1875" y="3570"/>
                  <a:pt x="1884" y="3525"/>
                </a:cubicBezTo>
                <a:lnTo>
                  <a:pt x="1884" y="3508"/>
                </a:lnTo>
                <a:lnTo>
                  <a:pt x="1875" y="3508"/>
                </a:lnTo>
                <a:lnTo>
                  <a:pt x="1857" y="3490"/>
                </a:lnTo>
                <a:close/>
                <a:moveTo>
                  <a:pt x="3911" y="3508"/>
                </a:moveTo>
                <a:cubicBezTo>
                  <a:pt x="3832" y="3508"/>
                  <a:pt x="3754" y="3516"/>
                  <a:pt x="3678" y="3534"/>
                </a:cubicBezTo>
                <a:cubicBezTo>
                  <a:pt x="3517" y="3561"/>
                  <a:pt x="3366" y="3606"/>
                  <a:pt x="3214" y="3659"/>
                </a:cubicBezTo>
                <a:cubicBezTo>
                  <a:pt x="3062" y="3722"/>
                  <a:pt x="2911" y="3775"/>
                  <a:pt x="2759" y="3820"/>
                </a:cubicBezTo>
                <a:cubicBezTo>
                  <a:pt x="2678" y="3847"/>
                  <a:pt x="2598" y="3856"/>
                  <a:pt x="2518" y="3856"/>
                </a:cubicBezTo>
                <a:cubicBezTo>
                  <a:pt x="2482" y="3856"/>
                  <a:pt x="2452" y="3844"/>
                  <a:pt x="2428" y="3826"/>
                </a:cubicBezTo>
                <a:lnTo>
                  <a:pt x="2428" y="3826"/>
                </a:lnTo>
                <a:cubicBezTo>
                  <a:pt x="2428" y="3827"/>
                  <a:pt x="2428" y="3828"/>
                  <a:pt x="2429" y="3829"/>
                </a:cubicBezTo>
                <a:cubicBezTo>
                  <a:pt x="2446" y="3856"/>
                  <a:pt x="2491" y="3865"/>
                  <a:pt x="2527" y="3873"/>
                </a:cubicBezTo>
                <a:cubicBezTo>
                  <a:pt x="2607" y="3873"/>
                  <a:pt x="2687" y="3856"/>
                  <a:pt x="2759" y="3838"/>
                </a:cubicBezTo>
                <a:cubicBezTo>
                  <a:pt x="2919" y="3793"/>
                  <a:pt x="3071" y="3740"/>
                  <a:pt x="3214" y="3686"/>
                </a:cubicBezTo>
                <a:cubicBezTo>
                  <a:pt x="3366" y="3624"/>
                  <a:pt x="3517" y="3588"/>
                  <a:pt x="3678" y="3561"/>
                </a:cubicBezTo>
                <a:cubicBezTo>
                  <a:pt x="3773" y="3533"/>
                  <a:pt x="3871" y="3519"/>
                  <a:pt x="3971" y="3519"/>
                </a:cubicBezTo>
                <a:cubicBezTo>
                  <a:pt x="4031" y="3519"/>
                  <a:pt x="4091" y="3524"/>
                  <a:pt x="4151" y="3534"/>
                </a:cubicBezTo>
                <a:cubicBezTo>
                  <a:pt x="4071" y="3516"/>
                  <a:pt x="3990" y="3508"/>
                  <a:pt x="3911" y="350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259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7060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rgbClr val="FFECC6"/>
        </a:solidFill>
        <a:effectLst/>
      </p:bgPr>
    </p:bg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9" name="Google Shape;209;p3"/>
          <p:cNvGrpSpPr/>
          <p:nvPr/>
        </p:nvGrpSpPr>
        <p:grpSpPr>
          <a:xfrm>
            <a:off x="216201" y="-226149"/>
            <a:ext cx="11759611" cy="6858021"/>
            <a:chOff x="162150" y="-169612"/>
            <a:chExt cx="8819708" cy="5143516"/>
          </a:xfrm>
        </p:grpSpPr>
        <p:sp>
          <p:nvSpPr>
            <p:cNvPr id="210" name="Google Shape;210;p3"/>
            <p:cNvSpPr/>
            <p:nvPr/>
          </p:nvSpPr>
          <p:spPr>
            <a:xfrm>
              <a:off x="162150" y="-107305"/>
              <a:ext cx="8819708" cy="5081208"/>
            </a:xfrm>
            <a:custGeom>
              <a:avLst/>
              <a:gdLst/>
              <a:ahLst/>
              <a:cxnLst/>
              <a:rect l="l" t="t" r="r" b="b"/>
              <a:pathLst>
                <a:path w="269654" h="155353" extrusionOk="0">
                  <a:moveTo>
                    <a:pt x="1394" y="0"/>
                  </a:moveTo>
                  <a:cubicBezTo>
                    <a:pt x="2537" y="2298"/>
                    <a:pt x="3227" y="5358"/>
                    <a:pt x="3227" y="8739"/>
                  </a:cubicBezTo>
                  <a:cubicBezTo>
                    <a:pt x="3227" y="13323"/>
                    <a:pt x="1941" y="17348"/>
                    <a:pt x="1" y="19622"/>
                  </a:cubicBezTo>
                  <a:lnTo>
                    <a:pt x="1" y="152769"/>
                  </a:lnTo>
                  <a:cubicBezTo>
                    <a:pt x="1" y="154138"/>
                    <a:pt x="1072" y="155257"/>
                    <a:pt x="2394" y="155257"/>
                  </a:cubicBezTo>
                  <a:lnTo>
                    <a:pt x="51245" y="155257"/>
                  </a:lnTo>
                  <a:cubicBezTo>
                    <a:pt x="51459" y="155317"/>
                    <a:pt x="51686" y="155353"/>
                    <a:pt x="51912" y="155353"/>
                  </a:cubicBezTo>
                  <a:lnTo>
                    <a:pt x="267260" y="155353"/>
                  </a:lnTo>
                  <a:cubicBezTo>
                    <a:pt x="268582" y="155353"/>
                    <a:pt x="269653" y="154233"/>
                    <a:pt x="269653" y="152864"/>
                  </a:cubicBezTo>
                  <a:lnTo>
                    <a:pt x="269653" y="20038"/>
                  </a:lnTo>
                  <a:cubicBezTo>
                    <a:pt x="267558" y="17860"/>
                    <a:pt x="266129" y="13657"/>
                    <a:pt x="266129" y="8835"/>
                  </a:cubicBezTo>
                  <a:cubicBezTo>
                    <a:pt x="266129" y="5406"/>
                    <a:pt x="266844" y="2298"/>
                    <a:pt x="2680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11" name="Google Shape;211;p3"/>
            <p:cNvSpPr/>
            <p:nvPr/>
          </p:nvSpPr>
          <p:spPr>
            <a:xfrm>
              <a:off x="164505" y="-107305"/>
              <a:ext cx="8814639" cy="662033"/>
            </a:xfrm>
            <a:custGeom>
              <a:avLst/>
              <a:gdLst/>
              <a:ahLst/>
              <a:cxnLst/>
              <a:rect l="l" t="t" r="r" b="b"/>
              <a:pathLst>
                <a:path w="269499" h="20241" extrusionOk="0">
                  <a:moveTo>
                    <a:pt x="1405" y="0"/>
                  </a:moveTo>
                  <a:cubicBezTo>
                    <a:pt x="2524" y="2250"/>
                    <a:pt x="3239" y="5334"/>
                    <a:pt x="3239" y="8739"/>
                  </a:cubicBezTo>
                  <a:cubicBezTo>
                    <a:pt x="3239" y="13395"/>
                    <a:pt x="1881" y="17431"/>
                    <a:pt x="0" y="19622"/>
                  </a:cubicBezTo>
                  <a:lnTo>
                    <a:pt x="49828" y="19622"/>
                  </a:lnTo>
                  <a:cubicBezTo>
                    <a:pt x="49649" y="19836"/>
                    <a:pt x="49482" y="20050"/>
                    <a:pt x="49292" y="20241"/>
                  </a:cubicBezTo>
                  <a:lnTo>
                    <a:pt x="269498" y="20241"/>
                  </a:lnTo>
                  <a:lnTo>
                    <a:pt x="269498" y="20074"/>
                  </a:lnTo>
                  <a:cubicBezTo>
                    <a:pt x="267486" y="17848"/>
                    <a:pt x="265974" y="13776"/>
                    <a:pt x="265974" y="9085"/>
                  </a:cubicBezTo>
                  <a:cubicBezTo>
                    <a:pt x="265974" y="5632"/>
                    <a:pt x="266593" y="2477"/>
                    <a:pt x="267867" y="0"/>
                  </a:cubicBezTo>
                  <a:close/>
                </a:path>
              </a:pathLst>
            </a:custGeom>
            <a:solidFill>
              <a:srgbClr val="272425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12" name="Google Shape;212;p3"/>
            <p:cNvSpPr/>
            <p:nvPr/>
          </p:nvSpPr>
          <p:spPr>
            <a:xfrm>
              <a:off x="356072" y="219409"/>
              <a:ext cx="8241407" cy="4567962"/>
            </a:xfrm>
            <a:custGeom>
              <a:avLst/>
              <a:gdLst/>
              <a:ahLst/>
              <a:cxnLst/>
              <a:rect l="l" t="t" r="r" b="b"/>
              <a:pathLst>
                <a:path w="251973" h="139661" extrusionOk="0">
                  <a:moveTo>
                    <a:pt x="1" y="1"/>
                  </a:moveTo>
                  <a:lnTo>
                    <a:pt x="1" y="139661"/>
                  </a:lnTo>
                  <a:lnTo>
                    <a:pt x="251973" y="139661"/>
                  </a:lnTo>
                  <a:lnTo>
                    <a:pt x="251973" y="1"/>
                  </a:lnTo>
                  <a:close/>
                </a:path>
              </a:pathLst>
            </a:custGeom>
            <a:solidFill>
              <a:srgbClr val="272425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13" name="Google Shape;213;p3"/>
            <p:cNvSpPr/>
            <p:nvPr/>
          </p:nvSpPr>
          <p:spPr>
            <a:xfrm>
              <a:off x="472151" y="215910"/>
              <a:ext cx="8199705" cy="4458523"/>
            </a:xfrm>
            <a:custGeom>
              <a:avLst/>
              <a:gdLst/>
              <a:ahLst/>
              <a:cxnLst/>
              <a:rect l="l" t="t" r="r" b="b"/>
              <a:pathLst>
                <a:path w="250698" h="136315" extrusionOk="0">
                  <a:moveTo>
                    <a:pt x="0" y="0"/>
                  </a:moveTo>
                  <a:lnTo>
                    <a:pt x="0" y="136315"/>
                  </a:lnTo>
                  <a:lnTo>
                    <a:pt x="250698" y="136315"/>
                  </a:lnTo>
                  <a:lnTo>
                    <a:pt x="2506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pic>
          <p:nvPicPr>
            <p:cNvPr id="214" name="Google Shape;214;p3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468438" y="223775"/>
              <a:ext cx="8207124" cy="44427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5" name="Google Shape;215;p3"/>
            <p:cNvSpPr/>
            <p:nvPr/>
          </p:nvSpPr>
          <p:spPr>
            <a:xfrm>
              <a:off x="1544390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44" y="0"/>
                  </a:moveTo>
                  <a:cubicBezTo>
                    <a:pt x="513" y="0"/>
                    <a:pt x="1" y="500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22"/>
                    <a:pt x="1144" y="3822"/>
                  </a:cubicBezTo>
                  <a:lnTo>
                    <a:pt x="3228" y="3822"/>
                  </a:lnTo>
                  <a:cubicBezTo>
                    <a:pt x="3859" y="3822"/>
                    <a:pt x="4359" y="3310"/>
                    <a:pt x="4359" y="2679"/>
                  </a:cubicBezTo>
                  <a:lnTo>
                    <a:pt x="4359" y="1131"/>
                  </a:lnTo>
                  <a:cubicBezTo>
                    <a:pt x="4359" y="500"/>
                    <a:pt x="3859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16" name="Google Shape;216;p3"/>
            <p:cNvSpPr/>
            <p:nvPr/>
          </p:nvSpPr>
          <p:spPr>
            <a:xfrm>
              <a:off x="1544390" y="277825"/>
              <a:ext cx="142964" cy="124648"/>
            </a:xfrm>
            <a:custGeom>
              <a:avLst/>
              <a:gdLst/>
              <a:ahLst/>
              <a:cxnLst/>
              <a:rect l="l" t="t" r="r" b="b"/>
              <a:pathLst>
                <a:path w="4371" h="3811" extrusionOk="0">
                  <a:moveTo>
                    <a:pt x="1144" y="0"/>
                  </a:moveTo>
                  <a:cubicBezTo>
                    <a:pt x="513" y="0"/>
                    <a:pt x="13" y="512"/>
                    <a:pt x="1" y="1132"/>
                  </a:cubicBezTo>
                  <a:lnTo>
                    <a:pt x="1" y="2679"/>
                  </a:lnTo>
                  <a:cubicBezTo>
                    <a:pt x="13" y="3310"/>
                    <a:pt x="513" y="3810"/>
                    <a:pt x="1144" y="3810"/>
                  </a:cubicBezTo>
                  <a:lnTo>
                    <a:pt x="3228" y="3810"/>
                  </a:lnTo>
                  <a:cubicBezTo>
                    <a:pt x="3859" y="3810"/>
                    <a:pt x="4359" y="3310"/>
                    <a:pt x="4371" y="2679"/>
                  </a:cubicBezTo>
                  <a:lnTo>
                    <a:pt x="4371" y="1132"/>
                  </a:lnTo>
                  <a:cubicBezTo>
                    <a:pt x="4359" y="512"/>
                    <a:pt x="3859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17" name="Google Shape;217;p3"/>
            <p:cNvSpPr/>
            <p:nvPr/>
          </p:nvSpPr>
          <p:spPr>
            <a:xfrm>
              <a:off x="1575776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15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81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50" y="476"/>
                    <a:pt x="238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6" y="750"/>
                    <a:pt x="84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cubicBezTo>
                    <a:pt x="1298" y="16181"/>
                    <a:pt x="1381" y="16169"/>
                    <a:pt x="1465" y="16157"/>
                  </a:cubicBezTo>
                  <a:lnTo>
                    <a:pt x="1501" y="16145"/>
                  </a:lnTo>
                  <a:cubicBezTo>
                    <a:pt x="1572" y="16121"/>
                    <a:pt x="1643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2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18" name="Google Shape;218;p3"/>
            <p:cNvSpPr/>
            <p:nvPr/>
          </p:nvSpPr>
          <p:spPr>
            <a:xfrm>
              <a:off x="1585883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144" y="0"/>
                  </a:moveTo>
                  <a:cubicBezTo>
                    <a:pt x="1061" y="0"/>
                    <a:pt x="977" y="24"/>
                    <a:pt x="882" y="48"/>
                  </a:cubicBezTo>
                  <a:cubicBezTo>
                    <a:pt x="846" y="60"/>
                    <a:pt x="799" y="71"/>
                    <a:pt x="751" y="83"/>
                  </a:cubicBezTo>
                  <a:cubicBezTo>
                    <a:pt x="727" y="107"/>
                    <a:pt x="691" y="119"/>
                    <a:pt x="656" y="131"/>
                  </a:cubicBezTo>
                  <a:cubicBezTo>
                    <a:pt x="620" y="155"/>
                    <a:pt x="608" y="167"/>
                    <a:pt x="572" y="179"/>
                  </a:cubicBezTo>
                  <a:cubicBezTo>
                    <a:pt x="549" y="202"/>
                    <a:pt x="525" y="214"/>
                    <a:pt x="513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82" y="333"/>
                    <a:pt x="358" y="357"/>
                    <a:pt x="346" y="369"/>
                  </a:cubicBezTo>
                  <a:cubicBezTo>
                    <a:pt x="334" y="381"/>
                    <a:pt x="310" y="393"/>
                    <a:pt x="299" y="417"/>
                  </a:cubicBezTo>
                  <a:cubicBezTo>
                    <a:pt x="287" y="429"/>
                    <a:pt x="275" y="441"/>
                    <a:pt x="263" y="464"/>
                  </a:cubicBezTo>
                  <a:cubicBezTo>
                    <a:pt x="251" y="476"/>
                    <a:pt x="239" y="488"/>
                    <a:pt x="227" y="512"/>
                  </a:cubicBezTo>
                  <a:lnTo>
                    <a:pt x="191" y="560"/>
                  </a:lnTo>
                  <a:lnTo>
                    <a:pt x="168" y="607"/>
                  </a:lnTo>
                  <a:lnTo>
                    <a:pt x="144" y="655"/>
                  </a:lnTo>
                  <a:cubicBezTo>
                    <a:pt x="132" y="667"/>
                    <a:pt x="120" y="679"/>
                    <a:pt x="120" y="703"/>
                  </a:cubicBez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9" y="881"/>
                  </a:lnTo>
                  <a:cubicBezTo>
                    <a:pt x="49" y="905"/>
                    <a:pt x="37" y="917"/>
                    <a:pt x="37" y="929"/>
                  </a:cubicBezTo>
                  <a:cubicBezTo>
                    <a:pt x="25" y="953"/>
                    <a:pt x="25" y="964"/>
                    <a:pt x="25" y="976"/>
                  </a:cubicBezTo>
                  <a:cubicBezTo>
                    <a:pt x="25" y="1000"/>
                    <a:pt x="25" y="1012"/>
                    <a:pt x="13" y="1024"/>
                  </a:cubicBezTo>
                  <a:cubicBezTo>
                    <a:pt x="13" y="1048"/>
                    <a:pt x="13" y="1060"/>
                    <a:pt x="13" y="1072"/>
                  </a:cubicBezTo>
                  <a:cubicBezTo>
                    <a:pt x="1" y="1095"/>
                    <a:pt x="13" y="1107"/>
                    <a:pt x="13" y="1119"/>
                  </a:cubicBez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lnTo>
                    <a:pt x="13" y="15097"/>
                  </a:lnTo>
                  <a:cubicBezTo>
                    <a:pt x="13" y="15109"/>
                    <a:pt x="13" y="15121"/>
                    <a:pt x="13" y="15145"/>
                  </a:cubicBezTo>
                  <a:cubicBezTo>
                    <a:pt x="25" y="15157"/>
                    <a:pt x="13" y="15169"/>
                    <a:pt x="25" y="15192"/>
                  </a:cubicBezTo>
                  <a:cubicBezTo>
                    <a:pt x="25" y="15204"/>
                    <a:pt x="25" y="15216"/>
                    <a:pt x="37" y="15240"/>
                  </a:cubicBezTo>
                  <a:cubicBezTo>
                    <a:pt x="49" y="15252"/>
                    <a:pt x="37" y="15276"/>
                    <a:pt x="49" y="15288"/>
                  </a:cubicBezTo>
                  <a:cubicBezTo>
                    <a:pt x="49" y="15300"/>
                    <a:pt x="60" y="15323"/>
                    <a:pt x="60" y="15335"/>
                  </a:cubicBezTo>
                  <a:cubicBezTo>
                    <a:pt x="72" y="15347"/>
                    <a:pt x="72" y="15371"/>
                    <a:pt x="84" y="15383"/>
                  </a:cubicBezTo>
                  <a:cubicBezTo>
                    <a:pt x="84" y="15407"/>
                    <a:pt x="96" y="15419"/>
                    <a:pt x="96" y="15431"/>
                  </a:cubicBezTo>
                  <a:cubicBezTo>
                    <a:pt x="96" y="15454"/>
                    <a:pt x="108" y="15466"/>
                    <a:pt x="120" y="15478"/>
                  </a:cubicBezTo>
                  <a:cubicBezTo>
                    <a:pt x="132" y="15502"/>
                    <a:pt x="132" y="15514"/>
                    <a:pt x="144" y="15526"/>
                  </a:cubicBezTo>
                  <a:cubicBezTo>
                    <a:pt x="156" y="15550"/>
                    <a:pt x="168" y="15561"/>
                    <a:pt x="179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15" y="15645"/>
                    <a:pt x="227" y="15657"/>
                    <a:pt x="239" y="15681"/>
                  </a:cubicBezTo>
                  <a:cubicBezTo>
                    <a:pt x="251" y="15692"/>
                    <a:pt x="263" y="15716"/>
                    <a:pt x="275" y="15728"/>
                  </a:cubicBezTo>
                  <a:lnTo>
                    <a:pt x="322" y="15776"/>
                  </a:lnTo>
                  <a:lnTo>
                    <a:pt x="370" y="15823"/>
                  </a:lnTo>
                  <a:lnTo>
                    <a:pt x="418" y="15871"/>
                  </a:lnTo>
                  <a:cubicBezTo>
                    <a:pt x="441" y="15895"/>
                    <a:pt x="453" y="15907"/>
                    <a:pt x="477" y="15931"/>
                  </a:cubicBezTo>
                  <a:cubicBezTo>
                    <a:pt x="501" y="15942"/>
                    <a:pt x="525" y="15954"/>
                    <a:pt x="549" y="15978"/>
                  </a:cubicBezTo>
                  <a:cubicBezTo>
                    <a:pt x="608" y="16014"/>
                    <a:pt x="668" y="16050"/>
                    <a:pt x="727" y="16073"/>
                  </a:cubicBezTo>
                  <a:cubicBezTo>
                    <a:pt x="775" y="16097"/>
                    <a:pt x="822" y="16109"/>
                    <a:pt x="870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2" y="16169"/>
                    <a:pt x="1549" y="16133"/>
                  </a:cubicBezTo>
                  <a:cubicBezTo>
                    <a:pt x="1596" y="16121"/>
                    <a:pt x="1644" y="16109"/>
                    <a:pt x="1692" y="16085"/>
                  </a:cubicBezTo>
                  <a:cubicBezTo>
                    <a:pt x="1727" y="16073"/>
                    <a:pt x="1751" y="16062"/>
                    <a:pt x="1787" y="16038"/>
                  </a:cubicBezTo>
                  <a:cubicBezTo>
                    <a:pt x="1823" y="16026"/>
                    <a:pt x="1846" y="16014"/>
                    <a:pt x="1870" y="15990"/>
                  </a:cubicBezTo>
                  <a:lnTo>
                    <a:pt x="1942" y="15942"/>
                  </a:lnTo>
                  <a:lnTo>
                    <a:pt x="2001" y="15895"/>
                  </a:lnTo>
                  <a:lnTo>
                    <a:pt x="2061" y="15847"/>
                  </a:lnTo>
                  <a:lnTo>
                    <a:pt x="2108" y="15800"/>
                  </a:lnTo>
                  <a:lnTo>
                    <a:pt x="2144" y="15752"/>
                  </a:lnTo>
                  <a:cubicBezTo>
                    <a:pt x="2156" y="15740"/>
                    <a:pt x="2168" y="15716"/>
                    <a:pt x="2192" y="15704"/>
                  </a:cubicBezTo>
                  <a:lnTo>
                    <a:pt x="2227" y="15657"/>
                  </a:lnTo>
                  <a:lnTo>
                    <a:pt x="2251" y="15609"/>
                  </a:lnTo>
                  <a:lnTo>
                    <a:pt x="2287" y="15561"/>
                  </a:lnTo>
                  <a:cubicBezTo>
                    <a:pt x="2299" y="15538"/>
                    <a:pt x="2299" y="15526"/>
                    <a:pt x="2311" y="15514"/>
                  </a:cubicBezTo>
                  <a:cubicBezTo>
                    <a:pt x="2323" y="15490"/>
                    <a:pt x="2323" y="15478"/>
                    <a:pt x="2335" y="15466"/>
                  </a:cubicBezTo>
                  <a:cubicBezTo>
                    <a:pt x="2346" y="15442"/>
                    <a:pt x="2346" y="15431"/>
                    <a:pt x="2358" y="15419"/>
                  </a:cubicBezTo>
                  <a:cubicBezTo>
                    <a:pt x="2358" y="15395"/>
                    <a:pt x="2370" y="15383"/>
                    <a:pt x="2370" y="15371"/>
                  </a:cubicBezTo>
                  <a:cubicBezTo>
                    <a:pt x="2370" y="15347"/>
                    <a:pt x="2382" y="15335"/>
                    <a:pt x="2394" y="15311"/>
                  </a:cubicBezTo>
                  <a:cubicBezTo>
                    <a:pt x="2394" y="15300"/>
                    <a:pt x="2394" y="15288"/>
                    <a:pt x="2406" y="15264"/>
                  </a:cubicBezTo>
                  <a:cubicBezTo>
                    <a:pt x="2406" y="15252"/>
                    <a:pt x="2418" y="15240"/>
                    <a:pt x="2418" y="15216"/>
                  </a:cubicBezTo>
                  <a:cubicBezTo>
                    <a:pt x="2418" y="15204"/>
                    <a:pt x="2418" y="15192"/>
                    <a:pt x="2430" y="15169"/>
                  </a:cubicBezTo>
                  <a:cubicBezTo>
                    <a:pt x="2430" y="15157"/>
                    <a:pt x="2430" y="15133"/>
                    <a:pt x="2430" y="15121"/>
                  </a:cubicBezTo>
                  <a:cubicBezTo>
                    <a:pt x="2430" y="15109"/>
                    <a:pt x="2430" y="15085"/>
                    <a:pt x="2442" y="15073"/>
                  </a:cubicBezTo>
                  <a:cubicBezTo>
                    <a:pt x="2442" y="15061"/>
                    <a:pt x="2442" y="15038"/>
                    <a:pt x="2442" y="15026"/>
                  </a:cubicBezTo>
                  <a:lnTo>
                    <a:pt x="2442" y="14978"/>
                  </a:lnTo>
                  <a:lnTo>
                    <a:pt x="2442" y="1214"/>
                  </a:lnTo>
                  <a:lnTo>
                    <a:pt x="2454" y="1214"/>
                  </a:lnTo>
                  <a:lnTo>
                    <a:pt x="2454" y="1167"/>
                  </a:lnTo>
                  <a:lnTo>
                    <a:pt x="2454" y="1119"/>
                  </a:lnTo>
                  <a:lnTo>
                    <a:pt x="2454" y="1072"/>
                  </a:lnTo>
                  <a:cubicBezTo>
                    <a:pt x="2442" y="1060"/>
                    <a:pt x="2442" y="1036"/>
                    <a:pt x="2442" y="1024"/>
                  </a:cubicBezTo>
                  <a:lnTo>
                    <a:pt x="2442" y="976"/>
                  </a:lnTo>
                  <a:cubicBezTo>
                    <a:pt x="2442" y="964"/>
                    <a:pt x="2430" y="941"/>
                    <a:pt x="2430" y="929"/>
                  </a:cubicBezTo>
                  <a:cubicBezTo>
                    <a:pt x="2430" y="905"/>
                    <a:pt x="2430" y="893"/>
                    <a:pt x="2418" y="881"/>
                  </a:cubicBezTo>
                  <a:cubicBezTo>
                    <a:pt x="2406" y="869"/>
                    <a:pt x="2406" y="845"/>
                    <a:pt x="2406" y="833"/>
                  </a:cubicBezTo>
                  <a:cubicBezTo>
                    <a:pt x="2394" y="822"/>
                    <a:pt x="2394" y="798"/>
                    <a:pt x="2382" y="786"/>
                  </a:cubicBezTo>
                  <a:cubicBezTo>
                    <a:pt x="2382" y="762"/>
                    <a:pt x="2370" y="750"/>
                    <a:pt x="2370" y="738"/>
                  </a:cubicBezTo>
                  <a:cubicBezTo>
                    <a:pt x="2370" y="714"/>
                    <a:pt x="2346" y="703"/>
                    <a:pt x="2346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75" y="595"/>
                  </a:cubicBezTo>
                  <a:cubicBezTo>
                    <a:pt x="2263" y="572"/>
                    <a:pt x="2251" y="560"/>
                    <a:pt x="2239" y="548"/>
                  </a:cubicBezTo>
                  <a:cubicBezTo>
                    <a:pt x="2227" y="524"/>
                    <a:pt x="2215" y="512"/>
                    <a:pt x="2204" y="500"/>
                  </a:cubicBezTo>
                  <a:lnTo>
                    <a:pt x="2168" y="452"/>
                  </a:lnTo>
                  <a:lnTo>
                    <a:pt x="2120" y="393"/>
                  </a:lnTo>
                  <a:lnTo>
                    <a:pt x="2084" y="345"/>
                  </a:lnTo>
                  <a:lnTo>
                    <a:pt x="2025" y="298"/>
                  </a:lnTo>
                  <a:cubicBezTo>
                    <a:pt x="2013" y="286"/>
                    <a:pt x="1989" y="274"/>
                    <a:pt x="1965" y="250"/>
                  </a:cubicBezTo>
                  <a:lnTo>
                    <a:pt x="1906" y="202"/>
                  </a:lnTo>
                  <a:lnTo>
                    <a:pt x="1823" y="155"/>
                  </a:lnTo>
                  <a:cubicBezTo>
                    <a:pt x="1787" y="143"/>
                    <a:pt x="1751" y="119"/>
                    <a:pt x="1727" y="107"/>
                  </a:cubicBezTo>
                  <a:cubicBezTo>
                    <a:pt x="1680" y="95"/>
                    <a:pt x="1644" y="71"/>
                    <a:pt x="1596" y="60"/>
                  </a:cubicBezTo>
                  <a:cubicBezTo>
                    <a:pt x="1513" y="36"/>
                    <a:pt x="1430" y="12"/>
                    <a:pt x="1346" y="12"/>
                  </a:cubicBezTo>
                  <a:cubicBezTo>
                    <a:pt x="1311" y="0"/>
                    <a:pt x="1263" y="0"/>
                    <a:pt x="12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19" name="Google Shape;219;p3"/>
            <p:cNvSpPr/>
            <p:nvPr/>
          </p:nvSpPr>
          <p:spPr>
            <a:xfrm>
              <a:off x="1174077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43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20" name="Google Shape;220;p3"/>
            <p:cNvSpPr/>
            <p:nvPr/>
          </p:nvSpPr>
          <p:spPr>
            <a:xfrm>
              <a:off x="1174077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00" y="0"/>
                    <a:pt x="0" y="501"/>
                    <a:pt x="0" y="1132"/>
                  </a:cubicBezTo>
                  <a:lnTo>
                    <a:pt x="0" y="2679"/>
                  </a:lnTo>
                  <a:cubicBezTo>
                    <a:pt x="0" y="3298"/>
                    <a:pt x="500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298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21" name="Google Shape;221;p3"/>
            <p:cNvSpPr/>
            <p:nvPr/>
          </p:nvSpPr>
          <p:spPr>
            <a:xfrm>
              <a:off x="1205038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27" y="0"/>
                  </a:moveTo>
                  <a:cubicBezTo>
                    <a:pt x="917" y="0"/>
                    <a:pt x="632" y="119"/>
                    <a:pt x="405" y="310"/>
                  </a:cubicBezTo>
                  <a:lnTo>
                    <a:pt x="393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63" y="476"/>
                    <a:pt x="239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20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1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4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22" name="Google Shape;222;p3"/>
            <p:cNvSpPr/>
            <p:nvPr/>
          </p:nvSpPr>
          <p:spPr>
            <a:xfrm>
              <a:off x="1216322" y="-148189"/>
              <a:ext cx="79479" cy="529240"/>
            </a:xfrm>
            <a:custGeom>
              <a:avLst/>
              <a:gdLst/>
              <a:ahLst/>
              <a:cxnLst/>
              <a:rect l="l" t="t" r="r" b="b"/>
              <a:pathLst>
                <a:path w="2430" h="16181" extrusionOk="0">
                  <a:moveTo>
                    <a:pt x="1132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87" y="71"/>
                    <a:pt x="739" y="83"/>
                  </a:cubicBezTo>
                  <a:cubicBezTo>
                    <a:pt x="715" y="107"/>
                    <a:pt x="680" y="119"/>
                    <a:pt x="644" y="131"/>
                  </a:cubicBezTo>
                  <a:lnTo>
                    <a:pt x="560" y="179"/>
                  </a:lnTo>
                  <a:lnTo>
                    <a:pt x="501" y="226"/>
                  </a:lnTo>
                  <a:cubicBezTo>
                    <a:pt x="477" y="238"/>
                    <a:pt x="453" y="262"/>
                    <a:pt x="429" y="274"/>
                  </a:cubicBezTo>
                  <a:lnTo>
                    <a:pt x="382" y="322"/>
                  </a:lnTo>
                  <a:lnTo>
                    <a:pt x="334" y="369"/>
                  </a:lnTo>
                  <a:cubicBezTo>
                    <a:pt x="322" y="381"/>
                    <a:pt x="310" y="393"/>
                    <a:pt x="287" y="417"/>
                  </a:cubicBezTo>
                  <a:lnTo>
                    <a:pt x="251" y="464"/>
                  </a:lnTo>
                  <a:lnTo>
                    <a:pt x="215" y="512"/>
                  </a:lnTo>
                  <a:lnTo>
                    <a:pt x="179" y="560"/>
                  </a:lnTo>
                  <a:cubicBezTo>
                    <a:pt x="179" y="572"/>
                    <a:pt x="168" y="583"/>
                    <a:pt x="156" y="607"/>
                  </a:cubicBezTo>
                  <a:cubicBezTo>
                    <a:pt x="144" y="619"/>
                    <a:pt x="144" y="631"/>
                    <a:pt x="132" y="655"/>
                  </a:cubicBezTo>
                  <a:lnTo>
                    <a:pt x="108" y="703"/>
                  </a:lnTo>
                  <a:lnTo>
                    <a:pt x="84" y="750"/>
                  </a:lnTo>
                  <a:cubicBezTo>
                    <a:pt x="84" y="762"/>
                    <a:pt x="72" y="774"/>
                    <a:pt x="72" y="786"/>
                  </a:cubicBezTo>
                  <a:lnTo>
                    <a:pt x="48" y="833"/>
                  </a:lnTo>
                  <a:lnTo>
                    <a:pt x="37" y="881"/>
                  </a:lnTo>
                  <a:lnTo>
                    <a:pt x="25" y="929"/>
                  </a:lnTo>
                  <a:cubicBezTo>
                    <a:pt x="25" y="953"/>
                    <a:pt x="13" y="964"/>
                    <a:pt x="13" y="976"/>
                  </a:cubicBezTo>
                  <a:cubicBezTo>
                    <a:pt x="13" y="1000"/>
                    <a:pt x="13" y="1012"/>
                    <a:pt x="13" y="1024"/>
                  </a:cubicBezTo>
                  <a:cubicBezTo>
                    <a:pt x="13" y="1048"/>
                    <a:pt x="13" y="1060"/>
                    <a:pt x="1" y="1072"/>
                  </a:cubicBez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cubicBezTo>
                    <a:pt x="1" y="15157"/>
                    <a:pt x="1" y="15169"/>
                    <a:pt x="13" y="15192"/>
                  </a:cubicBezTo>
                  <a:cubicBezTo>
                    <a:pt x="25" y="15204"/>
                    <a:pt x="25" y="15216"/>
                    <a:pt x="25" y="15240"/>
                  </a:cubicBezTo>
                  <a:cubicBezTo>
                    <a:pt x="25" y="15252"/>
                    <a:pt x="25" y="15276"/>
                    <a:pt x="37" y="15288"/>
                  </a:cubicBezTo>
                  <a:cubicBezTo>
                    <a:pt x="48" y="15300"/>
                    <a:pt x="48" y="15323"/>
                    <a:pt x="48" y="15335"/>
                  </a:cubicBezTo>
                  <a:cubicBezTo>
                    <a:pt x="60" y="15347"/>
                    <a:pt x="60" y="15371"/>
                    <a:pt x="72" y="15383"/>
                  </a:cubicBezTo>
                  <a:cubicBezTo>
                    <a:pt x="72" y="15407"/>
                    <a:pt x="84" y="15419"/>
                    <a:pt x="84" y="15431"/>
                  </a:cubicBezTo>
                  <a:cubicBezTo>
                    <a:pt x="96" y="15454"/>
                    <a:pt x="96" y="15466"/>
                    <a:pt x="108" y="15478"/>
                  </a:cubicBezTo>
                  <a:cubicBezTo>
                    <a:pt x="120" y="15502"/>
                    <a:pt x="120" y="15514"/>
                    <a:pt x="132" y="15526"/>
                  </a:cubicBezTo>
                  <a:cubicBezTo>
                    <a:pt x="168" y="15597"/>
                    <a:pt x="156" y="15573"/>
                    <a:pt x="191" y="15633"/>
                  </a:cubicBezTo>
                  <a:cubicBezTo>
                    <a:pt x="203" y="15645"/>
                    <a:pt x="215" y="15669"/>
                    <a:pt x="227" y="15681"/>
                  </a:cubicBezTo>
                  <a:lnTo>
                    <a:pt x="263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06" y="15871"/>
                  </a:lnTo>
                  <a:cubicBezTo>
                    <a:pt x="429" y="15895"/>
                    <a:pt x="453" y="15907"/>
                    <a:pt x="465" y="15931"/>
                  </a:cubicBezTo>
                  <a:lnTo>
                    <a:pt x="537" y="15978"/>
                  </a:lnTo>
                  <a:cubicBezTo>
                    <a:pt x="596" y="16014"/>
                    <a:pt x="656" y="16050"/>
                    <a:pt x="715" y="16073"/>
                  </a:cubicBezTo>
                  <a:cubicBezTo>
                    <a:pt x="763" y="16097"/>
                    <a:pt x="810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lnTo>
                    <a:pt x="1775" y="16038"/>
                  </a:lnTo>
                  <a:lnTo>
                    <a:pt x="1858" y="15990"/>
                  </a:lnTo>
                  <a:lnTo>
                    <a:pt x="1930" y="15942"/>
                  </a:lnTo>
                  <a:cubicBezTo>
                    <a:pt x="1953" y="15931"/>
                    <a:pt x="1977" y="15919"/>
                    <a:pt x="1989" y="15907"/>
                  </a:cubicBezTo>
                  <a:lnTo>
                    <a:pt x="2049" y="15859"/>
                  </a:lnTo>
                  <a:cubicBezTo>
                    <a:pt x="2061" y="15835"/>
                    <a:pt x="2084" y="15823"/>
                    <a:pt x="2096" y="15812"/>
                  </a:cubicBezTo>
                  <a:lnTo>
                    <a:pt x="2144" y="15752"/>
                  </a:lnTo>
                  <a:cubicBezTo>
                    <a:pt x="2156" y="15740"/>
                    <a:pt x="2168" y="15728"/>
                    <a:pt x="2180" y="15704"/>
                  </a:cubicBezTo>
                  <a:cubicBezTo>
                    <a:pt x="2192" y="15692"/>
                    <a:pt x="2204" y="15681"/>
                    <a:pt x="2215" y="15657"/>
                  </a:cubicBezTo>
                  <a:lnTo>
                    <a:pt x="2251" y="15609"/>
                  </a:lnTo>
                  <a:lnTo>
                    <a:pt x="2275" y="15561"/>
                  </a:lnTo>
                  <a:cubicBezTo>
                    <a:pt x="2287" y="15550"/>
                    <a:pt x="2287" y="15538"/>
                    <a:pt x="2299" y="15514"/>
                  </a:cubicBezTo>
                  <a:cubicBezTo>
                    <a:pt x="2311" y="15502"/>
                    <a:pt x="2323" y="15478"/>
                    <a:pt x="2323" y="15466"/>
                  </a:cubicBezTo>
                  <a:cubicBezTo>
                    <a:pt x="2334" y="15454"/>
                    <a:pt x="2334" y="15431"/>
                    <a:pt x="2346" y="15419"/>
                  </a:cubicBezTo>
                  <a:cubicBezTo>
                    <a:pt x="2358" y="15407"/>
                    <a:pt x="2358" y="15383"/>
                    <a:pt x="2358" y="15371"/>
                  </a:cubicBezTo>
                  <a:cubicBezTo>
                    <a:pt x="2358" y="15359"/>
                    <a:pt x="2382" y="15335"/>
                    <a:pt x="2382" y="15323"/>
                  </a:cubicBezTo>
                  <a:cubicBezTo>
                    <a:pt x="2382" y="15311"/>
                    <a:pt x="2394" y="15288"/>
                    <a:pt x="2394" y="15276"/>
                  </a:cubicBezTo>
                  <a:lnTo>
                    <a:pt x="2406" y="15228"/>
                  </a:lnTo>
                  <a:lnTo>
                    <a:pt x="2418" y="15180"/>
                  </a:lnTo>
                  <a:cubicBezTo>
                    <a:pt x="2418" y="15157"/>
                    <a:pt x="2418" y="15145"/>
                    <a:pt x="2418" y="15133"/>
                  </a:cubicBezTo>
                  <a:cubicBezTo>
                    <a:pt x="2418" y="15109"/>
                    <a:pt x="2418" y="15097"/>
                    <a:pt x="2418" y="15085"/>
                  </a:cubicBezTo>
                  <a:cubicBezTo>
                    <a:pt x="2430" y="15061"/>
                    <a:pt x="2418" y="15050"/>
                    <a:pt x="2418" y="15026"/>
                  </a:cubicBezTo>
                  <a:lnTo>
                    <a:pt x="2418" y="14978"/>
                  </a:lnTo>
                  <a:lnTo>
                    <a:pt x="2418" y="14954"/>
                  </a:lnTo>
                  <a:lnTo>
                    <a:pt x="2418" y="1214"/>
                  </a:lnTo>
                  <a:lnTo>
                    <a:pt x="2430" y="1214"/>
                  </a:lnTo>
                  <a:lnTo>
                    <a:pt x="2430" y="1167"/>
                  </a:lnTo>
                  <a:lnTo>
                    <a:pt x="2430" y="1119"/>
                  </a:lnTo>
                  <a:lnTo>
                    <a:pt x="2430" y="1072"/>
                  </a:ln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00"/>
                    <a:pt x="2418" y="988"/>
                    <a:pt x="2406" y="976"/>
                  </a:cubicBezTo>
                  <a:cubicBezTo>
                    <a:pt x="2406" y="964"/>
                    <a:pt x="2406" y="941"/>
                    <a:pt x="2394" y="929"/>
                  </a:cubicBezTo>
                  <a:cubicBezTo>
                    <a:pt x="2394" y="917"/>
                    <a:pt x="2394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lnTo>
                    <a:pt x="2358" y="786"/>
                  </a:lnTo>
                  <a:lnTo>
                    <a:pt x="2334" y="738"/>
                  </a:lnTo>
                  <a:lnTo>
                    <a:pt x="2311" y="691"/>
                  </a:lnTo>
                  <a:cubicBezTo>
                    <a:pt x="2299" y="667"/>
                    <a:pt x="2299" y="655"/>
                    <a:pt x="2287" y="643"/>
                  </a:cubicBezTo>
                  <a:lnTo>
                    <a:pt x="2263" y="595"/>
                  </a:lnTo>
                  <a:lnTo>
                    <a:pt x="2227" y="548"/>
                  </a:lnTo>
                  <a:cubicBezTo>
                    <a:pt x="2215" y="524"/>
                    <a:pt x="2204" y="512"/>
                    <a:pt x="2192" y="500"/>
                  </a:cubicBezTo>
                  <a:cubicBezTo>
                    <a:pt x="2180" y="476"/>
                    <a:pt x="2168" y="464"/>
                    <a:pt x="2156" y="452"/>
                  </a:cubicBezTo>
                  <a:lnTo>
                    <a:pt x="2108" y="393"/>
                  </a:lnTo>
                  <a:lnTo>
                    <a:pt x="2073" y="345"/>
                  </a:lnTo>
                  <a:lnTo>
                    <a:pt x="2013" y="298"/>
                  </a:lnTo>
                  <a:cubicBezTo>
                    <a:pt x="2001" y="286"/>
                    <a:pt x="1977" y="274"/>
                    <a:pt x="1953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75" y="143"/>
                    <a:pt x="1739" y="119"/>
                    <a:pt x="1715" y="107"/>
                  </a:cubicBezTo>
                  <a:cubicBezTo>
                    <a:pt x="1668" y="95"/>
                    <a:pt x="1632" y="71"/>
                    <a:pt x="1584" y="60"/>
                  </a:cubicBezTo>
                  <a:cubicBezTo>
                    <a:pt x="1501" y="36"/>
                    <a:pt x="1430" y="12"/>
                    <a:pt x="1346" y="12"/>
                  </a:cubicBezTo>
                  <a:cubicBezTo>
                    <a:pt x="1299" y="0"/>
                    <a:pt x="1251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23" name="Google Shape;223;p3"/>
            <p:cNvSpPr/>
            <p:nvPr/>
          </p:nvSpPr>
          <p:spPr>
            <a:xfrm>
              <a:off x="2797967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31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24" name="Google Shape;224;p3"/>
            <p:cNvSpPr/>
            <p:nvPr/>
          </p:nvSpPr>
          <p:spPr>
            <a:xfrm>
              <a:off x="2805967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25" name="Google Shape;225;p3"/>
            <p:cNvSpPr/>
            <p:nvPr/>
          </p:nvSpPr>
          <p:spPr>
            <a:xfrm>
              <a:off x="2828927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15" y="0"/>
                  </a:moveTo>
                  <a:cubicBezTo>
                    <a:pt x="917" y="0"/>
                    <a:pt x="632" y="119"/>
                    <a:pt x="405" y="310"/>
                  </a:cubicBezTo>
                  <a:lnTo>
                    <a:pt x="382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51" y="476"/>
                    <a:pt x="239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4" y="655"/>
                    <a:pt x="120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1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15" y="16181"/>
                  </a:cubicBezTo>
                  <a:lnTo>
                    <a:pt x="1227" y="16181"/>
                  </a:lnTo>
                  <a:cubicBezTo>
                    <a:pt x="1310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4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26" name="Google Shape;226;p3"/>
            <p:cNvSpPr/>
            <p:nvPr/>
          </p:nvSpPr>
          <p:spPr>
            <a:xfrm>
              <a:off x="2840212" y="-148189"/>
              <a:ext cx="79479" cy="529240"/>
            </a:xfrm>
            <a:custGeom>
              <a:avLst/>
              <a:gdLst/>
              <a:ahLst/>
              <a:cxnLst/>
              <a:rect l="l" t="t" r="r" b="b"/>
              <a:pathLst>
                <a:path w="2430" h="16181" extrusionOk="0">
                  <a:moveTo>
                    <a:pt x="1144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99" y="71"/>
                    <a:pt x="751" y="83"/>
                  </a:cubicBezTo>
                  <a:cubicBezTo>
                    <a:pt x="715" y="107"/>
                    <a:pt x="680" y="119"/>
                    <a:pt x="656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9" y="202"/>
                    <a:pt x="525" y="214"/>
                    <a:pt x="501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9" y="417"/>
                  </a:cubicBezTo>
                  <a:cubicBezTo>
                    <a:pt x="287" y="429"/>
                    <a:pt x="275" y="441"/>
                    <a:pt x="263" y="464"/>
                  </a:cubicBezTo>
                  <a:cubicBezTo>
                    <a:pt x="251" y="476"/>
                    <a:pt x="239" y="488"/>
                    <a:pt x="227" y="512"/>
                  </a:cubicBezTo>
                  <a:lnTo>
                    <a:pt x="191" y="560"/>
                  </a:lnTo>
                  <a:lnTo>
                    <a:pt x="156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37" y="881"/>
                  </a:lnTo>
                  <a:cubicBezTo>
                    <a:pt x="37" y="905"/>
                    <a:pt x="37" y="917"/>
                    <a:pt x="25" y="929"/>
                  </a:cubicBezTo>
                  <a:cubicBezTo>
                    <a:pt x="25" y="953"/>
                    <a:pt x="25" y="964"/>
                    <a:pt x="13" y="976"/>
                  </a:cubicBezTo>
                  <a:cubicBezTo>
                    <a:pt x="13" y="1000"/>
                    <a:pt x="13" y="1012"/>
                    <a:pt x="13" y="1024"/>
                  </a:cubicBezTo>
                  <a:cubicBezTo>
                    <a:pt x="1" y="1048"/>
                    <a:pt x="13" y="1060"/>
                    <a:pt x="13" y="1072"/>
                  </a:cubicBezTo>
                  <a:lnTo>
                    <a:pt x="13" y="1119"/>
                  </a:ln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cubicBezTo>
                    <a:pt x="13" y="15061"/>
                    <a:pt x="13" y="15073"/>
                    <a:pt x="13" y="15097"/>
                  </a:cubicBezTo>
                  <a:cubicBezTo>
                    <a:pt x="13" y="15109"/>
                    <a:pt x="13" y="15121"/>
                    <a:pt x="13" y="15145"/>
                  </a:cubicBezTo>
                  <a:cubicBezTo>
                    <a:pt x="13" y="15157"/>
                    <a:pt x="13" y="15169"/>
                    <a:pt x="13" y="15192"/>
                  </a:cubicBezTo>
                  <a:cubicBezTo>
                    <a:pt x="13" y="15204"/>
                    <a:pt x="13" y="15216"/>
                    <a:pt x="25" y="15240"/>
                  </a:cubicBezTo>
                  <a:cubicBezTo>
                    <a:pt x="37" y="15252"/>
                    <a:pt x="37" y="15276"/>
                    <a:pt x="37" y="15288"/>
                  </a:cubicBezTo>
                  <a:cubicBezTo>
                    <a:pt x="49" y="15300"/>
                    <a:pt x="49" y="15323"/>
                    <a:pt x="60" y="15335"/>
                  </a:cubicBezTo>
                  <a:lnTo>
                    <a:pt x="72" y="15383"/>
                  </a:lnTo>
                  <a:cubicBezTo>
                    <a:pt x="72" y="15407"/>
                    <a:pt x="84" y="15419"/>
                    <a:pt x="96" y="15431"/>
                  </a:cubicBez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2" y="15514"/>
                    <a:pt x="144" y="15526"/>
                  </a:cubicBezTo>
                  <a:cubicBezTo>
                    <a:pt x="144" y="15550"/>
                    <a:pt x="156" y="15561"/>
                    <a:pt x="168" y="15585"/>
                  </a:cubicBezTo>
                  <a:cubicBezTo>
                    <a:pt x="180" y="15597"/>
                    <a:pt x="191" y="15609"/>
                    <a:pt x="191" y="15633"/>
                  </a:cubicBezTo>
                  <a:lnTo>
                    <a:pt x="227" y="15681"/>
                  </a:lnTo>
                  <a:lnTo>
                    <a:pt x="263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18" y="15871"/>
                  </a:lnTo>
                  <a:cubicBezTo>
                    <a:pt x="430" y="15895"/>
                    <a:pt x="453" y="15907"/>
                    <a:pt x="477" y="15931"/>
                  </a:cubicBezTo>
                  <a:cubicBezTo>
                    <a:pt x="489" y="15942"/>
                    <a:pt x="513" y="15954"/>
                    <a:pt x="537" y="15978"/>
                  </a:cubicBezTo>
                  <a:cubicBezTo>
                    <a:pt x="596" y="16014"/>
                    <a:pt x="656" y="16050"/>
                    <a:pt x="727" y="16073"/>
                  </a:cubicBezTo>
                  <a:cubicBezTo>
                    <a:pt x="763" y="16097"/>
                    <a:pt x="811" y="16109"/>
                    <a:pt x="858" y="16121"/>
                  </a:cubicBezTo>
                  <a:cubicBezTo>
                    <a:pt x="965" y="16157"/>
                    <a:pt x="1084" y="16181"/>
                    <a:pt x="1215" y="16181"/>
                  </a:cubicBezTo>
                  <a:lnTo>
                    <a:pt x="1227" y="16181"/>
                  </a:lnTo>
                  <a:cubicBezTo>
                    <a:pt x="1323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cubicBezTo>
                    <a:pt x="1715" y="16073"/>
                    <a:pt x="1751" y="16062"/>
                    <a:pt x="1787" y="16038"/>
                  </a:cubicBezTo>
                  <a:cubicBezTo>
                    <a:pt x="1811" y="16026"/>
                    <a:pt x="1834" y="16014"/>
                    <a:pt x="1858" y="15990"/>
                  </a:cubicBezTo>
                  <a:lnTo>
                    <a:pt x="1930" y="15942"/>
                  </a:lnTo>
                  <a:cubicBezTo>
                    <a:pt x="1954" y="15931"/>
                    <a:pt x="1977" y="15919"/>
                    <a:pt x="2001" y="15907"/>
                  </a:cubicBezTo>
                  <a:cubicBezTo>
                    <a:pt x="2013" y="15883"/>
                    <a:pt x="2037" y="15871"/>
                    <a:pt x="2049" y="15859"/>
                  </a:cubicBezTo>
                  <a:lnTo>
                    <a:pt x="2096" y="15812"/>
                  </a:lnTo>
                  <a:lnTo>
                    <a:pt x="2144" y="15752"/>
                  </a:lnTo>
                  <a:cubicBezTo>
                    <a:pt x="2156" y="15740"/>
                    <a:pt x="2168" y="15728"/>
                    <a:pt x="2180" y="15704"/>
                  </a:cubicBezTo>
                  <a:lnTo>
                    <a:pt x="2215" y="15657"/>
                  </a:lnTo>
                  <a:lnTo>
                    <a:pt x="2251" y="15609"/>
                  </a:lnTo>
                  <a:lnTo>
                    <a:pt x="2275" y="15561"/>
                  </a:lnTo>
                  <a:cubicBezTo>
                    <a:pt x="2287" y="15550"/>
                    <a:pt x="2299" y="15538"/>
                    <a:pt x="2311" y="15514"/>
                  </a:cubicBezTo>
                  <a:cubicBezTo>
                    <a:pt x="2311" y="15502"/>
                    <a:pt x="2323" y="15478"/>
                    <a:pt x="2335" y="15466"/>
                  </a:cubicBezTo>
                  <a:cubicBezTo>
                    <a:pt x="2335" y="15454"/>
                    <a:pt x="2346" y="15431"/>
                    <a:pt x="2346" y="15419"/>
                  </a:cubicBez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4" y="15311"/>
                    <a:pt x="2394" y="15288"/>
                    <a:pt x="2394" y="15276"/>
                  </a:cubicBezTo>
                  <a:cubicBezTo>
                    <a:pt x="2406" y="15264"/>
                    <a:pt x="2406" y="15240"/>
                    <a:pt x="2406" y="15228"/>
                  </a:cubicBezTo>
                  <a:cubicBezTo>
                    <a:pt x="2418" y="15204"/>
                    <a:pt x="2418" y="15192"/>
                    <a:pt x="2418" y="15180"/>
                  </a:cubicBezTo>
                  <a:cubicBezTo>
                    <a:pt x="2430" y="15157"/>
                    <a:pt x="2418" y="15145"/>
                    <a:pt x="2418" y="15133"/>
                  </a:cubicBezTo>
                  <a:lnTo>
                    <a:pt x="2418" y="15085"/>
                  </a:lnTo>
                  <a:lnTo>
                    <a:pt x="2418" y="15026"/>
                  </a:lnTo>
                  <a:lnTo>
                    <a:pt x="2418" y="14978"/>
                  </a:lnTo>
                  <a:lnTo>
                    <a:pt x="2418" y="1214"/>
                  </a:lnTo>
                  <a:lnTo>
                    <a:pt x="2418" y="1167"/>
                  </a:lnTo>
                  <a:lnTo>
                    <a:pt x="2418" y="1119"/>
                  </a:lnTo>
                  <a:cubicBezTo>
                    <a:pt x="2418" y="1107"/>
                    <a:pt x="2418" y="1084"/>
                    <a:pt x="2418" y="1072"/>
                  </a:cubicBez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12"/>
                    <a:pt x="2418" y="988"/>
                    <a:pt x="2418" y="976"/>
                  </a:cubicBezTo>
                  <a:cubicBezTo>
                    <a:pt x="2406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82" y="869"/>
                    <a:pt x="2382" y="845"/>
                    <a:pt x="2370" y="833"/>
                  </a:cubicBezTo>
                  <a:cubicBezTo>
                    <a:pt x="2370" y="822"/>
                    <a:pt x="2358" y="798"/>
                    <a:pt x="2358" y="786"/>
                  </a:cubicBezTo>
                  <a:cubicBezTo>
                    <a:pt x="2346" y="762"/>
                    <a:pt x="2346" y="750"/>
                    <a:pt x="2335" y="738"/>
                  </a:cubicBezTo>
                  <a:cubicBezTo>
                    <a:pt x="2335" y="714"/>
                    <a:pt x="2323" y="703"/>
                    <a:pt x="2311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63" y="595"/>
                  </a:cubicBezTo>
                  <a:cubicBezTo>
                    <a:pt x="2251" y="572"/>
                    <a:pt x="2239" y="560"/>
                    <a:pt x="2239" y="548"/>
                  </a:cubicBezTo>
                  <a:lnTo>
                    <a:pt x="2204" y="500"/>
                  </a:lnTo>
                  <a:lnTo>
                    <a:pt x="2168" y="452"/>
                  </a:lnTo>
                  <a:lnTo>
                    <a:pt x="2120" y="393"/>
                  </a:lnTo>
                  <a:lnTo>
                    <a:pt x="2073" y="345"/>
                  </a:lnTo>
                  <a:lnTo>
                    <a:pt x="2025" y="298"/>
                  </a:lnTo>
                  <a:cubicBezTo>
                    <a:pt x="2001" y="286"/>
                    <a:pt x="1977" y="274"/>
                    <a:pt x="1965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87" y="143"/>
                    <a:pt x="1751" y="119"/>
                    <a:pt x="1715" y="107"/>
                  </a:cubicBezTo>
                  <a:cubicBezTo>
                    <a:pt x="1680" y="95"/>
                    <a:pt x="1632" y="71"/>
                    <a:pt x="1584" y="60"/>
                  </a:cubicBezTo>
                  <a:cubicBezTo>
                    <a:pt x="1513" y="36"/>
                    <a:pt x="1430" y="12"/>
                    <a:pt x="1346" y="12"/>
                  </a:cubicBezTo>
                  <a:cubicBezTo>
                    <a:pt x="1299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27" name="Google Shape;227;p3"/>
            <p:cNvSpPr/>
            <p:nvPr/>
          </p:nvSpPr>
          <p:spPr>
            <a:xfrm>
              <a:off x="2427621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31" y="0"/>
                  </a:moveTo>
                  <a:cubicBezTo>
                    <a:pt x="500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00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46" y="3310"/>
                    <a:pt x="4358" y="2679"/>
                  </a:cubicBezTo>
                  <a:lnTo>
                    <a:pt x="4358" y="1131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28" name="Google Shape;228;p3"/>
            <p:cNvSpPr/>
            <p:nvPr/>
          </p:nvSpPr>
          <p:spPr>
            <a:xfrm>
              <a:off x="2435621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00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00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46" y="3310"/>
                    <a:pt x="4358" y="2679"/>
                  </a:cubicBezTo>
                  <a:lnTo>
                    <a:pt x="4358" y="1132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29" name="Google Shape;229;p3"/>
            <p:cNvSpPr/>
            <p:nvPr/>
          </p:nvSpPr>
          <p:spPr>
            <a:xfrm>
              <a:off x="2458189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87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8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9" y="917"/>
                  </a:cubicBezTo>
                  <a:cubicBezTo>
                    <a:pt x="49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5" y="15561"/>
                    <a:pt x="2442" y="15276"/>
                    <a:pt x="2454" y="14966"/>
                  </a:cubicBezTo>
                  <a:lnTo>
                    <a:pt x="2454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30" name="Google Shape;230;p3"/>
            <p:cNvSpPr/>
            <p:nvPr/>
          </p:nvSpPr>
          <p:spPr>
            <a:xfrm>
              <a:off x="2470258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2" y="0"/>
                  </a:moveTo>
                  <a:cubicBezTo>
                    <a:pt x="1037" y="0"/>
                    <a:pt x="953" y="24"/>
                    <a:pt x="870" y="48"/>
                  </a:cubicBezTo>
                  <a:cubicBezTo>
                    <a:pt x="823" y="60"/>
                    <a:pt x="775" y="71"/>
                    <a:pt x="739" y="83"/>
                  </a:cubicBezTo>
                  <a:cubicBezTo>
                    <a:pt x="703" y="107"/>
                    <a:pt x="668" y="119"/>
                    <a:pt x="644" y="131"/>
                  </a:cubicBezTo>
                  <a:cubicBezTo>
                    <a:pt x="608" y="155"/>
                    <a:pt x="584" y="167"/>
                    <a:pt x="561" y="179"/>
                  </a:cubicBezTo>
                  <a:cubicBezTo>
                    <a:pt x="537" y="202"/>
                    <a:pt x="513" y="214"/>
                    <a:pt x="489" y="226"/>
                  </a:cubicBezTo>
                  <a:cubicBezTo>
                    <a:pt x="465" y="238"/>
                    <a:pt x="442" y="262"/>
                    <a:pt x="430" y="274"/>
                  </a:cubicBezTo>
                  <a:lnTo>
                    <a:pt x="370" y="322"/>
                  </a:lnTo>
                  <a:lnTo>
                    <a:pt x="322" y="369"/>
                  </a:lnTo>
                  <a:cubicBezTo>
                    <a:pt x="311" y="381"/>
                    <a:pt x="299" y="393"/>
                    <a:pt x="287" y="417"/>
                  </a:cubicBezTo>
                  <a:lnTo>
                    <a:pt x="239" y="464"/>
                  </a:lnTo>
                  <a:lnTo>
                    <a:pt x="215" y="512"/>
                  </a:lnTo>
                  <a:lnTo>
                    <a:pt x="180" y="560"/>
                  </a:lnTo>
                  <a:cubicBezTo>
                    <a:pt x="168" y="572"/>
                    <a:pt x="156" y="583"/>
                    <a:pt x="144" y="607"/>
                  </a:cubicBezTo>
                  <a:cubicBezTo>
                    <a:pt x="144" y="619"/>
                    <a:pt x="132" y="631"/>
                    <a:pt x="120" y="655"/>
                  </a:cubicBezTo>
                  <a:lnTo>
                    <a:pt x="96" y="703"/>
                  </a:lnTo>
                  <a:lnTo>
                    <a:pt x="72" y="750"/>
                  </a:lnTo>
                  <a:cubicBezTo>
                    <a:pt x="72" y="762"/>
                    <a:pt x="61" y="774"/>
                    <a:pt x="61" y="786"/>
                  </a:cubicBezTo>
                  <a:lnTo>
                    <a:pt x="37" y="833"/>
                  </a:lnTo>
                  <a:lnTo>
                    <a:pt x="25" y="881"/>
                  </a:lnTo>
                  <a:lnTo>
                    <a:pt x="13" y="929"/>
                  </a:lnTo>
                  <a:cubicBezTo>
                    <a:pt x="13" y="953"/>
                    <a:pt x="13" y="964"/>
                    <a:pt x="1" y="976"/>
                  </a:cubicBezTo>
                  <a:cubicBezTo>
                    <a:pt x="1" y="1000"/>
                    <a:pt x="1" y="1012"/>
                    <a:pt x="1" y="1024"/>
                  </a:cubicBezTo>
                  <a:cubicBezTo>
                    <a:pt x="1" y="1048"/>
                    <a:pt x="1" y="1060"/>
                    <a:pt x="1" y="1072"/>
                  </a:cubicBez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cubicBezTo>
                    <a:pt x="1" y="15109"/>
                    <a:pt x="1" y="15121"/>
                    <a:pt x="1" y="15145"/>
                  </a:cubicBezTo>
                  <a:cubicBezTo>
                    <a:pt x="13" y="15157"/>
                    <a:pt x="1" y="15169"/>
                    <a:pt x="1" y="15192"/>
                  </a:cubicBezTo>
                  <a:cubicBezTo>
                    <a:pt x="1" y="15204"/>
                    <a:pt x="1" y="15216"/>
                    <a:pt x="13" y="15240"/>
                  </a:cubicBezTo>
                  <a:cubicBezTo>
                    <a:pt x="25" y="15252"/>
                    <a:pt x="13" y="15276"/>
                    <a:pt x="25" y="15288"/>
                  </a:cubicBezTo>
                  <a:cubicBezTo>
                    <a:pt x="37" y="15300"/>
                    <a:pt x="37" y="15323"/>
                    <a:pt x="49" y="15335"/>
                  </a:cubicBezTo>
                  <a:cubicBezTo>
                    <a:pt x="49" y="15347"/>
                    <a:pt x="49" y="15371"/>
                    <a:pt x="61" y="15383"/>
                  </a:cubicBezTo>
                  <a:cubicBezTo>
                    <a:pt x="61" y="15407"/>
                    <a:pt x="72" y="15419"/>
                    <a:pt x="84" y="15431"/>
                  </a:cubicBezTo>
                  <a:cubicBezTo>
                    <a:pt x="84" y="15454"/>
                    <a:pt x="96" y="15466"/>
                    <a:pt x="96" y="15478"/>
                  </a:cubicBezTo>
                  <a:cubicBezTo>
                    <a:pt x="108" y="15502"/>
                    <a:pt x="120" y="15514"/>
                    <a:pt x="120" y="15526"/>
                  </a:cubicBezTo>
                  <a:cubicBezTo>
                    <a:pt x="168" y="15597"/>
                    <a:pt x="144" y="15573"/>
                    <a:pt x="180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1" y="15728"/>
                  </a:lnTo>
                  <a:lnTo>
                    <a:pt x="299" y="15776"/>
                  </a:lnTo>
                  <a:lnTo>
                    <a:pt x="346" y="15823"/>
                  </a:lnTo>
                  <a:lnTo>
                    <a:pt x="394" y="15871"/>
                  </a:lnTo>
                  <a:cubicBezTo>
                    <a:pt x="418" y="15895"/>
                    <a:pt x="442" y="15907"/>
                    <a:pt x="453" y="15931"/>
                  </a:cubicBezTo>
                  <a:lnTo>
                    <a:pt x="525" y="15978"/>
                  </a:lnTo>
                  <a:cubicBezTo>
                    <a:pt x="584" y="16014"/>
                    <a:pt x="644" y="16050"/>
                    <a:pt x="715" y="16073"/>
                  </a:cubicBezTo>
                  <a:cubicBezTo>
                    <a:pt x="751" y="16097"/>
                    <a:pt x="799" y="16109"/>
                    <a:pt x="846" y="16121"/>
                  </a:cubicBezTo>
                  <a:cubicBezTo>
                    <a:pt x="953" y="16157"/>
                    <a:pt x="1073" y="16181"/>
                    <a:pt x="1192" y="16181"/>
                  </a:cubicBezTo>
                  <a:lnTo>
                    <a:pt x="1204" y="16181"/>
                  </a:lnTo>
                  <a:cubicBezTo>
                    <a:pt x="1311" y="16181"/>
                    <a:pt x="1418" y="16169"/>
                    <a:pt x="1525" y="16133"/>
                  </a:cubicBezTo>
                  <a:cubicBezTo>
                    <a:pt x="1573" y="16121"/>
                    <a:pt x="1620" y="16109"/>
                    <a:pt x="1668" y="16085"/>
                  </a:cubicBezTo>
                  <a:cubicBezTo>
                    <a:pt x="1704" y="16073"/>
                    <a:pt x="1739" y="16062"/>
                    <a:pt x="1763" y="16038"/>
                  </a:cubicBezTo>
                  <a:lnTo>
                    <a:pt x="1846" y="15990"/>
                  </a:lnTo>
                  <a:lnTo>
                    <a:pt x="1918" y="15942"/>
                  </a:lnTo>
                  <a:cubicBezTo>
                    <a:pt x="1942" y="15931"/>
                    <a:pt x="1966" y="15919"/>
                    <a:pt x="1989" y="15907"/>
                  </a:cubicBezTo>
                  <a:lnTo>
                    <a:pt x="2037" y="15859"/>
                  </a:lnTo>
                  <a:cubicBezTo>
                    <a:pt x="2049" y="15835"/>
                    <a:pt x="2073" y="15823"/>
                    <a:pt x="2085" y="15812"/>
                  </a:cubicBezTo>
                  <a:lnTo>
                    <a:pt x="2132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80" y="15692"/>
                    <a:pt x="2192" y="15681"/>
                    <a:pt x="2204" y="15657"/>
                  </a:cubicBezTo>
                  <a:cubicBezTo>
                    <a:pt x="2216" y="15645"/>
                    <a:pt x="2227" y="15633"/>
                    <a:pt x="2239" y="15609"/>
                  </a:cubicBezTo>
                  <a:lnTo>
                    <a:pt x="2263" y="15561"/>
                  </a:lnTo>
                  <a:lnTo>
                    <a:pt x="2287" y="15514"/>
                  </a:lnTo>
                  <a:cubicBezTo>
                    <a:pt x="2299" y="15502"/>
                    <a:pt x="2311" y="15478"/>
                    <a:pt x="2311" y="15466"/>
                  </a:cubicBezTo>
                  <a:cubicBezTo>
                    <a:pt x="2323" y="15454"/>
                    <a:pt x="2335" y="15431"/>
                    <a:pt x="2335" y="15419"/>
                  </a:cubicBezTo>
                  <a:cubicBezTo>
                    <a:pt x="2347" y="15407"/>
                    <a:pt x="2347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cubicBezTo>
                    <a:pt x="2382" y="15311"/>
                    <a:pt x="2382" y="15288"/>
                    <a:pt x="2382" y="15276"/>
                  </a:cubicBezTo>
                  <a:lnTo>
                    <a:pt x="2394" y="15228"/>
                  </a:lnTo>
                  <a:lnTo>
                    <a:pt x="2406" y="15180"/>
                  </a:lnTo>
                  <a:cubicBezTo>
                    <a:pt x="2406" y="15157"/>
                    <a:pt x="2418" y="15145"/>
                    <a:pt x="2418" y="15133"/>
                  </a:cubicBezTo>
                  <a:lnTo>
                    <a:pt x="2418" y="15085"/>
                  </a:lnTo>
                  <a:lnTo>
                    <a:pt x="2418" y="15026"/>
                  </a:lnTo>
                  <a:lnTo>
                    <a:pt x="2418" y="14978"/>
                  </a:lnTo>
                  <a:lnTo>
                    <a:pt x="2418" y="14954"/>
                  </a:lnTo>
                  <a:lnTo>
                    <a:pt x="2418" y="1214"/>
                  </a:lnTo>
                  <a:lnTo>
                    <a:pt x="2406" y="1214"/>
                  </a:lnTo>
                  <a:lnTo>
                    <a:pt x="2406" y="1167"/>
                  </a:lnTo>
                  <a:lnTo>
                    <a:pt x="2406" y="1119"/>
                  </a:lnTo>
                  <a:lnTo>
                    <a:pt x="2406" y="1072"/>
                  </a:lnTo>
                  <a:cubicBezTo>
                    <a:pt x="2406" y="1060"/>
                    <a:pt x="2406" y="1036"/>
                    <a:pt x="2406" y="1024"/>
                  </a:cubicBezTo>
                  <a:lnTo>
                    <a:pt x="2406" y="976"/>
                  </a:lnTo>
                  <a:cubicBezTo>
                    <a:pt x="2406" y="964"/>
                    <a:pt x="2394" y="941"/>
                    <a:pt x="2394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70" y="845"/>
                    <a:pt x="2358" y="833"/>
                  </a:cubicBezTo>
                  <a:lnTo>
                    <a:pt x="2347" y="786"/>
                  </a:lnTo>
                  <a:lnTo>
                    <a:pt x="2323" y="738"/>
                  </a:lnTo>
                  <a:cubicBezTo>
                    <a:pt x="2323" y="714"/>
                    <a:pt x="2311" y="703"/>
                    <a:pt x="2299" y="691"/>
                  </a:cubicBezTo>
                  <a:cubicBezTo>
                    <a:pt x="2299" y="667"/>
                    <a:pt x="2287" y="655"/>
                    <a:pt x="2275" y="643"/>
                  </a:cubicBezTo>
                  <a:lnTo>
                    <a:pt x="2251" y="595"/>
                  </a:lnTo>
                  <a:lnTo>
                    <a:pt x="2216" y="548"/>
                  </a:lnTo>
                  <a:cubicBezTo>
                    <a:pt x="2204" y="524"/>
                    <a:pt x="2192" y="512"/>
                    <a:pt x="2180" y="500"/>
                  </a:cubicBezTo>
                  <a:cubicBezTo>
                    <a:pt x="2168" y="476"/>
                    <a:pt x="2156" y="464"/>
                    <a:pt x="2144" y="452"/>
                  </a:cubicBezTo>
                  <a:lnTo>
                    <a:pt x="2108" y="393"/>
                  </a:lnTo>
                  <a:lnTo>
                    <a:pt x="2061" y="345"/>
                  </a:lnTo>
                  <a:lnTo>
                    <a:pt x="2001" y="298"/>
                  </a:lnTo>
                  <a:cubicBezTo>
                    <a:pt x="1989" y="286"/>
                    <a:pt x="1966" y="274"/>
                    <a:pt x="1942" y="250"/>
                  </a:cubicBezTo>
                  <a:lnTo>
                    <a:pt x="1882" y="202"/>
                  </a:lnTo>
                  <a:lnTo>
                    <a:pt x="1799" y="155"/>
                  </a:lnTo>
                  <a:cubicBezTo>
                    <a:pt x="1763" y="143"/>
                    <a:pt x="1739" y="119"/>
                    <a:pt x="1704" y="107"/>
                  </a:cubicBezTo>
                  <a:cubicBezTo>
                    <a:pt x="1668" y="95"/>
                    <a:pt x="1620" y="71"/>
                    <a:pt x="1573" y="60"/>
                  </a:cubicBezTo>
                  <a:cubicBezTo>
                    <a:pt x="1501" y="36"/>
                    <a:pt x="1418" y="12"/>
                    <a:pt x="1334" y="12"/>
                  </a:cubicBezTo>
                  <a:cubicBezTo>
                    <a:pt x="1287" y="0"/>
                    <a:pt x="1251" y="0"/>
                    <a:pt x="12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31" name="Google Shape;231;p3"/>
            <p:cNvSpPr/>
            <p:nvPr/>
          </p:nvSpPr>
          <p:spPr>
            <a:xfrm>
              <a:off x="4059511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1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32" name="Google Shape;232;p3"/>
            <p:cNvSpPr/>
            <p:nvPr/>
          </p:nvSpPr>
          <p:spPr>
            <a:xfrm>
              <a:off x="4059511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1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33" name="Google Shape;233;p3"/>
            <p:cNvSpPr/>
            <p:nvPr/>
          </p:nvSpPr>
          <p:spPr>
            <a:xfrm>
              <a:off x="4082079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75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80" y="595"/>
                  </a:cubicBezTo>
                  <a:cubicBezTo>
                    <a:pt x="156" y="631"/>
                    <a:pt x="144" y="655"/>
                    <a:pt x="132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9" y="917"/>
                  </a:cubicBezTo>
                  <a:cubicBezTo>
                    <a:pt x="49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5" y="15561"/>
                    <a:pt x="2454" y="15276"/>
                    <a:pt x="2454" y="14966"/>
                  </a:cubicBezTo>
                  <a:lnTo>
                    <a:pt x="2454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34" name="Google Shape;234;p3"/>
            <p:cNvSpPr/>
            <p:nvPr/>
          </p:nvSpPr>
          <p:spPr>
            <a:xfrm>
              <a:off x="4093003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3" y="0"/>
                  </a:moveTo>
                  <a:cubicBezTo>
                    <a:pt x="1048" y="0"/>
                    <a:pt x="965" y="24"/>
                    <a:pt x="881" y="48"/>
                  </a:cubicBezTo>
                  <a:cubicBezTo>
                    <a:pt x="834" y="60"/>
                    <a:pt x="798" y="71"/>
                    <a:pt x="750" y="83"/>
                  </a:cubicBezTo>
                  <a:cubicBezTo>
                    <a:pt x="715" y="107"/>
                    <a:pt x="679" y="119"/>
                    <a:pt x="655" y="131"/>
                  </a:cubicBezTo>
                  <a:cubicBezTo>
                    <a:pt x="619" y="155"/>
                    <a:pt x="596" y="167"/>
                    <a:pt x="572" y="179"/>
                  </a:cubicBezTo>
                  <a:cubicBezTo>
                    <a:pt x="548" y="202"/>
                    <a:pt x="524" y="214"/>
                    <a:pt x="500" y="226"/>
                  </a:cubicBezTo>
                  <a:lnTo>
                    <a:pt x="441" y="274"/>
                  </a:lnTo>
                  <a:lnTo>
                    <a:pt x="393" y="322"/>
                  </a:lnTo>
                  <a:cubicBezTo>
                    <a:pt x="369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8" y="417"/>
                  </a:cubicBezTo>
                  <a:cubicBezTo>
                    <a:pt x="286" y="429"/>
                    <a:pt x="274" y="441"/>
                    <a:pt x="262" y="464"/>
                  </a:cubicBezTo>
                  <a:cubicBezTo>
                    <a:pt x="250" y="476"/>
                    <a:pt x="238" y="488"/>
                    <a:pt x="227" y="512"/>
                  </a:cubicBezTo>
                  <a:lnTo>
                    <a:pt x="191" y="560"/>
                  </a:lnTo>
                  <a:lnTo>
                    <a:pt x="167" y="607"/>
                  </a:lnTo>
                  <a:lnTo>
                    <a:pt x="131" y="655"/>
                  </a:lnTo>
                  <a:lnTo>
                    <a:pt x="107" y="703"/>
                  </a:lnTo>
                  <a:cubicBezTo>
                    <a:pt x="107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36" y="881"/>
                  </a:lnTo>
                  <a:cubicBezTo>
                    <a:pt x="36" y="905"/>
                    <a:pt x="36" y="917"/>
                    <a:pt x="24" y="929"/>
                  </a:cubicBezTo>
                  <a:cubicBezTo>
                    <a:pt x="24" y="953"/>
                    <a:pt x="24" y="964"/>
                    <a:pt x="12" y="976"/>
                  </a:cubicBezTo>
                  <a:cubicBezTo>
                    <a:pt x="12" y="1000"/>
                    <a:pt x="12" y="1012"/>
                    <a:pt x="12" y="1024"/>
                  </a:cubicBezTo>
                  <a:cubicBezTo>
                    <a:pt x="0" y="1048"/>
                    <a:pt x="12" y="1060"/>
                    <a:pt x="12" y="1072"/>
                  </a:cubicBezTo>
                  <a:lnTo>
                    <a:pt x="12" y="1119"/>
                  </a:lnTo>
                  <a:lnTo>
                    <a:pt x="12" y="1167"/>
                  </a:lnTo>
                  <a:lnTo>
                    <a:pt x="12" y="1214"/>
                  </a:lnTo>
                  <a:lnTo>
                    <a:pt x="12" y="14954"/>
                  </a:lnTo>
                  <a:cubicBezTo>
                    <a:pt x="12" y="14966"/>
                    <a:pt x="12" y="14978"/>
                    <a:pt x="12" y="14990"/>
                  </a:cubicBezTo>
                  <a:lnTo>
                    <a:pt x="12" y="15050"/>
                  </a:lnTo>
                  <a:cubicBezTo>
                    <a:pt x="12" y="15061"/>
                    <a:pt x="12" y="15073"/>
                    <a:pt x="12" y="15097"/>
                  </a:cubicBezTo>
                  <a:cubicBezTo>
                    <a:pt x="12" y="15109"/>
                    <a:pt x="12" y="15121"/>
                    <a:pt x="12" y="15145"/>
                  </a:cubicBezTo>
                  <a:cubicBezTo>
                    <a:pt x="12" y="15157"/>
                    <a:pt x="12" y="15169"/>
                    <a:pt x="12" y="15192"/>
                  </a:cubicBezTo>
                  <a:cubicBezTo>
                    <a:pt x="12" y="15204"/>
                    <a:pt x="12" y="15216"/>
                    <a:pt x="24" y="15240"/>
                  </a:cubicBezTo>
                  <a:cubicBezTo>
                    <a:pt x="36" y="15252"/>
                    <a:pt x="36" y="15276"/>
                    <a:pt x="36" y="15288"/>
                  </a:cubicBezTo>
                  <a:cubicBezTo>
                    <a:pt x="48" y="15300"/>
                    <a:pt x="48" y="15323"/>
                    <a:pt x="60" y="15335"/>
                  </a:cubicBezTo>
                  <a:lnTo>
                    <a:pt x="72" y="15383"/>
                  </a:lnTo>
                  <a:cubicBezTo>
                    <a:pt x="72" y="15407"/>
                    <a:pt x="84" y="15419"/>
                    <a:pt x="96" y="15431"/>
                  </a:cubicBezTo>
                  <a:cubicBezTo>
                    <a:pt x="96" y="15454"/>
                    <a:pt x="107" y="15466"/>
                    <a:pt x="119" y="15478"/>
                  </a:cubicBezTo>
                  <a:cubicBezTo>
                    <a:pt x="119" y="15502"/>
                    <a:pt x="131" y="15514"/>
                    <a:pt x="143" y="15526"/>
                  </a:cubicBezTo>
                  <a:cubicBezTo>
                    <a:pt x="143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191" y="15633"/>
                  </a:cubicBezTo>
                  <a:lnTo>
                    <a:pt x="227" y="15681"/>
                  </a:lnTo>
                  <a:lnTo>
                    <a:pt x="262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cubicBezTo>
                    <a:pt x="500" y="15942"/>
                    <a:pt x="512" y="15954"/>
                    <a:pt x="536" y="15978"/>
                  </a:cubicBezTo>
                  <a:cubicBezTo>
                    <a:pt x="596" y="16014"/>
                    <a:pt x="655" y="16050"/>
                    <a:pt x="727" y="16073"/>
                  </a:cubicBezTo>
                  <a:cubicBezTo>
                    <a:pt x="762" y="16097"/>
                    <a:pt x="810" y="16109"/>
                    <a:pt x="858" y="16121"/>
                  </a:cubicBezTo>
                  <a:cubicBezTo>
                    <a:pt x="965" y="16157"/>
                    <a:pt x="1084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36" y="16133"/>
                  </a:cubicBezTo>
                  <a:cubicBezTo>
                    <a:pt x="1584" y="16121"/>
                    <a:pt x="1631" y="16109"/>
                    <a:pt x="1679" y="16085"/>
                  </a:cubicBezTo>
                  <a:cubicBezTo>
                    <a:pt x="1715" y="16073"/>
                    <a:pt x="1751" y="16062"/>
                    <a:pt x="1786" y="16038"/>
                  </a:cubicBezTo>
                  <a:cubicBezTo>
                    <a:pt x="1810" y="16026"/>
                    <a:pt x="1834" y="16014"/>
                    <a:pt x="1858" y="15990"/>
                  </a:cubicBezTo>
                  <a:lnTo>
                    <a:pt x="1929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12" y="15883"/>
                    <a:pt x="2036" y="15871"/>
                    <a:pt x="2048" y="15859"/>
                  </a:cubicBezTo>
                  <a:lnTo>
                    <a:pt x="2096" y="15812"/>
                  </a:lnTo>
                  <a:lnTo>
                    <a:pt x="2143" y="15752"/>
                  </a:lnTo>
                  <a:cubicBezTo>
                    <a:pt x="2155" y="15740"/>
                    <a:pt x="2167" y="15728"/>
                    <a:pt x="2179" y="15704"/>
                  </a:cubicBezTo>
                  <a:lnTo>
                    <a:pt x="2215" y="15657"/>
                  </a:lnTo>
                  <a:lnTo>
                    <a:pt x="2251" y="15609"/>
                  </a:lnTo>
                  <a:lnTo>
                    <a:pt x="2274" y="15561"/>
                  </a:lnTo>
                  <a:cubicBezTo>
                    <a:pt x="2286" y="15550"/>
                    <a:pt x="2298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cubicBezTo>
                    <a:pt x="2334" y="15454"/>
                    <a:pt x="2346" y="15431"/>
                    <a:pt x="2346" y="15419"/>
                  </a:cubicBez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3" y="15311"/>
                    <a:pt x="2393" y="15288"/>
                    <a:pt x="2393" y="15276"/>
                  </a:cubicBezTo>
                  <a:cubicBezTo>
                    <a:pt x="2405" y="15264"/>
                    <a:pt x="2405" y="15240"/>
                    <a:pt x="2405" y="15228"/>
                  </a:cubicBezTo>
                  <a:cubicBezTo>
                    <a:pt x="2417" y="15204"/>
                    <a:pt x="2417" y="15192"/>
                    <a:pt x="2417" y="15180"/>
                  </a:cubicBezTo>
                  <a:cubicBezTo>
                    <a:pt x="2429" y="15157"/>
                    <a:pt x="2417" y="15145"/>
                    <a:pt x="2417" y="15133"/>
                  </a:cubicBezTo>
                  <a:lnTo>
                    <a:pt x="2417" y="15085"/>
                  </a:lnTo>
                  <a:lnTo>
                    <a:pt x="2417" y="15026"/>
                  </a:lnTo>
                  <a:lnTo>
                    <a:pt x="2417" y="14978"/>
                  </a:lnTo>
                  <a:lnTo>
                    <a:pt x="2417" y="1214"/>
                  </a:lnTo>
                  <a:lnTo>
                    <a:pt x="2441" y="1214"/>
                  </a:lnTo>
                  <a:lnTo>
                    <a:pt x="2441" y="1167"/>
                  </a:lnTo>
                  <a:lnTo>
                    <a:pt x="2441" y="1119"/>
                  </a:lnTo>
                  <a:cubicBezTo>
                    <a:pt x="2441" y="1107"/>
                    <a:pt x="2441" y="1084"/>
                    <a:pt x="2441" y="1072"/>
                  </a:cubicBezTo>
                  <a:cubicBezTo>
                    <a:pt x="2441" y="1060"/>
                    <a:pt x="2441" y="1036"/>
                    <a:pt x="2441" y="1024"/>
                  </a:cubicBezTo>
                  <a:cubicBezTo>
                    <a:pt x="2441" y="1012"/>
                    <a:pt x="2441" y="988"/>
                    <a:pt x="2441" y="976"/>
                  </a:cubicBezTo>
                  <a:cubicBezTo>
                    <a:pt x="2441" y="964"/>
                    <a:pt x="2429" y="941"/>
                    <a:pt x="2429" y="929"/>
                  </a:cubicBezTo>
                  <a:cubicBezTo>
                    <a:pt x="2429" y="905"/>
                    <a:pt x="2429" y="893"/>
                    <a:pt x="2417" y="881"/>
                  </a:cubicBezTo>
                  <a:cubicBezTo>
                    <a:pt x="2417" y="869"/>
                    <a:pt x="2405" y="845"/>
                    <a:pt x="2405" y="833"/>
                  </a:cubicBezTo>
                  <a:cubicBezTo>
                    <a:pt x="2405" y="810"/>
                    <a:pt x="2393" y="798"/>
                    <a:pt x="2382" y="786"/>
                  </a:cubicBezTo>
                  <a:cubicBezTo>
                    <a:pt x="2382" y="762"/>
                    <a:pt x="2370" y="750"/>
                    <a:pt x="2370" y="738"/>
                  </a:cubicBezTo>
                  <a:cubicBezTo>
                    <a:pt x="2358" y="714"/>
                    <a:pt x="2346" y="703"/>
                    <a:pt x="2346" y="691"/>
                  </a:cubicBezTo>
                  <a:lnTo>
                    <a:pt x="2298" y="643"/>
                  </a:lnTo>
                  <a:cubicBezTo>
                    <a:pt x="2286" y="619"/>
                    <a:pt x="2274" y="607"/>
                    <a:pt x="2263" y="595"/>
                  </a:cubicBezTo>
                  <a:cubicBezTo>
                    <a:pt x="2251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7" y="452"/>
                  </a:lnTo>
                  <a:lnTo>
                    <a:pt x="2120" y="393"/>
                  </a:lnTo>
                  <a:lnTo>
                    <a:pt x="2072" y="345"/>
                  </a:lnTo>
                  <a:lnTo>
                    <a:pt x="2024" y="298"/>
                  </a:lnTo>
                  <a:cubicBezTo>
                    <a:pt x="2001" y="286"/>
                    <a:pt x="1977" y="274"/>
                    <a:pt x="1965" y="250"/>
                  </a:cubicBezTo>
                  <a:lnTo>
                    <a:pt x="1893" y="202"/>
                  </a:lnTo>
                  <a:lnTo>
                    <a:pt x="1810" y="155"/>
                  </a:lnTo>
                  <a:cubicBezTo>
                    <a:pt x="1786" y="143"/>
                    <a:pt x="1751" y="119"/>
                    <a:pt x="1715" y="107"/>
                  </a:cubicBezTo>
                  <a:cubicBezTo>
                    <a:pt x="1679" y="95"/>
                    <a:pt x="1631" y="71"/>
                    <a:pt x="1596" y="60"/>
                  </a:cubicBezTo>
                  <a:cubicBezTo>
                    <a:pt x="1512" y="36"/>
                    <a:pt x="1429" y="12"/>
                    <a:pt x="1346" y="12"/>
                  </a:cubicBezTo>
                  <a:cubicBezTo>
                    <a:pt x="1298" y="0"/>
                    <a:pt x="1262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35" name="Google Shape;235;p3"/>
            <p:cNvSpPr/>
            <p:nvPr/>
          </p:nvSpPr>
          <p:spPr>
            <a:xfrm>
              <a:off x="3688772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44" y="0"/>
                  </a:moveTo>
                  <a:cubicBezTo>
                    <a:pt x="513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36" name="Google Shape;236;p3"/>
            <p:cNvSpPr/>
            <p:nvPr/>
          </p:nvSpPr>
          <p:spPr>
            <a:xfrm>
              <a:off x="3688772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44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10"/>
                  </a:cubicBezTo>
                  <a:lnTo>
                    <a:pt x="3227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37" name="Google Shape;237;p3"/>
            <p:cNvSpPr/>
            <p:nvPr/>
          </p:nvSpPr>
          <p:spPr>
            <a:xfrm>
              <a:off x="3711766" y="-148189"/>
              <a:ext cx="80231" cy="529240"/>
            </a:xfrm>
            <a:custGeom>
              <a:avLst/>
              <a:gdLst/>
              <a:ahLst/>
              <a:cxnLst/>
              <a:rect l="l" t="t" r="r" b="b"/>
              <a:pathLst>
                <a:path w="2453" h="16181" extrusionOk="0">
                  <a:moveTo>
                    <a:pt x="1226" y="0"/>
                  </a:moveTo>
                  <a:cubicBezTo>
                    <a:pt x="917" y="0"/>
                    <a:pt x="631" y="107"/>
                    <a:pt x="405" y="310"/>
                  </a:cubicBezTo>
                  <a:lnTo>
                    <a:pt x="381" y="333"/>
                  </a:lnTo>
                  <a:cubicBezTo>
                    <a:pt x="357" y="369"/>
                    <a:pt x="322" y="393"/>
                    <a:pt x="286" y="429"/>
                  </a:cubicBezTo>
                  <a:cubicBezTo>
                    <a:pt x="274" y="452"/>
                    <a:pt x="250" y="476"/>
                    <a:pt x="238" y="500"/>
                  </a:cubicBezTo>
                  <a:cubicBezTo>
                    <a:pt x="214" y="524"/>
                    <a:pt x="191" y="560"/>
                    <a:pt x="179" y="595"/>
                  </a:cubicBezTo>
                  <a:cubicBezTo>
                    <a:pt x="155" y="631"/>
                    <a:pt x="131" y="655"/>
                    <a:pt x="119" y="691"/>
                  </a:cubicBezTo>
                  <a:cubicBezTo>
                    <a:pt x="107" y="726"/>
                    <a:pt x="95" y="750"/>
                    <a:pt x="83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12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lnTo>
                    <a:pt x="1226" y="16181"/>
                  </a:lnTo>
                  <a:cubicBezTo>
                    <a:pt x="1310" y="16181"/>
                    <a:pt x="1393" y="16169"/>
                    <a:pt x="1476" y="16157"/>
                  </a:cubicBezTo>
                  <a:lnTo>
                    <a:pt x="1512" y="16145"/>
                  </a:lnTo>
                  <a:cubicBezTo>
                    <a:pt x="1584" y="16121"/>
                    <a:pt x="1655" y="16097"/>
                    <a:pt x="1715" y="16073"/>
                  </a:cubicBezTo>
                  <a:lnTo>
                    <a:pt x="1738" y="16073"/>
                  </a:lnTo>
                  <a:cubicBezTo>
                    <a:pt x="1881" y="16002"/>
                    <a:pt x="2012" y="15907"/>
                    <a:pt x="2119" y="15788"/>
                  </a:cubicBezTo>
                  <a:cubicBezTo>
                    <a:pt x="2334" y="15561"/>
                    <a:pt x="2441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5" y="0"/>
                    <a:pt x="1226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38" name="Google Shape;238;p3"/>
            <p:cNvSpPr/>
            <p:nvPr/>
          </p:nvSpPr>
          <p:spPr>
            <a:xfrm>
              <a:off x="3723442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1" y="0"/>
                  </a:moveTo>
                  <a:cubicBezTo>
                    <a:pt x="1048" y="0"/>
                    <a:pt x="965" y="24"/>
                    <a:pt x="881" y="48"/>
                  </a:cubicBezTo>
                  <a:cubicBezTo>
                    <a:pt x="834" y="60"/>
                    <a:pt x="786" y="71"/>
                    <a:pt x="738" y="83"/>
                  </a:cubicBezTo>
                  <a:cubicBezTo>
                    <a:pt x="715" y="107"/>
                    <a:pt x="679" y="119"/>
                    <a:pt x="643" y="131"/>
                  </a:cubicBezTo>
                  <a:cubicBezTo>
                    <a:pt x="608" y="155"/>
                    <a:pt x="596" y="167"/>
                    <a:pt x="572" y="179"/>
                  </a:cubicBezTo>
                  <a:cubicBezTo>
                    <a:pt x="536" y="202"/>
                    <a:pt x="524" y="214"/>
                    <a:pt x="500" y="226"/>
                  </a:cubicBezTo>
                  <a:cubicBezTo>
                    <a:pt x="477" y="238"/>
                    <a:pt x="453" y="262"/>
                    <a:pt x="429" y="274"/>
                  </a:cubicBezTo>
                  <a:lnTo>
                    <a:pt x="381" y="322"/>
                  </a:lnTo>
                  <a:lnTo>
                    <a:pt x="334" y="369"/>
                  </a:lnTo>
                  <a:cubicBezTo>
                    <a:pt x="322" y="381"/>
                    <a:pt x="298" y="393"/>
                    <a:pt x="286" y="417"/>
                  </a:cubicBezTo>
                  <a:lnTo>
                    <a:pt x="250" y="464"/>
                  </a:lnTo>
                  <a:lnTo>
                    <a:pt x="215" y="512"/>
                  </a:lnTo>
                  <a:lnTo>
                    <a:pt x="179" y="560"/>
                  </a:lnTo>
                  <a:cubicBezTo>
                    <a:pt x="179" y="572"/>
                    <a:pt x="167" y="583"/>
                    <a:pt x="155" y="607"/>
                  </a:cubicBezTo>
                  <a:cubicBezTo>
                    <a:pt x="143" y="619"/>
                    <a:pt x="131" y="631"/>
                    <a:pt x="131" y="655"/>
                  </a:cubicBezTo>
                  <a:cubicBezTo>
                    <a:pt x="119" y="667"/>
                    <a:pt x="119" y="679"/>
                    <a:pt x="107" y="703"/>
                  </a:cubicBezTo>
                  <a:lnTo>
                    <a:pt x="84" y="750"/>
                  </a:lnTo>
                  <a:cubicBezTo>
                    <a:pt x="84" y="762"/>
                    <a:pt x="72" y="774"/>
                    <a:pt x="72" y="786"/>
                  </a:cubicBezTo>
                  <a:lnTo>
                    <a:pt x="48" y="833"/>
                  </a:lnTo>
                  <a:lnTo>
                    <a:pt x="36" y="881"/>
                  </a:lnTo>
                  <a:lnTo>
                    <a:pt x="24" y="929"/>
                  </a:lnTo>
                  <a:cubicBezTo>
                    <a:pt x="24" y="953"/>
                    <a:pt x="12" y="964"/>
                    <a:pt x="12" y="976"/>
                  </a:cubicBezTo>
                  <a:cubicBezTo>
                    <a:pt x="12" y="1000"/>
                    <a:pt x="12" y="1012"/>
                    <a:pt x="12" y="1024"/>
                  </a:cubicBezTo>
                  <a:cubicBezTo>
                    <a:pt x="12" y="1048"/>
                    <a:pt x="12" y="1060"/>
                    <a:pt x="0" y="1072"/>
                  </a:cubicBezTo>
                  <a:lnTo>
                    <a:pt x="0" y="1119"/>
                  </a:lnTo>
                  <a:lnTo>
                    <a:pt x="0" y="1167"/>
                  </a:lnTo>
                  <a:lnTo>
                    <a:pt x="0" y="1214"/>
                  </a:lnTo>
                  <a:lnTo>
                    <a:pt x="0" y="14954"/>
                  </a:lnTo>
                  <a:lnTo>
                    <a:pt x="0" y="14990"/>
                  </a:lnTo>
                  <a:lnTo>
                    <a:pt x="0" y="15050"/>
                  </a:lnTo>
                  <a:lnTo>
                    <a:pt x="0" y="15097"/>
                  </a:lnTo>
                  <a:cubicBezTo>
                    <a:pt x="0" y="15109"/>
                    <a:pt x="0" y="15121"/>
                    <a:pt x="12" y="15145"/>
                  </a:cubicBezTo>
                  <a:cubicBezTo>
                    <a:pt x="12" y="15157"/>
                    <a:pt x="12" y="15169"/>
                    <a:pt x="12" y="15192"/>
                  </a:cubicBezTo>
                  <a:cubicBezTo>
                    <a:pt x="12" y="15204"/>
                    <a:pt x="12" y="15216"/>
                    <a:pt x="24" y="15240"/>
                  </a:cubicBezTo>
                  <a:cubicBezTo>
                    <a:pt x="36" y="15252"/>
                    <a:pt x="24" y="15276"/>
                    <a:pt x="36" y="15288"/>
                  </a:cubicBezTo>
                  <a:cubicBezTo>
                    <a:pt x="48" y="15300"/>
                    <a:pt x="48" y="15323"/>
                    <a:pt x="48" y="15335"/>
                  </a:cubicBezTo>
                  <a:cubicBezTo>
                    <a:pt x="60" y="15347"/>
                    <a:pt x="60" y="15371"/>
                    <a:pt x="72" y="15383"/>
                  </a:cubicBezTo>
                  <a:cubicBezTo>
                    <a:pt x="72" y="15407"/>
                    <a:pt x="84" y="15419"/>
                    <a:pt x="84" y="15431"/>
                  </a:cubicBezTo>
                  <a:cubicBezTo>
                    <a:pt x="96" y="15454"/>
                    <a:pt x="96" y="15466"/>
                    <a:pt x="107" y="15478"/>
                  </a:cubicBezTo>
                  <a:lnTo>
                    <a:pt x="131" y="15526"/>
                  </a:lnTo>
                  <a:lnTo>
                    <a:pt x="167" y="15585"/>
                  </a:lnTo>
                  <a:cubicBezTo>
                    <a:pt x="167" y="15597"/>
                    <a:pt x="179" y="15609"/>
                    <a:pt x="191" y="15633"/>
                  </a:cubicBezTo>
                  <a:cubicBezTo>
                    <a:pt x="203" y="15645"/>
                    <a:pt x="215" y="15669"/>
                    <a:pt x="227" y="15681"/>
                  </a:cubicBezTo>
                  <a:lnTo>
                    <a:pt x="262" y="15728"/>
                  </a:lnTo>
                  <a:lnTo>
                    <a:pt x="310" y="15776"/>
                  </a:lnTo>
                  <a:lnTo>
                    <a:pt x="357" y="15823"/>
                  </a:lnTo>
                  <a:lnTo>
                    <a:pt x="405" y="15871"/>
                  </a:lnTo>
                  <a:cubicBezTo>
                    <a:pt x="429" y="15895"/>
                    <a:pt x="453" y="15907"/>
                    <a:pt x="465" y="15931"/>
                  </a:cubicBezTo>
                  <a:lnTo>
                    <a:pt x="536" y="15978"/>
                  </a:lnTo>
                  <a:cubicBezTo>
                    <a:pt x="596" y="16014"/>
                    <a:pt x="655" y="16050"/>
                    <a:pt x="715" y="16073"/>
                  </a:cubicBezTo>
                  <a:cubicBezTo>
                    <a:pt x="762" y="16097"/>
                    <a:pt x="810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29" y="16169"/>
                    <a:pt x="1536" y="16133"/>
                  </a:cubicBezTo>
                  <a:cubicBezTo>
                    <a:pt x="1584" y="16121"/>
                    <a:pt x="1631" y="16109"/>
                    <a:pt x="1679" y="16085"/>
                  </a:cubicBezTo>
                  <a:cubicBezTo>
                    <a:pt x="1715" y="16073"/>
                    <a:pt x="1739" y="16062"/>
                    <a:pt x="1774" y="16038"/>
                  </a:cubicBezTo>
                  <a:lnTo>
                    <a:pt x="1858" y="15990"/>
                  </a:lnTo>
                  <a:lnTo>
                    <a:pt x="1929" y="15942"/>
                  </a:lnTo>
                  <a:cubicBezTo>
                    <a:pt x="1953" y="15931"/>
                    <a:pt x="1977" y="15919"/>
                    <a:pt x="1989" y="15907"/>
                  </a:cubicBezTo>
                  <a:lnTo>
                    <a:pt x="2048" y="15859"/>
                  </a:lnTo>
                  <a:lnTo>
                    <a:pt x="2096" y="15812"/>
                  </a:lnTo>
                  <a:lnTo>
                    <a:pt x="2143" y="15752"/>
                  </a:lnTo>
                  <a:cubicBezTo>
                    <a:pt x="2155" y="15740"/>
                    <a:pt x="2167" y="15728"/>
                    <a:pt x="2179" y="15704"/>
                  </a:cubicBezTo>
                  <a:cubicBezTo>
                    <a:pt x="2191" y="15692"/>
                    <a:pt x="2203" y="15681"/>
                    <a:pt x="2215" y="15657"/>
                  </a:cubicBezTo>
                  <a:cubicBezTo>
                    <a:pt x="2227" y="15645"/>
                    <a:pt x="2239" y="15633"/>
                    <a:pt x="2251" y="15609"/>
                  </a:cubicBezTo>
                  <a:lnTo>
                    <a:pt x="2274" y="15561"/>
                  </a:lnTo>
                  <a:lnTo>
                    <a:pt x="2298" y="15514"/>
                  </a:lnTo>
                  <a:cubicBezTo>
                    <a:pt x="2310" y="15502"/>
                    <a:pt x="2322" y="15478"/>
                    <a:pt x="2322" y="15466"/>
                  </a:cubicBezTo>
                  <a:cubicBezTo>
                    <a:pt x="2334" y="15454"/>
                    <a:pt x="2334" y="15431"/>
                    <a:pt x="2346" y="15419"/>
                  </a:cubicBezTo>
                  <a:cubicBezTo>
                    <a:pt x="2346" y="15407"/>
                    <a:pt x="2358" y="15383"/>
                    <a:pt x="2358" y="15371"/>
                  </a:cubicBezTo>
                  <a:cubicBezTo>
                    <a:pt x="2358" y="15359"/>
                    <a:pt x="2382" y="15335"/>
                    <a:pt x="2382" y="15323"/>
                  </a:cubicBezTo>
                  <a:cubicBezTo>
                    <a:pt x="2382" y="15311"/>
                    <a:pt x="2393" y="15288"/>
                    <a:pt x="2393" y="15276"/>
                  </a:cubicBezTo>
                  <a:lnTo>
                    <a:pt x="2405" y="15228"/>
                  </a:lnTo>
                  <a:lnTo>
                    <a:pt x="2417" y="15180"/>
                  </a:lnTo>
                  <a:cubicBezTo>
                    <a:pt x="2417" y="15157"/>
                    <a:pt x="2417" y="15145"/>
                    <a:pt x="2417" y="15133"/>
                  </a:cubicBezTo>
                  <a:lnTo>
                    <a:pt x="2417" y="15085"/>
                  </a:lnTo>
                  <a:lnTo>
                    <a:pt x="2417" y="15026"/>
                  </a:lnTo>
                  <a:lnTo>
                    <a:pt x="2417" y="14978"/>
                  </a:lnTo>
                  <a:lnTo>
                    <a:pt x="2417" y="14954"/>
                  </a:lnTo>
                  <a:lnTo>
                    <a:pt x="2417" y="1214"/>
                  </a:lnTo>
                  <a:lnTo>
                    <a:pt x="2417" y="1167"/>
                  </a:lnTo>
                  <a:lnTo>
                    <a:pt x="2417" y="1119"/>
                  </a:lnTo>
                  <a:lnTo>
                    <a:pt x="2417" y="1072"/>
                  </a:lnTo>
                  <a:cubicBezTo>
                    <a:pt x="2417" y="1060"/>
                    <a:pt x="2417" y="1036"/>
                    <a:pt x="2405" y="1024"/>
                  </a:cubicBezTo>
                  <a:lnTo>
                    <a:pt x="2405" y="976"/>
                  </a:lnTo>
                  <a:cubicBezTo>
                    <a:pt x="2405" y="964"/>
                    <a:pt x="2405" y="941"/>
                    <a:pt x="2393" y="929"/>
                  </a:cubicBezTo>
                  <a:cubicBezTo>
                    <a:pt x="2393" y="917"/>
                    <a:pt x="2393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lnTo>
                    <a:pt x="2346" y="786"/>
                  </a:lnTo>
                  <a:lnTo>
                    <a:pt x="2334" y="738"/>
                  </a:lnTo>
                  <a:cubicBezTo>
                    <a:pt x="2322" y="714"/>
                    <a:pt x="2310" y="703"/>
                    <a:pt x="2310" y="691"/>
                  </a:cubicBezTo>
                  <a:cubicBezTo>
                    <a:pt x="2298" y="667"/>
                    <a:pt x="2298" y="655"/>
                    <a:pt x="2286" y="643"/>
                  </a:cubicBezTo>
                  <a:lnTo>
                    <a:pt x="2251" y="595"/>
                  </a:lnTo>
                  <a:lnTo>
                    <a:pt x="2227" y="548"/>
                  </a:lnTo>
                  <a:cubicBezTo>
                    <a:pt x="2215" y="524"/>
                    <a:pt x="2203" y="512"/>
                    <a:pt x="2191" y="500"/>
                  </a:cubicBezTo>
                  <a:cubicBezTo>
                    <a:pt x="2179" y="476"/>
                    <a:pt x="2167" y="464"/>
                    <a:pt x="2155" y="452"/>
                  </a:cubicBezTo>
                  <a:lnTo>
                    <a:pt x="2108" y="393"/>
                  </a:lnTo>
                  <a:lnTo>
                    <a:pt x="2072" y="345"/>
                  </a:lnTo>
                  <a:lnTo>
                    <a:pt x="2012" y="298"/>
                  </a:lnTo>
                  <a:cubicBezTo>
                    <a:pt x="2001" y="286"/>
                    <a:pt x="1977" y="274"/>
                    <a:pt x="1953" y="250"/>
                  </a:cubicBezTo>
                  <a:lnTo>
                    <a:pt x="1893" y="202"/>
                  </a:lnTo>
                  <a:lnTo>
                    <a:pt x="1810" y="155"/>
                  </a:lnTo>
                  <a:cubicBezTo>
                    <a:pt x="1774" y="143"/>
                    <a:pt x="1739" y="119"/>
                    <a:pt x="1715" y="107"/>
                  </a:cubicBezTo>
                  <a:cubicBezTo>
                    <a:pt x="1667" y="95"/>
                    <a:pt x="1631" y="71"/>
                    <a:pt x="1584" y="60"/>
                  </a:cubicBezTo>
                  <a:cubicBezTo>
                    <a:pt x="1500" y="36"/>
                    <a:pt x="1417" y="12"/>
                    <a:pt x="1346" y="12"/>
                  </a:cubicBezTo>
                  <a:cubicBezTo>
                    <a:pt x="1298" y="0"/>
                    <a:pt x="1250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39" name="Google Shape;239;p3"/>
            <p:cNvSpPr/>
            <p:nvPr/>
          </p:nvSpPr>
          <p:spPr>
            <a:xfrm>
              <a:off x="5312662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2" y="0"/>
                  </a:moveTo>
                  <a:cubicBezTo>
                    <a:pt x="501" y="0"/>
                    <a:pt x="1" y="500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01" y="3822"/>
                    <a:pt x="1132" y="3822"/>
                  </a:cubicBezTo>
                  <a:lnTo>
                    <a:pt x="3227" y="3822"/>
                  </a:lnTo>
                  <a:cubicBezTo>
                    <a:pt x="3846" y="3822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00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40" name="Google Shape;240;p3"/>
            <p:cNvSpPr/>
            <p:nvPr/>
          </p:nvSpPr>
          <p:spPr>
            <a:xfrm>
              <a:off x="5312662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44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10"/>
                  </a:cubicBezTo>
                  <a:lnTo>
                    <a:pt x="3227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41" name="Google Shape;241;p3"/>
            <p:cNvSpPr/>
            <p:nvPr/>
          </p:nvSpPr>
          <p:spPr>
            <a:xfrm>
              <a:off x="5335655" y="-148189"/>
              <a:ext cx="79839" cy="529240"/>
            </a:xfrm>
            <a:custGeom>
              <a:avLst/>
              <a:gdLst/>
              <a:ahLst/>
              <a:cxnLst/>
              <a:rect l="l" t="t" r="r" b="b"/>
              <a:pathLst>
                <a:path w="2441" h="16181" extrusionOk="0">
                  <a:moveTo>
                    <a:pt x="1215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93" y="333"/>
                  </a:lnTo>
                  <a:cubicBezTo>
                    <a:pt x="357" y="369"/>
                    <a:pt x="322" y="393"/>
                    <a:pt x="298" y="429"/>
                  </a:cubicBezTo>
                  <a:cubicBezTo>
                    <a:pt x="274" y="452"/>
                    <a:pt x="262" y="476"/>
                    <a:pt x="238" y="500"/>
                  </a:cubicBezTo>
                  <a:cubicBezTo>
                    <a:pt x="214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5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lnTo>
                    <a:pt x="1227" y="16181"/>
                  </a:lnTo>
                  <a:cubicBezTo>
                    <a:pt x="1310" y="16181"/>
                    <a:pt x="1393" y="16169"/>
                    <a:pt x="1477" y="16157"/>
                  </a:cubicBezTo>
                  <a:lnTo>
                    <a:pt x="1512" y="16145"/>
                  </a:lnTo>
                  <a:cubicBezTo>
                    <a:pt x="1584" y="16121"/>
                    <a:pt x="1655" y="16097"/>
                    <a:pt x="1715" y="16073"/>
                  </a:cubicBezTo>
                  <a:lnTo>
                    <a:pt x="1727" y="16073"/>
                  </a:lnTo>
                  <a:cubicBezTo>
                    <a:pt x="1881" y="16002"/>
                    <a:pt x="2012" y="15907"/>
                    <a:pt x="2119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42" name="Google Shape;242;p3"/>
            <p:cNvSpPr/>
            <p:nvPr/>
          </p:nvSpPr>
          <p:spPr>
            <a:xfrm>
              <a:off x="5346939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3" y="0"/>
                  </a:moveTo>
                  <a:cubicBezTo>
                    <a:pt x="1060" y="0"/>
                    <a:pt x="965" y="24"/>
                    <a:pt x="882" y="48"/>
                  </a:cubicBezTo>
                  <a:cubicBezTo>
                    <a:pt x="846" y="60"/>
                    <a:pt x="798" y="71"/>
                    <a:pt x="751" y="83"/>
                  </a:cubicBezTo>
                  <a:cubicBezTo>
                    <a:pt x="715" y="107"/>
                    <a:pt x="691" y="119"/>
                    <a:pt x="655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8" y="202"/>
                    <a:pt x="524" y="214"/>
                    <a:pt x="501" y="226"/>
                  </a:cubicBezTo>
                  <a:lnTo>
                    <a:pt x="441" y="274"/>
                  </a:lnTo>
                  <a:lnTo>
                    <a:pt x="393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34" y="381"/>
                    <a:pt x="310" y="393"/>
                    <a:pt x="298" y="417"/>
                  </a:cubicBezTo>
                  <a:cubicBezTo>
                    <a:pt x="286" y="429"/>
                    <a:pt x="274" y="441"/>
                    <a:pt x="262" y="464"/>
                  </a:cubicBezTo>
                  <a:lnTo>
                    <a:pt x="227" y="512"/>
                  </a:lnTo>
                  <a:lnTo>
                    <a:pt x="191" y="560"/>
                  </a:lnTo>
                  <a:lnTo>
                    <a:pt x="167" y="607"/>
                  </a:lnTo>
                  <a:lnTo>
                    <a:pt x="131" y="655"/>
                  </a:lnTo>
                  <a:lnTo>
                    <a:pt x="120" y="703"/>
                  </a:lnTo>
                  <a:cubicBezTo>
                    <a:pt x="120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8" y="881"/>
                  </a:lnTo>
                  <a:cubicBezTo>
                    <a:pt x="48" y="905"/>
                    <a:pt x="36" y="917"/>
                    <a:pt x="36" y="929"/>
                  </a:cubicBezTo>
                  <a:cubicBezTo>
                    <a:pt x="24" y="953"/>
                    <a:pt x="24" y="964"/>
                    <a:pt x="24" y="976"/>
                  </a:cubicBezTo>
                  <a:lnTo>
                    <a:pt x="24" y="1024"/>
                  </a:lnTo>
                  <a:cubicBezTo>
                    <a:pt x="24" y="1048"/>
                    <a:pt x="24" y="1060"/>
                    <a:pt x="12" y="1072"/>
                  </a:cubicBezTo>
                  <a:cubicBezTo>
                    <a:pt x="0" y="1095"/>
                    <a:pt x="12" y="1107"/>
                    <a:pt x="12" y="1119"/>
                  </a:cubicBezTo>
                  <a:lnTo>
                    <a:pt x="12" y="1167"/>
                  </a:lnTo>
                  <a:lnTo>
                    <a:pt x="12" y="1214"/>
                  </a:lnTo>
                  <a:lnTo>
                    <a:pt x="12" y="14954"/>
                  </a:lnTo>
                  <a:cubicBezTo>
                    <a:pt x="12" y="14966"/>
                    <a:pt x="12" y="14978"/>
                    <a:pt x="12" y="14990"/>
                  </a:cubicBezTo>
                  <a:lnTo>
                    <a:pt x="12" y="15050"/>
                  </a:lnTo>
                  <a:cubicBezTo>
                    <a:pt x="12" y="15061"/>
                    <a:pt x="12" y="15073"/>
                    <a:pt x="12" y="15097"/>
                  </a:cubicBezTo>
                  <a:cubicBezTo>
                    <a:pt x="12" y="15109"/>
                    <a:pt x="12" y="15121"/>
                    <a:pt x="24" y="15145"/>
                  </a:cubicBezTo>
                  <a:cubicBezTo>
                    <a:pt x="24" y="15157"/>
                    <a:pt x="24" y="15169"/>
                    <a:pt x="24" y="15192"/>
                  </a:cubicBezTo>
                  <a:cubicBezTo>
                    <a:pt x="24" y="15204"/>
                    <a:pt x="24" y="15216"/>
                    <a:pt x="36" y="15240"/>
                  </a:cubicBezTo>
                  <a:cubicBezTo>
                    <a:pt x="36" y="15252"/>
                    <a:pt x="36" y="15276"/>
                    <a:pt x="48" y="15288"/>
                  </a:cubicBezTo>
                  <a:cubicBezTo>
                    <a:pt x="60" y="15300"/>
                    <a:pt x="48" y="15323"/>
                    <a:pt x="60" y="15335"/>
                  </a:cubicBezTo>
                  <a:lnTo>
                    <a:pt x="72" y="15383"/>
                  </a:lnTo>
                  <a:lnTo>
                    <a:pt x="96" y="15431"/>
                  </a:ln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1" y="15514"/>
                    <a:pt x="143" y="15526"/>
                  </a:cubicBezTo>
                  <a:cubicBezTo>
                    <a:pt x="143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03" y="15645"/>
                    <a:pt x="227" y="15657"/>
                    <a:pt x="239" y="15681"/>
                  </a:cubicBezTo>
                  <a:cubicBezTo>
                    <a:pt x="250" y="15692"/>
                    <a:pt x="262" y="15716"/>
                    <a:pt x="274" y="15728"/>
                  </a:cubicBezTo>
                  <a:cubicBezTo>
                    <a:pt x="286" y="15740"/>
                    <a:pt x="298" y="15764"/>
                    <a:pt x="310" y="15776"/>
                  </a:cubicBez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lnTo>
                    <a:pt x="536" y="15978"/>
                  </a:lnTo>
                  <a:cubicBezTo>
                    <a:pt x="572" y="15990"/>
                    <a:pt x="596" y="16014"/>
                    <a:pt x="620" y="16026"/>
                  </a:cubicBezTo>
                  <a:cubicBezTo>
                    <a:pt x="655" y="16050"/>
                    <a:pt x="691" y="16062"/>
                    <a:pt x="727" y="16073"/>
                  </a:cubicBezTo>
                  <a:cubicBezTo>
                    <a:pt x="774" y="16097"/>
                    <a:pt x="810" y="16109"/>
                    <a:pt x="858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48" y="16133"/>
                  </a:cubicBezTo>
                  <a:cubicBezTo>
                    <a:pt x="1584" y="16121"/>
                    <a:pt x="1632" y="16109"/>
                    <a:pt x="1679" y="16085"/>
                  </a:cubicBezTo>
                  <a:cubicBezTo>
                    <a:pt x="1715" y="16073"/>
                    <a:pt x="1751" y="16062"/>
                    <a:pt x="1786" y="16038"/>
                  </a:cubicBezTo>
                  <a:cubicBezTo>
                    <a:pt x="1822" y="16026"/>
                    <a:pt x="1834" y="16014"/>
                    <a:pt x="1870" y="15990"/>
                  </a:cubicBezTo>
                  <a:lnTo>
                    <a:pt x="1941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25" y="15883"/>
                    <a:pt x="2036" y="15871"/>
                    <a:pt x="2048" y="15859"/>
                  </a:cubicBezTo>
                  <a:lnTo>
                    <a:pt x="2108" y="15812"/>
                  </a:lnTo>
                  <a:lnTo>
                    <a:pt x="2144" y="15752"/>
                  </a:lnTo>
                  <a:cubicBezTo>
                    <a:pt x="2155" y="15740"/>
                    <a:pt x="2167" y="15728"/>
                    <a:pt x="2179" y="15704"/>
                  </a:cubicBezTo>
                  <a:lnTo>
                    <a:pt x="2215" y="15657"/>
                  </a:lnTo>
                  <a:lnTo>
                    <a:pt x="2251" y="15609"/>
                  </a:lnTo>
                  <a:cubicBezTo>
                    <a:pt x="2263" y="15597"/>
                    <a:pt x="2275" y="15585"/>
                    <a:pt x="2286" y="15561"/>
                  </a:cubicBezTo>
                  <a:cubicBezTo>
                    <a:pt x="2286" y="15550"/>
                    <a:pt x="2298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lnTo>
                    <a:pt x="2358" y="15419"/>
                  </a:lnTo>
                  <a:cubicBezTo>
                    <a:pt x="2358" y="15407"/>
                    <a:pt x="2370" y="15383"/>
                    <a:pt x="2370" y="15371"/>
                  </a:cubicBezTo>
                  <a:cubicBezTo>
                    <a:pt x="2370" y="15359"/>
                    <a:pt x="2382" y="15335"/>
                    <a:pt x="2394" y="15323"/>
                  </a:cubicBezTo>
                  <a:cubicBezTo>
                    <a:pt x="2394" y="15311"/>
                    <a:pt x="2394" y="15288"/>
                    <a:pt x="2406" y="15276"/>
                  </a:cubicBezTo>
                  <a:cubicBezTo>
                    <a:pt x="2406" y="15264"/>
                    <a:pt x="2406" y="15240"/>
                    <a:pt x="2417" y="15228"/>
                  </a:cubicBezTo>
                  <a:cubicBezTo>
                    <a:pt x="2417" y="15204"/>
                    <a:pt x="2417" y="15192"/>
                    <a:pt x="2417" y="15180"/>
                  </a:cubicBezTo>
                  <a:cubicBezTo>
                    <a:pt x="2429" y="15157"/>
                    <a:pt x="2417" y="15145"/>
                    <a:pt x="2429" y="15133"/>
                  </a:cubicBezTo>
                  <a:cubicBezTo>
                    <a:pt x="2441" y="15109"/>
                    <a:pt x="2429" y="15097"/>
                    <a:pt x="2429" y="15085"/>
                  </a:cubicBezTo>
                  <a:lnTo>
                    <a:pt x="2429" y="15026"/>
                  </a:lnTo>
                  <a:lnTo>
                    <a:pt x="2429" y="14978"/>
                  </a:lnTo>
                  <a:lnTo>
                    <a:pt x="2429" y="1214"/>
                  </a:lnTo>
                  <a:lnTo>
                    <a:pt x="2429" y="1167"/>
                  </a:lnTo>
                  <a:lnTo>
                    <a:pt x="2429" y="1119"/>
                  </a:lnTo>
                  <a:cubicBezTo>
                    <a:pt x="2429" y="1107"/>
                    <a:pt x="2429" y="1084"/>
                    <a:pt x="2429" y="1072"/>
                  </a:cubicBezTo>
                  <a:cubicBezTo>
                    <a:pt x="2417" y="1060"/>
                    <a:pt x="2417" y="1036"/>
                    <a:pt x="2417" y="1024"/>
                  </a:cubicBezTo>
                  <a:cubicBezTo>
                    <a:pt x="2417" y="1012"/>
                    <a:pt x="2417" y="988"/>
                    <a:pt x="2417" y="976"/>
                  </a:cubicBezTo>
                  <a:cubicBezTo>
                    <a:pt x="2417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94" y="869"/>
                    <a:pt x="2382" y="845"/>
                    <a:pt x="2382" y="833"/>
                  </a:cubicBezTo>
                  <a:cubicBezTo>
                    <a:pt x="2382" y="810"/>
                    <a:pt x="2370" y="798"/>
                    <a:pt x="2358" y="786"/>
                  </a:cubicBezTo>
                  <a:cubicBezTo>
                    <a:pt x="2358" y="762"/>
                    <a:pt x="2346" y="750"/>
                    <a:pt x="2346" y="738"/>
                  </a:cubicBezTo>
                  <a:cubicBezTo>
                    <a:pt x="2346" y="714"/>
                    <a:pt x="2322" y="703"/>
                    <a:pt x="2322" y="691"/>
                  </a:cubicBezTo>
                  <a:lnTo>
                    <a:pt x="2298" y="643"/>
                  </a:lnTo>
                  <a:cubicBezTo>
                    <a:pt x="2286" y="619"/>
                    <a:pt x="2275" y="607"/>
                    <a:pt x="2263" y="595"/>
                  </a:cubicBezTo>
                  <a:cubicBezTo>
                    <a:pt x="2263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7" y="452"/>
                  </a:lnTo>
                  <a:lnTo>
                    <a:pt x="2120" y="393"/>
                  </a:lnTo>
                  <a:cubicBezTo>
                    <a:pt x="2108" y="381"/>
                    <a:pt x="2096" y="369"/>
                    <a:pt x="2072" y="345"/>
                  </a:cubicBezTo>
                  <a:lnTo>
                    <a:pt x="2025" y="298"/>
                  </a:lnTo>
                  <a:cubicBezTo>
                    <a:pt x="2001" y="286"/>
                    <a:pt x="1989" y="274"/>
                    <a:pt x="1965" y="250"/>
                  </a:cubicBezTo>
                  <a:lnTo>
                    <a:pt x="1894" y="202"/>
                  </a:lnTo>
                  <a:lnTo>
                    <a:pt x="1822" y="155"/>
                  </a:lnTo>
                  <a:cubicBezTo>
                    <a:pt x="1786" y="143"/>
                    <a:pt x="1751" y="119"/>
                    <a:pt x="1715" y="107"/>
                  </a:cubicBezTo>
                  <a:cubicBezTo>
                    <a:pt x="1679" y="95"/>
                    <a:pt x="1632" y="71"/>
                    <a:pt x="1596" y="60"/>
                  </a:cubicBezTo>
                  <a:cubicBezTo>
                    <a:pt x="1513" y="36"/>
                    <a:pt x="1429" y="12"/>
                    <a:pt x="1346" y="12"/>
                  </a:cubicBezTo>
                  <a:cubicBezTo>
                    <a:pt x="1310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43" name="Google Shape;243;p3"/>
            <p:cNvSpPr/>
            <p:nvPr/>
          </p:nvSpPr>
          <p:spPr>
            <a:xfrm>
              <a:off x="4941924" y="-169612"/>
              <a:ext cx="142964" cy="125041"/>
            </a:xfrm>
            <a:custGeom>
              <a:avLst/>
              <a:gdLst/>
              <a:ahLst/>
              <a:cxnLst/>
              <a:rect l="l" t="t" r="r" b="b"/>
              <a:pathLst>
                <a:path w="4371" h="3823" extrusionOk="0">
                  <a:moveTo>
                    <a:pt x="1144" y="0"/>
                  </a:moveTo>
                  <a:cubicBezTo>
                    <a:pt x="513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22"/>
                    <a:pt x="1144" y="3822"/>
                  </a:cubicBezTo>
                  <a:lnTo>
                    <a:pt x="3228" y="3822"/>
                  </a:lnTo>
                  <a:cubicBezTo>
                    <a:pt x="3859" y="3810"/>
                    <a:pt x="4371" y="3310"/>
                    <a:pt x="4371" y="2679"/>
                  </a:cubicBezTo>
                  <a:lnTo>
                    <a:pt x="4359" y="1131"/>
                  </a:lnTo>
                  <a:cubicBezTo>
                    <a:pt x="4359" y="512"/>
                    <a:pt x="3847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44" name="Google Shape;244;p3"/>
            <p:cNvSpPr/>
            <p:nvPr/>
          </p:nvSpPr>
          <p:spPr>
            <a:xfrm>
              <a:off x="4942316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2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32" y="3810"/>
                  </a:cubicBezTo>
                  <a:lnTo>
                    <a:pt x="3216" y="3810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2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45" name="Google Shape;245;p3"/>
            <p:cNvSpPr/>
            <p:nvPr/>
          </p:nvSpPr>
          <p:spPr>
            <a:xfrm>
              <a:off x="4965309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27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93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62" y="476"/>
                    <a:pt x="238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6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27" y="16181"/>
                  </a:cubicBezTo>
                  <a:cubicBezTo>
                    <a:pt x="1310" y="16181"/>
                    <a:pt x="1393" y="16169"/>
                    <a:pt x="1477" y="16157"/>
                  </a:cubicBezTo>
                  <a:lnTo>
                    <a:pt x="1512" y="16145"/>
                  </a:lnTo>
                  <a:cubicBezTo>
                    <a:pt x="1584" y="16121"/>
                    <a:pt x="1643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2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46" name="Google Shape;246;p3"/>
            <p:cNvSpPr/>
            <p:nvPr/>
          </p:nvSpPr>
          <p:spPr>
            <a:xfrm>
              <a:off x="4977378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32" y="0"/>
                  </a:moveTo>
                  <a:cubicBezTo>
                    <a:pt x="1036" y="0"/>
                    <a:pt x="953" y="24"/>
                    <a:pt x="870" y="48"/>
                  </a:cubicBezTo>
                  <a:cubicBezTo>
                    <a:pt x="822" y="60"/>
                    <a:pt x="774" y="71"/>
                    <a:pt x="739" y="83"/>
                  </a:cubicBezTo>
                  <a:cubicBezTo>
                    <a:pt x="703" y="107"/>
                    <a:pt x="667" y="119"/>
                    <a:pt x="631" y="131"/>
                  </a:cubicBezTo>
                  <a:cubicBezTo>
                    <a:pt x="608" y="155"/>
                    <a:pt x="584" y="167"/>
                    <a:pt x="560" y="179"/>
                  </a:cubicBezTo>
                  <a:cubicBezTo>
                    <a:pt x="536" y="202"/>
                    <a:pt x="512" y="214"/>
                    <a:pt x="489" y="226"/>
                  </a:cubicBezTo>
                  <a:cubicBezTo>
                    <a:pt x="465" y="238"/>
                    <a:pt x="441" y="262"/>
                    <a:pt x="429" y="274"/>
                  </a:cubicBezTo>
                  <a:lnTo>
                    <a:pt x="370" y="322"/>
                  </a:lnTo>
                  <a:lnTo>
                    <a:pt x="322" y="369"/>
                  </a:lnTo>
                  <a:cubicBezTo>
                    <a:pt x="310" y="381"/>
                    <a:pt x="298" y="393"/>
                    <a:pt x="286" y="417"/>
                  </a:cubicBezTo>
                  <a:lnTo>
                    <a:pt x="239" y="464"/>
                  </a:lnTo>
                  <a:lnTo>
                    <a:pt x="203" y="512"/>
                  </a:lnTo>
                  <a:lnTo>
                    <a:pt x="179" y="560"/>
                  </a:lnTo>
                  <a:cubicBezTo>
                    <a:pt x="167" y="572"/>
                    <a:pt x="155" y="583"/>
                    <a:pt x="143" y="607"/>
                  </a:cubicBezTo>
                  <a:cubicBezTo>
                    <a:pt x="131" y="619"/>
                    <a:pt x="131" y="631"/>
                    <a:pt x="119" y="655"/>
                  </a:cubicBezTo>
                  <a:cubicBezTo>
                    <a:pt x="108" y="667"/>
                    <a:pt x="108" y="679"/>
                    <a:pt x="96" y="703"/>
                  </a:cubicBezTo>
                  <a:lnTo>
                    <a:pt x="72" y="750"/>
                  </a:lnTo>
                  <a:cubicBezTo>
                    <a:pt x="72" y="762"/>
                    <a:pt x="60" y="774"/>
                    <a:pt x="60" y="786"/>
                  </a:cubicBezTo>
                  <a:lnTo>
                    <a:pt x="36" y="833"/>
                  </a:lnTo>
                  <a:lnTo>
                    <a:pt x="24" y="881"/>
                  </a:lnTo>
                  <a:cubicBezTo>
                    <a:pt x="24" y="905"/>
                    <a:pt x="12" y="917"/>
                    <a:pt x="12" y="929"/>
                  </a:cubicBezTo>
                  <a:cubicBezTo>
                    <a:pt x="12" y="953"/>
                    <a:pt x="0" y="964"/>
                    <a:pt x="0" y="976"/>
                  </a:cubicBezTo>
                  <a:lnTo>
                    <a:pt x="0" y="1024"/>
                  </a:lnTo>
                  <a:lnTo>
                    <a:pt x="0" y="1072"/>
                  </a:lnTo>
                  <a:lnTo>
                    <a:pt x="0" y="1119"/>
                  </a:lnTo>
                  <a:lnTo>
                    <a:pt x="0" y="1167"/>
                  </a:lnTo>
                  <a:lnTo>
                    <a:pt x="0" y="1214"/>
                  </a:lnTo>
                  <a:lnTo>
                    <a:pt x="0" y="14954"/>
                  </a:lnTo>
                  <a:lnTo>
                    <a:pt x="0" y="14990"/>
                  </a:lnTo>
                  <a:lnTo>
                    <a:pt x="0" y="15050"/>
                  </a:lnTo>
                  <a:lnTo>
                    <a:pt x="0" y="15097"/>
                  </a:lnTo>
                  <a:lnTo>
                    <a:pt x="0" y="15145"/>
                  </a:lnTo>
                  <a:lnTo>
                    <a:pt x="0" y="15192"/>
                  </a:lnTo>
                  <a:cubicBezTo>
                    <a:pt x="0" y="15204"/>
                    <a:pt x="12" y="15216"/>
                    <a:pt x="12" y="15240"/>
                  </a:cubicBezTo>
                  <a:cubicBezTo>
                    <a:pt x="24" y="15252"/>
                    <a:pt x="12" y="15276"/>
                    <a:pt x="24" y="15288"/>
                  </a:cubicBezTo>
                  <a:cubicBezTo>
                    <a:pt x="36" y="15300"/>
                    <a:pt x="36" y="15323"/>
                    <a:pt x="36" y="15335"/>
                  </a:cubicBezTo>
                  <a:cubicBezTo>
                    <a:pt x="48" y="15347"/>
                    <a:pt x="48" y="15371"/>
                    <a:pt x="60" y="15383"/>
                  </a:cubicBezTo>
                  <a:cubicBezTo>
                    <a:pt x="60" y="15407"/>
                    <a:pt x="72" y="15419"/>
                    <a:pt x="72" y="15431"/>
                  </a:cubicBezTo>
                  <a:cubicBezTo>
                    <a:pt x="84" y="15454"/>
                    <a:pt x="96" y="15466"/>
                    <a:pt x="96" y="15478"/>
                  </a:cubicBezTo>
                  <a:cubicBezTo>
                    <a:pt x="108" y="15502"/>
                    <a:pt x="119" y="15514"/>
                    <a:pt x="119" y="15526"/>
                  </a:cubicBezTo>
                  <a:cubicBezTo>
                    <a:pt x="131" y="15550"/>
                    <a:pt x="143" y="15561"/>
                    <a:pt x="155" y="15585"/>
                  </a:cubicBezTo>
                  <a:cubicBezTo>
                    <a:pt x="167" y="15597"/>
                    <a:pt x="167" y="15609"/>
                    <a:pt x="179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0" y="15728"/>
                  </a:lnTo>
                  <a:lnTo>
                    <a:pt x="298" y="15776"/>
                  </a:lnTo>
                  <a:lnTo>
                    <a:pt x="346" y="15823"/>
                  </a:lnTo>
                  <a:lnTo>
                    <a:pt x="393" y="15871"/>
                  </a:lnTo>
                  <a:cubicBezTo>
                    <a:pt x="417" y="15895"/>
                    <a:pt x="441" y="15907"/>
                    <a:pt x="453" y="15931"/>
                  </a:cubicBezTo>
                  <a:lnTo>
                    <a:pt x="524" y="15978"/>
                  </a:lnTo>
                  <a:cubicBezTo>
                    <a:pt x="584" y="16014"/>
                    <a:pt x="643" y="16050"/>
                    <a:pt x="715" y="16073"/>
                  </a:cubicBezTo>
                  <a:cubicBezTo>
                    <a:pt x="751" y="16097"/>
                    <a:pt x="798" y="16109"/>
                    <a:pt x="846" y="16121"/>
                  </a:cubicBezTo>
                  <a:cubicBezTo>
                    <a:pt x="953" y="16157"/>
                    <a:pt x="1072" y="16181"/>
                    <a:pt x="1191" y="16181"/>
                  </a:cubicBezTo>
                  <a:lnTo>
                    <a:pt x="1203" y="16181"/>
                  </a:lnTo>
                  <a:cubicBezTo>
                    <a:pt x="1310" y="16181"/>
                    <a:pt x="1417" y="16169"/>
                    <a:pt x="1524" y="16133"/>
                  </a:cubicBezTo>
                  <a:cubicBezTo>
                    <a:pt x="1572" y="16121"/>
                    <a:pt x="1620" y="16109"/>
                    <a:pt x="1667" y="16085"/>
                  </a:cubicBezTo>
                  <a:cubicBezTo>
                    <a:pt x="1703" y="16073"/>
                    <a:pt x="1739" y="16062"/>
                    <a:pt x="1763" y="16038"/>
                  </a:cubicBezTo>
                  <a:lnTo>
                    <a:pt x="1846" y="15990"/>
                  </a:lnTo>
                  <a:lnTo>
                    <a:pt x="1917" y="15942"/>
                  </a:lnTo>
                  <a:cubicBezTo>
                    <a:pt x="1941" y="15931"/>
                    <a:pt x="1965" y="15919"/>
                    <a:pt x="1989" y="15907"/>
                  </a:cubicBezTo>
                  <a:lnTo>
                    <a:pt x="2036" y="15859"/>
                  </a:lnTo>
                  <a:lnTo>
                    <a:pt x="2084" y="15812"/>
                  </a:lnTo>
                  <a:lnTo>
                    <a:pt x="2132" y="15752"/>
                  </a:lnTo>
                  <a:cubicBezTo>
                    <a:pt x="2144" y="15740"/>
                    <a:pt x="2155" y="15728"/>
                    <a:pt x="2167" y="15704"/>
                  </a:cubicBezTo>
                  <a:cubicBezTo>
                    <a:pt x="2179" y="15692"/>
                    <a:pt x="2191" y="15681"/>
                    <a:pt x="2203" y="15657"/>
                  </a:cubicBezTo>
                  <a:lnTo>
                    <a:pt x="2239" y="15609"/>
                  </a:lnTo>
                  <a:lnTo>
                    <a:pt x="2263" y="15561"/>
                  </a:lnTo>
                  <a:cubicBezTo>
                    <a:pt x="2275" y="15550"/>
                    <a:pt x="2286" y="15538"/>
                    <a:pt x="2286" y="15514"/>
                  </a:cubicBezTo>
                  <a:cubicBezTo>
                    <a:pt x="2298" y="15502"/>
                    <a:pt x="2310" y="15478"/>
                    <a:pt x="2310" y="15466"/>
                  </a:cubicBezTo>
                  <a:cubicBezTo>
                    <a:pt x="2310" y="15454"/>
                    <a:pt x="2334" y="15431"/>
                    <a:pt x="2334" y="15419"/>
                  </a:cubicBezTo>
                  <a:cubicBezTo>
                    <a:pt x="2346" y="15407"/>
                    <a:pt x="2346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lnTo>
                    <a:pt x="2382" y="15276"/>
                  </a:lnTo>
                  <a:cubicBezTo>
                    <a:pt x="2382" y="15264"/>
                    <a:pt x="2394" y="15240"/>
                    <a:pt x="2394" y="15228"/>
                  </a:cubicBezTo>
                  <a:lnTo>
                    <a:pt x="2405" y="15180"/>
                  </a:lnTo>
                  <a:cubicBezTo>
                    <a:pt x="2405" y="15157"/>
                    <a:pt x="2405" y="15145"/>
                    <a:pt x="2405" y="15133"/>
                  </a:cubicBezTo>
                  <a:lnTo>
                    <a:pt x="2405" y="15085"/>
                  </a:lnTo>
                  <a:lnTo>
                    <a:pt x="2405" y="15026"/>
                  </a:lnTo>
                  <a:lnTo>
                    <a:pt x="2405" y="14978"/>
                  </a:lnTo>
                  <a:lnTo>
                    <a:pt x="2405" y="14954"/>
                  </a:lnTo>
                  <a:lnTo>
                    <a:pt x="2405" y="1214"/>
                  </a:lnTo>
                  <a:lnTo>
                    <a:pt x="2405" y="1167"/>
                  </a:lnTo>
                  <a:lnTo>
                    <a:pt x="2405" y="1119"/>
                  </a:lnTo>
                  <a:lnTo>
                    <a:pt x="2405" y="1072"/>
                  </a:lnTo>
                  <a:cubicBezTo>
                    <a:pt x="2405" y="1060"/>
                    <a:pt x="2405" y="1036"/>
                    <a:pt x="2405" y="1024"/>
                  </a:cubicBezTo>
                  <a:lnTo>
                    <a:pt x="2405" y="976"/>
                  </a:lnTo>
                  <a:cubicBezTo>
                    <a:pt x="2405" y="964"/>
                    <a:pt x="2394" y="941"/>
                    <a:pt x="2394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70" y="845"/>
                    <a:pt x="2358" y="833"/>
                  </a:cubicBezTo>
                  <a:lnTo>
                    <a:pt x="2346" y="786"/>
                  </a:lnTo>
                  <a:lnTo>
                    <a:pt x="2322" y="738"/>
                  </a:lnTo>
                  <a:cubicBezTo>
                    <a:pt x="2322" y="714"/>
                    <a:pt x="2310" y="703"/>
                    <a:pt x="2298" y="691"/>
                  </a:cubicBezTo>
                  <a:lnTo>
                    <a:pt x="2275" y="643"/>
                  </a:lnTo>
                  <a:lnTo>
                    <a:pt x="2251" y="595"/>
                  </a:lnTo>
                  <a:lnTo>
                    <a:pt x="2215" y="548"/>
                  </a:lnTo>
                  <a:cubicBezTo>
                    <a:pt x="2203" y="524"/>
                    <a:pt x="2191" y="512"/>
                    <a:pt x="2179" y="500"/>
                  </a:cubicBezTo>
                  <a:cubicBezTo>
                    <a:pt x="2167" y="476"/>
                    <a:pt x="2155" y="464"/>
                    <a:pt x="2144" y="452"/>
                  </a:cubicBezTo>
                  <a:lnTo>
                    <a:pt x="2108" y="393"/>
                  </a:lnTo>
                  <a:lnTo>
                    <a:pt x="2060" y="345"/>
                  </a:lnTo>
                  <a:lnTo>
                    <a:pt x="2001" y="298"/>
                  </a:lnTo>
                  <a:cubicBezTo>
                    <a:pt x="1989" y="286"/>
                    <a:pt x="1965" y="274"/>
                    <a:pt x="1941" y="250"/>
                  </a:cubicBezTo>
                  <a:lnTo>
                    <a:pt x="1882" y="202"/>
                  </a:lnTo>
                  <a:lnTo>
                    <a:pt x="1798" y="155"/>
                  </a:lnTo>
                  <a:cubicBezTo>
                    <a:pt x="1763" y="143"/>
                    <a:pt x="1739" y="119"/>
                    <a:pt x="1703" y="107"/>
                  </a:cubicBezTo>
                  <a:cubicBezTo>
                    <a:pt x="1655" y="95"/>
                    <a:pt x="1620" y="71"/>
                    <a:pt x="1572" y="60"/>
                  </a:cubicBezTo>
                  <a:cubicBezTo>
                    <a:pt x="1489" y="36"/>
                    <a:pt x="1417" y="12"/>
                    <a:pt x="1334" y="12"/>
                  </a:cubicBezTo>
                  <a:cubicBezTo>
                    <a:pt x="1286" y="0"/>
                    <a:pt x="1251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47" name="Google Shape;247;p3"/>
            <p:cNvSpPr/>
            <p:nvPr/>
          </p:nvSpPr>
          <p:spPr>
            <a:xfrm>
              <a:off x="6566206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2" y="0"/>
                  </a:moveTo>
                  <a:cubicBezTo>
                    <a:pt x="501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01" y="3810"/>
                    <a:pt x="1132" y="3822"/>
                  </a:cubicBezTo>
                  <a:lnTo>
                    <a:pt x="3216" y="3822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1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48" name="Google Shape;248;p3"/>
            <p:cNvSpPr/>
            <p:nvPr/>
          </p:nvSpPr>
          <p:spPr>
            <a:xfrm>
              <a:off x="6566206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2" y="0"/>
                  </a:moveTo>
                  <a:cubicBezTo>
                    <a:pt x="501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01" y="3810"/>
                    <a:pt x="1132" y="3810"/>
                  </a:cubicBezTo>
                  <a:lnTo>
                    <a:pt x="3216" y="3810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2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49" name="Google Shape;249;p3"/>
            <p:cNvSpPr/>
            <p:nvPr/>
          </p:nvSpPr>
          <p:spPr>
            <a:xfrm>
              <a:off x="6588806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43" y="119"/>
                    <a:pt x="417" y="310"/>
                  </a:cubicBezTo>
                  <a:lnTo>
                    <a:pt x="393" y="333"/>
                  </a:lnTo>
                  <a:cubicBezTo>
                    <a:pt x="370" y="369"/>
                    <a:pt x="334" y="393"/>
                    <a:pt x="298" y="429"/>
                  </a:cubicBezTo>
                  <a:cubicBezTo>
                    <a:pt x="286" y="452"/>
                    <a:pt x="262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7" y="631"/>
                    <a:pt x="143" y="655"/>
                    <a:pt x="131" y="691"/>
                  </a:cubicBezTo>
                  <a:cubicBezTo>
                    <a:pt x="120" y="726"/>
                    <a:pt x="108" y="750"/>
                    <a:pt x="96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36" y="941"/>
                    <a:pt x="36" y="964"/>
                    <a:pt x="24" y="1000"/>
                  </a:cubicBezTo>
                  <a:cubicBezTo>
                    <a:pt x="12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27" y="16181"/>
                  </a:cubicBezTo>
                  <a:cubicBezTo>
                    <a:pt x="1322" y="16181"/>
                    <a:pt x="1405" y="16169"/>
                    <a:pt x="1489" y="16157"/>
                  </a:cubicBezTo>
                  <a:lnTo>
                    <a:pt x="1524" y="16145"/>
                  </a:lnTo>
                  <a:cubicBezTo>
                    <a:pt x="1596" y="16121"/>
                    <a:pt x="1655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32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5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50" name="Google Shape;250;p3"/>
            <p:cNvSpPr/>
            <p:nvPr/>
          </p:nvSpPr>
          <p:spPr>
            <a:xfrm>
              <a:off x="6600483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4" y="0"/>
                  </a:moveTo>
                  <a:cubicBezTo>
                    <a:pt x="1060" y="0"/>
                    <a:pt x="965" y="24"/>
                    <a:pt x="882" y="48"/>
                  </a:cubicBezTo>
                  <a:cubicBezTo>
                    <a:pt x="834" y="60"/>
                    <a:pt x="798" y="71"/>
                    <a:pt x="751" y="83"/>
                  </a:cubicBezTo>
                  <a:cubicBezTo>
                    <a:pt x="715" y="107"/>
                    <a:pt x="691" y="119"/>
                    <a:pt x="656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8" y="202"/>
                    <a:pt x="525" y="214"/>
                    <a:pt x="501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8" y="417"/>
                  </a:cubicBezTo>
                  <a:cubicBezTo>
                    <a:pt x="286" y="429"/>
                    <a:pt x="275" y="441"/>
                    <a:pt x="263" y="464"/>
                  </a:cubicBezTo>
                  <a:lnTo>
                    <a:pt x="227" y="512"/>
                  </a:lnTo>
                  <a:lnTo>
                    <a:pt x="191" y="560"/>
                  </a:lnTo>
                  <a:lnTo>
                    <a:pt x="167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8" y="881"/>
                  </a:lnTo>
                  <a:cubicBezTo>
                    <a:pt x="48" y="905"/>
                    <a:pt x="36" y="917"/>
                    <a:pt x="36" y="929"/>
                  </a:cubicBezTo>
                  <a:cubicBezTo>
                    <a:pt x="24" y="953"/>
                    <a:pt x="24" y="964"/>
                    <a:pt x="24" y="976"/>
                  </a:cubicBezTo>
                  <a:lnTo>
                    <a:pt x="24" y="1024"/>
                  </a:lnTo>
                  <a:cubicBezTo>
                    <a:pt x="24" y="1048"/>
                    <a:pt x="24" y="1060"/>
                    <a:pt x="13" y="1072"/>
                  </a:cubicBezTo>
                  <a:cubicBezTo>
                    <a:pt x="1" y="1095"/>
                    <a:pt x="13" y="1107"/>
                    <a:pt x="13" y="1119"/>
                  </a:cubicBez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cubicBezTo>
                    <a:pt x="13" y="15061"/>
                    <a:pt x="13" y="15073"/>
                    <a:pt x="13" y="15097"/>
                  </a:cubicBezTo>
                  <a:cubicBezTo>
                    <a:pt x="13" y="15109"/>
                    <a:pt x="13" y="15121"/>
                    <a:pt x="24" y="15145"/>
                  </a:cubicBezTo>
                  <a:lnTo>
                    <a:pt x="24" y="15192"/>
                  </a:lnTo>
                  <a:cubicBezTo>
                    <a:pt x="24" y="15204"/>
                    <a:pt x="24" y="15216"/>
                    <a:pt x="24" y="15240"/>
                  </a:cubicBezTo>
                  <a:cubicBezTo>
                    <a:pt x="36" y="15252"/>
                    <a:pt x="24" y="15276"/>
                    <a:pt x="36" y="15288"/>
                  </a:cubicBezTo>
                  <a:cubicBezTo>
                    <a:pt x="48" y="15300"/>
                    <a:pt x="48" y="15323"/>
                    <a:pt x="60" y="15335"/>
                  </a:cubicBezTo>
                  <a:lnTo>
                    <a:pt x="72" y="15383"/>
                  </a:lnTo>
                  <a:lnTo>
                    <a:pt x="96" y="15431"/>
                  </a:ln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2" y="15514"/>
                    <a:pt x="144" y="15526"/>
                  </a:cubicBezTo>
                  <a:cubicBezTo>
                    <a:pt x="144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03" y="15645"/>
                    <a:pt x="227" y="15657"/>
                    <a:pt x="239" y="15681"/>
                  </a:cubicBezTo>
                  <a:cubicBezTo>
                    <a:pt x="239" y="15692"/>
                    <a:pt x="263" y="15716"/>
                    <a:pt x="275" y="15728"/>
                  </a:cubicBezTo>
                  <a:cubicBezTo>
                    <a:pt x="286" y="15740"/>
                    <a:pt x="298" y="15764"/>
                    <a:pt x="310" y="15776"/>
                  </a:cubicBez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lnTo>
                    <a:pt x="536" y="15978"/>
                  </a:lnTo>
                  <a:cubicBezTo>
                    <a:pt x="572" y="15990"/>
                    <a:pt x="596" y="16014"/>
                    <a:pt x="620" y="16026"/>
                  </a:cubicBezTo>
                  <a:cubicBezTo>
                    <a:pt x="656" y="16050"/>
                    <a:pt x="691" y="16062"/>
                    <a:pt x="727" y="16073"/>
                  </a:cubicBezTo>
                  <a:cubicBezTo>
                    <a:pt x="763" y="16097"/>
                    <a:pt x="810" y="16109"/>
                    <a:pt x="858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37" y="16133"/>
                  </a:cubicBezTo>
                  <a:cubicBezTo>
                    <a:pt x="1584" y="16121"/>
                    <a:pt x="1632" y="16109"/>
                    <a:pt x="1679" y="16085"/>
                  </a:cubicBezTo>
                  <a:lnTo>
                    <a:pt x="1787" y="16038"/>
                  </a:lnTo>
                  <a:cubicBezTo>
                    <a:pt x="1810" y="16026"/>
                    <a:pt x="1834" y="16014"/>
                    <a:pt x="1870" y="15990"/>
                  </a:cubicBezTo>
                  <a:lnTo>
                    <a:pt x="1941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13" y="15883"/>
                    <a:pt x="2037" y="15871"/>
                    <a:pt x="2049" y="15859"/>
                  </a:cubicBezTo>
                  <a:lnTo>
                    <a:pt x="2096" y="15812"/>
                  </a:lnTo>
                  <a:lnTo>
                    <a:pt x="2144" y="15752"/>
                  </a:lnTo>
                  <a:lnTo>
                    <a:pt x="2180" y="15704"/>
                  </a:lnTo>
                  <a:lnTo>
                    <a:pt x="2215" y="15657"/>
                  </a:lnTo>
                  <a:lnTo>
                    <a:pt x="2251" y="15609"/>
                  </a:lnTo>
                  <a:cubicBezTo>
                    <a:pt x="2263" y="15597"/>
                    <a:pt x="2275" y="15585"/>
                    <a:pt x="2287" y="15561"/>
                  </a:cubicBezTo>
                  <a:cubicBezTo>
                    <a:pt x="2287" y="15550"/>
                    <a:pt x="2299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lnTo>
                    <a:pt x="2358" y="15419"/>
                  </a:ln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4" y="15311"/>
                    <a:pt x="2394" y="15288"/>
                    <a:pt x="2406" y="15276"/>
                  </a:cubicBezTo>
                  <a:cubicBezTo>
                    <a:pt x="2406" y="15264"/>
                    <a:pt x="2406" y="15240"/>
                    <a:pt x="2406" y="15228"/>
                  </a:cubicBezTo>
                  <a:cubicBezTo>
                    <a:pt x="2418" y="15204"/>
                    <a:pt x="2406" y="15192"/>
                    <a:pt x="2418" y="15180"/>
                  </a:cubicBezTo>
                  <a:cubicBezTo>
                    <a:pt x="2430" y="15157"/>
                    <a:pt x="2418" y="15145"/>
                    <a:pt x="2430" y="15133"/>
                  </a:cubicBezTo>
                  <a:cubicBezTo>
                    <a:pt x="2441" y="15109"/>
                    <a:pt x="2430" y="15097"/>
                    <a:pt x="2430" y="15085"/>
                  </a:cubicBezTo>
                  <a:lnTo>
                    <a:pt x="2430" y="15026"/>
                  </a:lnTo>
                  <a:lnTo>
                    <a:pt x="2430" y="14978"/>
                  </a:lnTo>
                  <a:lnTo>
                    <a:pt x="2430" y="1214"/>
                  </a:lnTo>
                  <a:lnTo>
                    <a:pt x="2430" y="1167"/>
                  </a:lnTo>
                  <a:lnTo>
                    <a:pt x="2430" y="1119"/>
                  </a:lnTo>
                  <a:cubicBezTo>
                    <a:pt x="2430" y="1107"/>
                    <a:pt x="2430" y="1084"/>
                    <a:pt x="2430" y="1072"/>
                  </a:cubicBez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12"/>
                    <a:pt x="2418" y="988"/>
                    <a:pt x="2418" y="976"/>
                  </a:cubicBezTo>
                  <a:cubicBezTo>
                    <a:pt x="2418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82" y="869"/>
                    <a:pt x="2382" y="845"/>
                    <a:pt x="2382" y="833"/>
                  </a:cubicBezTo>
                  <a:cubicBezTo>
                    <a:pt x="2382" y="810"/>
                    <a:pt x="2370" y="798"/>
                    <a:pt x="2358" y="786"/>
                  </a:cubicBezTo>
                  <a:cubicBezTo>
                    <a:pt x="2358" y="762"/>
                    <a:pt x="2346" y="750"/>
                    <a:pt x="2346" y="738"/>
                  </a:cubicBezTo>
                  <a:cubicBezTo>
                    <a:pt x="2346" y="714"/>
                    <a:pt x="2322" y="703"/>
                    <a:pt x="2322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63" y="595"/>
                  </a:cubicBezTo>
                  <a:cubicBezTo>
                    <a:pt x="2251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8" y="452"/>
                  </a:lnTo>
                  <a:lnTo>
                    <a:pt x="2120" y="393"/>
                  </a:lnTo>
                  <a:cubicBezTo>
                    <a:pt x="2108" y="381"/>
                    <a:pt x="2096" y="369"/>
                    <a:pt x="2072" y="345"/>
                  </a:cubicBezTo>
                  <a:lnTo>
                    <a:pt x="2025" y="298"/>
                  </a:lnTo>
                  <a:cubicBezTo>
                    <a:pt x="2001" y="286"/>
                    <a:pt x="1989" y="274"/>
                    <a:pt x="1965" y="250"/>
                  </a:cubicBezTo>
                  <a:lnTo>
                    <a:pt x="1894" y="202"/>
                  </a:lnTo>
                  <a:lnTo>
                    <a:pt x="1822" y="155"/>
                  </a:lnTo>
                  <a:cubicBezTo>
                    <a:pt x="1787" y="143"/>
                    <a:pt x="1751" y="119"/>
                    <a:pt x="1715" y="107"/>
                  </a:cubicBezTo>
                  <a:cubicBezTo>
                    <a:pt x="1679" y="95"/>
                    <a:pt x="1632" y="71"/>
                    <a:pt x="1596" y="60"/>
                  </a:cubicBezTo>
                  <a:cubicBezTo>
                    <a:pt x="1513" y="36"/>
                    <a:pt x="1429" y="12"/>
                    <a:pt x="1346" y="12"/>
                  </a:cubicBezTo>
                  <a:cubicBezTo>
                    <a:pt x="1310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51" name="Google Shape;251;p3"/>
            <p:cNvSpPr/>
            <p:nvPr/>
          </p:nvSpPr>
          <p:spPr>
            <a:xfrm>
              <a:off x="6195500" y="-169612"/>
              <a:ext cx="142932" cy="125041"/>
            </a:xfrm>
            <a:custGeom>
              <a:avLst/>
              <a:gdLst/>
              <a:ahLst/>
              <a:cxnLst/>
              <a:rect l="l" t="t" r="r" b="b"/>
              <a:pathLst>
                <a:path w="4370" h="3823" extrusionOk="0">
                  <a:moveTo>
                    <a:pt x="1143" y="0"/>
                  </a:moveTo>
                  <a:cubicBezTo>
                    <a:pt x="512" y="0"/>
                    <a:pt x="12" y="512"/>
                    <a:pt x="0" y="1131"/>
                  </a:cubicBezTo>
                  <a:lnTo>
                    <a:pt x="0" y="2679"/>
                  </a:lnTo>
                  <a:cubicBezTo>
                    <a:pt x="12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58" y="3810"/>
                    <a:pt x="4358" y="3310"/>
                    <a:pt x="4370" y="2679"/>
                  </a:cubicBezTo>
                  <a:lnTo>
                    <a:pt x="4370" y="1131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52" name="Google Shape;252;p3"/>
            <p:cNvSpPr/>
            <p:nvPr/>
          </p:nvSpPr>
          <p:spPr>
            <a:xfrm>
              <a:off x="6195500" y="277825"/>
              <a:ext cx="142932" cy="124648"/>
            </a:xfrm>
            <a:custGeom>
              <a:avLst/>
              <a:gdLst/>
              <a:ahLst/>
              <a:cxnLst/>
              <a:rect l="l" t="t" r="r" b="b"/>
              <a:pathLst>
                <a:path w="4370" h="3811" extrusionOk="0">
                  <a:moveTo>
                    <a:pt x="1143" y="0"/>
                  </a:moveTo>
                  <a:cubicBezTo>
                    <a:pt x="512" y="0"/>
                    <a:pt x="12" y="512"/>
                    <a:pt x="0" y="1132"/>
                  </a:cubicBezTo>
                  <a:lnTo>
                    <a:pt x="0" y="2679"/>
                  </a:lnTo>
                  <a:cubicBezTo>
                    <a:pt x="12" y="3310"/>
                    <a:pt x="512" y="3810"/>
                    <a:pt x="1143" y="3810"/>
                  </a:cubicBezTo>
                  <a:lnTo>
                    <a:pt x="3227" y="3810"/>
                  </a:lnTo>
                  <a:cubicBezTo>
                    <a:pt x="3858" y="3810"/>
                    <a:pt x="4358" y="3310"/>
                    <a:pt x="4370" y="2679"/>
                  </a:cubicBezTo>
                  <a:lnTo>
                    <a:pt x="4370" y="1132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53" name="Google Shape;253;p3"/>
            <p:cNvSpPr/>
            <p:nvPr/>
          </p:nvSpPr>
          <p:spPr>
            <a:xfrm>
              <a:off x="6218461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32" y="119"/>
                    <a:pt x="417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8" y="429"/>
                  </a:cubicBezTo>
                  <a:cubicBezTo>
                    <a:pt x="286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7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48" y="941"/>
                    <a:pt x="36" y="964"/>
                    <a:pt x="24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406" y="16169"/>
                    <a:pt x="1489" y="16157"/>
                  </a:cubicBezTo>
                  <a:lnTo>
                    <a:pt x="1525" y="16145"/>
                  </a:lnTo>
                  <a:cubicBezTo>
                    <a:pt x="1596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54" name="Google Shape;254;p3"/>
            <p:cNvSpPr/>
            <p:nvPr/>
          </p:nvSpPr>
          <p:spPr>
            <a:xfrm>
              <a:off x="6230922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20" y="0"/>
                  </a:moveTo>
                  <a:cubicBezTo>
                    <a:pt x="1036" y="0"/>
                    <a:pt x="941" y="24"/>
                    <a:pt x="858" y="48"/>
                  </a:cubicBezTo>
                  <a:cubicBezTo>
                    <a:pt x="822" y="60"/>
                    <a:pt x="775" y="71"/>
                    <a:pt x="727" y="83"/>
                  </a:cubicBezTo>
                  <a:cubicBezTo>
                    <a:pt x="703" y="107"/>
                    <a:pt x="667" y="119"/>
                    <a:pt x="632" y="131"/>
                  </a:cubicBezTo>
                  <a:cubicBezTo>
                    <a:pt x="596" y="155"/>
                    <a:pt x="584" y="167"/>
                    <a:pt x="548" y="179"/>
                  </a:cubicBezTo>
                  <a:cubicBezTo>
                    <a:pt x="525" y="202"/>
                    <a:pt x="501" y="214"/>
                    <a:pt x="489" y="226"/>
                  </a:cubicBezTo>
                  <a:lnTo>
                    <a:pt x="417" y="274"/>
                  </a:lnTo>
                  <a:lnTo>
                    <a:pt x="370" y="322"/>
                  </a:lnTo>
                  <a:lnTo>
                    <a:pt x="322" y="369"/>
                  </a:lnTo>
                  <a:cubicBezTo>
                    <a:pt x="310" y="381"/>
                    <a:pt x="286" y="393"/>
                    <a:pt x="274" y="417"/>
                  </a:cubicBezTo>
                  <a:lnTo>
                    <a:pt x="239" y="464"/>
                  </a:lnTo>
                  <a:lnTo>
                    <a:pt x="203" y="512"/>
                  </a:lnTo>
                  <a:lnTo>
                    <a:pt x="167" y="560"/>
                  </a:lnTo>
                  <a:cubicBezTo>
                    <a:pt x="155" y="572"/>
                    <a:pt x="155" y="583"/>
                    <a:pt x="144" y="607"/>
                  </a:cubicBezTo>
                  <a:lnTo>
                    <a:pt x="120" y="655"/>
                  </a:lnTo>
                  <a:cubicBezTo>
                    <a:pt x="108" y="667"/>
                    <a:pt x="96" y="679"/>
                    <a:pt x="96" y="703"/>
                  </a:cubicBezTo>
                  <a:cubicBezTo>
                    <a:pt x="84" y="714"/>
                    <a:pt x="72" y="726"/>
                    <a:pt x="72" y="750"/>
                  </a:cubicBezTo>
                  <a:cubicBezTo>
                    <a:pt x="60" y="762"/>
                    <a:pt x="60" y="774"/>
                    <a:pt x="48" y="786"/>
                  </a:cubicBezTo>
                  <a:lnTo>
                    <a:pt x="36" y="833"/>
                  </a:lnTo>
                  <a:lnTo>
                    <a:pt x="24" y="881"/>
                  </a:lnTo>
                  <a:cubicBezTo>
                    <a:pt x="24" y="905"/>
                    <a:pt x="13" y="917"/>
                    <a:pt x="13" y="929"/>
                  </a:cubicBezTo>
                  <a:cubicBezTo>
                    <a:pt x="1" y="953"/>
                    <a:pt x="1" y="964"/>
                    <a:pt x="1" y="976"/>
                  </a:cubicBezTo>
                  <a:lnTo>
                    <a:pt x="1" y="1024"/>
                  </a:lnTo>
                  <a:lnTo>
                    <a:pt x="1" y="1072"/>
                  </a:ln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lnTo>
                    <a:pt x="1" y="15192"/>
                  </a:lnTo>
                  <a:cubicBezTo>
                    <a:pt x="1" y="15204"/>
                    <a:pt x="1" y="15216"/>
                    <a:pt x="13" y="15240"/>
                  </a:cubicBezTo>
                  <a:cubicBezTo>
                    <a:pt x="13" y="15252"/>
                    <a:pt x="13" y="15276"/>
                    <a:pt x="24" y="15288"/>
                  </a:cubicBezTo>
                  <a:cubicBezTo>
                    <a:pt x="36" y="15300"/>
                    <a:pt x="36" y="15323"/>
                    <a:pt x="36" y="15335"/>
                  </a:cubicBezTo>
                  <a:cubicBezTo>
                    <a:pt x="36" y="15347"/>
                    <a:pt x="48" y="15371"/>
                    <a:pt x="60" y="15383"/>
                  </a:cubicBezTo>
                  <a:cubicBezTo>
                    <a:pt x="60" y="15407"/>
                    <a:pt x="60" y="15419"/>
                    <a:pt x="72" y="15431"/>
                  </a:cubicBezTo>
                  <a:cubicBezTo>
                    <a:pt x="84" y="15454"/>
                    <a:pt x="84" y="15466"/>
                    <a:pt x="96" y="15478"/>
                  </a:cubicBezTo>
                  <a:cubicBezTo>
                    <a:pt x="108" y="15502"/>
                    <a:pt x="108" y="15514"/>
                    <a:pt x="120" y="15526"/>
                  </a:cubicBezTo>
                  <a:cubicBezTo>
                    <a:pt x="132" y="15550"/>
                    <a:pt x="144" y="15561"/>
                    <a:pt x="144" y="15585"/>
                  </a:cubicBezTo>
                  <a:cubicBezTo>
                    <a:pt x="155" y="15597"/>
                    <a:pt x="167" y="15609"/>
                    <a:pt x="179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1" y="15728"/>
                  </a:lnTo>
                  <a:lnTo>
                    <a:pt x="298" y="15776"/>
                  </a:lnTo>
                  <a:lnTo>
                    <a:pt x="334" y="15823"/>
                  </a:lnTo>
                  <a:lnTo>
                    <a:pt x="394" y="15871"/>
                  </a:lnTo>
                  <a:cubicBezTo>
                    <a:pt x="417" y="15895"/>
                    <a:pt x="429" y="15907"/>
                    <a:pt x="453" y="15931"/>
                  </a:cubicBezTo>
                  <a:cubicBezTo>
                    <a:pt x="477" y="15942"/>
                    <a:pt x="501" y="15966"/>
                    <a:pt x="525" y="15978"/>
                  </a:cubicBezTo>
                  <a:cubicBezTo>
                    <a:pt x="584" y="16014"/>
                    <a:pt x="644" y="16050"/>
                    <a:pt x="703" y="16073"/>
                  </a:cubicBezTo>
                  <a:cubicBezTo>
                    <a:pt x="751" y="16097"/>
                    <a:pt x="798" y="16109"/>
                    <a:pt x="834" y="16121"/>
                  </a:cubicBezTo>
                  <a:cubicBezTo>
                    <a:pt x="953" y="16157"/>
                    <a:pt x="1072" y="16181"/>
                    <a:pt x="1191" y="16181"/>
                  </a:cubicBezTo>
                  <a:lnTo>
                    <a:pt x="1203" y="16181"/>
                  </a:lnTo>
                  <a:cubicBezTo>
                    <a:pt x="1310" y="16181"/>
                    <a:pt x="1417" y="16169"/>
                    <a:pt x="1525" y="16133"/>
                  </a:cubicBezTo>
                  <a:cubicBezTo>
                    <a:pt x="1572" y="16121"/>
                    <a:pt x="1620" y="16109"/>
                    <a:pt x="1656" y="16085"/>
                  </a:cubicBezTo>
                  <a:cubicBezTo>
                    <a:pt x="1691" y="16073"/>
                    <a:pt x="1727" y="16062"/>
                    <a:pt x="1763" y="16038"/>
                  </a:cubicBezTo>
                  <a:lnTo>
                    <a:pt x="1846" y="15990"/>
                  </a:lnTo>
                  <a:lnTo>
                    <a:pt x="1918" y="15942"/>
                  </a:lnTo>
                  <a:cubicBezTo>
                    <a:pt x="1941" y="15931"/>
                    <a:pt x="1953" y="15919"/>
                    <a:pt x="1977" y="15907"/>
                  </a:cubicBezTo>
                  <a:lnTo>
                    <a:pt x="2037" y="15859"/>
                  </a:lnTo>
                  <a:lnTo>
                    <a:pt x="2084" y="15812"/>
                  </a:lnTo>
                  <a:lnTo>
                    <a:pt x="2120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79" y="15692"/>
                    <a:pt x="2191" y="15681"/>
                    <a:pt x="2203" y="15657"/>
                  </a:cubicBezTo>
                  <a:lnTo>
                    <a:pt x="2227" y="15609"/>
                  </a:lnTo>
                  <a:lnTo>
                    <a:pt x="2263" y="15561"/>
                  </a:lnTo>
                  <a:cubicBezTo>
                    <a:pt x="2275" y="15550"/>
                    <a:pt x="2275" y="15538"/>
                    <a:pt x="2287" y="15514"/>
                  </a:cubicBezTo>
                  <a:cubicBezTo>
                    <a:pt x="2299" y="15502"/>
                    <a:pt x="2299" y="15478"/>
                    <a:pt x="2310" y="15466"/>
                  </a:cubicBezTo>
                  <a:cubicBezTo>
                    <a:pt x="2310" y="15454"/>
                    <a:pt x="2322" y="15431"/>
                    <a:pt x="2334" y="15419"/>
                  </a:cubicBezTo>
                  <a:cubicBezTo>
                    <a:pt x="2334" y="15407"/>
                    <a:pt x="2346" y="15383"/>
                    <a:pt x="2346" y="15371"/>
                  </a:cubicBezTo>
                  <a:cubicBezTo>
                    <a:pt x="2346" y="15359"/>
                    <a:pt x="2358" y="15335"/>
                    <a:pt x="2370" y="15323"/>
                  </a:cubicBezTo>
                  <a:lnTo>
                    <a:pt x="2382" y="15276"/>
                  </a:lnTo>
                  <a:cubicBezTo>
                    <a:pt x="2382" y="15264"/>
                    <a:pt x="2394" y="15240"/>
                    <a:pt x="2394" y="15228"/>
                  </a:cubicBezTo>
                  <a:lnTo>
                    <a:pt x="2406" y="15180"/>
                  </a:lnTo>
                  <a:cubicBezTo>
                    <a:pt x="2406" y="15157"/>
                    <a:pt x="2406" y="15145"/>
                    <a:pt x="2406" y="15133"/>
                  </a:cubicBezTo>
                  <a:lnTo>
                    <a:pt x="2406" y="15085"/>
                  </a:lnTo>
                  <a:lnTo>
                    <a:pt x="2406" y="15026"/>
                  </a:lnTo>
                  <a:lnTo>
                    <a:pt x="2406" y="14978"/>
                  </a:lnTo>
                  <a:cubicBezTo>
                    <a:pt x="2406" y="14978"/>
                    <a:pt x="2406" y="14966"/>
                    <a:pt x="2406" y="14954"/>
                  </a:cubicBezTo>
                  <a:lnTo>
                    <a:pt x="2406" y="1214"/>
                  </a:lnTo>
                  <a:lnTo>
                    <a:pt x="2394" y="1214"/>
                  </a:lnTo>
                  <a:lnTo>
                    <a:pt x="2394" y="1167"/>
                  </a:lnTo>
                  <a:lnTo>
                    <a:pt x="2394" y="1119"/>
                  </a:lnTo>
                  <a:lnTo>
                    <a:pt x="2394" y="1072"/>
                  </a:lnTo>
                  <a:cubicBezTo>
                    <a:pt x="2394" y="1060"/>
                    <a:pt x="2394" y="1036"/>
                    <a:pt x="2394" y="1024"/>
                  </a:cubicBezTo>
                  <a:lnTo>
                    <a:pt x="2394" y="976"/>
                  </a:lnTo>
                  <a:cubicBezTo>
                    <a:pt x="2394" y="964"/>
                    <a:pt x="2382" y="941"/>
                    <a:pt x="2382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58" y="845"/>
                    <a:pt x="2358" y="833"/>
                  </a:cubicBezTo>
                  <a:lnTo>
                    <a:pt x="2334" y="786"/>
                  </a:lnTo>
                  <a:lnTo>
                    <a:pt x="2322" y="738"/>
                  </a:lnTo>
                  <a:cubicBezTo>
                    <a:pt x="2322" y="714"/>
                    <a:pt x="2299" y="703"/>
                    <a:pt x="2299" y="691"/>
                  </a:cubicBezTo>
                  <a:lnTo>
                    <a:pt x="2275" y="643"/>
                  </a:lnTo>
                  <a:cubicBezTo>
                    <a:pt x="2263" y="619"/>
                    <a:pt x="2251" y="607"/>
                    <a:pt x="2239" y="595"/>
                  </a:cubicBezTo>
                  <a:lnTo>
                    <a:pt x="2215" y="548"/>
                  </a:lnTo>
                  <a:cubicBezTo>
                    <a:pt x="2203" y="524"/>
                    <a:pt x="2191" y="512"/>
                    <a:pt x="2179" y="500"/>
                  </a:cubicBezTo>
                  <a:cubicBezTo>
                    <a:pt x="2168" y="476"/>
                    <a:pt x="2156" y="464"/>
                    <a:pt x="2144" y="452"/>
                  </a:cubicBezTo>
                  <a:lnTo>
                    <a:pt x="2096" y="393"/>
                  </a:lnTo>
                  <a:lnTo>
                    <a:pt x="2060" y="345"/>
                  </a:lnTo>
                  <a:lnTo>
                    <a:pt x="2001" y="298"/>
                  </a:lnTo>
                  <a:cubicBezTo>
                    <a:pt x="1977" y="286"/>
                    <a:pt x="1965" y="274"/>
                    <a:pt x="1941" y="250"/>
                  </a:cubicBezTo>
                  <a:lnTo>
                    <a:pt x="1882" y="202"/>
                  </a:lnTo>
                  <a:lnTo>
                    <a:pt x="1798" y="155"/>
                  </a:lnTo>
                  <a:cubicBezTo>
                    <a:pt x="1763" y="143"/>
                    <a:pt x="1727" y="119"/>
                    <a:pt x="1703" y="107"/>
                  </a:cubicBezTo>
                  <a:cubicBezTo>
                    <a:pt x="1656" y="95"/>
                    <a:pt x="1608" y="71"/>
                    <a:pt x="1572" y="60"/>
                  </a:cubicBezTo>
                  <a:cubicBezTo>
                    <a:pt x="1489" y="36"/>
                    <a:pt x="1406" y="12"/>
                    <a:pt x="1322" y="12"/>
                  </a:cubicBezTo>
                  <a:cubicBezTo>
                    <a:pt x="1287" y="0"/>
                    <a:pt x="1239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55" name="Google Shape;255;p3"/>
            <p:cNvSpPr/>
            <p:nvPr/>
          </p:nvSpPr>
          <p:spPr>
            <a:xfrm>
              <a:off x="7819390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43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58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56" name="Google Shape;256;p3"/>
            <p:cNvSpPr/>
            <p:nvPr/>
          </p:nvSpPr>
          <p:spPr>
            <a:xfrm>
              <a:off x="7819390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43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298"/>
                    <a:pt x="512" y="3810"/>
                    <a:pt x="1143" y="3810"/>
                  </a:cubicBezTo>
                  <a:lnTo>
                    <a:pt x="3227" y="3810"/>
                  </a:lnTo>
                  <a:cubicBezTo>
                    <a:pt x="3846" y="3810"/>
                    <a:pt x="4358" y="3298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57" name="Google Shape;257;p3"/>
            <p:cNvSpPr/>
            <p:nvPr/>
          </p:nvSpPr>
          <p:spPr>
            <a:xfrm>
              <a:off x="7842350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32" y="119"/>
                    <a:pt x="417" y="310"/>
                  </a:cubicBezTo>
                  <a:lnTo>
                    <a:pt x="394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5" y="452"/>
                    <a:pt x="263" y="476"/>
                    <a:pt x="239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55" y="631"/>
                    <a:pt x="144" y="655"/>
                    <a:pt x="132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36" y="941"/>
                    <a:pt x="25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58" name="Google Shape;258;p3"/>
            <p:cNvSpPr/>
            <p:nvPr/>
          </p:nvSpPr>
          <p:spPr>
            <a:xfrm>
              <a:off x="7854027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2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87" y="71"/>
                    <a:pt x="739" y="83"/>
                  </a:cubicBezTo>
                  <a:cubicBezTo>
                    <a:pt x="715" y="107"/>
                    <a:pt x="680" y="119"/>
                    <a:pt x="644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37" y="202"/>
                    <a:pt x="525" y="214"/>
                    <a:pt x="501" y="226"/>
                  </a:cubicBezTo>
                  <a:lnTo>
                    <a:pt x="430" y="274"/>
                  </a:lnTo>
                  <a:lnTo>
                    <a:pt x="382" y="322"/>
                  </a:lnTo>
                  <a:cubicBezTo>
                    <a:pt x="370" y="333"/>
                    <a:pt x="346" y="357"/>
                    <a:pt x="334" y="369"/>
                  </a:cubicBezTo>
                  <a:lnTo>
                    <a:pt x="287" y="417"/>
                  </a:lnTo>
                  <a:cubicBezTo>
                    <a:pt x="275" y="429"/>
                    <a:pt x="263" y="441"/>
                    <a:pt x="251" y="464"/>
                  </a:cubicBezTo>
                  <a:lnTo>
                    <a:pt x="215" y="512"/>
                  </a:lnTo>
                  <a:lnTo>
                    <a:pt x="179" y="560"/>
                  </a:lnTo>
                  <a:lnTo>
                    <a:pt x="156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84" y="750"/>
                  </a:cubicBezTo>
                  <a:cubicBezTo>
                    <a:pt x="72" y="762"/>
                    <a:pt x="72" y="774"/>
                    <a:pt x="60" y="786"/>
                  </a:cubicBezTo>
                  <a:lnTo>
                    <a:pt x="49" y="833"/>
                  </a:lnTo>
                  <a:lnTo>
                    <a:pt x="37" y="881"/>
                  </a:lnTo>
                  <a:cubicBezTo>
                    <a:pt x="37" y="905"/>
                    <a:pt x="25" y="917"/>
                    <a:pt x="25" y="929"/>
                  </a:cubicBezTo>
                  <a:cubicBezTo>
                    <a:pt x="13" y="953"/>
                    <a:pt x="13" y="964"/>
                    <a:pt x="13" y="976"/>
                  </a:cubicBezTo>
                  <a:lnTo>
                    <a:pt x="13" y="1024"/>
                  </a:lnTo>
                  <a:cubicBezTo>
                    <a:pt x="13" y="1048"/>
                    <a:pt x="13" y="1060"/>
                    <a:pt x="1" y="1072"/>
                  </a:cubicBezTo>
                  <a:cubicBezTo>
                    <a:pt x="1" y="1095"/>
                    <a:pt x="1" y="1107"/>
                    <a:pt x="1" y="1119"/>
                  </a:cubicBez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cubicBezTo>
                    <a:pt x="1" y="14966"/>
                    <a:pt x="1" y="14978"/>
                    <a:pt x="1" y="14990"/>
                  </a:cubicBezTo>
                  <a:lnTo>
                    <a:pt x="1" y="15050"/>
                  </a:lnTo>
                  <a:cubicBezTo>
                    <a:pt x="1" y="15061"/>
                    <a:pt x="1" y="15073"/>
                    <a:pt x="1" y="15097"/>
                  </a:cubicBezTo>
                  <a:cubicBezTo>
                    <a:pt x="1" y="15109"/>
                    <a:pt x="13" y="15121"/>
                    <a:pt x="13" y="15145"/>
                  </a:cubicBezTo>
                  <a:lnTo>
                    <a:pt x="13" y="15192"/>
                  </a:lnTo>
                  <a:cubicBezTo>
                    <a:pt x="13" y="15204"/>
                    <a:pt x="13" y="15216"/>
                    <a:pt x="25" y="15240"/>
                  </a:cubicBezTo>
                  <a:cubicBezTo>
                    <a:pt x="37" y="15252"/>
                    <a:pt x="25" y="15276"/>
                    <a:pt x="37" y="15288"/>
                  </a:cubicBezTo>
                  <a:cubicBezTo>
                    <a:pt x="49" y="15300"/>
                    <a:pt x="49" y="15323"/>
                    <a:pt x="49" y="15335"/>
                  </a:cubicBezTo>
                  <a:lnTo>
                    <a:pt x="60" y="15383"/>
                  </a:lnTo>
                  <a:lnTo>
                    <a:pt x="84" y="15431"/>
                  </a:lnTo>
                  <a:cubicBezTo>
                    <a:pt x="84" y="15454"/>
                    <a:pt x="96" y="15466"/>
                    <a:pt x="108" y="15478"/>
                  </a:cubicBezTo>
                  <a:cubicBezTo>
                    <a:pt x="120" y="15502"/>
                    <a:pt x="120" y="15514"/>
                    <a:pt x="132" y="15526"/>
                  </a:cubicBezTo>
                  <a:cubicBezTo>
                    <a:pt x="144" y="15550"/>
                    <a:pt x="156" y="15561"/>
                    <a:pt x="156" y="15585"/>
                  </a:cubicBezTo>
                  <a:cubicBezTo>
                    <a:pt x="168" y="15597"/>
                    <a:pt x="179" y="15609"/>
                    <a:pt x="191" y="15633"/>
                  </a:cubicBezTo>
                  <a:cubicBezTo>
                    <a:pt x="203" y="15645"/>
                    <a:pt x="215" y="15657"/>
                    <a:pt x="227" y="15681"/>
                  </a:cubicBezTo>
                  <a:cubicBezTo>
                    <a:pt x="239" y="15692"/>
                    <a:pt x="251" y="15716"/>
                    <a:pt x="263" y="15728"/>
                  </a:cubicBezTo>
                  <a:cubicBezTo>
                    <a:pt x="275" y="15740"/>
                    <a:pt x="287" y="15764"/>
                    <a:pt x="310" y="15776"/>
                  </a:cubicBezTo>
                  <a:lnTo>
                    <a:pt x="358" y="15823"/>
                  </a:lnTo>
                  <a:lnTo>
                    <a:pt x="406" y="15871"/>
                  </a:lnTo>
                  <a:cubicBezTo>
                    <a:pt x="430" y="15895"/>
                    <a:pt x="441" y="15907"/>
                    <a:pt x="465" y="15931"/>
                  </a:cubicBezTo>
                  <a:lnTo>
                    <a:pt x="537" y="15978"/>
                  </a:lnTo>
                  <a:cubicBezTo>
                    <a:pt x="560" y="15990"/>
                    <a:pt x="584" y="16014"/>
                    <a:pt x="620" y="16026"/>
                  </a:cubicBezTo>
                  <a:cubicBezTo>
                    <a:pt x="644" y="16050"/>
                    <a:pt x="680" y="16062"/>
                    <a:pt x="715" y="16073"/>
                  </a:cubicBezTo>
                  <a:cubicBezTo>
                    <a:pt x="763" y="16097"/>
                    <a:pt x="811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lnTo>
                    <a:pt x="1751" y="16050"/>
                  </a:lnTo>
                  <a:cubicBezTo>
                    <a:pt x="1775" y="16026"/>
                    <a:pt x="1811" y="16014"/>
                    <a:pt x="1834" y="16002"/>
                  </a:cubicBezTo>
                  <a:lnTo>
                    <a:pt x="1906" y="15954"/>
                  </a:lnTo>
                  <a:cubicBezTo>
                    <a:pt x="1930" y="15931"/>
                    <a:pt x="1954" y="15919"/>
                    <a:pt x="1965" y="15907"/>
                  </a:cubicBezTo>
                  <a:cubicBezTo>
                    <a:pt x="1989" y="15883"/>
                    <a:pt x="2001" y="15871"/>
                    <a:pt x="2025" y="15859"/>
                  </a:cubicBezTo>
                  <a:lnTo>
                    <a:pt x="2073" y="15812"/>
                  </a:lnTo>
                  <a:lnTo>
                    <a:pt x="2108" y="15752"/>
                  </a:lnTo>
                  <a:lnTo>
                    <a:pt x="2156" y="15704"/>
                  </a:lnTo>
                  <a:lnTo>
                    <a:pt x="2192" y="15657"/>
                  </a:lnTo>
                  <a:lnTo>
                    <a:pt x="2215" y="15609"/>
                  </a:lnTo>
                  <a:cubicBezTo>
                    <a:pt x="2227" y="15597"/>
                    <a:pt x="2239" y="15585"/>
                    <a:pt x="2251" y="15561"/>
                  </a:cubicBezTo>
                  <a:cubicBezTo>
                    <a:pt x="2263" y="15550"/>
                    <a:pt x="2263" y="15538"/>
                    <a:pt x="2275" y="15514"/>
                  </a:cubicBezTo>
                  <a:cubicBezTo>
                    <a:pt x="2287" y="15502"/>
                    <a:pt x="2287" y="15478"/>
                    <a:pt x="2299" y="15466"/>
                  </a:cubicBezTo>
                  <a:lnTo>
                    <a:pt x="2323" y="15419"/>
                  </a:lnTo>
                  <a:cubicBezTo>
                    <a:pt x="2323" y="15407"/>
                    <a:pt x="2335" y="15383"/>
                    <a:pt x="2335" y="15371"/>
                  </a:cubicBezTo>
                  <a:cubicBezTo>
                    <a:pt x="2335" y="15359"/>
                    <a:pt x="2346" y="15335"/>
                    <a:pt x="2358" y="15323"/>
                  </a:cubicBezTo>
                  <a:cubicBezTo>
                    <a:pt x="2358" y="15311"/>
                    <a:pt x="2370" y="15288"/>
                    <a:pt x="2370" y="15276"/>
                  </a:cubicBezTo>
                  <a:cubicBezTo>
                    <a:pt x="2370" y="15264"/>
                    <a:pt x="2382" y="15240"/>
                    <a:pt x="2382" y="15228"/>
                  </a:cubicBezTo>
                  <a:cubicBezTo>
                    <a:pt x="2382" y="15204"/>
                    <a:pt x="2382" y="15192"/>
                    <a:pt x="2394" y="15180"/>
                  </a:cubicBezTo>
                  <a:cubicBezTo>
                    <a:pt x="2406" y="15157"/>
                    <a:pt x="2394" y="15145"/>
                    <a:pt x="2394" y="15133"/>
                  </a:cubicBezTo>
                  <a:cubicBezTo>
                    <a:pt x="2406" y="15109"/>
                    <a:pt x="2394" y="15097"/>
                    <a:pt x="2394" y="15085"/>
                  </a:cubicBezTo>
                  <a:lnTo>
                    <a:pt x="2394" y="15026"/>
                  </a:lnTo>
                  <a:lnTo>
                    <a:pt x="2394" y="14978"/>
                  </a:lnTo>
                  <a:lnTo>
                    <a:pt x="2394" y="14954"/>
                  </a:lnTo>
                  <a:lnTo>
                    <a:pt x="2394" y="1226"/>
                  </a:lnTo>
                  <a:cubicBezTo>
                    <a:pt x="2394" y="1226"/>
                    <a:pt x="2418" y="1214"/>
                    <a:pt x="2418" y="1214"/>
                  </a:cubicBezTo>
                  <a:lnTo>
                    <a:pt x="2418" y="1167"/>
                  </a:lnTo>
                  <a:lnTo>
                    <a:pt x="2418" y="1119"/>
                  </a:lnTo>
                  <a:cubicBezTo>
                    <a:pt x="2418" y="1107"/>
                    <a:pt x="2418" y="1084"/>
                    <a:pt x="2418" y="1072"/>
                  </a:cubicBezTo>
                  <a:cubicBezTo>
                    <a:pt x="2418" y="1060"/>
                    <a:pt x="2418" y="1036"/>
                    <a:pt x="2406" y="1024"/>
                  </a:cubicBezTo>
                  <a:cubicBezTo>
                    <a:pt x="2406" y="1012"/>
                    <a:pt x="2406" y="988"/>
                    <a:pt x="2406" y="976"/>
                  </a:cubicBezTo>
                  <a:cubicBezTo>
                    <a:pt x="2406" y="964"/>
                    <a:pt x="2406" y="941"/>
                    <a:pt x="2394" y="929"/>
                  </a:cubicBezTo>
                  <a:cubicBezTo>
                    <a:pt x="2394" y="905"/>
                    <a:pt x="2394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cubicBezTo>
                    <a:pt x="2370" y="810"/>
                    <a:pt x="2358" y="798"/>
                    <a:pt x="2358" y="786"/>
                  </a:cubicBezTo>
                  <a:cubicBezTo>
                    <a:pt x="2346" y="762"/>
                    <a:pt x="2346" y="750"/>
                    <a:pt x="2335" y="738"/>
                  </a:cubicBezTo>
                  <a:cubicBezTo>
                    <a:pt x="2323" y="714"/>
                    <a:pt x="2323" y="703"/>
                    <a:pt x="2311" y="691"/>
                  </a:cubicBezTo>
                  <a:lnTo>
                    <a:pt x="2287" y="643"/>
                  </a:lnTo>
                  <a:cubicBezTo>
                    <a:pt x="2275" y="619"/>
                    <a:pt x="2263" y="607"/>
                    <a:pt x="2263" y="595"/>
                  </a:cubicBezTo>
                  <a:cubicBezTo>
                    <a:pt x="2251" y="572"/>
                    <a:pt x="2239" y="560"/>
                    <a:pt x="2227" y="548"/>
                  </a:cubicBezTo>
                  <a:lnTo>
                    <a:pt x="2192" y="500"/>
                  </a:lnTo>
                  <a:lnTo>
                    <a:pt x="2156" y="452"/>
                  </a:lnTo>
                  <a:lnTo>
                    <a:pt x="2108" y="393"/>
                  </a:lnTo>
                  <a:cubicBezTo>
                    <a:pt x="2096" y="381"/>
                    <a:pt x="2084" y="369"/>
                    <a:pt x="2073" y="345"/>
                  </a:cubicBezTo>
                  <a:lnTo>
                    <a:pt x="2013" y="298"/>
                  </a:lnTo>
                  <a:cubicBezTo>
                    <a:pt x="2001" y="286"/>
                    <a:pt x="1977" y="274"/>
                    <a:pt x="1954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75" y="143"/>
                    <a:pt x="1739" y="119"/>
                    <a:pt x="1715" y="107"/>
                  </a:cubicBezTo>
                  <a:cubicBezTo>
                    <a:pt x="1668" y="95"/>
                    <a:pt x="1632" y="71"/>
                    <a:pt x="1584" y="60"/>
                  </a:cubicBezTo>
                  <a:cubicBezTo>
                    <a:pt x="1501" y="36"/>
                    <a:pt x="1418" y="12"/>
                    <a:pt x="1346" y="12"/>
                  </a:cubicBezTo>
                  <a:cubicBezTo>
                    <a:pt x="1299" y="0"/>
                    <a:pt x="1251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59" name="Google Shape;259;p3"/>
            <p:cNvSpPr/>
            <p:nvPr/>
          </p:nvSpPr>
          <p:spPr>
            <a:xfrm>
              <a:off x="7449044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1" y="0"/>
                  </a:moveTo>
                  <a:cubicBezTo>
                    <a:pt x="500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22"/>
                    <a:pt x="1143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60" name="Google Shape;260;p3"/>
            <p:cNvSpPr/>
            <p:nvPr/>
          </p:nvSpPr>
          <p:spPr>
            <a:xfrm>
              <a:off x="7448651" y="277825"/>
              <a:ext cx="142964" cy="124648"/>
            </a:xfrm>
            <a:custGeom>
              <a:avLst/>
              <a:gdLst/>
              <a:ahLst/>
              <a:cxnLst/>
              <a:rect l="l" t="t" r="r" b="b"/>
              <a:pathLst>
                <a:path w="4371" h="3811" extrusionOk="0">
                  <a:moveTo>
                    <a:pt x="1143" y="0"/>
                  </a:moveTo>
                  <a:cubicBezTo>
                    <a:pt x="512" y="0"/>
                    <a:pt x="0" y="501"/>
                    <a:pt x="12" y="1132"/>
                  </a:cubicBezTo>
                  <a:lnTo>
                    <a:pt x="12" y="2679"/>
                  </a:lnTo>
                  <a:cubicBezTo>
                    <a:pt x="12" y="3310"/>
                    <a:pt x="524" y="3810"/>
                    <a:pt x="1143" y="3810"/>
                  </a:cubicBezTo>
                  <a:lnTo>
                    <a:pt x="3227" y="3810"/>
                  </a:lnTo>
                  <a:cubicBezTo>
                    <a:pt x="3858" y="3810"/>
                    <a:pt x="4370" y="3298"/>
                    <a:pt x="4370" y="2679"/>
                  </a:cubicBezTo>
                  <a:lnTo>
                    <a:pt x="4370" y="1132"/>
                  </a:lnTo>
                  <a:cubicBezTo>
                    <a:pt x="4370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61" name="Google Shape;261;p3"/>
            <p:cNvSpPr/>
            <p:nvPr/>
          </p:nvSpPr>
          <p:spPr>
            <a:xfrm>
              <a:off x="7472004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87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8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48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42" y="15276"/>
                    <a:pt x="2442" y="14966"/>
                  </a:cubicBezTo>
                  <a:lnTo>
                    <a:pt x="2442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62" name="Google Shape;262;p3"/>
            <p:cNvSpPr/>
            <p:nvPr/>
          </p:nvSpPr>
          <p:spPr>
            <a:xfrm>
              <a:off x="7484073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32" y="0"/>
                  </a:moveTo>
                  <a:cubicBezTo>
                    <a:pt x="1037" y="0"/>
                    <a:pt x="953" y="24"/>
                    <a:pt x="870" y="48"/>
                  </a:cubicBezTo>
                  <a:cubicBezTo>
                    <a:pt x="822" y="60"/>
                    <a:pt x="787" y="71"/>
                    <a:pt x="739" y="83"/>
                  </a:cubicBezTo>
                  <a:cubicBezTo>
                    <a:pt x="703" y="107"/>
                    <a:pt x="668" y="119"/>
                    <a:pt x="644" y="131"/>
                  </a:cubicBezTo>
                  <a:cubicBezTo>
                    <a:pt x="608" y="155"/>
                    <a:pt x="584" y="167"/>
                    <a:pt x="561" y="179"/>
                  </a:cubicBezTo>
                  <a:cubicBezTo>
                    <a:pt x="537" y="202"/>
                    <a:pt x="513" y="214"/>
                    <a:pt x="489" y="226"/>
                  </a:cubicBezTo>
                  <a:lnTo>
                    <a:pt x="430" y="274"/>
                  </a:lnTo>
                  <a:lnTo>
                    <a:pt x="382" y="322"/>
                  </a:lnTo>
                  <a:cubicBezTo>
                    <a:pt x="358" y="333"/>
                    <a:pt x="346" y="357"/>
                    <a:pt x="334" y="369"/>
                  </a:cubicBezTo>
                  <a:cubicBezTo>
                    <a:pt x="311" y="381"/>
                    <a:pt x="299" y="393"/>
                    <a:pt x="287" y="417"/>
                  </a:cubicBezTo>
                  <a:lnTo>
                    <a:pt x="251" y="464"/>
                  </a:lnTo>
                  <a:lnTo>
                    <a:pt x="215" y="512"/>
                  </a:lnTo>
                  <a:lnTo>
                    <a:pt x="180" y="560"/>
                  </a:lnTo>
                  <a:cubicBezTo>
                    <a:pt x="168" y="572"/>
                    <a:pt x="156" y="583"/>
                    <a:pt x="156" y="607"/>
                  </a:cubicBezTo>
                  <a:lnTo>
                    <a:pt x="120" y="655"/>
                  </a:lnTo>
                  <a:cubicBezTo>
                    <a:pt x="120" y="667"/>
                    <a:pt x="108" y="679"/>
                    <a:pt x="96" y="703"/>
                  </a:cubicBezTo>
                  <a:cubicBezTo>
                    <a:pt x="96" y="714"/>
                    <a:pt x="84" y="726"/>
                    <a:pt x="72" y="750"/>
                  </a:cubicBezTo>
                  <a:cubicBezTo>
                    <a:pt x="72" y="762"/>
                    <a:pt x="72" y="774"/>
                    <a:pt x="60" y="786"/>
                  </a:cubicBezTo>
                  <a:lnTo>
                    <a:pt x="49" y="833"/>
                  </a:lnTo>
                  <a:lnTo>
                    <a:pt x="25" y="881"/>
                  </a:lnTo>
                  <a:cubicBezTo>
                    <a:pt x="25" y="905"/>
                    <a:pt x="25" y="917"/>
                    <a:pt x="13" y="929"/>
                  </a:cubicBezTo>
                  <a:cubicBezTo>
                    <a:pt x="13" y="953"/>
                    <a:pt x="13" y="964"/>
                    <a:pt x="1" y="976"/>
                  </a:cubicBezTo>
                  <a:lnTo>
                    <a:pt x="1" y="1024"/>
                  </a:lnTo>
                  <a:lnTo>
                    <a:pt x="1" y="1072"/>
                  </a:ln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lnTo>
                    <a:pt x="1" y="15192"/>
                  </a:lnTo>
                  <a:cubicBezTo>
                    <a:pt x="1" y="15204"/>
                    <a:pt x="13" y="15216"/>
                    <a:pt x="13" y="15240"/>
                  </a:cubicBezTo>
                  <a:cubicBezTo>
                    <a:pt x="25" y="15252"/>
                    <a:pt x="13" y="15276"/>
                    <a:pt x="25" y="15288"/>
                  </a:cubicBezTo>
                  <a:cubicBezTo>
                    <a:pt x="37" y="15300"/>
                    <a:pt x="37" y="15323"/>
                    <a:pt x="49" y="15335"/>
                  </a:cubicBezTo>
                  <a:cubicBezTo>
                    <a:pt x="49" y="15347"/>
                    <a:pt x="60" y="15371"/>
                    <a:pt x="60" y="15383"/>
                  </a:cubicBezTo>
                  <a:cubicBezTo>
                    <a:pt x="72" y="15407"/>
                    <a:pt x="72" y="15419"/>
                    <a:pt x="84" y="15431"/>
                  </a:cubicBezTo>
                  <a:cubicBezTo>
                    <a:pt x="84" y="15454"/>
                    <a:pt x="96" y="15466"/>
                    <a:pt x="108" y="15478"/>
                  </a:cubicBezTo>
                  <a:cubicBezTo>
                    <a:pt x="108" y="15502"/>
                    <a:pt x="120" y="15514"/>
                    <a:pt x="132" y="15526"/>
                  </a:cubicBezTo>
                  <a:cubicBezTo>
                    <a:pt x="132" y="15550"/>
                    <a:pt x="144" y="15561"/>
                    <a:pt x="156" y="15585"/>
                  </a:cubicBezTo>
                  <a:cubicBezTo>
                    <a:pt x="168" y="15597"/>
                    <a:pt x="180" y="15609"/>
                    <a:pt x="191" y="15633"/>
                  </a:cubicBezTo>
                  <a:cubicBezTo>
                    <a:pt x="191" y="15645"/>
                    <a:pt x="203" y="15669"/>
                    <a:pt x="227" y="15681"/>
                  </a:cubicBezTo>
                  <a:lnTo>
                    <a:pt x="263" y="15728"/>
                  </a:lnTo>
                  <a:lnTo>
                    <a:pt x="299" y="15776"/>
                  </a:lnTo>
                  <a:lnTo>
                    <a:pt x="346" y="15823"/>
                  </a:lnTo>
                  <a:lnTo>
                    <a:pt x="406" y="15871"/>
                  </a:lnTo>
                  <a:cubicBezTo>
                    <a:pt x="418" y="15895"/>
                    <a:pt x="441" y="15907"/>
                    <a:pt x="465" y="15931"/>
                  </a:cubicBezTo>
                  <a:cubicBezTo>
                    <a:pt x="489" y="15942"/>
                    <a:pt x="501" y="15966"/>
                    <a:pt x="525" y="15978"/>
                  </a:cubicBezTo>
                  <a:cubicBezTo>
                    <a:pt x="584" y="16014"/>
                    <a:pt x="644" y="16050"/>
                    <a:pt x="715" y="16073"/>
                  </a:cubicBezTo>
                  <a:cubicBezTo>
                    <a:pt x="751" y="16097"/>
                    <a:pt x="799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3" y="16181"/>
                    <a:pt x="1430" y="16169"/>
                    <a:pt x="1525" y="16133"/>
                  </a:cubicBezTo>
                  <a:cubicBezTo>
                    <a:pt x="1573" y="16121"/>
                    <a:pt x="1620" y="16109"/>
                    <a:pt x="1668" y="16085"/>
                  </a:cubicBezTo>
                  <a:cubicBezTo>
                    <a:pt x="1704" y="16073"/>
                    <a:pt x="1739" y="16062"/>
                    <a:pt x="1775" y="16038"/>
                  </a:cubicBezTo>
                  <a:lnTo>
                    <a:pt x="1858" y="15990"/>
                  </a:lnTo>
                  <a:lnTo>
                    <a:pt x="1918" y="15942"/>
                  </a:lnTo>
                  <a:cubicBezTo>
                    <a:pt x="1942" y="15931"/>
                    <a:pt x="1965" y="15919"/>
                    <a:pt x="1989" y="15907"/>
                  </a:cubicBezTo>
                  <a:lnTo>
                    <a:pt x="2037" y="15859"/>
                  </a:lnTo>
                  <a:lnTo>
                    <a:pt x="2085" y="15812"/>
                  </a:lnTo>
                  <a:lnTo>
                    <a:pt x="2132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80" y="15692"/>
                    <a:pt x="2192" y="15681"/>
                    <a:pt x="2204" y="15657"/>
                  </a:cubicBezTo>
                  <a:lnTo>
                    <a:pt x="2239" y="15609"/>
                  </a:lnTo>
                  <a:lnTo>
                    <a:pt x="2275" y="15561"/>
                  </a:lnTo>
                  <a:cubicBezTo>
                    <a:pt x="2275" y="15550"/>
                    <a:pt x="2287" y="15538"/>
                    <a:pt x="2299" y="15514"/>
                  </a:cubicBezTo>
                  <a:cubicBezTo>
                    <a:pt x="2299" y="15502"/>
                    <a:pt x="2311" y="15478"/>
                    <a:pt x="2323" y="15466"/>
                  </a:cubicBezTo>
                  <a:cubicBezTo>
                    <a:pt x="2323" y="15454"/>
                    <a:pt x="2335" y="15431"/>
                    <a:pt x="2335" y="15419"/>
                  </a:cubicBezTo>
                  <a:cubicBezTo>
                    <a:pt x="2346" y="15407"/>
                    <a:pt x="2346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lnTo>
                    <a:pt x="2394" y="15276"/>
                  </a:lnTo>
                  <a:cubicBezTo>
                    <a:pt x="2394" y="15264"/>
                    <a:pt x="2394" y="15240"/>
                    <a:pt x="2406" y="15228"/>
                  </a:cubicBezTo>
                  <a:lnTo>
                    <a:pt x="2406" y="15180"/>
                  </a:lnTo>
                  <a:cubicBezTo>
                    <a:pt x="2406" y="15157"/>
                    <a:pt x="2406" y="15145"/>
                    <a:pt x="2406" y="15133"/>
                  </a:cubicBezTo>
                  <a:lnTo>
                    <a:pt x="2406" y="15085"/>
                  </a:lnTo>
                  <a:lnTo>
                    <a:pt x="2406" y="15026"/>
                  </a:lnTo>
                  <a:lnTo>
                    <a:pt x="2406" y="14978"/>
                  </a:lnTo>
                  <a:cubicBezTo>
                    <a:pt x="2406" y="14978"/>
                    <a:pt x="2406" y="14966"/>
                    <a:pt x="2406" y="14954"/>
                  </a:cubicBezTo>
                  <a:lnTo>
                    <a:pt x="2406" y="1214"/>
                  </a:lnTo>
                  <a:lnTo>
                    <a:pt x="2406" y="1167"/>
                  </a:lnTo>
                  <a:lnTo>
                    <a:pt x="2406" y="1119"/>
                  </a:lnTo>
                  <a:lnTo>
                    <a:pt x="2406" y="1072"/>
                  </a:lnTo>
                  <a:cubicBezTo>
                    <a:pt x="2406" y="1060"/>
                    <a:pt x="2406" y="1036"/>
                    <a:pt x="2406" y="1024"/>
                  </a:cubicBezTo>
                  <a:lnTo>
                    <a:pt x="2406" y="976"/>
                  </a:lnTo>
                  <a:cubicBezTo>
                    <a:pt x="2406" y="964"/>
                    <a:pt x="2394" y="941"/>
                    <a:pt x="2394" y="929"/>
                  </a:cubicBezTo>
                  <a:cubicBezTo>
                    <a:pt x="2394" y="917"/>
                    <a:pt x="2382" y="893"/>
                    <a:pt x="2382" y="881"/>
                  </a:cubicBezTo>
                  <a:cubicBezTo>
                    <a:pt x="2370" y="869"/>
                    <a:pt x="2370" y="845"/>
                    <a:pt x="2358" y="833"/>
                  </a:cubicBezTo>
                  <a:cubicBezTo>
                    <a:pt x="2358" y="822"/>
                    <a:pt x="2358" y="798"/>
                    <a:pt x="2346" y="786"/>
                  </a:cubicBezTo>
                  <a:lnTo>
                    <a:pt x="2323" y="738"/>
                  </a:lnTo>
                  <a:cubicBezTo>
                    <a:pt x="2323" y="714"/>
                    <a:pt x="2311" y="703"/>
                    <a:pt x="2299" y="691"/>
                  </a:cubicBezTo>
                  <a:lnTo>
                    <a:pt x="2287" y="643"/>
                  </a:lnTo>
                  <a:cubicBezTo>
                    <a:pt x="2275" y="619"/>
                    <a:pt x="2263" y="607"/>
                    <a:pt x="2251" y="595"/>
                  </a:cubicBezTo>
                  <a:lnTo>
                    <a:pt x="2227" y="548"/>
                  </a:lnTo>
                  <a:cubicBezTo>
                    <a:pt x="2216" y="524"/>
                    <a:pt x="2204" y="512"/>
                    <a:pt x="2192" y="500"/>
                  </a:cubicBezTo>
                  <a:cubicBezTo>
                    <a:pt x="2180" y="476"/>
                    <a:pt x="2168" y="464"/>
                    <a:pt x="2156" y="452"/>
                  </a:cubicBezTo>
                  <a:lnTo>
                    <a:pt x="2108" y="393"/>
                  </a:lnTo>
                  <a:lnTo>
                    <a:pt x="2061" y="345"/>
                  </a:lnTo>
                  <a:lnTo>
                    <a:pt x="2013" y="298"/>
                  </a:lnTo>
                  <a:cubicBezTo>
                    <a:pt x="1989" y="286"/>
                    <a:pt x="1965" y="274"/>
                    <a:pt x="1954" y="250"/>
                  </a:cubicBezTo>
                  <a:lnTo>
                    <a:pt x="1882" y="202"/>
                  </a:lnTo>
                  <a:lnTo>
                    <a:pt x="1799" y="155"/>
                  </a:lnTo>
                  <a:cubicBezTo>
                    <a:pt x="1775" y="143"/>
                    <a:pt x="1739" y="119"/>
                    <a:pt x="1704" y="107"/>
                  </a:cubicBezTo>
                  <a:cubicBezTo>
                    <a:pt x="1668" y="95"/>
                    <a:pt x="1620" y="71"/>
                    <a:pt x="1573" y="60"/>
                  </a:cubicBezTo>
                  <a:cubicBezTo>
                    <a:pt x="1501" y="36"/>
                    <a:pt x="1418" y="12"/>
                    <a:pt x="1334" y="12"/>
                  </a:cubicBezTo>
                  <a:cubicBezTo>
                    <a:pt x="1287" y="0"/>
                    <a:pt x="1251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</p:grpSp>
      <p:sp>
        <p:nvSpPr>
          <p:cNvPr id="263" name="Google Shape;263;p3"/>
          <p:cNvSpPr txBox="1">
            <a:spLocks noGrp="1"/>
          </p:cNvSpPr>
          <p:nvPr>
            <p:ph type="title" hasCustomPrompt="1"/>
          </p:nvPr>
        </p:nvSpPr>
        <p:spPr>
          <a:xfrm flipH="1">
            <a:off x="2572000" y="1147267"/>
            <a:ext cx="2708400" cy="16180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0701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4" name="Google Shape;264;p3"/>
          <p:cNvSpPr txBox="1">
            <a:spLocks noGrp="1"/>
          </p:cNvSpPr>
          <p:nvPr>
            <p:ph type="title" idx="2"/>
          </p:nvPr>
        </p:nvSpPr>
        <p:spPr>
          <a:xfrm>
            <a:off x="908800" y="2899300"/>
            <a:ext cx="6034800" cy="11228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65" name="Google Shape;265;p3"/>
          <p:cNvSpPr txBox="1">
            <a:spLocks noGrp="1"/>
          </p:cNvSpPr>
          <p:nvPr>
            <p:ph type="subTitle" idx="1"/>
          </p:nvPr>
        </p:nvSpPr>
        <p:spPr>
          <a:xfrm>
            <a:off x="1988000" y="4156133"/>
            <a:ext cx="3938400" cy="11528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71220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solidFill>
          <a:srgbClr val="FFECC6"/>
        </a:solidFill>
        <a:effectLst/>
      </p:bgPr>
    </p:bg>
    <p:spTree>
      <p:nvGrpSpPr>
        <p:cNvPr id="1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5" name="Google Shape;765;p9"/>
          <p:cNvGrpSpPr/>
          <p:nvPr/>
        </p:nvGrpSpPr>
        <p:grpSpPr>
          <a:xfrm>
            <a:off x="216201" y="-226149"/>
            <a:ext cx="11759611" cy="6858021"/>
            <a:chOff x="162150" y="-169612"/>
            <a:chExt cx="8819708" cy="5143516"/>
          </a:xfrm>
        </p:grpSpPr>
        <p:sp>
          <p:nvSpPr>
            <p:cNvPr id="766" name="Google Shape;766;p9"/>
            <p:cNvSpPr/>
            <p:nvPr/>
          </p:nvSpPr>
          <p:spPr>
            <a:xfrm>
              <a:off x="162150" y="-107305"/>
              <a:ext cx="8819708" cy="5081208"/>
            </a:xfrm>
            <a:custGeom>
              <a:avLst/>
              <a:gdLst/>
              <a:ahLst/>
              <a:cxnLst/>
              <a:rect l="l" t="t" r="r" b="b"/>
              <a:pathLst>
                <a:path w="269654" h="155353" extrusionOk="0">
                  <a:moveTo>
                    <a:pt x="1394" y="0"/>
                  </a:moveTo>
                  <a:cubicBezTo>
                    <a:pt x="2537" y="2298"/>
                    <a:pt x="3227" y="5358"/>
                    <a:pt x="3227" y="8739"/>
                  </a:cubicBezTo>
                  <a:cubicBezTo>
                    <a:pt x="3227" y="13323"/>
                    <a:pt x="1941" y="17348"/>
                    <a:pt x="1" y="19622"/>
                  </a:cubicBezTo>
                  <a:lnTo>
                    <a:pt x="1" y="152769"/>
                  </a:lnTo>
                  <a:cubicBezTo>
                    <a:pt x="1" y="154138"/>
                    <a:pt x="1072" y="155257"/>
                    <a:pt x="2394" y="155257"/>
                  </a:cubicBezTo>
                  <a:lnTo>
                    <a:pt x="51245" y="155257"/>
                  </a:lnTo>
                  <a:cubicBezTo>
                    <a:pt x="51459" y="155317"/>
                    <a:pt x="51686" y="155353"/>
                    <a:pt x="51912" y="155353"/>
                  </a:cubicBezTo>
                  <a:lnTo>
                    <a:pt x="267260" y="155353"/>
                  </a:lnTo>
                  <a:cubicBezTo>
                    <a:pt x="268582" y="155353"/>
                    <a:pt x="269653" y="154233"/>
                    <a:pt x="269653" y="152864"/>
                  </a:cubicBezTo>
                  <a:lnTo>
                    <a:pt x="269653" y="20038"/>
                  </a:lnTo>
                  <a:cubicBezTo>
                    <a:pt x="267558" y="17860"/>
                    <a:pt x="266129" y="13657"/>
                    <a:pt x="266129" y="8835"/>
                  </a:cubicBezTo>
                  <a:cubicBezTo>
                    <a:pt x="266129" y="5406"/>
                    <a:pt x="266844" y="2298"/>
                    <a:pt x="2680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767" name="Google Shape;767;p9"/>
            <p:cNvSpPr/>
            <p:nvPr/>
          </p:nvSpPr>
          <p:spPr>
            <a:xfrm>
              <a:off x="164505" y="-107305"/>
              <a:ext cx="8814639" cy="662033"/>
            </a:xfrm>
            <a:custGeom>
              <a:avLst/>
              <a:gdLst/>
              <a:ahLst/>
              <a:cxnLst/>
              <a:rect l="l" t="t" r="r" b="b"/>
              <a:pathLst>
                <a:path w="269499" h="20241" extrusionOk="0">
                  <a:moveTo>
                    <a:pt x="1405" y="0"/>
                  </a:moveTo>
                  <a:cubicBezTo>
                    <a:pt x="2524" y="2250"/>
                    <a:pt x="3239" y="5334"/>
                    <a:pt x="3239" y="8739"/>
                  </a:cubicBezTo>
                  <a:cubicBezTo>
                    <a:pt x="3239" y="13395"/>
                    <a:pt x="1881" y="17431"/>
                    <a:pt x="0" y="19622"/>
                  </a:cubicBezTo>
                  <a:lnTo>
                    <a:pt x="49828" y="19622"/>
                  </a:lnTo>
                  <a:cubicBezTo>
                    <a:pt x="49649" y="19836"/>
                    <a:pt x="49482" y="20050"/>
                    <a:pt x="49292" y="20241"/>
                  </a:cubicBezTo>
                  <a:lnTo>
                    <a:pt x="269498" y="20241"/>
                  </a:lnTo>
                  <a:lnTo>
                    <a:pt x="269498" y="20074"/>
                  </a:lnTo>
                  <a:cubicBezTo>
                    <a:pt x="267486" y="17848"/>
                    <a:pt x="265974" y="13776"/>
                    <a:pt x="265974" y="9085"/>
                  </a:cubicBezTo>
                  <a:cubicBezTo>
                    <a:pt x="265974" y="5632"/>
                    <a:pt x="266593" y="2477"/>
                    <a:pt x="267867" y="0"/>
                  </a:cubicBezTo>
                  <a:close/>
                </a:path>
              </a:pathLst>
            </a:custGeom>
            <a:solidFill>
              <a:srgbClr val="272425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768" name="Google Shape;768;p9"/>
            <p:cNvSpPr/>
            <p:nvPr/>
          </p:nvSpPr>
          <p:spPr>
            <a:xfrm>
              <a:off x="356072" y="219409"/>
              <a:ext cx="8241407" cy="4567962"/>
            </a:xfrm>
            <a:custGeom>
              <a:avLst/>
              <a:gdLst/>
              <a:ahLst/>
              <a:cxnLst/>
              <a:rect l="l" t="t" r="r" b="b"/>
              <a:pathLst>
                <a:path w="251973" h="139661" extrusionOk="0">
                  <a:moveTo>
                    <a:pt x="1" y="1"/>
                  </a:moveTo>
                  <a:lnTo>
                    <a:pt x="1" y="139661"/>
                  </a:lnTo>
                  <a:lnTo>
                    <a:pt x="251973" y="139661"/>
                  </a:lnTo>
                  <a:lnTo>
                    <a:pt x="251973" y="1"/>
                  </a:lnTo>
                  <a:close/>
                </a:path>
              </a:pathLst>
            </a:custGeom>
            <a:solidFill>
              <a:srgbClr val="272425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769" name="Google Shape;769;p9"/>
            <p:cNvSpPr/>
            <p:nvPr/>
          </p:nvSpPr>
          <p:spPr>
            <a:xfrm>
              <a:off x="472151" y="215910"/>
              <a:ext cx="8199705" cy="4458523"/>
            </a:xfrm>
            <a:custGeom>
              <a:avLst/>
              <a:gdLst/>
              <a:ahLst/>
              <a:cxnLst/>
              <a:rect l="l" t="t" r="r" b="b"/>
              <a:pathLst>
                <a:path w="250698" h="136315" extrusionOk="0">
                  <a:moveTo>
                    <a:pt x="0" y="0"/>
                  </a:moveTo>
                  <a:lnTo>
                    <a:pt x="0" y="136315"/>
                  </a:lnTo>
                  <a:lnTo>
                    <a:pt x="250698" y="136315"/>
                  </a:lnTo>
                  <a:lnTo>
                    <a:pt x="2506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pic>
          <p:nvPicPr>
            <p:cNvPr id="770" name="Google Shape;770;p9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468438" y="223775"/>
              <a:ext cx="8207124" cy="44427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71" name="Google Shape;771;p9"/>
            <p:cNvSpPr/>
            <p:nvPr/>
          </p:nvSpPr>
          <p:spPr>
            <a:xfrm>
              <a:off x="1544390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44" y="0"/>
                  </a:moveTo>
                  <a:cubicBezTo>
                    <a:pt x="513" y="0"/>
                    <a:pt x="1" y="500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22"/>
                    <a:pt x="1144" y="3822"/>
                  </a:cubicBezTo>
                  <a:lnTo>
                    <a:pt x="3228" y="3822"/>
                  </a:lnTo>
                  <a:cubicBezTo>
                    <a:pt x="3859" y="3822"/>
                    <a:pt x="4359" y="3310"/>
                    <a:pt x="4359" y="2679"/>
                  </a:cubicBezTo>
                  <a:lnTo>
                    <a:pt x="4359" y="1131"/>
                  </a:lnTo>
                  <a:cubicBezTo>
                    <a:pt x="4359" y="500"/>
                    <a:pt x="3859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772" name="Google Shape;772;p9"/>
            <p:cNvSpPr/>
            <p:nvPr/>
          </p:nvSpPr>
          <p:spPr>
            <a:xfrm>
              <a:off x="1544390" y="277825"/>
              <a:ext cx="142964" cy="124648"/>
            </a:xfrm>
            <a:custGeom>
              <a:avLst/>
              <a:gdLst/>
              <a:ahLst/>
              <a:cxnLst/>
              <a:rect l="l" t="t" r="r" b="b"/>
              <a:pathLst>
                <a:path w="4371" h="3811" extrusionOk="0">
                  <a:moveTo>
                    <a:pt x="1144" y="0"/>
                  </a:moveTo>
                  <a:cubicBezTo>
                    <a:pt x="513" y="0"/>
                    <a:pt x="13" y="512"/>
                    <a:pt x="1" y="1132"/>
                  </a:cubicBezTo>
                  <a:lnTo>
                    <a:pt x="1" y="2679"/>
                  </a:lnTo>
                  <a:cubicBezTo>
                    <a:pt x="13" y="3310"/>
                    <a:pt x="513" y="3810"/>
                    <a:pt x="1144" y="3810"/>
                  </a:cubicBezTo>
                  <a:lnTo>
                    <a:pt x="3228" y="3810"/>
                  </a:lnTo>
                  <a:cubicBezTo>
                    <a:pt x="3859" y="3810"/>
                    <a:pt x="4359" y="3310"/>
                    <a:pt x="4371" y="2679"/>
                  </a:cubicBezTo>
                  <a:lnTo>
                    <a:pt x="4371" y="1132"/>
                  </a:lnTo>
                  <a:cubicBezTo>
                    <a:pt x="4359" y="512"/>
                    <a:pt x="3859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773" name="Google Shape;773;p9"/>
            <p:cNvSpPr/>
            <p:nvPr/>
          </p:nvSpPr>
          <p:spPr>
            <a:xfrm>
              <a:off x="1575776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15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81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50" y="476"/>
                    <a:pt x="238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6" y="750"/>
                    <a:pt x="84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cubicBezTo>
                    <a:pt x="1298" y="16181"/>
                    <a:pt x="1381" y="16169"/>
                    <a:pt x="1465" y="16157"/>
                  </a:cubicBezTo>
                  <a:lnTo>
                    <a:pt x="1501" y="16145"/>
                  </a:lnTo>
                  <a:cubicBezTo>
                    <a:pt x="1572" y="16121"/>
                    <a:pt x="1643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2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774" name="Google Shape;774;p9"/>
            <p:cNvSpPr/>
            <p:nvPr/>
          </p:nvSpPr>
          <p:spPr>
            <a:xfrm>
              <a:off x="1585883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144" y="0"/>
                  </a:moveTo>
                  <a:cubicBezTo>
                    <a:pt x="1061" y="0"/>
                    <a:pt x="977" y="24"/>
                    <a:pt x="882" y="48"/>
                  </a:cubicBezTo>
                  <a:cubicBezTo>
                    <a:pt x="846" y="60"/>
                    <a:pt x="799" y="71"/>
                    <a:pt x="751" y="83"/>
                  </a:cubicBezTo>
                  <a:cubicBezTo>
                    <a:pt x="727" y="107"/>
                    <a:pt x="691" y="119"/>
                    <a:pt x="656" y="131"/>
                  </a:cubicBezTo>
                  <a:cubicBezTo>
                    <a:pt x="620" y="155"/>
                    <a:pt x="608" y="167"/>
                    <a:pt x="572" y="179"/>
                  </a:cubicBezTo>
                  <a:cubicBezTo>
                    <a:pt x="549" y="202"/>
                    <a:pt x="525" y="214"/>
                    <a:pt x="513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82" y="333"/>
                    <a:pt x="358" y="357"/>
                    <a:pt x="346" y="369"/>
                  </a:cubicBezTo>
                  <a:cubicBezTo>
                    <a:pt x="334" y="381"/>
                    <a:pt x="310" y="393"/>
                    <a:pt x="299" y="417"/>
                  </a:cubicBezTo>
                  <a:cubicBezTo>
                    <a:pt x="287" y="429"/>
                    <a:pt x="275" y="441"/>
                    <a:pt x="263" y="464"/>
                  </a:cubicBezTo>
                  <a:cubicBezTo>
                    <a:pt x="251" y="476"/>
                    <a:pt x="239" y="488"/>
                    <a:pt x="227" y="512"/>
                  </a:cubicBezTo>
                  <a:lnTo>
                    <a:pt x="191" y="560"/>
                  </a:lnTo>
                  <a:lnTo>
                    <a:pt x="168" y="607"/>
                  </a:lnTo>
                  <a:lnTo>
                    <a:pt x="144" y="655"/>
                  </a:lnTo>
                  <a:cubicBezTo>
                    <a:pt x="132" y="667"/>
                    <a:pt x="120" y="679"/>
                    <a:pt x="120" y="703"/>
                  </a:cubicBez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9" y="881"/>
                  </a:lnTo>
                  <a:cubicBezTo>
                    <a:pt x="49" y="905"/>
                    <a:pt x="37" y="917"/>
                    <a:pt x="37" y="929"/>
                  </a:cubicBezTo>
                  <a:cubicBezTo>
                    <a:pt x="25" y="953"/>
                    <a:pt x="25" y="964"/>
                    <a:pt x="25" y="976"/>
                  </a:cubicBezTo>
                  <a:cubicBezTo>
                    <a:pt x="25" y="1000"/>
                    <a:pt x="25" y="1012"/>
                    <a:pt x="13" y="1024"/>
                  </a:cubicBezTo>
                  <a:cubicBezTo>
                    <a:pt x="13" y="1048"/>
                    <a:pt x="13" y="1060"/>
                    <a:pt x="13" y="1072"/>
                  </a:cubicBezTo>
                  <a:cubicBezTo>
                    <a:pt x="1" y="1095"/>
                    <a:pt x="13" y="1107"/>
                    <a:pt x="13" y="1119"/>
                  </a:cubicBez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lnTo>
                    <a:pt x="13" y="15097"/>
                  </a:lnTo>
                  <a:cubicBezTo>
                    <a:pt x="13" y="15109"/>
                    <a:pt x="13" y="15121"/>
                    <a:pt x="13" y="15145"/>
                  </a:cubicBezTo>
                  <a:cubicBezTo>
                    <a:pt x="25" y="15157"/>
                    <a:pt x="13" y="15169"/>
                    <a:pt x="25" y="15192"/>
                  </a:cubicBezTo>
                  <a:cubicBezTo>
                    <a:pt x="25" y="15204"/>
                    <a:pt x="25" y="15216"/>
                    <a:pt x="37" y="15240"/>
                  </a:cubicBezTo>
                  <a:cubicBezTo>
                    <a:pt x="49" y="15252"/>
                    <a:pt x="37" y="15276"/>
                    <a:pt x="49" y="15288"/>
                  </a:cubicBezTo>
                  <a:cubicBezTo>
                    <a:pt x="49" y="15300"/>
                    <a:pt x="60" y="15323"/>
                    <a:pt x="60" y="15335"/>
                  </a:cubicBezTo>
                  <a:cubicBezTo>
                    <a:pt x="72" y="15347"/>
                    <a:pt x="72" y="15371"/>
                    <a:pt x="84" y="15383"/>
                  </a:cubicBezTo>
                  <a:cubicBezTo>
                    <a:pt x="84" y="15407"/>
                    <a:pt x="96" y="15419"/>
                    <a:pt x="96" y="15431"/>
                  </a:cubicBezTo>
                  <a:cubicBezTo>
                    <a:pt x="96" y="15454"/>
                    <a:pt x="108" y="15466"/>
                    <a:pt x="120" y="15478"/>
                  </a:cubicBezTo>
                  <a:cubicBezTo>
                    <a:pt x="132" y="15502"/>
                    <a:pt x="132" y="15514"/>
                    <a:pt x="144" y="15526"/>
                  </a:cubicBezTo>
                  <a:cubicBezTo>
                    <a:pt x="156" y="15550"/>
                    <a:pt x="168" y="15561"/>
                    <a:pt x="179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15" y="15645"/>
                    <a:pt x="227" y="15657"/>
                    <a:pt x="239" y="15681"/>
                  </a:cubicBezTo>
                  <a:cubicBezTo>
                    <a:pt x="251" y="15692"/>
                    <a:pt x="263" y="15716"/>
                    <a:pt x="275" y="15728"/>
                  </a:cubicBezTo>
                  <a:lnTo>
                    <a:pt x="322" y="15776"/>
                  </a:lnTo>
                  <a:lnTo>
                    <a:pt x="370" y="15823"/>
                  </a:lnTo>
                  <a:lnTo>
                    <a:pt x="418" y="15871"/>
                  </a:lnTo>
                  <a:cubicBezTo>
                    <a:pt x="441" y="15895"/>
                    <a:pt x="453" y="15907"/>
                    <a:pt x="477" y="15931"/>
                  </a:cubicBezTo>
                  <a:cubicBezTo>
                    <a:pt x="501" y="15942"/>
                    <a:pt x="525" y="15954"/>
                    <a:pt x="549" y="15978"/>
                  </a:cubicBezTo>
                  <a:cubicBezTo>
                    <a:pt x="608" y="16014"/>
                    <a:pt x="668" y="16050"/>
                    <a:pt x="727" y="16073"/>
                  </a:cubicBezTo>
                  <a:cubicBezTo>
                    <a:pt x="775" y="16097"/>
                    <a:pt x="822" y="16109"/>
                    <a:pt x="870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2" y="16169"/>
                    <a:pt x="1549" y="16133"/>
                  </a:cubicBezTo>
                  <a:cubicBezTo>
                    <a:pt x="1596" y="16121"/>
                    <a:pt x="1644" y="16109"/>
                    <a:pt x="1692" y="16085"/>
                  </a:cubicBezTo>
                  <a:cubicBezTo>
                    <a:pt x="1727" y="16073"/>
                    <a:pt x="1751" y="16062"/>
                    <a:pt x="1787" y="16038"/>
                  </a:cubicBezTo>
                  <a:cubicBezTo>
                    <a:pt x="1823" y="16026"/>
                    <a:pt x="1846" y="16014"/>
                    <a:pt x="1870" y="15990"/>
                  </a:cubicBezTo>
                  <a:lnTo>
                    <a:pt x="1942" y="15942"/>
                  </a:lnTo>
                  <a:lnTo>
                    <a:pt x="2001" y="15895"/>
                  </a:lnTo>
                  <a:lnTo>
                    <a:pt x="2061" y="15847"/>
                  </a:lnTo>
                  <a:lnTo>
                    <a:pt x="2108" y="15800"/>
                  </a:lnTo>
                  <a:lnTo>
                    <a:pt x="2144" y="15752"/>
                  </a:lnTo>
                  <a:cubicBezTo>
                    <a:pt x="2156" y="15740"/>
                    <a:pt x="2168" y="15716"/>
                    <a:pt x="2192" y="15704"/>
                  </a:cubicBezTo>
                  <a:lnTo>
                    <a:pt x="2227" y="15657"/>
                  </a:lnTo>
                  <a:lnTo>
                    <a:pt x="2251" y="15609"/>
                  </a:lnTo>
                  <a:lnTo>
                    <a:pt x="2287" y="15561"/>
                  </a:lnTo>
                  <a:cubicBezTo>
                    <a:pt x="2299" y="15538"/>
                    <a:pt x="2299" y="15526"/>
                    <a:pt x="2311" y="15514"/>
                  </a:cubicBezTo>
                  <a:cubicBezTo>
                    <a:pt x="2323" y="15490"/>
                    <a:pt x="2323" y="15478"/>
                    <a:pt x="2335" y="15466"/>
                  </a:cubicBezTo>
                  <a:cubicBezTo>
                    <a:pt x="2346" y="15442"/>
                    <a:pt x="2346" y="15431"/>
                    <a:pt x="2358" y="15419"/>
                  </a:cubicBezTo>
                  <a:cubicBezTo>
                    <a:pt x="2358" y="15395"/>
                    <a:pt x="2370" y="15383"/>
                    <a:pt x="2370" y="15371"/>
                  </a:cubicBezTo>
                  <a:cubicBezTo>
                    <a:pt x="2370" y="15347"/>
                    <a:pt x="2382" y="15335"/>
                    <a:pt x="2394" y="15311"/>
                  </a:cubicBezTo>
                  <a:cubicBezTo>
                    <a:pt x="2394" y="15300"/>
                    <a:pt x="2394" y="15288"/>
                    <a:pt x="2406" y="15264"/>
                  </a:cubicBezTo>
                  <a:cubicBezTo>
                    <a:pt x="2406" y="15252"/>
                    <a:pt x="2418" y="15240"/>
                    <a:pt x="2418" y="15216"/>
                  </a:cubicBezTo>
                  <a:cubicBezTo>
                    <a:pt x="2418" y="15204"/>
                    <a:pt x="2418" y="15192"/>
                    <a:pt x="2430" y="15169"/>
                  </a:cubicBezTo>
                  <a:cubicBezTo>
                    <a:pt x="2430" y="15157"/>
                    <a:pt x="2430" y="15133"/>
                    <a:pt x="2430" y="15121"/>
                  </a:cubicBezTo>
                  <a:cubicBezTo>
                    <a:pt x="2430" y="15109"/>
                    <a:pt x="2430" y="15085"/>
                    <a:pt x="2442" y="15073"/>
                  </a:cubicBezTo>
                  <a:cubicBezTo>
                    <a:pt x="2442" y="15061"/>
                    <a:pt x="2442" y="15038"/>
                    <a:pt x="2442" y="15026"/>
                  </a:cubicBezTo>
                  <a:lnTo>
                    <a:pt x="2442" y="14978"/>
                  </a:lnTo>
                  <a:lnTo>
                    <a:pt x="2442" y="1214"/>
                  </a:lnTo>
                  <a:lnTo>
                    <a:pt x="2454" y="1214"/>
                  </a:lnTo>
                  <a:lnTo>
                    <a:pt x="2454" y="1167"/>
                  </a:lnTo>
                  <a:lnTo>
                    <a:pt x="2454" y="1119"/>
                  </a:lnTo>
                  <a:lnTo>
                    <a:pt x="2454" y="1072"/>
                  </a:lnTo>
                  <a:cubicBezTo>
                    <a:pt x="2442" y="1060"/>
                    <a:pt x="2442" y="1036"/>
                    <a:pt x="2442" y="1024"/>
                  </a:cubicBezTo>
                  <a:lnTo>
                    <a:pt x="2442" y="976"/>
                  </a:lnTo>
                  <a:cubicBezTo>
                    <a:pt x="2442" y="964"/>
                    <a:pt x="2430" y="941"/>
                    <a:pt x="2430" y="929"/>
                  </a:cubicBezTo>
                  <a:cubicBezTo>
                    <a:pt x="2430" y="905"/>
                    <a:pt x="2430" y="893"/>
                    <a:pt x="2418" y="881"/>
                  </a:cubicBezTo>
                  <a:cubicBezTo>
                    <a:pt x="2406" y="869"/>
                    <a:pt x="2406" y="845"/>
                    <a:pt x="2406" y="833"/>
                  </a:cubicBezTo>
                  <a:cubicBezTo>
                    <a:pt x="2394" y="822"/>
                    <a:pt x="2394" y="798"/>
                    <a:pt x="2382" y="786"/>
                  </a:cubicBezTo>
                  <a:cubicBezTo>
                    <a:pt x="2382" y="762"/>
                    <a:pt x="2370" y="750"/>
                    <a:pt x="2370" y="738"/>
                  </a:cubicBezTo>
                  <a:cubicBezTo>
                    <a:pt x="2370" y="714"/>
                    <a:pt x="2346" y="703"/>
                    <a:pt x="2346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75" y="595"/>
                  </a:cubicBezTo>
                  <a:cubicBezTo>
                    <a:pt x="2263" y="572"/>
                    <a:pt x="2251" y="560"/>
                    <a:pt x="2239" y="548"/>
                  </a:cubicBezTo>
                  <a:cubicBezTo>
                    <a:pt x="2227" y="524"/>
                    <a:pt x="2215" y="512"/>
                    <a:pt x="2204" y="500"/>
                  </a:cubicBezTo>
                  <a:lnTo>
                    <a:pt x="2168" y="452"/>
                  </a:lnTo>
                  <a:lnTo>
                    <a:pt x="2120" y="393"/>
                  </a:lnTo>
                  <a:lnTo>
                    <a:pt x="2084" y="345"/>
                  </a:lnTo>
                  <a:lnTo>
                    <a:pt x="2025" y="298"/>
                  </a:lnTo>
                  <a:cubicBezTo>
                    <a:pt x="2013" y="286"/>
                    <a:pt x="1989" y="274"/>
                    <a:pt x="1965" y="250"/>
                  </a:cubicBezTo>
                  <a:lnTo>
                    <a:pt x="1906" y="202"/>
                  </a:lnTo>
                  <a:lnTo>
                    <a:pt x="1823" y="155"/>
                  </a:lnTo>
                  <a:cubicBezTo>
                    <a:pt x="1787" y="143"/>
                    <a:pt x="1751" y="119"/>
                    <a:pt x="1727" y="107"/>
                  </a:cubicBezTo>
                  <a:cubicBezTo>
                    <a:pt x="1680" y="95"/>
                    <a:pt x="1644" y="71"/>
                    <a:pt x="1596" y="60"/>
                  </a:cubicBezTo>
                  <a:cubicBezTo>
                    <a:pt x="1513" y="36"/>
                    <a:pt x="1430" y="12"/>
                    <a:pt x="1346" y="12"/>
                  </a:cubicBezTo>
                  <a:cubicBezTo>
                    <a:pt x="1311" y="0"/>
                    <a:pt x="1263" y="0"/>
                    <a:pt x="12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775" name="Google Shape;775;p9"/>
            <p:cNvSpPr/>
            <p:nvPr/>
          </p:nvSpPr>
          <p:spPr>
            <a:xfrm>
              <a:off x="1174077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43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776" name="Google Shape;776;p9"/>
            <p:cNvSpPr/>
            <p:nvPr/>
          </p:nvSpPr>
          <p:spPr>
            <a:xfrm>
              <a:off x="1174077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00" y="0"/>
                    <a:pt x="0" y="501"/>
                    <a:pt x="0" y="1132"/>
                  </a:cubicBezTo>
                  <a:lnTo>
                    <a:pt x="0" y="2679"/>
                  </a:lnTo>
                  <a:cubicBezTo>
                    <a:pt x="0" y="3298"/>
                    <a:pt x="500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298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777" name="Google Shape;777;p9"/>
            <p:cNvSpPr/>
            <p:nvPr/>
          </p:nvSpPr>
          <p:spPr>
            <a:xfrm>
              <a:off x="1205038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27" y="0"/>
                  </a:moveTo>
                  <a:cubicBezTo>
                    <a:pt x="917" y="0"/>
                    <a:pt x="632" y="119"/>
                    <a:pt x="405" y="310"/>
                  </a:cubicBezTo>
                  <a:lnTo>
                    <a:pt x="393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63" y="476"/>
                    <a:pt x="239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20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1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4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778" name="Google Shape;778;p9"/>
            <p:cNvSpPr/>
            <p:nvPr/>
          </p:nvSpPr>
          <p:spPr>
            <a:xfrm>
              <a:off x="1216322" y="-148189"/>
              <a:ext cx="79479" cy="529240"/>
            </a:xfrm>
            <a:custGeom>
              <a:avLst/>
              <a:gdLst/>
              <a:ahLst/>
              <a:cxnLst/>
              <a:rect l="l" t="t" r="r" b="b"/>
              <a:pathLst>
                <a:path w="2430" h="16181" extrusionOk="0">
                  <a:moveTo>
                    <a:pt x="1132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87" y="71"/>
                    <a:pt x="739" y="83"/>
                  </a:cubicBezTo>
                  <a:cubicBezTo>
                    <a:pt x="715" y="107"/>
                    <a:pt x="680" y="119"/>
                    <a:pt x="644" y="131"/>
                  </a:cubicBezTo>
                  <a:lnTo>
                    <a:pt x="560" y="179"/>
                  </a:lnTo>
                  <a:lnTo>
                    <a:pt x="501" y="226"/>
                  </a:lnTo>
                  <a:cubicBezTo>
                    <a:pt x="477" y="238"/>
                    <a:pt x="453" y="262"/>
                    <a:pt x="429" y="274"/>
                  </a:cubicBezTo>
                  <a:lnTo>
                    <a:pt x="382" y="322"/>
                  </a:lnTo>
                  <a:lnTo>
                    <a:pt x="334" y="369"/>
                  </a:lnTo>
                  <a:cubicBezTo>
                    <a:pt x="322" y="381"/>
                    <a:pt x="310" y="393"/>
                    <a:pt x="287" y="417"/>
                  </a:cubicBezTo>
                  <a:lnTo>
                    <a:pt x="251" y="464"/>
                  </a:lnTo>
                  <a:lnTo>
                    <a:pt x="215" y="512"/>
                  </a:lnTo>
                  <a:lnTo>
                    <a:pt x="179" y="560"/>
                  </a:lnTo>
                  <a:cubicBezTo>
                    <a:pt x="179" y="572"/>
                    <a:pt x="168" y="583"/>
                    <a:pt x="156" y="607"/>
                  </a:cubicBezTo>
                  <a:cubicBezTo>
                    <a:pt x="144" y="619"/>
                    <a:pt x="144" y="631"/>
                    <a:pt x="132" y="655"/>
                  </a:cubicBezTo>
                  <a:lnTo>
                    <a:pt x="108" y="703"/>
                  </a:lnTo>
                  <a:lnTo>
                    <a:pt x="84" y="750"/>
                  </a:lnTo>
                  <a:cubicBezTo>
                    <a:pt x="84" y="762"/>
                    <a:pt x="72" y="774"/>
                    <a:pt x="72" y="786"/>
                  </a:cubicBezTo>
                  <a:lnTo>
                    <a:pt x="48" y="833"/>
                  </a:lnTo>
                  <a:lnTo>
                    <a:pt x="37" y="881"/>
                  </a:lnTo>
                  <a:lnTo>
                    <a:pt x="25" y="929"/>
                  </a:lnTo>
                  <a:cubicBezTo>
                    <a:pt x="25" y="953"/>
                    <a:pt x="13" y="964"/>
                    <a:pt x="13" y="976"/>
                  </a:cubicBezTo>
                  <a:cubicBezTo>
                    <a:pt x="13" y="1000"/>
                    <a:pt x="13" y="1012"/>
                    <a:pt x="13" y="1024"/>
                  </a:cubicBezTo>
                  <a:cubicBezTo>
                    <a:pt x="13" y="1048"/>
                    <a:pt x="13" y="1060"/>
                    <a:pt x="1" y="1072"/>
                  </a:cubicBez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cubicBezTo>
                    <a:pt x="1" y="15157"/>
                    <a:pt x="1" y="15169"/>
                    <a:pt x="13" y="15192"/>
                  </a:cubicBezTo>
                  <a:cubicBezTo>
                    <a:pt x="25" y="15204"/>
                    <a:pt x="25" y="15216"/>
                    <a:pt x="25" y="15240"/>
                  </a:cubicBezTo>
                  <a:cubicBezTo>
                    <a:pt x="25" y="15252"/>
                    <a:pt x="25" y="15276"/>
                    <a:pt x="37" y="15288"/>
                  </a:cubicBezTo>
                  <a:cubicBezTo>
                    <a:pt x="48" y="15300"/>
                    <a:pt x="48" y="15323"/>
                    <a:pt x="48" y="15335"/>
                  </a:cubicBezTo>
                  <a:cubicBezTo>
                    <a:pt x="60" y="15347"/>
                    <a:pt x="60" y="15371"/>
                    <a:pt x="72" y="15383"/>
                  </a:cubicBezTo>
                  <a:cubicBezTo>
                    <a:pt x="72" y="15407"/>
                    <a:pt x="84" y="15419"/>
                    <a:pt x="84" y="15431"/>
                  </a:cubicBezTo>
                  <a:cubicBezTo>
                    <a:pt x="96" y="15454"/>
                    <a:pt x="96" y="15466"/>
                    <a:pt x="108" y="15478"/>
                  </a:cubicBezTo>
                  <a:cubicBezTo>
                    <a:pt x="120" y="15502"/>
                    <a:pt x="120" y="15514"/>
                    <a:pt x="132" y="15526"/>
                  </a:cubicBezTo>
                  <a:cubicBezTo>
                    <a:pt x="168" y="15597"/>
                    <a:pt x="156" y="15573"/>
                    <a:pt x="191" y="15633"/>
                  </a:cubicBezTo>
                  <a:cubicBezTo>
                    <a:pt x="203" y="15645"/>
                    <a:pt x="215" y="15669"/>
                    <a:pt x="227" y="15681"/>
                  </a:cubicBezTo>
                  <a:lnTo>
                    <a:pt x="263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06" y="15871"/>
                  </a:lnTo>
                  <a:cubicBezTo>
                    <a:pt x="429" y="15895"/>
                    <a:pt x="453" y="15907"/>
                    <a:pt x="465" y="15931"/>
                  </a:cubicBezTo>
                  <a:lnTo>
                    <a:pt x="537" y="15978"/>
                  </a:lnTo>
                  <a:cubicBezTo>
                    <a:pt x="596" y="16014"/>
                    <a:pt x="656" y="16050"/>
                    <a:pt x="715" y="16073"/>
                  </a:cubicBezTo>
                  <a:cubicBezTo>
                    <a:pt x="763" y="16097"/>
                    <a:pt x="810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lnTo>
                    <a:pt x="1775" y="16038"/>
                  </a:lnTo>
                  <a:lnTo>
                    <a:pt x="1858" y="15990"/>
                  </a:lnTo>
                  <a:lnTo>
                    <a:pt x="1930" y="15942"/>
                  </a:lnTo>
                  <a:cubicBezTo>
                    <a:pt x="1953" y="15931"/>
                    <a:pt x="1977" y="15919"/>
                    <a:pt x="1989" y="15907"/>
                  </a:cubicBezTo>
                  <a:lnTo>
                    <a:pt x="2049" y="15859"/>
                  </a:lnTo>
                  <a:cubicBezTo>
                    <a:pt x="2061" y="15835"/>
                    <a:pt x="2084" y="15823"/>
                    <a:pt x="2096" y="15812"/>
                  </a:cubicBezTo>
                  <a:lnTo>
                    <a:pt x="2144" y="15752"/>
                  </a:lnTo>
                  <a:cubicBezTo>
                    <a:pt x="2156" y="15740"/>
                    <a:pt x="2168" y="15728"/>
                    <a:pt x="2180" y="15704"/>
                  </a:cubicBezTo>
                  <a:cubicBezTo>
                    <a:pt x="2192" y="15692"/>
                    <a:pt x="2204" y="15681"/>
                    <a:pt x="2215" y="15657"/>
                  </a:cubicBezTo>
                  <a:lnTo>
                    <a:pt x="2251" y="15609"/>
                  </a:lnTo>
                  <a:lnTo>
                    <a:pt x="2275" y="15561"/>
                  </a:lnTo>
                  <a:cubicBezTo>
                    <a:pt x="2287" y="15550"/>
                    <a:pt x="2287" y="15538"/>
                    <a:pt x="2299" y="15514"/>
                  </a:cubicBezTo>
                  <a:cubicBezTo>
                    <a:pt x="2311" y="15502"/>
                    <a:pt x="2323" y="15478"/>
                    <a:pt x="2323" y="15466"/>
                  </a:cubicBezTo>
                  <a:cubicBezTo>
                    <a:pt x="2334" y="15454"/>
                    <a:pt x="2334" y="15431"/>
                    <a:pt x="2346" y="15419"/>
                  </a:cubicBezTo>
                  <a:cubicBezTo>
                    <a:pt x="2358" y="15407"/>
                    <a:pt x="2358" y="15383"/>
                    <a:pt x="2358" y="15371"/>
                  </a:cubicBezTo>
                  <a:cubicBezTo>
                    <a:pt x="2358" y="15359"/>
                    <a:pt x="2382" y="15335"/>
                    <a:pt x="2382" y="15323"/>
                  </a:cubicBezTo>
                  <a:cubicBezTo>
                    <a:pt x="2382" y="15311"/>
                    <a:pt x="2394" y="15288"/>
                    <a:pt x="2394" y="15276"/>
                  </a:cubicBezTo>
                  <a:lnTo>
                    <a:pt x="2406" y="15228"/>
                  </a:lnTo>
                  <a:lnTo>
                    <a:pt x="2418" y="15180"/>
                  </a:lnTo>
                  <a:cubicBezTo>
                    <a:pt x="2418" y="15157"/>
                    <a:pt x="2418" y="15145"/>
                    <a:pt x="2418" y="15133"/>
                  </a:cubicBezTo>
                  <a:cubicBezTo>
                    <a:pt x="2418" y="15109"/>
                    <a:pt x="2418" y="15097"/>
                    <a:pt x="2418" y="15085"/>
                  </a:cubicBezTo>
                  <a:cubicBezTo>
                    <a:pt x="2430" y="15061"/>
                    <a:pt x="2418" y="15050"/>
                    <a:pt x="2418" y="15026"/>
                  </a:cubicBezTo>
                  <a:lnTo>
                    <a:pt x="2418" y="14978"/>
                  </a:lnTo>
                  <a:lnTo>
                    <a:pt x="2418" y="14954"/>
                  </a:lnTo>
                  <a:lnTo>
                    <a:pt x="2418" y="1214"/>
                  </a:lnTo>
                  <a:lnTo>
                    <a:pt x="2430" y="1214"/>
                  </a:lnTo>
                  <a:lnTo>
                    <a:pt x="2430" y="1167"/>
                  </a:lnTo>
                  <a:lnTo>
                    <a:pt x="2430" y="1119"/>
                  </a:lnTo>
                  <a:lnTo>
                    <a:pt x="2430" y="1072"/>
                  </a:ln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00"/>
                    <a:pt x="2418" y="988"/>
                    <a:pt x="2406" y="976"/>
                  </a:cubicBezTo>
                  <a:cubicBezTo>
                    <a:pt x="2406" y="964"/>
                    <a:pt x="2406" y="941"/>
                    <a:pt x="2394" y="929"/>
                  </a:cubicBezTo>
                  <a:cubicBezTo>
                    <a:pt x="2394" y="917"/>
                    <a:pt x="2394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lnTo>
                    <a:pt x="2358" y="786"/>
                  </a:lnTo>
                  <a:lnTo>
                    <a:pt x="2334" y="738"/>
                  </a:lnTo>
                  <a:lnTo>
                    <a:pt x="2311" y="691"/>
                  </a:lnTo>
                  <a:cubicBezTo>
                    <a:pt x="2299" y="667"/>
                    <a:pt x="2299" y="655"/>
                    <a:pt x="2287" y="643"/>
                  </a:cubicBezTo>
                  <a:lnTo>
                    <a:pt x="2263" y="595"/>
                  </a:lnTo>
                  <a:lnTo>
                    <a:pt x="2227" y="548"/>
                  </a:lnTo>
                  <a:cubicBezTo>
                    <a:pt x="2215" y="524"/>
                    <a:pt x="2204" y="512"/>
                    <a:pt x="2192" y="500"/>
                  </a:cubicBezTo>
                  <a:cubicBezTo>
                    <a:pt x="2180" y="476"/>
                    <a:pt x="2168" y="464"/>
                    <a:pt x="2156" y="452"/>
                  </a:cubicBezTo>
                  <a:lnTo>
                    <a:pt x="2108" y="393"/>
                  </a:lnTo>
                  <a:lnTo>
                    <a:pt x="2073" y="345"/>
                  </a:lnTo>
                  <a:lnTo>
                    <a:pt x="2013" y="298"/>
                  </a:lnTo>
                  <a:cubicBezTo>
                    <a:pt x="2001" y="286"/>
                    <a:pt x="1977" y="274"/>
                    <a:pt x="1953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75" y="143"/>
                    <a:pt x="1739" y="119"/>
                    <a:pt x="1715" y="107"/>
                  </a:cubicBezTo>
                  <a:cubicBezTo>
                    <a:pt x="1668" y="95"/>
                    <a:pt x="1632" y="71"/>
                    <a:pt x="1584" y="60"/>
                  </a:cubicBezTo>
                  <a:cubicBezTo>
                    <a:pt x="1501" y="36"/>
                    <a:pt x="1430" y="12"/>
                    <a:pt x="1346" y="12"/>
                  </a:cubicBezTo>
                  <a:cubicBezTo>
                    <a:pt x="1299" y="0"/>
                    <a:pt x="1251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779" name="Google Shape;779;p9"/>
            <p:cNvSpPr/>
            <p:nvPr/>
          </p:nvSpPr>
          <p:spPr>
            <a:xfrm>
              <a:off x="2797967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31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780" name="Google Shape;780;p9"/>
            <p:cNvSpPr/>
            <p:nvPr/>
          </p:nvSpPr>
          <p:spPr>
            <a:xfrm>
              <a:off x="2805967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781" name="Google Shape;781;p9"/>
            <p:cNvSpPr/>
            <p:nvPr/>
          </p:nvSpPr>
          <p:spPr>
            <a:xfrm>
              <a:off x="2828927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15" y="0"/>
                  </a:moveTo>
                  <a:cubicBezTo>
                    <a:pt x="917" y="0"/>
                    <a:pt x="632" y="119"/>
                    <a:pt x="405" y="310"/>
                  </a:cubicBezTo>
                  <a:lnTo>
                    <a:pt x="382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51" y="476"/>
                    <a:pt x="239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4" y="655"/>
                    <a:pt x="120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1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15" y="16181"/>
                  </a:cubicBezTo>
                  <a:lnTo>
                    <a:pt x="1227" y="16181"/>
                  </a:lnTo>
                  <a:cubicBezTo>
                    <a:pt x="1310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4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782" name="Google Shape;782;p9"/>
            <p:cNvSpPr/>
            <p:nvPr/>
          </p:nvSpPr>
          <p:spPr>
            <a:xfrm>
              <a:off x="2840212" y="-148189"/>
              <a:ext cx="79479" cy="529240"/>
            </a:xfrm>
            <a:custGeom>
              <a:avLst/>
              <a:gdLst/>
              <a:ahLst/>
              <a:cxnLst/>
              <a:rect l="l" t="t" r="r" b="b"/>
              <a:pathLst>
                <a:path w="2430" h="16181" extrusionOk="0">
                  <a:moveTo>
                    <a:pt x="1144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99" y="71"/>
                    <a:pt x="751" y="83"/>
                  </a:cubicBezTo>
                  <a:cubicBezTo>
                    <a:pt x="715" y="107"/>
                    <a:pt x="680" y="119"/>
                    <a:pt x="656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9" y="202"/>
                    <a:pt x="525" y="214"/>
                    <a:pt x="501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9" y="417"/>
                  </a:cubicBezTo>
                  <a:cubicBezTo>
                    <a:pt x="287" y="429"/>
                    <a:pt x="275" y="441"/>
                    <a:pt x="263" y="464"/>
                  </a:cubicBezTo>
                  <a:cubicBezTo>
                    <a:pt x="251" y="476"/>
                    <a:pt x="239" y="488"/>
                    <a:pt x="227" y="512"/>
                  </a:cubicBezTo>
                  <a:lnTo>
                    <a:pt x="191" y="560"/>
                  </a:lnTo>
                  <a:lnTo>
                    <a:pt x="156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37" y="881"/>
                  </a:lnTo>
                  <a:cubicBezTo>
                    <a:pt x="37" y="905"/>
                    <a:pt x="37" y="917"/>
                    <a:pt x="25" y="929"/>
                  </a:cubicBezTo>
                  <a:cubicBezTo>
                    <a:pt x="25" y="953"/>
                    <a:pt x="25" y="964"/>
                    <a:pt x="13" y="976"/>
                  </a:cubicBezTo>
                  <a:cubicBezTo>
                    <a:pt x="13" y="1000"/>
                    <a:pt x="13" y="1012"/>
                    <a:pt x="13" y="1024"/>
                  </a:cubicBezTo>
                  <a:cubicBezTo>
                    <a:pt x="1" y="1048"/>
                    <a:pt x="13" y="1060"/>
                    <a:pt x="13" y="1072"/>
                  </a:cubicBezTo>
                  <a:lnTo>
                    <a:pt x="13" y="1119"/>
                  </a:ln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cubicBezTo>
                    <a:pt x="13" y="15061"/>
                    <a:pt x="13" y="15073"/>
                    <a:pt x="13" y="15097"/>
                  </a:cubicBezTo>
                  <a:cubicBezTo>
                    <a:pt x="13" y="15109"/>
                    <a:pt x="13" y="15121"/>
                    <a:pt x="13" y="15145"/>
                  </a:cubicBezTo>
                  <a:cubicBezTo>
                    <a:pt x="13" y="15157"/>
                    <a:pt x="13" y="15169"/>
                    <a:pt x="13" y="15192"/>
                  </a:cubicBezTo>
                  <a:cubicBezTo>
                    <a:pt x="13" y="15204"/>
                    <a:pt x="13" y="15216"/>
                    <a:pt x="25" y="15240"/>
                  </a:cubicBezTo>
                  <a:cubicBezTo>
                    <a:pt x="37" y="15252"/>
                    <a:pt x="37" y="15276"/>
                    <a:pt x="37" y="15288"/>
                  </a:cubicBezTo>
                  <a:cubicBezTo>
                    <a:pt x="49" y="15300"/>
                    <a:pt x="49" y="15323"/>
                    <a:pt x="60" y="15335"/>
                  </a:cubicBezTo>
                  <a:lnTo>
                    <a:pt x="72" y="15383"/>
                  </a:lnTo>
                  <a:cubicBezTo>
                    <a:pt x="72" y="15407"/>
                    <a:pt x="84" y="15419"/>
                    <a:pt x="96" y="15431"/>
                  </a:cubicBez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2" y="15514"/>
                    <a:pt x="144" y="15526"/>
                  </a:cubicBezTo>
                  <a:cubicBezTo>
                    <a:pt x="144" y="15550"/>
                    <a:pt x="156" y="15561"/>
                    <a:pt x="168" y="15585"/>
                  </a:cubicBezTo>
                  <a:cubicBezTo>
                    <a:pt x="180" y="15597"/>
                    <a:pt x="191" y="15609"/>
                    <a:pt x="191" y="15633"/>
                  </a:cubicBezTo>
                  <a:lnTo>
                    <a:pt x="227" y="15681"/>
                  </a:lnTo>
                  <a:lnTo>
                    <a:pt x="263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18" y="15871"/>
                  </a:lnTo>
                  <a:cubicBezTo>
                    <a:pt x="430" y="15895"/>
                    <a:pt x="453" y="15907"/>
                    <a:pt x="477" y="15931"/>
                  </a:cubicBezTo>
                  <a:cubicBezTo>
                    <a:pt x="489" y="15942"/>
                    <a:pt x="513" y="15954"/>
                    <a:pt x="537" y="15978"/>
                  </a:cubicBezTo>
                  <a:cubicBezTo>
                    <a:pt x="596" y="16014"/>
                    <a:pt x="656" y="16050"/>
                    <a:pt x="727" y="16073"/>
                  </a:cubicBezTo>
                  <a:cubicBezTo>
                    <a:pt x="763" y="16097"/>
                    <a:pt x="811" y="16109"/>
                    <a:pt x="858" y="16121"/>
                  </a:cubicBezTo>
                  <a:cubicBezTo>
                    <a:pt x="965" y="16157"/>
                    <a:pt x="1084" y="16181"/>
                    <a:pt x="1215" y="16181"/>
                  </a:cubicBezTo>
                  <a:lnTo>
                    <a:pt x="1227" y="16181"/>
                  </a:lnTo>
                  <a:cubicBezTo>
                    <a:pt x="1323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cubicBezTo>
                    <a:pt x="1715" y="16073"/>
                    <a:pt x="1751" y="16062"/>
                    <a:pt x="1787" y="16038"/>
                  </a:cubicBezTo>
                  <a:cubicBezTo>
                    <a:pt x="1811" y="16026"/>
                    <a:pt x="1834" y="16014"/>
                    <a:pt x="1858" y="15990"/>
                  </a:cubicBezTo>
                  <a:lnTo>
                    <a:pt x="1930" y="15942"/>
                  </a:lnTo>
                  <a:cubicBezTo>
                    <a:pt x="1954" y="15931"/>
                    <a:pt x="1977" y="15919"/>
                    <a:pt x="2001" y="15907"/>
                  </a:cubicBezTo>
                  <a:cubicBezTo>
                    <a:pt x="2013" y="15883"/>
                    <a:pt x="2037" y="15871"/>
                    <a:pt x="2049" y="15859"/>
                  </a:cubicBezTo>
                  <a:lnTo>
                    <a:pt x="2096" y="15812"/>
                  </a:lnTo>
                  <a:lnTo>
                    <a:pt x="2144" y="15752"/>
                  </a:lnTo>
                  <a:cubicBezTo>
                    <a:pt x="2156" y="15740"/>
                    <a:pt x="2168" y="15728"/>
                    <a:pt x="2180" y="15704"/>
                  </a:cubicBezTo>
                  <a:lnTo>
                    <a:pt x="2215" y="15657"/>
                  </a:lnTo>
                  <a:lnTo>
                    <a:pt x="2251" y="15609"/>
                  </a:lnTo>
                  <a:lnTo>
                    <a:pt x="2275" y="15561"/>
                  </a:lnTo>
                  <a:cubicBezTo>
                    <a:pt x="2287" y="15550"/>
                    <a:pt x="2299" y="15538"/>
                    <a:pt x="2311" y="15514"/>
                  </a:cubicBezTo>
                  <a:cubicBezTo>
                    <a:pt x="2311" y="15502"/>
                    <a:pt x="2323" y="15478"/>
                    <a:pt x="2335" y="15466"/>
                  </a:cubicBezTo>
                  <a:cubicBezTo>
                    <a:pt x="2335" y="15454"/>
                    <a:pt x="2346" y="15431"/>
                    <a:pt x="2346" y="15419"/>
                  </a:cubicBez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4" y="15311"/>
                    <a:pt x="2394" y="15288"/>
                    <a:pt x="2394" y="15276"/>
                  </a:cubicBezTo>
                  <a:cubicBezTo>
                    <a:pt x="2406" y="15264"/>
                    <a:pt x="2406" y="15240"/>
                    <a:pt x="2406" y="15228"/>
                  </a:cubicBezTo>
                  <a:cubicBezTo>
                    <a:pt x="2418" y="15204"/>
                    <a:pt x="2418" y="15192"/>
                    <a:pt x="2418" y="15180"/>
                  </a:cubicBezTo>
                  <a:cubicBezTo>
                    <a:pt x="2430" y="15157"/>
                    <a:pt x="2418" y="15145"/>
                    <a:pt x="2418" y="15133"/>
                  </a:cubicBezTo>
                  <a:lnTo>
                    <a:pt x="2418" y="15085"/>
                  </a:lnTo>
                  <a:lnTo>
                    <a:pt x="2418" y="15026"/>
                  </a:lnTo>
                  <a:lnTo>
                    <a:pt x="2418" y="14978"/>
                  </a:lnTo>
                  <a:lnTo>
                    <a:pt x="2418" y="1214"/>
                  </a:lnTo>
                  <a:lnTo>
                    <a:pt x="2418" y="1167"/>
                  </a:lnTo>
                  <a:lnTo>
                    <a:pt x="2418" y="1119"/>
                  </a:lnTo>
                  <a:cubicBezTo>
                    <a:pt x="2418" y="1107"/>
                    <a:pt x="2418" y="1084"/>
                    <a:pt x="2418" y="1072"/>
                  </a:cubicBez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12"/>
                    <a:pt x="2418" y="988"/>
                    <a:pt x="2418" y="976"/>
                  </a:cubicBezTo>
                  <a:cubicBezTo>
                    <a:pt x="2406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82" y="869"/>
                    <a:pt x="2382" y="845"/>
                    <a:pt x="2370" y="833"/>
                  </a:cubicBezTo>
                  <a:cubicBezTo>
                    <a:pt x="2370" y="822"/>
                    <a:pt x="2358" y="798"/>
                    <a:pt x="2358" y="786"/>
                  </a:cubicBezTo>
                  <a:cubicBezTo>
                    <a:pt x="2346" y="762"/>
                    <a:pt x="2346" y="750"/>
                    <a:pt x="2335" y="738"/>
                  </a:cubicBezTo>
                  <a:cubicBezTo>
                    <a:pt x="2335" y="714"/>
                    <a:pt x="2323" y="703"/>
                    <a:pt x="2311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63" y="595"/>
                  </a:cubicBezTo>
                  <a:cubicBezTo>
                    <a:pt x="2251" y="572"/>
                    <a:pt x="2239" y="560"/>
                    <a:pt x="2239" y="548"/>
                  </a:cubicBezTo>
                  <a:lnTo>
                    <a:pt x="2204" y="500"/>
                  </a:lnTo>
                  <a:lnTo>
                    <a:pt x="2168" y="452"/>
                  </a:lnTo>
                  <a:lnTo>
                    <a:pt x="2120" y="393"/>
                  </a:lnTo>
                  <a:lnTo>
                    <a:pt x="2073" y="345"/>
                  </a:lnTo>
                  <a:lnTo>
                    <a:pt x="2025" y="298"/>
                  </a:lnTo>
                  <a:cubicBezTo>
                    <a:pt x="2001" y="286"/>
                    <a:pt x="1977" y="274"/>
                    <a:pt x="1965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87" y="143"/>
                    <a:pt x="1751" y="119"/>
                    <a:pt x="1715" y="107"/>
                  </a:cubicBezTo>
                  <a:cubicBezTo>
                    <a:pt x="1680" y="95"/>
                    <a:pt x="1632" y="71"/>
                    <a:pt x="1584" y="60"/>
                  </a:cubicBezTo>
                  <a:cubicBezTo>
                    <a:pt x="1513" y="36"/>
                    <a:pt x="1430" y="12"/>
                    <a:pt x="1346" y="12"/>
                  </a:cubicBezTo>
                  <a:cubicBezTo>
                    <a:pt x="1299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783" name="Google Shape;783;p9"/>
            <p:cNvSpPr/>
            <p:nvPr/>
          </p:nvSpPr>
          <p:spPr>
            <a:xfrm>
              <a:off x="2427621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31" y="0"/>
                  </a:moveTo>
                  <a:cubicBezTo>
                    <a:pt x="500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00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46" y="3310"/>
                    <a:pt x="4358" y="2679"/>
                  </a:cubicBezTo>
                  <a:lnTo>
                    <a:pt x="4358" y="1131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784" name="Google Shape;784;p9"/>
            <p:cNvSpPr/>
            <p:nvPr/>
          </p:nvSpPr>
          <p:spPr>
            <a:xfrm>
              <a:off x="2435621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00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00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46" y="3310"/>
                    <a:pt x="4358" y="2679"/>
                  </a:cubicBezTo>
                  <a:lnTo>
                    <a:pt x="4358" y="1132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785" name="Google Shape;785;p9"/>
            <p:cNvSpPr/>
            <p:nvPr/>
          </p:nvSpPr>
          <p:spPr>
            <a:xfrm>
              <a:off x="2458189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87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8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9" y="917"/>
                  </a:cubicBezTo>
                  <a:cubicBezTo>
                    <a:pt x="49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5" y="15561"/>
                    <a:pt x="2442" y="15276"/>
                    <a:pt x="2454" y="14966"/>
                  </a:cubicBezTo>
                  <a:lnTo>
                    <a:pt x="2454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786" name="Google Shape;786;p9"/>
            <p:cNvSpPr/>
            <p:nvPr/>
          </p:nvSpPr>
          <p:spPr>
            <a:xfrm>
              <a:off x="2470258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2" y="0"/>
                  </a:moveTo>
                  <a:cubicBezTo>
                    <a:pt x="1037" y="0"/>
                    <a:pt x="953" y="24"/>
                    <a:pt x="870" y="48"/>
                  </a:cubicBezTo>
                  <a:cubicBezTo>
                    <a:pt x="823" y="60"/>
                    <a:pt x="775" y="71"/>
                    <a:pt x="739" y="83"/>
                  </a:cubicBezTo>
                  <a:cubicBezTo>
                    <a:pt x="703" y="107"/>
                    <a:pt x="668" y="119"/>
                    <a:pt x="644" y="131"/>
                  </a:cubicBezTo>
                  <a:cubicBezTo>
                    <a:pt x="608" y="155"/>
                    <a:pt x="584" y="167"/>
                    <a:pt x="561" y="179"/>
                  </a:cubicBezTo>
                  <a:cubicBezTo>
                    <a:pt x="537" y="202"/>
                    <a:pt x="513" y="214"/>
                    <a:pt x="489" y="226"/>
                  </a:cubicBezTo>
                  <a:cubicBezTo>
                    <a:pt x="465" y="238"/>
                    <a:pt x="442" y="262"/>
                    <a:pt x="430" y="274"/>
                  </a:cubicBezTo>
                  <a:lnTo>
                    <a:pt x="370" y="322"/>
                  </a:lnTo>
                  <a:lnTo>
                    <a:pt x="322" y="369"/>
                  </a:lnTo>
                  <a:cubicBezTo>
                    <a:pt x="311" y="381"/>
                    <a:pt x="299" y="393"/>
                    <a:pt x="287" y="417"/>
                  </a:cubicBezTo>
                  <a:lnTo>
                    <a:pt x="239" y="464"/>
                  </a:lnTo>
                  <a:lnTo>
                    <a:pt x="215" y="512"/>
                  </a:lnTo>
                  <a:lnTo>
                    <a:pt x="180" y="560"/>
                  </a:lnTo>
                  <a:cubicBezTo>
                    <a:pt x="168" y="572"/>
                    <a:pt x="156" y="583"/>
                    <a:pt x="144" y="607"/>
                  </a:cubicBezTo>
                  <a:cubicBezTo>
                    <a:pt x="144" y="619"/>
                    <a:pt x="132" y="631"/>
                    <a:pt x="120" y="655"/>
                  </a:cubicBezTo>
                  <a:lnTo>
                    <a:pt x="96" y="703"/>
                  </a:lnTo>
                  <a:lnTo>
                    <a:pt x="72" y="750"/>
                  </a:lnTo>
                  <a:cubicBezTo>
                    <a:pt x="72" y="762"/>
                    <a:pt x="61" y="774"/>
                    <a:pt x="61" y="786"/>
                  </a:cubicBezTo>
                  <a:lnTo>
                    <a:pt x="37" y="833"/>
                  </a:lnTo>
                  <a:lnTo>
                    <a:pt x="25" y="881"/>
                  </a:lnTo>
                  <a:lnTo>
                    <a:pt x="13" y="929"/>
                  </a:lnTo>
                  <a:cubicBezTo>
                    <a:pt x="13" y="953"/>
                    <a:pt x="13" y="964"/>
                    <a:pt x="1" y="976"/>
                  </a:cubicBezTo>
                  <a:cubicBezTo>
                    <a:pt x="1" y="1000"/>
                    <a:pt x="1" y="1012"/>
                    <a:pt x="1" y="1024"/>
                  </a:cubicBezTo>
                  <a:cubicBezTo>
                    <a:pt x="1" y="1048"/>
                    <a:pt x="1" y="1060"/>
                    <a:pt x="1" y="1072"/>
                  </a:cubicBez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cubicBezTo>
                    <a:pt x="1" y="15109"/>
                    <a:pt x="1" y="15121"/>
                    <a:pt x="1" y="15145"/>
                  </a:cubicBezTo>
                  <a:cubicBezTo>
                    <a:pt x="13" y="15157"/>
                    <a:pt x="1" y="15169"/>
                    <a:pt x="1" y="15192"/>
                  </a:cubicBezTo>
                  <a:cubicBezTo>
                    <a:pt x="1" y="15204"/>
                    <a:pt x="1" y="15216"/>
                    <a:pt x="13" y="15240"/>
                  </a:cubicBezTo>
                  <a:cubicBezTo>
                    <a:pt x="25" y="15252"/>
                    <a:pt x="13" y="15276"/>
                    <a:pt x="25" y="15288"/>
                  </a:cubicBezTo>
                  <a:cubicBezTo>
                    <a:pt x="37" y="15300"/>
                    <a:pt x="37" y="15323"/>
                    <a:pt x="49" y="15335"/>
                  </a:cubicBezTo>
                  <a:cubicBezTo>
                    <a:pt x="49" y="15347"/>
                    <a:pt x="49" y="15371"/>
                    <a:pt x="61" y="15383"/>
                  </a:cubicBezTo>
                  <a:cubicBezTo>
                    <a:pt x="61" y="15407"/>
                    <a:pt x="72" y="15419"/>
                    <a:pt x="84" y="15431"/>
                  </a:cubicBezTo>
                  <a:cubicBezTo>
                    <a:pt x="84" y="15454"/>
                    <a:pt x="96" y="15466"/>
                    <a:pt x="96" y="15478"/>
                  </a:cubicBezTo>
                  <a:cubicBezTo>
                    <a:pt x="108" y="15502"/>
                    <a:pt x="120" y="15514"/>
                    <a:pt x="120" y="15526"/>
                  </a:cubicBezTo>
                  <a:cubicBezTo>
                    <a:pt x="168" y="15597"/>
                    <a:pt x="144" y="15573"/>
                    <a:pt x="180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1" y="15728"/>
                  </a:lnTo>
                  <a:lnTo>
                    <a:pt x="299" y="15776"/>
                  </a:lnTo>
                  <a:lnTo>
                    <a:pt x="346" y="15823"/>
                  </a:lnTo>
                  <a:lnTo>
                    <a:pt x="394" y="15871"/>
                  </a:lnTo>
                  <a:cubicBezTo>
                    <a:pt x="418" y="15895"/>
                    <a:pt x="442" y="15907"/>
                    <a:pt x="453" y="15931"/>
                  </a:cubicBezTo>
                  <a:lnTo>
                    <a:pt x="525" y="15978"/>
                  </a:lnTo>
                  <a:cubicBezTo>
                    <a:pt x="584" y="16014"/>
                    <a:pt x="644" y="16050"/>
                    <a:pt x="715" y="16073"/>
                  </a:cubicBezTo>
                  <a:cubicBezTo>
                    <a:pt x="751" y="16097"/>
                    <a:pt x="799" y="16109"/>
                    <a:pt x="846" y="16121"/>
                  </a:cubicBezTo>
                  <a:cubicBezTo>
                    <a:pt x="953" y="16157"/>
                    <a:pt x="1073" y="16181"/>
                    <a:pt x="1192" y="16181"/>
                  </a:cubicBezTo>
                  <a:lnTo>
                    <a:pt x="1204" y="16181"/>
                  </a:lnTo>
                  <a:cubicBezTo>
                    <a:pt x="1311" y="16181"/>
                    <a:pt x="1418" y="16169"/>
                    <a:pt x="1525" y="16133"/>
                  </a:cubicBezTo>
                  <a:cubicBezTo>
                    <a:pt x="1573" y="16121"/>
                    <a:pt x="1620" y="16109"/>
                    <a:pt x="1668" y="16085"/>
                  </a:cubicBezTo>
                  <a:cubicBezTo>
                    <a:pt x="1704" y="16073"/>
                    <a:pt x="1739" y="16062"/>
                    <a:pt x="1763" y="16038"/>
                  </a:cubicBezTo>
                  <a:lnTo>
                    <a:pt x="1846" y="15990"/>
                  </a:lnTo>
                  <a:lnTo>
                    <a:pt x="1918" y="15942"/>
                  </a:lnTo>
                  <a:cubicBezTo>
                    <a:pt x="1942" y="15931"/>
                    <a:pt x="1966" y="15919"/>
                    <a:pt x="1989" y="15907"/>
                  </a:cubicBezTo>
                  <a:lnTo>
                    <a:pt x="2037" y="15859"/>
                  </a:lnTo>
                  <a:cubicBezTo>
                    <a:pt x="2049" y="15835"/>
                    <a:pt x="2073" y="15823"/>
                    <a:pt x="2085" y="15812"/>
                  </a:cubicBezTo>
                  <a:lnTo>
                    <a:pt x="2132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80" y="15692"/>
                    <a:pt x="2192" y="15681"/>
                    <a:pt x="2204" y="15657"/>
                  </a:cubicBezTo>
                  <a:cubicBezTo>
                    <a:pt x="2216" y="15645"/>
                    <a:pt x="2227" y="15633"/>
                    <a:pt x="2239" y="15609"/>
                  </a:cubicBezTo>
                  <a:lnTo>
                    <a:pt x="2263" y="15561"/>
                  </a:lnTo>
                  <a:lnTo>
                    <a:pt x="2287" y="15514"/>
                  </a:lnTo>
                  <a:cubicBezTo>
                    <a:pt x="2299" y="15502"/>
                    <a:pt x="2311" y="15478"/>
                    <a:pt x="2311" y="15466"/>
                  </a:cubicBezTo>
                  <a:cubicBezTo>
                    <a:pt x="2323" y="15454"/>
                    <a:pt x="2335" y="15431"/>
                    <a:pt x="2335" y="15419"/>
                  </a:cubicBezTo>
                  <a:cubicBezTo>
                    <a:pt x="2347" y="15407"/>
                    <a:pt x="2347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cubicBezTo>
                    <a:pt x="2382" y="15311"/>
                    <a:pt x="2382" y="15288"/>
                    <a:pt x="2382" y="15276"/>
                  </a:cubicBezTo>
                  <a:lnTo>
                    <a:pt x="2394" y="15228"/>
                  </a:lnTo>
                  <a:lnTo>
                    <a:pt x="2406" y="15180"/>
                  </a:lnTo>
                  <a:cubicBezTo>
                    <a:pt x="2406" y="15157"/>
                    <a:pt x="2418" y="15145"/>
                    <a:pt x="2418" y="15133"/>
                  </a:cubicBezTo>
                  <a:lnTo>
                    <a:pt x="2418" y="15085"/>
                  </a:lnTo>
                  <a:lnTo>
                    <a:pt x="2418" y="15026"/>
                  </a:lnTo>
                  <a:lnTo>
                    <a:pt x="2418" y="14978"/>
                  </a:lnTo>
                  <a:lnTo>
                    <a:pt x="2418" y="14954"/>
                  </a:lnTo>
                  <a:lnTo>
                    <a:pt x="2418" y="1214"/>
                  </a:lnTo>
                  <a:lnTo>
                    <a:pt x="2406" y="1214"/>
                  </a:lnTo>
                  <a:lnTo>
                    <a:pt x="2406" y="1167"/>
                  </a:lnTo>
                  <a:lnTo>
                    <a:pt x="2406" y="1119"/>
                  </a:lnTo>
                  <a:lnTo>
                    <a:pt x="2406" y="1072"/>
                  </a:lnTo>
                  <a:cubicBezTo>
                    <a:pt x="2406" y="1060"/>
                    <a:pt x="2406" y="1036"/>
                    <a:pt x="2406" y="1024"/>
                  </a:cubicBezTo>
                  <a:lnTo>
                    <a:pt x="2406" y="976"/>
                  </a:lnTo>
                  <a:cubicBezTo>
                    <a:pt x="2406" y="964"/>
                    <a:pt x="2394" y="941"/>
                    <a:pt x="2394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70" y="845"/>
                    <a:pt x="2358" y="833"/>
                  </a:cubicBezTo>
                  <a:lnTo>
                    <a:pt x="2347" y="786"/>
                  </a:lnTo>
                  <a:lnTo>
                    <a:pt x="2323" y="738"/>
                  </a:lnTo>
                  <a:cubicBezTo>
                    <a:pt x="2323" y="714"/>
                    <a:pt x="2311" y="703"/>
                    <a:pt x="2299" y="691"/>
                  </a:cubicBezTo>
                  <a:cubicBezTo>
                    <a:pt x="2299" y="667"/>
                    <a:pt x="2287" y="655"/>
                    <a:pt x="2275" y="643"/>
                  </a:cubicBezTo>
                  <a:lnTo>
                    <a:pt x="2251" y="595"/>
                  </a:lnTo>
                  <a:lnTo>
                    <a:pt x="2216" y="548"/>
                  </a:lnTo>
                  <a:cubicBezTo>
                    <a:pt x="2204" y="524"/>
                    <a:pt x="2192" y="512"/>
                    <a:pt x="2180" y="500"/>
                  </a:cubicBezTo>
                  <a:cubicBezTo>
                    <a:pt x="2168" y="476"/>
                    <a:pt x="2156" y="464"/>
                    <a:pt x="2144" y="452"/>
                  </a:cubicBezTo>
                  <a:lnTo>
                    <a:pt x="2108" y="393"/>
                  </a:lnTo>
                  <a:lnTo>
                    <a:pt x="2061" y="345"/>
                  </a:lnTo>
                  <a:lnTo>
                    <a:pt x="2001" y="298"/>
                  </a:lnTo>
                  <a:cubicBezTo>
                    <a:pt x="1989" y="286"/>
                    <a:pt x="1966" y="274"/>
                    <a:pt x="1942" y="250"/>
                  </a:cubicBezTo>
                  <a:lnTo>
                    <a:pt x="1882" y="202"/>
                  </a:lnTo>
                  <a:lnTo>
                    <a:pt x="1799" y="155"/>
                  </a:lnTo>
                  <a:cubicBezTo>
                    <a:pt x="1763" y="143"/>
                    <a:pt x="1739" y="119"/>
                    <a:pt x="1704" y="107"/>
                  </a:cubicBezTo>
                  <a:cubicBezTo>
                    <a:pt x="1668" y="95"/>
                    <a:pt x="1620" y="71"/>
                    <a:pt x="1573" y="60"/>
                  </a:cubicBezTo>
                  <a:cubicBezTo>
                    <a:pt x="1501" y="36"/>
                    <a:pt x="1418" y="12"/>
                    <a:pt x="1334" y="12"/>
                  </a:cubicBezTo>
                  <a:cubicBezTo>
                    <a:pt x="1287" y="0"/>
                    <a:pt x="1251" y="0"/>
                    <a:pt x="12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787" name="Google Shape;787;p9"/>
            <p:cNvSpPr/>
            <p:nvPr/>
          </p:nvSpPr>
          <p:spPr>
            <a:xfrm>
              <a:off x="4059511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1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788" name="Google Shape;788;p9"/>
            <p:cNvSpPr/>
            <p:nvPr/>
          </p:nvSpPr>
          <p:spPr>
            <a:xfrm>
              <a:off x="4059511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1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789" name="Google Shape;789;p9"/>
            <p:cNvSpPr/>
            <p:nvPr/>
          </p:nvSpPr>
          <p:spPr>
            <a:xfrm>
              <a:off x="4082079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75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80" y="595"/>
                  </a:cubicBezTo>
                  <a:cubicBezTo>
                    <a:pt x="156" y="631"/>
                    <a:pt x="144" y="655"/>
                    <a:pt x="132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9" y="917"/>
                  </a:cubicBezTo>
                  <a:cubicBezTo>
                    <a:pt x="49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5" y="15561"/>
                    <a:pt x="2454" y="15276"/>
                    <a:pt x="2454" y="14966"/>
                  </a:cubicBezTo>
                  <a:lnTo>
                    <a:pt x="2454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790" name="Google Shape;790;p9"/>
            <p:cNvSpPr/>
            <p:nvPr/>
          </p:nvSpPr>
          <p:spPr>
            <a:xfrm>
              <a:off x="4093003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3" y="0"/>
                  </a:moveTo>
                  <a:cubicBezTo>
                    <a:pt x="1048" y="0"/>
                    <a:pt x="965" y="24"/>
                    <a:pt x="881" y="48"/>
                  </a:cubicBezTo>
                  <a:cubicBezTo>
                    <a:pt x="834" y="60"/>
                    <a:pt x="798" y="71"/>
                    <a:pt x="750" y="83"/>
                  </a:cubicBezTo>
                  <a:cubicBezTo>
                    <a:pt x="715" y="107"/>
                    <a:pt x="679" y="119"/>
                    <a:pt x="655" y="131"/>
                  </a:cubicBezTo>
                  <a:cubicBezTo>
                    <a:pt x="619" y="155"/>
                    <a:pt x="596" y="167"/>
                    <a:pt x="572" y="179"/>
                  </a:cubicBezTo>
                  <a:cubicBezTo>
                    <a:pt x="548" y="202"/>
                    <a:pt x="524" y="214"/>
                    <a:pt x="500" y="226"/>
                  </a:cubicBezTo>
                  <a:lnTo>
                    <a:pt x="441" y="274"/>
                  </a:lnTo>
                  <a:lnTo>
                    <a:pt x="393" y="322"/>
                  </a:lnTo>
                  <a:cubicBezTo>
                    <a:pt x="369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8" y="417"/>
                  </a:cubicBezTo>
                  <a:cubicBezTo>
                    <a:pt x="286" y="429"/>
                    <a:pt x="274" y="441"/>
                    <a:pt x="262" y="464"/>
                  </a:cubicBezTo>
                  <a:cubicBezTo>
                    <a:pt x="250" y="476"/>
                    <a:pt x="238" y="488"/>
                    <a:pt x="227" y="512"/>
                  </a:cubicBezTo>
                  <a:lnTo>
                    <a:pt x="191" y="560"/>
                  </a:lnTo>
                  <a:lnTo>
                    <a:pt x="167" y="607"/>
                  </a:lnTo>
                  <a:lnTo>
                    <a:pt x="131" y="655"/>
                  </a:lnTo>
                  <a:lnTo>
                    <a:pt x="107" y="703"/>
                  </a:lnTo>
                  <a:cubicBezTo>
                    <a:pt x="107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36" y="881"/>
                  </a:lnTo>
                  <a:cubicBezTo>
                    <a:pt x="36" y="905"/>
                    <a:pt x="36" y="917"/>
                    <a:pt x="24" y="929"/>
                  </a:cubicBezTo>
                  <a:cubicBezTo>
                    <a:pt x="24" y="953"/>
                    <a:pt x="24" y="964"/>
                    <a:pt x="12" y="976"/>
                  </a:cubicBezTo>
                  <a:cubicBezTo>
                    <a:pt x="12" y="1000"/>
                    <a:pt x="12" y="1012"/>
                    <a:pt x="12" y="1024"/>
                  </a:cubicBezTo>
                  <a:cubicBezTo>
                    <a:pt x="0" y="1048"/>
                    <a:pt x="12" y="1060"/>
                    <a:pt x="12" y="1072"/>
                  </a:cubicBezTo>
                  <a:lnTo>
                    <a:pt x="12" y="1119"/>
                  </a:lnTo>
                  <a:lnTo>
                    <a:pt x="12" y="1167"/>
                  </a:lnTo>
                  <a:lnTo>
                    <a:pt x="12" y="1214"/>
                  </a:lnTo>
                  <a:lnTo>
                    <a:pt x="12" y="14954"/>
                  </a:lnTo>
                  <a:cubicBezTo>
                    <a:pt x="12" y="14966"/>
                    <a:pt x="12" y="14978"/>
                    <a:pt x="12" y="14990"/>
                  </a:cubicBezTo>
                  <a:lnTo>
                    <a:pt x="12" y="15050"/>
                  </a:lnTo>
                  <a:cubicBezTo>
                    <a:pt x="12" y="15061"/>
                    <a:pt x="12" y="15073"/>
                    <a:pt x="12" y="15097"/>
                  </a:cubicBezTo>
                  <a:cubicBezTo>
                    <a:pt x="12" y="15109"/>
                    <a:pt x="12" y="15121"/>
                    <a:pt x="12" y="15145"/>
                  </a:cubicBezTo>
                  <a:cubicBezTo>
                    <a:pt x="12" y="15157"/>
                    <a:pt x="12" y="15169"/>
                    <a:pt x="12" y="15192"/>
                  </a:cubicBezTo>
                  <a:cubicBezTo>
                    <a:pt x="12" y="15204"/>
                    <a:pt x="12" y="15216"/>
                    <a:pt x="24" y="15240"/>
                  </a:cubicBezTo>
                  <a:cubicBezTo>
                    <a:pt x="36" y="15252"/>
                    <a:pt x="36" y="15276"/>
                    <a:pt x="36" y="15288"/>
                  </a:cubicBezTo>
                  <a:cubicBezTo>
                    <a:pt x="48" y="15300"/>
                    <a:pt x="48" y="15323"/>
                    <a:pt x="60" y="15335"/>
                  </a:cubicBezTo>
                  <a:lnTo>
                    <a:pt x="72" y="15383"/>
                  </a:lnTo>
                  <a:cubicBezTo>
                    <a:pt x="72" y="15407"/>
                    <a:pt x="84" y="15419"/>
                    <a:pt x="96" y="15431"/>
                  </a:cubicBezTo>
                  <a:cubicBezTo>
                    <a:pt x="96" y="15454"/>
                    <a:pt x="107" y="15466"/>
                    <a:pt x="119" y="15478"/>
                  </a:cubicBezTo>
                  <a:cubicBezTo>
                    <a:pt x="119" y="15502"/>
                    <a:pt x="131" y="15514"/>
                    <a:pt x="143" y="15526"/>
                  </a:cubicBezTo>
                  <a:cubicBezTo>
                    <a:pt x="143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191" y="15633"/>
                  </a:cubicBezTo>
                  <a:lnTo>
                    <a:pt x="227" y="15681"/>
                  </a:lnTo>
                  <a:lnTo>
                    <a:pt x="262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cubicBezTo>
                    <a:pt x="500" y="15942"/>
                    <a:pt x="512" y="15954"/>
                    <a:pt x="536" y="15978"/>
                  </a:cubicBezTo>
                  <a:cubicBezTo>
                    <a:pt x="596" y="16014"/>
                    <a:pt x="655" y="16050"/>
                    <a:pt x="727" y="16073"/>
                  </a:cubicBezTo>
                  <a:cubicBezTo>
                    <a:pt x="762" y="16097"/>
                    <a:pt x="810" y="16109"/>
                    <a:pt x="858" y="16121"/>
                  </a:cubicBezTo>
                  <a:cubicBezTo>
                    <a:pt x="965" y="16157"/>
                    <a:pt x="1084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36" y="16133"/>
                  </a:cubicBezTo>
                  <a:cubicBezTo>
                    <a:pt x="1584" y="16121"/>
                    <a:pt x="1631" y="16109"/>
                    <a:pt x="1679" y="16085"/>
                  </a:cubicBezTo>
                  <a:cubicBezTo>
                    <a:pt x="1715" y="16073"/>
                    <a:pt x="1751" y="16062"/>
                    <a:pt x="1786" y="16038"/>
                  </a:cubicBezTo>
                  <a:cubicBezTo>
                    <a:pt x="1810" y="16026"/>
                    <a:pt x="1834" y="16014"/>
                    <a:pt x="1858" y="15990"/>
                  </a:cubicBezTo>
                  <a:lnTo>
                    <a:pt x="1929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12" y="15883"/>
                    <a:pt x="2036" y="15871"/>
                    <a:pt x="2048" y="15859"/>
                  </a:cubicBezTo>
                  <a:lnTo>
                    <a:pt x="2096" y="15812"/>
                  </a:lnTo>
                  <a:lnTo>
                    <a:pt x="2143" y="15752"/>
                  </a:lnTo>
                  <a:cubicBezTo>
                    <a:pt x="2155" y="15740"/>
                    <a:pt x="2167" y="15728"/>
                    <a:pt x="2179" y="15704"/>
                  </a:cubicBezTo>
                  <a:lnTo>
                    <a:pt x="2215" y="15657"/>
                  </a:lnTo>
                  <a:lnTo>
                    <a:pt x="2251" y="15609"/>
                  </a:lnTo>
                  <a:lnTo>
                    <a:pt x="2274" y="15561"/>
                  </a:lnTo>
                  <a:cubicBezTo>
                    <a:pt x="2286" y="15550"/>
                    <a:pt x="2298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cubicBezTo>
                    <a:pt x="2334" y="15454"/>
                    <a:pt x="2346" y="15431"/>
                    <a:pt x="2346" y="15419"/>
                  </a:cubicBez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3" y="15311"/>
                    <a:pt x="2393" y="15288"/>
                    <a:pt x="2393" y="15276"/>
                  </a:cubicBezTo>
                  <a:cubicBezTo>
                    <a:pt x="2405" y="15264"/>
                    <a:pt x="2405" y="15240"/>
                    <a:pt x="2405" y="15228"/>
                  </a:cubicBezTo>
                  <a:cubicBezTo>
                    <a:pt x="2417" y="15204"/>
                    <a:pt x="2417" y="15192"/>
                    <a:pt x="2417" y="15180"/>
                  </a:cubicBezTo>
                  <a:cubicBezTo>
                    <a:pt x="2429" y="15157"/>
                    <a:pt x="2417" y="15145"/>
                    <a:pt x="2417" y="15133"/>
                  </a:cubicBezTo>
                  <a:lnTo>
                    <a:pt x="2417" y="15085"/>
                  </a:lnTo>
                  <a:lnTo>
                    <a:pt x="2417" y="15026"/>
                  </a:lnTo>
                  <a:lnTo>
                    <a:pt x="2417" y="14978"/>
                  </a:lnTo>
                  <a:lnTo>
                    <a:pt x="2417" y="1214"/>
                  </a:lnTo>
                  <a:lnTo>
                    <a:pt x="2441" y="1214"/>
                  </a:lnTo>
                  <a:lnTo>
                    <a:pt x="2441" y="1167"/>
                  </a:lnTo>
                  <a:lnTo>
                    <a:pt x="2441" y="1119"/>
                  </a:lnTo>
                  <a:cubicBezTo>
                    <a:pt x="2441" y="1107"/>
                    <a:pt x="2441" y="1084"/>
                    <a:pt x="2441" y="1072"/>
                  </a:cubicBezTo>
                  <a:cubicBezTo>
                    <a:pt x="2441" y="1060"/>
                    <a:pt x="2441" y="1036"/>
                    <a:pt x="2441" y="1024"/>
                  </a:cubicBezTo>
                  <a:cubicBezTo>
                    <a:pt x="2441" y="1012"/>
                    <a:pt x="2441" y="988"/>
                    <a:pt x="2441" y="976"/>
                  </a:cubicBezTo>
                  <a:cubicBezTo>
                    <a:pt x="2441" y="964"/>
                    <a:pt x="2429" y="941"/>
                    <a:pt x="2429" y="929"/>
                  </a:cubicBezTo>
                  <a:cubicBezTo>
                    <a:pt x="2429" y="905"/>
                    <a:pt x="2429" y="893"/>
                    <a:pt x="2417" y="881"/>
                  </a:cubicBezTo>
                  <a:cubicBezTo>
                    <a:pt x="2417" y="869"/>
                    <a:pt x="2405" y="845"/>
                    <a:pt x="2405" y="833"/>
                  </a:cubicBezTo>
                  <a:cubicBezTo>
                    <a:pt x="2405" y="810"/>
                    <a:pt x="2393" y="798"/>
                    <a:pt x="2382" y="786"/>
                  </a:cubicBezTo>
                  <a:cubicBezTo>
                    <a:pt x="2382" y="762"/>
                    <a:pt x="2370" y="750"/>
                    <a:pt x="2370" y="738"/>
                  </a:cubicBezTo>
                  <a:cubicBezTo>
                    <a:pt x="2358" y="714"/>
                    <a:pt x="2346" y="703"/>
                    <a:pt x="2346" y="691"/>
                  </a:cubicBezTo>
                  <a:lnTo>
                    <a:pt x="2298" y="643"/>
                  </a:lnTo>
                  <a:cubicBezTo>
                    <a:pt x="2286" y="619"/>
                    <a:pt x="2274" y="607"/>
                    <a:pt x="2263" y="595"/>
                  </a:cubicBezTo>
                  <a:cubicBezTo>
                    <a:pt x="2251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7" y="452"/>
                  </a:lnTo>
                  <a:lnTo>
                    <a:pt x="2120" y="393"/>
                  </a:lnTo>
                  <a:lnTo>
                    <a:pt x="2072" y="345"/>
                  </a:lnTo>
                  <a:lnTo>
                    <a:pt x="2024" y="298"/>
                  </a:lnTo>
                  <a:cubicBezTo>
                    <a:pt x="2001" y="286"/>
                    <a:pt x="1977" y="274"/>
                    <a:pt x="1965" y="250"/>
                  </a:cubicBezTo>
                  <a:lnTo>
                    <a:pt x="1893" y="202"/>
                  </a:lnTo>
                  <a:lnTo>
                    <a:pt x="1810" y="155"/>
                  </a:lnTo>
                  <a:cubicBezTo>
                    <a:pt x="1786" y="143"/>
                    <a:pt x="1751" y="119"/>
                    <a:pt x="1715" y="107"/>
                  </a:cubicBezTo>
                  <a:cubicBezTo>
                    <a:pt x="1679" y="95"/>
                    <a:pt x="1631" y="71"/>
                    <a:pt x="1596" y="60"/>
                  </a:cubicBezTo>
                  <a:cubicBezTo>
                    <a:pt x="1512" y="36"/>
                    <a:pt x="1429" y="12"/>
                    <a:pt x="1346" y="12"/>
                  </a:cubicBezTo>
                  <a:cubicBezTo>
                    <a:pt x="1298" y="0"/>
                    <a:pt x="1262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791" name="Google Shape;791;p9"/>
            <p:cNvSpPr/>
            <p:nvPr/>
          </p:nvSpPr>
          <p:spPr>
            <a:xfrm>
              <a:off x="3688772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44" y="0"/>
                  </a:moveTo>
                  <a:cubicBezTo>
                    <a:pt x="513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792" name="Google Shape;792;p9"/>
            <p:cNvSpPr/>
            <p:nvPr/>
          </p:nvSpPr>
          <p:spPr>
            <a:xfrm>
              <a:off x="3688772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44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10"/>
                  </a:cubicBezTo>
                  <a:lnTo>
                    <a:pt x="3227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793" name="Google Shape;793;p9"/>
            <p:cNvSpPr/>
            <p:nvPr/>
          </p:nvSpPr>
          <p:spPr>
            <a:xfrm>
              <a:off x="3711766" y="-148189"/>
              <a:ext cx="80231" cy="529240"/>
            </a:xfrm>
            <a:custGeom>
              <a:avLst/>
              <a:gdLst/>
              <a:ahLst/>
              <a:cxnLst/>
              <a:rect l="l" t="t" r="r" b="b"/>
              <a:pathLst>
                <a:path w="2453" h="16181" extrusionOk="0">
                  <a:moveTo>
                    <a:pt x="1226" y="0"/>
                  </a:moveTo>
                  <a:cubicBezTo>
                    <a:pt x="917" y="0"/>
                    <a:pt x="631" y="107"/>
                    <a:pt x="405" y="310"/>
                  </a:cubicBezTo>
                  <a:lnTo>
                    <a:pt x="381" y="333"/>
                  </a:lnTo>
                  <a:cubicBezTo>
                    <a:pt x="357" y="369"/>
                    <a:pt x="322" y="393"/>
                    <a:pt x="286" y="429"/>
                  </a:cubicBezTo>
                  <a:cubicBezTo>
                    <a:pt x="274" y="452"/>
                    <a:pt x="250" y="476"/>
                    <a:pt x="238" y="500"/>
                  </a:cubicBezTo>
                  <a:cubicBezTo>
                    <a:pt x="214" y="524"/>
                    <a:pt x="191" y="560"/>
                    <a:pt x="179" y="595"/>
                  </a:cubicBezTo>
                  <a:cubicBezTo>
                    <a:pt x="155" y="631"/>
                    <a:pt x="131" y="655"/>
                    <a:pt x="119" y="691"/>
                  </a:cubicBezTo>
                  <a:cubicBezTo>
                    <a:pt x="107" y="726"/>
                    <a:pt x="95" y="750"/>
                    <a:pt x="83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12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lnTo>
                    <a:pt x="1226" y="16181"/>
                  </a:lnTo>
                  <a:cubicBezTo>
                    <a:pt x="1310" y="16181"/>
                    <a:pt x="1393" y="16169"/>
                    <a:pt x="1476" y="16157"/>
                  </a:cubicBezTo>
                  <a:lnTo>
                    <a:pt x="1512" y="16145"/>
                  </a:lnTo>
                  <a:cubicBezTo>
                    <a:pt x="1584" y="16121"/>
                    <a:pt x="1655" y="16097"/>
                    <a:pt x="1715" y="16073"/>
                  </a:cubicBezTo>
                  <a:lnTo>
                    <a:pt x="1738" y="16073"/>
                  </a:lnTo>
                  <a:cubicBezTo>
                    <a:pt x="1881" y="16002"/>
                    <a:pt x="2012" y="15907"/>
                    <a:pt x="2119" y="15788"/>
                  </a:cubicBezTo>
                  <a:cubicBezTo>
                    <a:pt x="2334" y="15561"/>
                    <a:pt x="2441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5" y="0"/>
                    <a:pt x="1226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794" name="Google Shape;794;p9"/>
            <p:cNvSpPr/>
            <p:nvPr/>
          </p:nvSpPr>
          <p:spPr>
            <a:xfrm>
              <a:off x="3723442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1" y="0"/>
                  </a:moveTo>
                  <a:cubicBezTo>
                    <a:pt x="1048" y="0"/>
                    <a:pt x="965" y="24"/>
                    <a:pt x="881" y="48"/>
                  </a:cubicBezTo>
                  <a:cubicBezTo>
                    <a:pt x="834" y="60"/>
                    <a:pt x="786" y="71"/>
                    <a:pt x="738" y="83"/>
                  </a:cubicBezTo>
                  <a:cubicBezTo>
                    <a:pt x="715" y="107"/>
                    <a:pt x="679" y="119"/>
                    <a:pt x="643" y="131"/>
                  </a:cubicBezTo>
                  <a:cubicBezTo>
                    <a:pt x="608" y="155"/>
                    <a:pt x="596" y="167"/>
                    <a:pt x="572" y="179"/>
                  </a:cubicBezTo>
                  <a:cubicBezTo>
                    <a:pt x="536" y="202"/>
                    <a:pt x="524" y="214"/>
                    <a:pt x="500" y="226"/>
                  </a:cubicBezTo>
                  <a:cubicBezTo>
                    <a:pt x="477" y="238"/>
                    <a:pt x="453" y="262"/>
                    <a:pt x="429" y="274"/>
                  </a:cubicBezTo>
                  <a:lnTo>
                    <a:pt x="381" y="322"/>
                  </a:lnTo>
                  <a:lnTo>
                    <a:pt x="334" y="369"/>
                  </a:lnTo>
                  <a:cubicBezTo>
                    <a:pt x="322" y="381"/>
                    <a:pt x="298" y="393"/>
                    <a:pt x="286" y="417"/>
                  </a:cubicBezTo>
                  <a:lnTo>
                    <a:pt x="250" y="464"/>
                  </a:lnTo>
                  <a:lnTo>
                    <a:pt x="215" y="512"/>
                  </a:lnTo>
                  <a:lnTo>
                    <a:pt x="179" y="560"/>
                  </a:lnTo>
                  <a:cubicBezTo>
                    <a:pt x="179" y="572"/>
                    <a:pt x="167" y="583"/>
                    <a:pt x="155" y="607"/>
                  </a:cubicBezTo>
                  <a:cubicBezTo>
                    <a:pt x="143" y="619"/>
                    <a:pt x="131" y="631"/>
                    <a:pt x="131" y="655"/>
                  </a:cubicBezTo>
                  <a:cubicBezTo>
                    <a:pt x="119" y="667"/>
                    <a:pt x="119" y="679"/>
                    <a:pt x="107" y="703"/>
                  </a:cubicBezTo>
                  <a:lnTo>
                    <a:pt x="84" y="750"/>
                  </a:lnTo>
                  <a:cubicBezTo>
                    <a:pt x="84" y="762"/>
                    <a:pt x="72" y="774"/>
                    <a:pt x="72" y="786"/>
                  </a:cubicBezTo>
                  <a:lnTo>
                    <a:pt x="48" y="833"/>
                  </a:lnTo>
                  <a:lnTo>
                    <a:pt x="36" y="881"/>
                  </a:lnTo>
                  <a:lnTo>
                    <a:pt x="24" y="929"/>
                  </a:lnTo>
                  <a:cubicBezTo>
                    <a:pt x="24" y="953"/>
                    <a:pt x="12" y="964"/>
                    <a:pt x="12" y="976"/>
                  </a:cubicBezTo>
                  <a:cubicBezTo>
                    <a:pt x="12" y="1000"/>
                    <a:pt x="12" y="1012"/>
                    <a:pt x="12" y="1024"/>
                  </a:cubicBezTo>
                  <a:cubicBezTo>
                    <a:pt x="12" y="1048"/>
                    <a:pt x="12" y="1060"/>
                    <a:pt x="0" y="1072"/>
                  </a:cubicBezTo>
                  <a:lnTo>
                    <a:pt x="0" y="1119"/>
                  </a:lnTo>
                  <a:lnTo>
                    <a:pt x="0" y="1167"/>
                  </a:lnTo>
                  <a:lnTo>
                    <a:pt x="0" y="1214"/>
                  </a:lnTo>
                  <a:lnTo>
                    <a:pt x="0" y="14954"/>
                  </a:lnTo>
                  <a:lnTo>
                    <a:pt x="0" y="14990"/>
                  </a:lnTo>
                  <a:lnTo>
                    <a:pt x="0" y="15050"/>
                  </a:lnTo>
                  <a:lnTo>
                    <a:pt x="0" y="15097"/>
                  </a:lnTo>
                  <a:cubicBezTo>
                    <a:pt x="0" y="15109"/>
                    <a:pt x="0" y="15121"/>
                    <a:pt x="12" y="15145"/>
                  </a:cubicBezTo>
                  <a:cubicBezTo>
                    <a:pt x="12" y="15157"/>
                    <a:pt x="12" y="15169"/>
                    <a:pt x="12" y="15192"/>
                  </a:cubicBezTo>
                  <a:cubicBezTo>
                    <a:pt x="12" y="15204"/>
                    <a:pt x="12" y="15216"/>
                    <a:pt x="24" y="15240"/>
                  </a:cubicBezTo>
                  <a:cubicBezTo>
                    <a:pt x="36" y="15252"/>
                    <a:pt x="24" y="15276"/>
                    <a:pt x="36" y="15288"/>
                  </a:cubicBezTo>
                  <a:cubicBezTo>
                    <a:pt x="48" y="15300"/>
                    <a:pt x="48" y="15323"/>
                    <a:pt x="48" y="15335"/>
                  </a:cubicBezTo>
                  <a:cubicBezTo>
                    <a:pt x="60" y="15347"/>
                    <a:pt x="60" y="15371"/>
                    <a:pt x="72" y="15383"/>
                  </a:cubicBezTo>
                  <a:cubicBezTo>
                    <a:pt x="72" y="15407"/>
                    <a:pt x="84" y="15419"/>
                    <a:pt x="84" y="15431"/>
                  </a:cubicBezTo>
                  <a:cubicBezTo>
                    <a:pt x="96" y="15454"/>
                    <a:pt x="96" y="15466"/>
                    <a:pt x="107" y="15478"/>
                  </a:cubicBezTo>
                  <a:lnTo>
                    <a:pt x="131" y="15526"/>
                  </a:lnTo>
                  <a:lnTo>
                    <a:pt x="167" y="15585"/>
                  </a:lnTo>
                  <a:cubicBezTo>
                    <a:pt x="167" y="15597"/>
                    <a:pt x="179" y="15609"/>
                    <a:pt x="191" y="15633"/>
                  </a:cubicBezTo>
                  <a:cubicBezTo>
                    <a:pt x="203" y="15645"/>
                    <a:pt x="215" y="15669"/>
                    <a:pt x="227" y="15681"/>
                  </a:cubicBezTo>
                  <a:lnTo>
                    <a:pt x="262" y="15728"/>
                  </a:lnTo>
                  <a:lnTo>
                    <a:pt x="310" y="15776"/>
                  </a:lnTo>
                  <a:lnTo>
                    <a:pt x="357" y="15823"/>
                  </a:lnTo>
                  <a:lnTo>
                    <a:pt x="405" y="15871"/>
                  </a:lnTo>
                  <a:cubicBezTo>
                    <a:pt x="429" y="15895"/>
                    <a:pt x="453" y="15907"/>
                    <a:pt x="465" y="15931"/>
                  </a:cubicBezTo>
                  <a:lnTo>
                    <a:pt x="536" y="15978"/>
                  </a:lnTo>
                  <a:cubicBezTo>
                    <a:pt x="596" y="16014"/>
                    <a:pt x="655" y="16050"/>
                    <a:pt x="715" y="16073"/>
                  </a:cubicBezTo>
                  <a:cubicBezTo>
                    <a:pt x="762" y="16097"/>
                    <a:pt x="810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29" y="16169"/>
                    <a:pt x="1536" y="16133"/>
                  </a:cubicBezTo>
                  <a:cubicBezTo>
                    <a:pt x="1584" y="16121"/>
                    <a:pt x="1631" y="16109"/>
                    <a:pt x="1679" y="16085"/>
                  </a:cubicBezTo>
                  <a:cubicBezTo>
                    <a:pt x="1715" y="16073"/>
                    <a:pt x="1739" y="16062"/>
                    <a:pt x="1774" y="16038"/>
                  </a:cubicBezTo>
                  <a:lnTo>
                    <a:pt x="1858" y="15990"/>
                  </a:lnTo>
                  <a:lnTo>
                    <a:pt x="1929" y="15942"/>
                  </a:lnTo>
                  <a:cubicBezTo>
                    <a:pt x="1953" y="15931"/>
                    <a:pt x="1977" y="15919"/>
                    <a:pt x="1989" y="15907"/>
                  </a:cubicBezTo>
                  <a:lnTo>
                    <a:pt x="2048" y="15859"/>
                  </a:lnTo>
                  <a:lnTo>
                    <a:pt x="2096" y="15812"/>
                  </a:lnTo>
                  <a:lnTo>
                    <a:pt x="2143" y="15752"/>
                  </a:lnTo>
                  <a:cubicBezTo>
                    <a:pt x="2155" y="15740"/>
                    <a:pt x="2167" y="15728"/>
                    <a:pt x="2179" y="15704"/>
                  </a:cubicBezTo>
                  <a:cubicBezTo>
                    <a:pt x="2191" y="15692"/>
                    <a:pt x="2203" y="15681"/>
                    <a:pt x="2215" y="15657"/>
                  </a:cubicBezTo>
                  <a:cubicBezTo>
                    <a:pt x="2227" y="15645"/>
                    <a:pt x="2239" y="15633"/>
                    <a:pt x="2251" y="15609"/>
                  </a:cubicBezTo>
                  <a:lnTo>
                    <a:pt x="2274" y="15561"/>
                  </a:lnTo>
                  <a:lnTo>
                    <a:pt x="2298" y="15514"/>
                  </a:lnTo>
                  <a:cubicBezTo>
                    <a:pt x="2310" y="15502"/>
                    <a:pt x="2322" y="15478"/>
                    <a:pt x="2322" y="15466"/>
                  </a:cubicBezTo>
                  <a:cubicBezTo>
                    <a:pt x="2334" y="15454"/>
                    <a:pt x="2334" y="15431"/>
                    <a:pt x="2346" y="15419"/>
                  </a:cubicBezTo>
                  <a:cubicBezTo>
                    <a:pt x="2346" y="15407"/>
                    <a:pt x="2358" y="15383"/>
                    <a:pt x="2358" y="15371"/>
                  </a:cubicBezTo>
                  <a:cubicBezTo>
                    <a:pt x="2358" y="15359"/>
                    <a:pt x="2382" y="15335"/>
                    <a:pt x="2382" y="15323"/>
                  </a:cubicBezTo>
                  <a:cubicBezTo>
                    <a:pt x="2382" y="15311"/>
                    <a:pt x="2393" y="15288"/>
                    <a:pt x="2393" y="15276"/>
                  </a:cubicBezTo>
                  <a:lnTo>
                    <a:pt x="2405" y="15228"/>
                  </a:lnTo>
                  <a:lnTo>
                    <a:pt x="2417" y="15180"/>
                  </a:lnTo>
                  <a:cubicBezTo>
                    <a:pt x="2417" y="15157"/>
                    <a:pt x="2417" y="15145"/>
                    <a:pt x="2417" y="15133"/>
                  </a:cubicBezTo>
                  <a:lnTo>
                    <a:pt x="2417" y="15085"/>
                  </a:lnTo>
                  <a:lnTo>
                    <a:pt x="2417" y="15026"/>
                  </a:lnTo>
                  <a:lnTo>
                    <a:pt x="2417" y="14978"/>
                  </a:lnTo>
                  <a:lnTo>
                    <a:pt x="2417" y="14954"/>
                  </a:lnTo>
                  <a:lnTo>
                    <a:pt x="2417" y="1214"/>
                  </a:lnTo>
                  <a:lnTo>
                    <a:pt x="2417" y="1167"/>
                  </a:lnTo>
                  <a:lnTo>
                    <a:pt x="2417" y="1119"/>
                  </a:lnTo>
                  <a:lnTo>
                    <a:pt x="2417" y="1072"/>
                  </a:lnTo>
                  <a:cubicBezTo>
                    <a:pt x="2417" y="1060"/>
                    <a:pt x="2417" y="1036"/>
                    <a:pt x="2405" y="1024"/>
                  </a:cubicBezTo>
                  <a:lnTo>
                    <a:pt x="2405" y="976"/>
                  </a:lnTo>
                  <a:cubicBezTo>
                    <a:pt x="2405" y="964"/>
                    <a:pt x="2405" y="941"/>
                    <a:pt x="2393" y="929"/>
                  </a:cubicBezTo>
                  <a:cubicBezTo>
                    <a:pt x="2393" y="917"/>
                    <a:pt x="2393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lnTo>
                    <a:pt x="2346" y="786"/>
                  </a:lnTo>
                  <a:lnTo>
                    <a:pt x="2334" y="738"/>
                  </a:lnTo>
                  <a:cubicBezTo>
                    <a:pt x="2322" y="714"/>
                    <a:pt x="2310" y="703"/>
                    <a:pt x="2310" y="691"/>
                  </a:cubicBezTo>
                  <a:cubicBezTo>
                    <a:pt x="2298" y="667"/>
                    <a:pt x="2298" y="655"/>
                    <a:pt x="2286" y="643"/>
                  </a:cubicBezTo>
                  <a:lnTo>
                    <a:pt x="2251" y="595"/>
                  </a:lnTo>
                  <a:lnTo>
                    <a:pt x="2227" y="548"/>
                  </a:lnTo>
                  <a:cubicBezTo>
                    <a:pt x="2215" y="524"/>
                    <a:pt x="2203" y="512"/>
                    <a:pt x="2191" y="500"/>
                  </a:cubicBezTo>
                  <a:cubicBezTo>
                    <a:pt x="2179" y="476"/>
                    <a:pt x="2167" y="464"/>
                    <a:pt x="2155" y="452"/>
                  </a:cubicBezTo>
                  <a:lnTo>
                    <a:pt x="2108" y="393"/>
                  </a:lnTo>
                  <a:lnTo>
                    <a:pt x="2072" y="345"/>
                  </a:lnTo>
                  <a:lnTo>
                    <a:pt x="2012" y="298"/>
                  </a:lnTo>
                  <a:cubicBezTo>
                    <a:pt x="2001" y="286"/>
                    <a:pt x="1977" y="274"/>
                    <a:pt x="1953" y="250"/>
                  </a:cubicBezTo>
                  <a:lnTo>
                    <a:pt x="1893" y="202"/>
                  </a:lnTo>
                  <a:lnTo>
                    <a:pt x="1810" y="155"/>
                  </a:lnTo>
                  <a:cubicBezTo>
                    <a:pt x="1774" y="143"/>
                    <a:pt x="1739" y="119"/>
                    <a:pt x="1715" y="107"/>
                  </a:cubicBezTo>
                  <a:cubicBezTo>
                    <a:pt x="1667" y="95"/>
                    <a:pt x="1631" y="71"/>
                    <a:pt x="1584" y="60"/>
                  </a:cubicBezTo>
                  <a:cubicBezTo>
                    <a:pt x="1500" y="36"/>
                    <a:pt x="1417" y="12"/>
                    <a:pt x="1346" y="12"/>
                  </a:cubicBezTo>
                  <a:cubicBezTo>
                    <a:pt x="1298" y="0"/>
                    <a:pt x="1250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795" name="Google Shape;795;p9"/>
            <p:cNvSpPr/>
            <p:nvPr/>
          </p:nvSpPr>
          <p:spPr>
            <a:xfrm>
              <a:off x="5312662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2" y="0"/>
                  </a:moveTo>
                  <a:cubicBezTo>
                    <a:pt x="501" y="0"/>
                    <a:pt x="1" y="500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01" y="3822"/>
                    <a:pt x="1132" y="3822"/>
                  </a:cubicBezTo>
                  <a:lnTo>
                    <a:pt x="3227" y="3822"/>
                  </a:lnTo>
                  <a:cubicBezTo>
                    <a:pt x="3846" y="3822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00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796" name="Google Shape;796;p9"/>
            <p:cNvSpPr/>
            <p:nvPr/>
          </p:nvSpPr>
          <p:spPr>
            <a:xfrm>
              <a:off x="5312662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44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10"/>
                  </a:cubicBezTo>
                  <a:lnTo>
                    <a:pt x="3227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797" name="Google Shape;797;p9"/>
            <p:cNvSpPr/>
            <p:nvPr/>
          </p:nvSpPr>
          <p:spPr>
            <a:xfrm>
              <a:off x="5335655" y="-148189"/>
              <a:ext cx="79839" cy="529240"/>
            </a:xfrm>
            <a:custGeom>
              <a:avLst/>
              <a:gdLst/>
              <a:ahLst/>
              <a:cxnLst/>
              <a:rect l="l" t="t" r="r" b="b"/>
              <a:pathLst>
                <a:path w="2441" h="16181" extrusionOk="0">
                  <a:moveTo>
                    <a:pt x="1215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93" y="333"/>
                  </a:lnTo>
                  <a:cubicBezTo>
                    <a:pt x="357" y="369"/>
                    <a:pt x="322" y="393"/>
                    <a:pt x="298" y="429"/>
                  </a:cubicBezTo>
                  <a:cubicBezTo>
                    <a:pt x="274" y="452"/>
                    <a:pt x="262" y="476"/>
                    <a:pt x="238" y="500"/>
                  </a:cubicBezTo>
                  <a:cubicBezTo>
                    <a:pt x="214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5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lnTo>
                    <a:pt x="1227" y="16181"/>
                  </a:lnTo>
                  <a:cubicBezTo>
                    <a:pt x="1310" y="16181"/>
                    <a:pt x="1393" y="16169"/>
                    <a:pt x="1477" y="16157"/>
                  </a:cubicBezTo>
                  <a:lnTo>
                    <a:pt x="1512" y="16145"/>
                  </a:lnTo>
                  <a:cubicBezTo>
                    <a:pt x="1584" y="16121"/>
                    <a:pt x="1655" y="16097"/>
                    <a:pt x="1715" y="16073"/>
                  </a:cubicBezTo>
                  <a:lnTo>
                    <a:pt x="1727" y="16073"/>
                  </a:lnTo>
                  <a:cubicBezTo>
                    <a:pt x="1881" y="16002"/>
                    <a:pt x="2012" y="15907"/>
                    <a:pt x="2119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798" name="Google Shape;798;p9"/>
            <p:cNvSpPr/>
            <p:nvPr/>
          </p:nvSpPr>
          <p:spPr>
            <a:xfrm>
              <a:off x="5346939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3" y="0"/>
                  </a:moveTo>
                  <a:cubicBezTo>
                    <a:pt x="1060" y="0"/>
                    <a:pt x="965" y="24"/>
                    <a:pt x="882" y="48"/>
                  </a:cubicBezTo>
                  <a:cubicBezTo>
                    <a:pt x="846" y="60"/>
                    <a:pt x="798" y="71"/>
                    <a:pt x="751" y="83"/>
                  </a:cubicBezTo>
                  <a:cubicBezTo>
                    <a:pt x="715" y="107"/>
                    <a:pt x="691" y="119"/>
                    <a:pt x="655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8" y="202"/>
                    <a:pt x="524" y="214"/>
                    <a:pt x="501" y="226"/>
                  </a:cubicBezTo>
                  <a:lnTo>
                    <a:pt x="441" y="274"/>
                  </a:lnTo>
                  <a:lnTo>
                    <a:pt x="393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34" y="381"/>
                    <a:pt x="310" y="393"/>
                    <a:pt x="298" y="417"/>
                  </a:cubicBezTo>
                  <a:cubicBezTo>
                    <a:pt x="286" y="429"/>
                    <a:pt x="274" y="441"/>
                    <a:pt x="262" y="464"/>
                  </a:cubicBezTo>
                  <a:lnTo>
                    <a:pt x="227" y="512"/>
                  </a:lnTo>
                  <a:lnTo>
                    <a:pt x="191" y="560"/>
                  </a:lnTo>
                  <a:lnTo>
                    <a:pt x="167" y="607"/>
                  </a:lnTo>
                  <a:lnTo>
                    <a:pt x="131" y="655"/>
                  </a:lnTo>
                  <a:lnTo>
                    <a:pt x="120" y="703"/>
                  </a:lnTo>
                  <a:cubicBezTo>
                    <a:pt x="120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8" y="881"/>
                  </a:lnTo>
                  <a:cubicBezTo>
                    <a:pt x="48" y="905"/>
                    <a:pt x="36" y="917"/>
                    <a:pt x="36" y="929"/>
                  </a:cubicBezTo>
                  <a:cubicBezTo>
                    <a:pt x="24" y="953"/>
                    <a:pt x="24" y="964"/>
                    <a:pt x="24" y="976"/>
                  </a:cubicBezTo>
                  <a:lnTo>
                    <a:pt x="24" y="1024"/>
                  </a:lnTo>
                  <a:cubicBezTo>
                    <a:pt x="24" y="1048"/>
                    <a:pt x="24" y="1060"/>
                    <a:pt x="12" y="1072"/>
                  </a:cubicBezTo>
                  <a:cubicBezTo>
                    <a:pt x="0" y="1095"/>
                    <a:pt x="12" y="1107"/>
                    <a:pt x="12" y="1119"/>
                  </a:cubicBezTo>
                  <a:lnTo>
                    <a:pt x="12" y="1167"/>
                  </a:lnTo>
                  <a:lnTo>
                    <a:pt x="12" y="1214"/>
                  </a:lnTo>
                  <a:lnTo>
                    <a:pt x="12" y="14954"/>
                  </a:lnTo>
                  <a:cubicBezTo>
                    <a:pt x="12" y="14966"/>
                    <a:pt x="12" y="14978"/>
                    <a:pt x="12" y="14990"/>
                  </a:cubicBezTo>
                  <a:lnTo>
                    <a:pt x="12" y="15050"/>
                  </a:lnTo>
                  <a:cubicBezTo>
                    <a:pt x="12" y="15061"/>
                    <a:pt x="12" y="15073"/>
                    <a:pt x="12" y="15097"/>
                  </a:cubicBezTo>
                  <a:cubicBezTo>
                    <a:pt x="12" y="15109"/>
                    <a:pt x="12" y="15121"/>
                    <a:pt x="24" y="15145"/>
                  </a:cubicBezTo>
                  <a:cubicBezTo>
                    <a:pt x="24" y="15157"/>
                    <a:pt x="24" y="15169"/>
                    <a:pt x="24" y="15192"/>
                  </a:cubicBezTo>
                  <a:cubicBezTo>
                    <a:pt x="24" y="15204"/>
                    <a:pt x="24" y="15216"/>
                    <a:pt x="36" y="15240"/>
                  </a:cubicBezTo>
                  <a:cubicBezTo>
                    <a:pt x="36" y="15252"/>
                    <a:pt x="36" y="15276"/>
                    <a:pt x="48" y="15288"/>
                  </a:cubicBezTo>
                  <a:cubicBezTo>
                    <a:pt x="60" y="15300"/>
                    <a:pt x="48" y="15323"/>
                    <a:pt x="60" y="15335"/>
                  </a:cubicBezTo>
                  <a:lnTo>
                    <a:pt x="72" y="15383"/>
                  </a:lnTo>
                  <a:lnTo>
                    <a:pt x="96" y="15431"/>
                  </a:ln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1" y="15514"/>
                    <a:pt x="143" y="15526"/>
                  </a:cubicBezTo>
                  <a:cubicBezTo>
                    <a:pt x="143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03" y="15645"/>
                    <a:pt x="227" y="15657"/>
                    <a:pt x="239" y="15681"/>
                  </a:cubicBezTo>
                  <a:cubicBezTo>
                    <a:pt x="250" y="15692"/>
                    <a:pt x="262" y="15716"/>
                    <a:pt x="274" y="15728"/>
                  </a:cubicBezTo>
                  <a:cubicBezTo>
                    <a:pt x="286" y="15740"/>
                    <a:pt x="298" y="15764"/>
                    <a:pt x="310" y="15776"/>
                  </a:cubicBez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lnTo>
                    <a:pt x="536" y="15978"/>
                  </a:lnTo>
                  <a:cubicBezTo>
                    <a:pt x="572" y="15990"/>
                    <a:pt x="596" y="16014"/>
                    <a:pt x="620" y="16026"/>
                  </a:cubicBezTo>
                  <a:cubicBezTo>
                    <a:pt x="655" y="16050"/>
                    <a:pt x="691" y="16062"/>
                    <a:pt x="727" y="16073"/>
                  </a:cubicBezTo>
                  <a:cubicBezTo>
                    <a:pt x="774" y="16097"/>
                    <a:pt x="810" y="16109"/>
                    <a:pt x="858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48" y="16133"/>
                  </a:cubicBezTo>
                  <a:cubicBezTo>
                    <a:pt x="1584" y="16121"/>
                    <a:pt x="1632" y="16109"/>
                    <a:pt x="1679" y="16085"/>
                  </a:cubicBezTo>
                  <a:cubicBezTo>
                    <a:pt x="1715" y="16073"/>
                    <a:pt x="1751" y="16062"/>
                    <a:pt x="1786" y="16038"/>
                  </a:cubicBezTo>
                  <a:cubicBezTo>
                    <a:pt x="1822" y="16026"/>
                    <a:pt x="1834" y="16014"/>
                    <a:pt x="1870" y="15990"/>
                  </a:cubicBezTo>
                  <a:lnTo>
                    <a:pt x="1941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25" y="15883"/>
                    <a:pt x="2036" y="15871"/>
                    <a:pt x="2048" y="15859"/>
                  </a:cubicBezTo>
                  <a:lnTo>
                    <a:pt x="2108" y="15812"/>
                  </a:lnTo>
                  <a:lnTo>
                    <a:pt x="2144" y="15752"/>
                  </a:lnTo>
                  <a:cubicBezTo>
                    <a:pt x="2155" y="15740"/>
                    <a:pt x="2167" y="15728"/>
                    <a:pt x="2179" y="15704"/>
                  </a:cubicBezTo>
                  <a:lnTo>
                    <a:pt x="2215" y="15657"/>
                  </a:lnTo>
                  <a:lnTo>
                    <a:pt x="2251" y="15609"/>
                  </a:lnTo>
                  <a:cubicBezTo>
                    <a:pt x="2263" y="15597"/>
                    <a:pt x="2275" y="15585"/>
                    <a:pt x="2286" y="15561"/>
                  </a:cubicBezTo>
                  <a:cubicBezTo>
                    <a:pt x="2286" y="15550"/>
                    <a:pt x="2298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lnTo>
                    <a:pt x="2358" y="15419"/>
                  </a:lnTo>
                  <a:cubicBezTo>
                    <a:pt x="2358" y="15407"/>
                    <a:pt x="2370" y="15383"/>
                    <a:pt x="2370" y="15371"/>
                  </a:cubicBezTo>
                  <a:cubicBezTo>
                    <a:pt x="2370" y="15359"/>
                    <a:pt x="2382" y="15335"/>
                    <a:pt x="2394" y="15323"/>
                  </a:cubicBezTo>
                  <a:cubicBezTo>
                    <a:pt x="2394" y="15311"/>
                    <a:pt x="2394" y="15288"/>
                    <a:pt x="2406" y="15276"/>
                  </a:cubicBezTo>
                  <a:cubicBezTo>
                    <a:pt x="2406" y="15264"/>
                    <a:pt x="2406" y="15240"/>
                    <a:pt x="2417" y="15228"/>
                  </a:cubicBezTo>
                  <a:cubicBezTo>
                    <a:pt x="2417" y="15204"/>
                    <a:pt x="2417" y="15192"/>
                    <a:pt x="2417" y="15180"/>
                  </a:cubicBezTo>
                  <a:cubicBezTo>
                    <a:pt x="2429" y="15157"/>
                    <a:pt x="2417" y="15145"/>
                    <a:pt x="2429" y="15133"/>
                  </a:cubicBezTo>
                  <a:cubicBezTo>
                    <a:pt x="2441" y="15109"/>
                    <a:pt x="2429" y="15097"/>
                    <a:pt x="2429" y="15085"/>
                  </a:cubicBezTo>
                  <a:lnTo>
                    <a:pt x="2429" y="15026"/>
                  </a:lnTo>
                  <a:lnTo>
                    <a:pt x="2429" y="14978"/>
                  </a:lnTo>
                  <a:lnTo>
                    <a:pt x="2429" y="1214"/>
                  </a:lnTo>
                  <a:lnTo>
                    <a:pt x="2429" y="1167"/>
                  </a:lnTo>
                  <a:lnTo>
                    <a:pt x="2429" y="1119"/>
                  </a:lnTo>
                  <a:cubicBezTo>
                    <a:pt x="2429" y="1107"/>
                    <a:pt x="2429" y="1084"/>
                    <a:pt x="2429" y="1072"/>
                  </a:cubicBezTo>
                  <a:cubicBezTo>
                    <a:pt x="2417" y="1060"/>
                    <a:pt x="2417" y="1036"/>
                    <a:pt x="2417" y="1024"/>
                  </a:cubicBezTo>
                  <a:cubicBezTo>
                    <a:pt x="2417" y="1012"/>
                    <a:pt x="2417" y="988"/>
                    <a:pt x="2417" y="976"/>
                  </a:cubicBezTo>
                  <a:cubicBezTo>
                    <a:pt x="2417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94" y="869"/>
                    <a:pt x="2382" y="845"/>
                    <a:pt x="2382" y="833"/>
                  </a:cubicBezTo>
                  <a:cubicBezTo>
                    <a:pt x="2382" y="810"/>
                    <a:pt x="2370" y="798"/>
                    <a:pt x="2358" y="786"/>
                  </a:cubicBezTo>
                  <a:cubicBezTo>
                    <a:pt x="2358" y="762"/>
                    <a:pt x="2346" y="750"/>
                    <a:pt x="2346" y="738"/>
                  </a:cubicBezTo>
                  <a:cubicBezTo>
                    <a:pt x="2346" y="714"/>
                    <a:pt x="2322" y="703"/>
                    <a:pt x="2322" y="691"/>
                  </a:cubicBezTo>
                  <a:lnTo>
                    <a:pt x="2298" y="643"/>
                  </a:lnTo>
                  <a:cubicBezTo>
                    <a:pt x="2286" y="619"/>
                    <a:pt x="2275" y="607"/>
                    <a:pt x="2263" y="595"/>
                  </a:cubicBezTo>
                  <a:cubicBezTo>
                    <a:pt x="2263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7" y="452"/>
                  </a:lnTo>
                  <a:lnTo>
                    <a:pt x="2120" y="393"/>
                  </a:lnTo>
                  <a:cubicBezTo>
                    <a:pt x="2108" y="381"/>
                    <a:pt x="2096" y="369"/>
                    <a:pt x="2072" y="345"/>
                  </a:cubicBezTo>
                  <a:lnTo>
                    <a:pt x="2025" y="298"/>
                  </a:lnTo>
                  <a:cubicBezTo>
                    <a:pt x="2001" y="286"/>
                    <a:pt x="1989" y="274"/>
                    <a:pt x="1965" y="250"/>
                  </a:cubicBezTo>
                  <a:lnTo>
                    <a:pt x="1894" y="202"/>
                  </a:lnTo>
                  <a:lnTo>
                    <a:pt x="1822" y="155"/>
                  </a:lnTo>
                  <a:cubicBezTo>
                    <a:pt x="1786" y="143"/>
                    <a:pt x="1751" y="119"/>
                    <a:pt x="1715" y="107"/>
                  </a:cubicBezTo>
                  <a:cubicBezTo>
                    <a:pt x="1679" y="95"/>
                    <a:pt x="1632" y="71"/>
                    <a:pt x="1596" y="60"/>
                  </a:cubicBezTo>
                  <a:cubicBezTo>
                    <a:pt x="1513" y="36"/>
                    <a:pt x="1429" y="12"/>
                    <a:pt x="1346" y="12"/>
                  </a:cubicBezTo>
                  <a:cubicBezTo>
                    <a:pt x="1310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799" name="Google Shape;799;p9"/>
            <p:cNvSpPr/>
            <p:nvPr/>
          </p:nvSpPr>
          <p:spPr>
            <a:xfrm>
              <a:off x="4941924" y="-169612"/>
              <a:ext cx="142964" cy="125041"/>
            </a:xfrm>
            <a:custGeom>
              <a:avLst/>
              <a:gdLst/>
              <a:ahLst/>
              <a:cxnLst/>
              <a:rect l="l" t="t" r="r" b="b"/>
              <a:pathLst>
                <a:path w="4371" h="3823" extrusionOk="0">
                  <a:moveTo>
                    <a:pt x="1144" y="0"/>
                  </a:moveTo>
                  <a:cubicBezTo>
                    <a:pt x="513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22"/>
                    <a:pt x="1144" y="3822"/>
                  </a:cubicBezTo>
                  <a:lnTo>
                    <a:pt x="3228" y="3822"/>
                  </a:lnTo>
                  <a:cubicBezTo>
                    <a:pt x="3859" y="3810"/>
                    <a:pt x="4371" y="3310"/>
                    <a:pt x="4371" y="2679"/>
                  </a:cubicBezTo>
                  <a:lnTo>
                    <a:pt x="4359" y="1131"/>
                  </a:lnTo>
                  <a:cubicBezTo>
                    <a:pt x="4359" y="512"/>
                    <a:pt x="3847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800" name="Google Shape;800;p9"/>
            <p:cNvSpPr/>
            <p:nvPr/>
          </p:nvSpPr>
          <p:spPr>
            <a:xfrm>
              <a:off x="4942316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2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32" y="3810"/>
                  </a:cubicBezTo>
                  <a:lnTo>
                    <a:pt x="3216" y="3810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2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801" name="Google Shape;801;p9"/>
            <p:cNvSpPr/>
            <p:nvPr/>
          </p:nvSpPr>
          <p:spPr>
            <a:xfrm>
              <a:off x="4965309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27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93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62" y="476"/>
                    <a:pt x="238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6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27" y="16181"/>
                  </a:cubicBezTo>
                  <a:cubicBezTo>
                    <a:pt x="1310" y="16181"/>
                    <a:pt x="1393" y="16169"/>
                    <a:pt x="1477" y="16157"/>
                  </a:cubicBezTo>
                  <a:lnTo>
                    <a:pt x="1512" y="16145"/>
                  </a:lnTo>
                  <a:cubicBezTo>
                    <a:pt x="1584" y="16121"/>
                    <a:pt x="1643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2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802" name="Google Shape;802;p9"/>
            <p:cNvSpPr/>
            <p:nvPr/>
          </p:nvSpPr>
          <p:spPr>
            <a:xfrm>
              <a:off x="4977378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32" y="0"/>
                  </a:moveTo>
                  <a:cubicBezTo>
                    <a:pt x="1036" y="0"/>
                    <a:pt x="953" y="24"/>
                    <a:pt x="870" y="48"/>
                  </a:cubicBezTo>
                  <a:cubicBezTo>
                    <a:pt x="822" y="60"/>
                    <a:pt x="774" y="71"/>
                    <a:pt x="739" y="83"/>
                  </a:cubicBezTo>
                  <a:cubicBezTo>
                    <a:pt x="703" y="107"/>
                    <a:pt x="667" y="119"/>
                    <a:pt x="631" y="131"/>
                  </a:cubicBezTo>
                  <a:cubicBezTo>
                    <a:pt x="608" y="155"/>
                    <a:pt x="584" y="167"/>
                    <a:pt x="560" y="179"/>
                  </a:cubicBezTo>
                  <a:cubicBezTo>
                    <a:pt x="536" y="202"/>
                    <a:pt x="512" y="214"/>
                    <a:pt x="489" y="226"/>
                  </a:cubicBezTo>
                  <a:cubicBezTo>
                    <a:pt x="465" y="238"/>
                    <a:pt x="441" y="262"/>
                    <a:pt x="429" y="274"/>
                  </a:cubicBezTo>
                  <a:lnTo>
                    <a:pt x="370" y="322"/>
                  </a:lnTo>
                  <a:lnTo>
                    <a:pt x="322" y="369"/>
                  </a:lnTo>
                  <a:cubicBezTo>
                    <a:pt x="310" y="381"/>
                    <a:pt x="298" y="393"/>
                    <a:pt x="286" y="417"/>
                  </a:cubicBezTo>
                  <a:lnTo>
                    <a:pt x="239" y="464"/>
                  </a:lnTo>
                  <a:lnTo>
                    <a:pt x="203" y="512"/>
                  </a:lnTo>
                  <a:lnTo>
                    <a:pt x="179" y="560"/>
                  </a:lnTo>
                  <a:cubicBezTo>
                    <a:pt x="167" y="572"/>
                    <a:pt x="155" y="583"/>
                    <a:pt x="143" y="607"/>
                  </a:cubicBezTo>
                  <a:cubicBezTo>
                    <a:pt x="131" y="619"/>
                    <a:pt x="131" y="631"/>
                    <a:pt x="119" y="655"/>
                  </a:cubicBezTo>
                  <a:cubicBezTo>
                    <a:pt x="108" y="667"/>
                    <a:pt x="108" y="679"/>
                    <a:pt x="96" y="703"/>
                  </a:cubicBezTo>
                  <a:lnTo>
                    <a:pt x="72" y="750"/>
                  </a:lnTo>
                  <a:cubicBezTo>
                    <a:pt x="72" y="762"/>
                    <a:pt x="60" y="774"/>
                    <a:pt x="60" y="786"/>
                  </a:cubicBezTo>
                  <a:lnTo>
                    <a:pt x="36" y="833"/>
                  </a:lnTo>
                  <a:lnTo>
                    <a:pt x="24" y="881"/>
                  </a:lnTo>
                  <a:cubicBezTo>
                    <a:pt x="24" y="905"/>
                    <a:pt x="12" y="917"/>
                    <a:pt x="12" y="929"/>
                  </a:cubicBezTo>
                  <a:cubicBezTo>
                    <a:pt x="12" y="953"/>
                    <a:pt x="0" y="964"/>
                    <a:pt x="0" y="976"/>
                  </a:cubicBezTo>
                  <a:lnTo>
                    <a:pt x="0" y="1024"/>
                  </a:lnTo>
                  <a:lnTo>
                    <a:pt x="0" y="1072"/>
                  </a:lnTo>
                  <a:lnTo>
                    <a:pt x="0" y="1119"/>
                  </a:lnTo>
                  <a:lnTo>
                    <a:pt x="0" y="1167"/>
                  </a:lnTo>
                  <a:lnTo>
                    <a:pt x="0" y="1214"/>
                  </a:lnTo>
                  <a:lnTo>
                    <a:pt x="0" y="14954"/>
                  </a:lnTo>
                  <a:lnTo>
                    <a:pt x="0" y="14990"/>
                  </a:lnTo>
                  <a:lnTo>
                    <a:pt x="0" y="15050"/>
                  </a:lnTo>
                  <a:lnTo>
                    <a:pt x="0" y="15097"/>
                  </a:lnTo>
                  <a:lnTo>
                    <a:pt x="0" y="15145"/>
                  </a:lnTo>
                  <a:lnTo>
                    <a:pt x="0" y="15192"/>
                  </a:lnTo>
                  <a:cubicBezTo>
                    <a:pt x="0" y="15204"/>
                    <a:pt x="12" y="15216"/>
                    <a:pt x="12" y="15240"/>
                  </a:cubicBezTo>
                  <a:cubicBezTo>
                    <a:pt x="24" y="15252"/>
                    <a:pt x="12" y="15276"/>
                    <a:pt x="24" y="15288"/>
                  </a:cubicBezTo>
                  <a:cubicBezTo>
                    <a:pt x="36" y="15300"/>
                    <a:pt x="36" y="15323"/>
                    <a:pt x="36" y="15335"/>
                  </a:cubicBezTo>
                  <a:cubicBezTo>
                    <a:pt x="48" y="15347"/>
                    <a:pt x="48" y="15371"/>
                    <a:pt x="60" y="15383"/>
                  </a:cubicBezTo>
                  <a:cubicBezTo>
                    <a:pt x="60" y="15407"/>
                    <a:pt x="72" y="15419"/>
                    <a:pt x="72" y="15431"/>
                  </a:cubicBezTo>
                  <a:cubicBezTo>
                    <a:pt x="84" y="15454"/>
                    <a:pt x="96" y="15466"/>
                    <a:pt x="96" y="15478"/>
                  </a:cubicBezTo>
                  <a:cubicBezTo>
                    <a:pt x="108" y="15502"/>
                    <a:pt x="119" y="15514"/>
                    <a:pt x="119" y="15526"/>
                  </a:cubicBezTo>
                  <a:cubicBezTo>
                    <a:pt x="131" y="15550"/>
                    <a:pt x="143" y="15561"/>
                    <a:pt x="155" y="15585"/>
                  </a:cubicBezTo>
                  <a:cubicBezTo>
                    <a:pt x="167" y="15597"/>
                    <a:pt x="167" y="15609"/>
                    <a:pt x="179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0" y="15728"/>
                  </a:lnTo>
                  <a:lnTo>
                    <a:pt x="298" y="15776"/>
                  </a:lnTo>
                  <a:lnTo>
                    <a:pt x="346" y="15823"/>
                  </a:lnTo>
                  <a:lnTo>
                    <a:pt x="393" y="15871"/>
                  </a:lnTo>
                  <a:cubicBezTo>
                    <a:pt x="417" y="15895"/>
                    <a:pt x="441" y="15907"/>
                    <a:pt x="453" y="15931"/>
                  </a:cubicBezTo>
                  <a:lnTo>
                    <a:pt x="524" y="15978"/>
                  </a:lnTo>
                  <a:cubicBezTo>
                    <a:pt x="584" y="16014"/>
                    <a:pt x="643" y="16050"/>
                    <a:pt x="715" y="16073"/>
                  </a:cubicBezTo>
                  <a:cubicBezTo>
                    <a:pt x="751" y="16097"/>
                    <a:pt x="798" y="16109"/>
                    <a:pt x="846" y="16121"/>
                  </a:cubicBezTo>
                  <a:cubicBezTo>
                    <a:pt x="953" y="16157"/>
                    <a:pt x="1072" y="16181"/>
                    <a:pt x="1191" y="16181"/>
                  </a:cubicBezTo>
                  <a:lnTo>
                    <a:pt x="1203" y="16181"/>
                  </a:lnTo>
                  <a:cubicBezTo>
                    <a:pt x="1310" y="16181"/>
                    <a:pt x="1417" y="16169"/>
                    <a:pt x="1524" y="16133"/>
                  </a:cubicBezTo>
                  <a:cubicBezTo>
                    <a:pt x="1572" y="16121"/>
                    <a:pt x="1620" y="16109"/>
                    <a:pt x="1667" y="16085"/>
                  </a:cubicBezTo>
                  <a:cubicBezTo>
                    <a:pt x="1703" y="16073"/>
                    <a:pt x="1739" y="16062"/>
                    <a:pt x="1763" y="16038"/>
                  </a:cubicBezTo>
                  <a:lnTo>
                    <a:pt x="1846" y="15990"/>
                  </a:lnTo>
                  <a:lnTo>
                    <a:pt x="1917" y="15942"/>
                  </a:lnTo>
                  <a:cubicBezTo>
                    <a:pt x="1941" y="15931"/>
                    <a:pt x="1965" y="15919"/>
                    <a:pt x="1989" y="15907"/>
                  </a:cubicBezTo>
                  <a:lnTo>
                    <a:pt x="2036" y="15859"/>
                  </a:lnTo>
                  <a:lnTo>
                    <a:pt x="2084" y="15812"/>
                  </a:lnTo>
                  <a:lnTo>
                    <a:pt x="2132" y="15752"/>
                  </a:lnTo>
                  <a:cubicBezTo>
                    <a:pt x="2144" y="15740"/>
                    <a:pt x="2155" y="15728"/>
                    <a:pt x="2167" y="15704"/>
                  </a:cubicBezTo>
                  <a:cubicBezTo>
                    <a:pt x="2179" y="15692"/>
                    <a:pt x="2191" y="15681"/>
                    <a:pt x="2203" y="15657"/>
                  </a:cubicBezTo>
                  <a:lnTo>
                    <a:pt x="2239" y="15609"/>
                  </a:lnTo>
                  <a:lnTo>
                    <a:pt x="2263" y="15561"/>
                  </a:lnTo>
                  <a:cubicBezTo>
                    <a:pt x="2275" y="15550"/>
                    <a:pt x="2286" y="15538"/>
                    <a:pt x="2286" y="15514"/>
                  </a:cubicBezTo>
                  <a:cubicBezTo>
                    <a:pt x="2298" y="15502"/>
                    <a:pt x="2310" y="15478"/>
                    <a:pt x="2310" y="15466"/>
                  </a:cubicBezTo>
                  <a:cubicBezTo>
                    <a:pt x="2310" y="15454"/>
                    <a:pt x="2334" y="15431"/>
                    <a:pt x="2334" y="15419"/>
                  </a:cubicBezTo>
                  <a:cubicBezTo>
                    <a:pt x="2346" y="15407"/>
                    <a:pt x="2346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lnTo>
                    <a:pt x="2382" y="15276"/>
                  </a:lnTo>
                  <a:cubicBezTo>
                    <a:pt x="2382" y="15264"/>
                    <a:pt x="2394" y="15240"/>
                    <a:pt x="2394" y="15228"/>
                  </a:cubicBezTo>
                  <a:lnTo>
                    <a:pt x="2405" y="15180"/>
                  </a:lnTo>
                  <a:cubicBezTo>
                    <a:pt x="2405" y="15157"/>
                    <a:pt x="2405" y="15145"/>
                    <a:pt x="2405" y="15133"/>
                  </a:cubicBezTo>
                  <a:lnTo>
                    <a:pt x="2405" y="15085"/>
                  </a:lnTo>
                  <a:lnTo>
                    <a:pt x="2405" y="15026"/>
                  </a:lnTo>
                  <a:lnTo>
                    <a:pt x="2405" y="14978"/>
                  </a:lnTo>
                  <a:lnTo>
                    <a:pt x="2405" y="14954"/>
                  </a:lnTo>
                  <a:lnTo>
                    <a:pt x="2405" y="1214"/>
                  </a:lnTo>
                  <a:lnTo>
                    <a:pt x="2405" y="1167"/>
                  </a:lnTo>
                  <a:lnTo>
                    <a:pt x="2405" y="1119"/>
                  </a:lnTo>
                  <a:lnTo>
                    <a:pt x="2405" y="1072"/>
                  </a:lnTo>
                  <a:cubicBezTo>
                    <a:pt x="2405" y="1060"/>
                    <a:pt x="2405" y="1036"/>
                    <a:pt x="2405" y="1024"/>
                  </a:cubicBezTo>
                  <a:lnTo>
                    <a:pt x="2405" y="976"/>
                  </a:lnTo>
                  <a:cubicBezTo>
                    <a:pt x="2405" y="964"/>
                    <a:pt x="2394" y="941"/>
                    <a:pt x="2394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70" y="845"/>
                    <a:pt x="2358" y="833"/>
                  </a:cubicBezTo>
                  <a:lnTo>
                    <a:pt x="2346" y="786"/>
                  </a:lnTo>
                  <a:lnTo>
                    <a:pt x="2322" y="738"/>
                  </a:lnTo>
                  <a:cubicBezTo>
                    <a:pt x="2322" y="714"/>
                    <a:pt x="2310" y="703"/>
                    <a:pt x="2298" y="691"/>
                  </a:cubicBezTo>
                  <a:lnTo>
                    <a:pt x="2275" y="643"/>
                  </a:lnTo>
                  <a:lnTo>
                    <a:pt x="2251" y="595"/>
                  </a:lnTo>
                  <a:lnTo>
                    <a:pt x="2215" y="548"/>
                  </a:lnTo>
                  <a:cubicBezTo>
                    <a:pt x="2203" y="524"/>
                    <a:pt x="2191" y="512"/>
                    <a:pt x="2179" y="500"/>
                  </a:cubicBezTo>
                  <a:cubicBezTo>
                    <a:pt x="2167" y="476"/>
                    <a:pt x="2155" y="464"/>
                    <a:pt x="2144" y="452"/>
                  </a:cubicBezTo>
                  <a:lnTo>
                    <a:pt x="2108" y="393"/>
                  </a:lnTo>
                  <a:lnTo>
                    <a:pt x="2060" y="345"/>
                  </a:lnTo>
                  <a:lnTo>
                    <a:pt x="2001" y="298"/>
                  </a:lnTo>
                  <a:cubicBezTo>
                    <a:pt x="1989" y="286"/>
                    <a:pt x="1965" y="274"/>
                    <a:pt x="1941" y="250"/>
                  </a:cubicBezTo>
                  <a:lnTo>
                    <a:pt x="1882" y="202"/>
                  </a:lnTo>
                  <a:lnTo>
                    <a:pt x="1798" y="155"/>
                  </a:lnTo>
                  <a:cubicBezTo>
                    <a:pt x="1763" y="143"/>
                    <a:pt x="1739" y="119"/>
                    <a:pt x="1703" y="107"/>
                  </a:cubicBezTo>
                  <a:cubicBezTo>
                    <a:pt x="1655" y="95"/>
                    <a:pt x="1620" y="71"/>
                    <a:pt x="1572" y="60"/>
                  </a:cubicBezTo>
                  <a:cubicBezTo>
                    <a:pt x="1489" y="36"/>
                    <a:pt x="1417" y="12"/>
                    <a:pt x="1334" y="12"/>
                  </a:cubicBezTo>
                  <a:cubicBezTo>
                    <a:pt x="1286" y="0"/>
                    <a:pt x="1251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803" name="Google Shape;803;p9"/>
            <p:cNvSpPr/>
            <p:nvPr/>
          </p:nvSpPr>
          <p:spPr>
            <a:xfrm>
              <a:off x="6566206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2" y="0"/>
                  </a:moveTo>
                  <a:cubicBezTo>
                    <a:pt x="501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01" y="3810"/>
                    <a:pt x="1132" y="3822"/>
                  </a:cubicBezTo>
                  <a:lnTo>
                    <a:pt x="3216" y="3822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1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804" name="Google Shape;804;p9"/>
            <p:cNvSpPr/>
            <p:nvPr/>
          </p:nvSpPr>
          <p:spPr>
            <a:xfrm>
              <a:off x="6566206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2" y="0"/>
                  </a:moveTo>
                  <a:cubicBezTo>
                    <a:pt x="501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01" y="3810"/>
                    <a:pt x="1132" y="3810"/>
                  </a:cubicBezTo>
                  <a:lnTo>
                    <a:pt x="3216" y="3810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2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805" name="Google Shape;805;p9"/>
            <p:cNvSpPr/>
            <p:nvPr/>
          </p:nvSpPr>
          <p:spPr>
            <a:xfrm>
              <a:off x="6588806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43" y="119"/>
                    <a:pt x="417" y="310"/>
                  </a:cubicBezTo>
                  <a:lnTo>
                    <a:pt x="393" y="333"/>
                  </a:lnTo>
                  <a:cubicBezTo>
                    <a:pt x="370" y="369"/>
                    <a:pt x="334" y="393"/>
                    <a:pt x="298" y="429"/>
                  </a:cubicBezTo>
                  <a:cubicBezTo>
                    <a:pt x="286" y="452"/>
                    <a:pt x="262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7" y="631"/>
                    <a:pt x="143" y="655"/>
                    <a:pt x="131" y="691"/>
                  </a:cubicBezTo>
                  <a:cubicBezTo>
                    <a:pt x="120" y="726"/>
                    <a:pt x="108" y="750"/>
                    <a:pt x="96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36" y="941"/>
                    <a:pt x="36" y="964"/>
                    <a:pt x="24" y="1000"/>
                  </a:cubicBezTo>
                  <a:cubicBezTo>
                    <a:pt x="12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27" y="16181"/>
                  </a:cubicBezTo>
                  <a:cubicBezTo>
                    <a:pt x="1322" y="16181"/>
                    <a:pt x="1405" y="16169"/>
                    <a:pt x="1489" y="16157"/>
                  </a:cubicBezTo>
                  <a:lnTo>
                    <a:pt x="1524" y="16145"/>
                  </a:lnTo>
                  <a:cubicBezTo>
                    <a:pt x="1596" y="16121"/>
                    <a:pt x="1655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32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5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806" name="Google Shape;806;p9"/>
            <p:cNvSpPr/>
            <p:nvPr/>
          </p:nvSpPr>
          <p:spPr>
            <a:xfrm>
              <a:off x="6600483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4" y="0"/>
                  </a:moveTo>
                  <a:cubicBezTo>
                    <a:pt x="1060" y="0"/>
                    <a:pt x="965" y="24"/>
                    <a:pt x="882" y="48"/>
                  </a:cubicBezTo>
                  <a:cubicBezTo>
                    <a:pt x="834" y="60"/>
                    <a:pt x="798" y="71"/>
                    <a:pt x="751" y="83"/>
                  </a:cubicBezTo>
                  <a:cubicBezTo>
                    <a:pt x="715" y="107"/>
                    <a:pt x="691" y="119"/>
                    <a:pt x="656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8" y="202"/>
                    <a:pt x="525" y="214"/>
                    <a:pt x="501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8" y="417"/>
                  </a:cubicBezTo>
                  <a:cubicBezTo>
                    <a:pt x="286" y="429"/>
                    <a:pt x="275" y="441"/>
                    <a:pt x="263" y="464"/>
                  </a:cubicBezTo>
                  <a:lnTo>
                    <a:pt x="227" y="512"/>
                  </a:lnTo>
                  <a:lnTo>
                    <a:pt x="191" y="560"/>
                  </a:lnTo>
                  <a:lnTo>
                    <a:pt x="167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8" y="881"/>
                  </a:lnTo>
                  <a:cubicBezTo>
                    <a:pt x="48" y="905"/>
                    <a:pt x="36" y="917"/>
                    <a:pt x="36" y="929"/>
                  </a:cubicBezTo>
                  <a:cubicBezTo>
                    <a:pt x="24" y="953"/>
                    <a:pt x="24" y="964"/>
                    <a:pt x="24" y="976"/>
                  </a:cubicBezTo>
                  <a:lnTo>
                    <a:pt x="24" y="1024"/>
                  </a:lnTo>
                  <a:cubicBezTo>
                    <a:pt x="24" y="1048"/>
                    <a:pt x="24" y="1060"/>
                    <a:pt x="13" y="1072"/>
                  </a:cubicBezTo>
                  <a:cubicBezTo>
                    <a:pt x="1" y="1095"/>
                    <a:pt x="13" y="1107"/>
                    <a:pt x="13" y="1119"/>
                  </a:cubicBez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cubicBezTo>
                    <a:pt x="13" y="15061"/>
                    <a:pt x="13" y="15073"/>
                    <a:pt x="13" y="15097"/>
                  </a:cubicBezTo>
                  <a:cubicBezTo>
                    <a:pt x="13" y="15109"/>
                    <a:pt x="13" y="15121"/>
                    <a:pt x="24" y="15145"/>
                  </a:cubicBezTo>
                  <a:lnTo>
                    <a:pt x="24" y="15192"/>
                  </a:lnTo>
                  <a:cubicBezTo>
                    <a:pt x="24" y="15204"/>
                    <a:pt x="24" y="15216"/>
                    <a:pt x="24" y="15240"/>
                  </a:cubicBezTo>
                  <a:cubicBezTo>
                    <a:pt x="36" y="15252"/>
                    <a:pt x="24" y="15276"/>
                    <a:pt x="36" y="15288"/>
                  </a:cubicBezTo>
                  <a:cubicBezTo>
                    <a:pt x="48" y="15300"/>
                    <a:pt x="48" y="15323"/>
                    <a:pt x="60" y="15335"/>
                  </a:cubicBezTo>
                  <a:lnTo>
                    <a:pt x="72" y="15383"/>
                  </a:lnTo>
                  <a:lnTo>
                    <a:pt x="96" y="15431"/>
                  </a:ln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2" y="15514"/>
                    <a:pt x="144" y="15526"/>
                  </a:cubicBezTo>
                  <a:cubicBezTo>
                    <a:pt x="144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03" y="15645"/>
                    <a:pt x="227" y="15657"/>
                    <a:pt x="239" y="15681"/>
                  </a:cubicBezTo>
                  <a:cubicBezTo>
                    <a:pt x="239" y="15692"/>
                    <a:pt x="263" y="15716"/>
                    <a:pt x="275" y="15728"/>
                  </a:cubicBezTo>
                  <a:cubicBezTo>
                    <a:pt x="286" y="15740"/>
                    <a:pt x="298" y="15764"/>
                    <a:pt x="310" y="15776"/>
                  </a:cubicBez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lnTo>
                    <a:pt x="536" y="15978"/>
                  </a:lnTo>
                  <a:cubicBezTo>
                    <a:pt x="572" y="15990"/>
                    <a:pt x="596" y="16014"/>
                    <a:pt x="620" y="16026"/>
                  </a:cubicBezTo>
                  <a:cubicBezTo>
                    <a:pt x="656" y="16050"/>
                    <a:pt x="691" y="16062"/>
                    <a:pt x="727" y="16073"/>
                  </a:cubicBezTo>
                  <a:cubicBezTo>
                    <a:pt x="763" y="16097"/>
                    <a:pt x="810" y="16109"/>
                    <a:pt x="858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37" y="16133"/>
                  </a:cubicBezTo>
                  <a:cubicBezTo>
                    <a:pt x="1584" y="16121"/>
                    <a:pt x="1632" y="16109"/>
                    <a:pt x="1679" y="16085"/>
                  </a:cubicBezTo>
                  <a:lnTo>
                    <a:pt x="1787" y="16038"/>
                  </a:lnTo>
                  <a:cubicBezTo>
                    <a:pt x="1810" y="16026"/>
                    <a:pt x="1834" y="16014"/>
                    <a:pt x="1870" y="15990"/>
                  </a:cubicBezTo>
                  <a:lnTo>
                    <a:pt x="1941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13" y="15883"/>
                    <a:pt x="2037" y="15871"/>
                    <a:pt x="2049" y="15859"/>
                  </a:cubicBezTo>
                  <a:lnTo>
                    <a:pt x="2096" y="15812"/>
                  </a:lnTo>
                  <a:lnTo>
                    <a:pt x="2144" y="15752"/>
                  </a:lnTo>
                  <a:lnTo>
                    <a:pt x="2180" y="15704"/>
                  </a:lnTo>
                  <a:lnTo>
                    <a:pt x="2215" y="15657"/>
                  </a:lnTo>
                  <a:lnTo>
                    <a:pt x="2251" y="15609"/>
                  </a:lnTo>
                  <a:cubicBezTo>
                    <a:pt x="2263" y="15597"/>
                    <a:pt x="2275" y="15585"/>
                    <a:pt x="2287" y="15561"/>
                  </a:cubicBezTo>
                  <a:cubicBezTo>
                    <a:pt x="2287" y="15550"/>
                    <a:pt x="2299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lnTo>
                    <a:pt x="2358" y="15419"/>
                  </a:ln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4" y="15311"/>
                    <a:pt x="2394" y="15288"/>
                    <a:pt x="2406" y="15276"/>
                  </a:cubicBezTo>
                  <a:cubicBezTo>
                    <a:pt x="2406" y="15264"/>
                    <a:pt x="2406" y="15240"/>
                    <a:pt x="2406" y="15228"/>
                  </a:cubicBezTo>
                  <a:cubicBezTo>
                    <a:pt x="2418" y="15204"/>
                    <a:pt x="2406" y="15192"/>
                    <a:pt x="2418" y="15180"/>
                  </a:cubicBezTo>
                  <a:cubicBezTo>
                    <a:pt x="2430" y="15157"/>
                    <a:pt x="2418" y="15145"/>
                    <a:pt x="2430" y="15133"/>
                  </a:cubicBezTo>
                  <a:cubicBezTo>
                    <a:pt x="2441" y="15109"/>
                    <a:pt x="2430" y="15097"/>
                    <a:pt x="2430" y="15085"/>
                  </a:cubicBezTo>
                  <a:lnTo>
                    <a:pt x="2430" y="15026"/>
                  </a:lnTo>
                  <a:lnTo>
                    <a:pt x="2430" y="14978"/>
                  </a:lnTo>
                  <a:lnTo>
                    <a:pt x="2430" y="1214"/>
                  </a:lnTo>
                  <a:lnTo>
                    <a:pt x="2430" y="1167"/>
                  </a:lnTo>
                  <a:lnTo>
                    <a:pt x="2430" y="1119"/>
                  </a:lnTo>
                  <a:cubicBezTo>
                    <a:pt x="2430" y="1107"/>
                    <a:pt x="2430" y="1084"/>
                    <a:pt x="2430" y="1072"/>
                  </a:cubicBez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12"/>
                    <a:pt x="2418" y="988"/>
                    <a:pt x="2418" y="976"/>
                  </a:cubicBezTo>
                  <a:cubicBezTo>
                    <a:pt x="2418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82" y="869"/>
                    <a:pt x="2382" y="845"/>
                    <a:pt x="2382" y="833"/>
                  </a:cubicBezTo>
                  <a:cubicBezTo>
                    <a:pt x="2382" y="810"/>
                    <a:pt x="2370" y="798"/>
                    <a:pt x="2358" y="786"/>
                  </a:cubicBezTo>
                  <a:cubicBezTo>
                    <a:pt x="2358" y="762"/>
                    <a:pt x="2346" y="750"/>
                    <a:pt x="2346" y="738"/>
                  </a:cubicBezTo>
                  <a:cubicBezTo>
                    <a:pt x="2346" y="714"/>
                    <a:pt x="2322" y="703"/>
                    <a:pt x="2322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63" y="595"/>
                  </a:cubicBezTo>
                  <a:cubicBezTo>
                    <a:pt x="2251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8" y="452"/>
                  </a:lnTo>
                  <a:lnTo>
                    <a:pt x="2120" y="393"/>
                  </a:lnTo>
                  <a:cubicBezTo>
                    <a:pt x="2108" y="381"/>
                    <a:pt x="2096" y="369"/>
                    <a:pt x="2072" y="345"/>
                  </a:cubicBezTo>
                  <a:lnTo>
                    <a:pt x="2025" y="298"/>
                  </a:lnTo>
                  <a:cubicBezTo>
                    <a:pt x="2001" y="286"/>
                    <a:pt x="1989" y="274"/>
                    <a:pt x="1965" y="250"/>
                  </a:cubicBezTo>
                  <a:lnTo>
                    <a:pt x="1894" y="202"/>
                  </a:lnTo>
                  <a:lnTo>
                    <a:pt x="1822" y="155"/>
                  </a:lnTo>
                  <a:cubicBezTo>
                    <a:pt x="1787" y="143"/>
                    <a:pt x="1751" y="119"/>
                    <a:pt x="1715" y="107"/>
                  </a:cubicBezTo>
                  <a:cubicBezTo>
                    <a:pt x="1679" y="95"/>
                    <a:pt x="1632" y="71"/>
                    <a:pt x="1596" y="60"/>
                  </a:cubicBezTo>
                  <a:cubicBezTo>
                    <a:pt x="1513" y="36"/>
                    <a:pt x="1429" y="12"/>
                    <a:pt x="1346" y="12"/>
                  </a:cubicBezTo>
                  <a:cubicBezTo>
                    <a:pt x="1310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807" name="Google Shape;807;p9"/>
            <p:cNvSpPr/>
            <p:nvPr/>
          </p:nvSpPr>
          <p:spPr>
            <a:xfrm>
              <a:off x="6195500" y="-169612"/>
              <a:ext cx="142932" cy="125041"/>
            </a:xfrm>
            <a:custGeom>
              <a:avLst/>
              <a:gdLst/>
              <a:ahLst/>
              <a:cxnLst/>
              <a:rect l="l" t="t" r="r" b="b"/>
              <a:pathLst>
                <a:path w="4370" h="3823" extrusionOk="0">
                  <a:moveTo>
                    <a:pt x="1143" y="0"/>
                  </a:moveTo>
                  <a:cubicBezTo>
                    <a:pt x="512" y="0"/>
                    <a:pt x="12" y="512"/>
                    <a:pt x="0" y="1131"/>
                  </a:cubicBezTo>
                  <a:lnTo>
                    <a:pt x="0" y="2679"/>
                  </a:lnTo>
                  <a:cubicBezTo>
                    <a:pt x="12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58" y="3810"/>
                    <a:pt x="4358" y="3310"/>
                    <a:pt x="4370" y="2679"/>
                  </a:cubicBezTo>
                  <a:lnTo>
                    <a:pt x="4370" y="1131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808" name="Google Shape;808;p9"/>
            <p:cNvSpPr/>
            <p:nvPr/>
          </p:nvSpPr>
          <p:spPr>
            <a:xfrm>
              <a:off x="6195500" y="277825"/>
              <a:ext cx="142932" cy="124648"/>
            </a:xfrm>
            <a:custGeom>
              <a:avLst/>
              <a:gdLst/>
              <a:ahLst/>
              <a:cxnLst/>
              <a:rect l="l" t="t" r="r" b="b"/>
              <a:pathLst>
                <a:path w="4370" h="3811" extrusionOk="0">
                  <a:moveTo>
                    <a:pt x="1143" y="0"/>
                  </a:moveTo>
                  <a:cubicBezTo>
                    <a:pt x="512" y="0"/>
                    <a:pt x="12" y="512"/>
                    <a:pt x="0" y="1132"/>
                  </a:cubicBezTo>
                  <a:lnTo>
                    <a:pt x="0" y="2679"/>
                  </a:lnTo>
                  <a:cubicBezTo>
                    <a:pt x="12" y="3310"/>
                    <a:pt x="512" y="3810"/>
                    <a:pt x="1143" y="3810"/>
                  </a:cubicBezTo>
                  <a:lnTo>
                    <a:pt x="3227" y="3810"/>
                  </a:lnTo>
                  <a:cubicBezTo>
                    <a:pt x="3858" y="3810"/>
                    <a:pt x="4358" y="3310"/>
                    <a:pt x="4370" y="2679"/>
                  </a:cubicBezTo>
                  <a:lnTo>
                    <a:pt x="4370" y="1132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809" name="Google Shape;809;p9"/>
            <p:cNvSpPr/>
            <p:nvPr/>
          </p:nvSpPr>
          <p:spPr>
            <a:xfrm>
              <a:off x="6218461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32" y="119"/>
                    <a:pt x="417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8" y="429"/>
                  </a:cubicBezTo>
                  <a:cubicBezTo>
                    <a:pt x="286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7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48" y="941"/>
                    <a:pt x="36" y="964"/>
                    <a:pt x="24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406" y="16169"/>
                    <a:pt x="1489" y="16157"/>
                  </a:cubicBezTo>
                  <a:lnTo>
                    <a:pt x="1525" y="16145"/>
                  </a:lnTo>
                  <a:cubicBezTo>
                    <a:pt x="1596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810" name="Google Shape;810;p9"/>
            <p:cNvSpPr/>
            <p:nvPr/>
          </p:nvSpPr>
          <p:spPr>
            <a:xfrm>
              <a:off x="6230922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20" y="0"/>
                  </a:moveTo>
                  <a:cubicBezTo>
                    <a:pt x="1036" y="0"/>
                    <a:pt x="941" y="24"/>
                    <a:pt x="858" y="48"/>
                  </a:cubicBezTo>
                  <a:cubicBezTo>
                    <a:pt x="822" y="60"/>
                    <a:pt x="775" y="71"/>
                    <a:pt x="727" y="83"/>
                  </a:cubicBezTo>
                  <a:cubicBezTo>
                    <a:pt x="703" y="107"/>
                    <a:pt x="667" y="119"/>
                    <a:pt x="632" y="131"/>
                  </a:cubicBezTo>
                  <a:cubicBezTo>
                    <a:pt x="596" y="155"/>
                    <a:pt x="584" y="167"/>
                    <a:pt x="548" y="179"/>
                  </a:cubicBezTo>
                  <a:cubicBezTo>
                    <a:pt x="525" y="202"/>
                    <a:pt x="501" y="214"/>
                    <a:pt x="489" y="226"/>
                  </a:cubicBezTo>
                  <a:lnTo>
                    <a:pt x="417" y="274"/>
                  </a:lnTo>
                  <a:lnTo>
                    <a:pt x="370" y="322"/>
                  </a:lnTo>
                  <a:lnTo>
                    <a:pt x="322" y="369"/>
                  </a:lnTo>
                  <a:cubicBezTo>
                    <a:pt x="310" y="381"/>
                    <a:pt x="286" y="393"/>
                    <a:pt x="274" y="417"/>
                  </a:cubicBezTo>
                  <a:lnTo>
                    <a:pt x="239" y="464"/>
                  </a:lnTo>
                  <a:lnTo>
                    <a:pt x="203" y="512"/>
                  </a:lnTo>
                  <a:lnTo>
                    <a:pt x="167" y="560"/>
                  </a:lnTo>
                  <a:cubicBezTo>
                    <a:pt x="155" y="572"/>
                    <a:pt x="155" y="583"/>
                    <a:pt x="144" y="607"/>
                  </a:cubicBezTo>
                  <a:lnTo>
                    <a:pt x="120" y="655"/>
                  </a:lnTo>
                  <a:cubicBezTo>
                    <a:pt x="108" y="667"/>
                    <a:pt x="96" y="679"/>
                    <a:pt x="96" y="703"/>
                  </a:cubicBezTo>
                  <a:cubicBezTo>
                    <a:pt x="84" y="714"/>
                    <a:pt x="72" y="726"/>
                    <a:pt x="72" y="750"/>
                  </a:cubicBezTo>
                  <a:cubicBezTo>
                    <a:pt x="60" y="762"/>
                    <a:pt x="60" y="774"/>
                    <a:pt x="48" y="786"/>
                  </a:cubicBezTo>
                  <a:lnTo>
                    <a:pt x="36" y="833"/>
                  </a:lnTo>
                  <a:lnTo>
                    <a:pt x="24" y="881"/>
                  </a:lnTo>
                  <a:cubicBezTo>
                    <a:pt x="24" y="905"/>
                    <a:pt x="13" y="917"/>
                    <a:pt x="13" y="929"/>
                  </a:cubicBezTo>
                  <a:cubicBezTo>
                    <a:pt x="1" y="953"/>
                    <a:pt x="1" y="964"/>
                    <a:pt x="1" y="976"/>
                  </a:cubicBezTo>
                  <a:lnTo>
                    <a:pt x="1" y="1024"/>
                  </a:lnTo>
                  <a:lnTo>
                    <a:pt x="1" y="1072"/>
                  </a:ln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lnTo>
                    <a:pt x="1" y="15192"/>
                  </a:lnTo>
                  <a:cubicBezTo>
                    <a:pt x="1" y="15204"/>
                    <a:pt x="1" y="15216"/>
                    <a:pt x="13" y="15240"/>
                  </a:cubicBezTo>
                  <a:cubicBezTo>
                    <a:pt x="13" y="15252"/>
                    <a:pt x="13" y="15276"/>
                    <a:pt x="24" y="15288"/>
                  </a:cubicBezTo>
                  <a:cubicBezTo>
                    <a:pt x="36" y="15300"/>
                    <a:pt x="36" y="15323"/>
                    <a:pt x="36" y="15335"/>
                  </a:cubicBezTo>
                  <a:cubicBezTo>
                    <a:pt x="36" y="15347"/>
                    <a:pt x="48" y="15371"/>
                    <a:pt x="60" y="15383"/>
                  </a:cubicBezTo>
                  <a:cubicBezTo>
                    <a:pt x="60" y="15407"/>
                    <a:pt x="60" y="15419"/>
                    <a:pt x="72" y="15431"/>
                  </a:cubicBezTo>
                  <a:cubicBezTo>
                    <a:pt x="84" y="15454"/>
                    <a:pt x="84" y="15466"/>
                    <a:pt x="96" y="15478"/>
                  </a:cubicBezTo>
                  <a:cubicBezTo>
                    <a:pt x="108" y="15502"/>
                    <a:pt x="108" y="15514"/>
                    <a:pt x="120" y="15526"/>
                  </a:cubicBezTo>
                  <a:cubicBezTo>
                    <a:pt x="132" y="15550"/>
                    <a:pt x="144" y="15561"/>
                    <a:pt x="144" y="15585"/>
                  </a:cubicBezTo>
                  <a:cubicBezTo>
                    <a:pt x="155" y="15597"/>
                    <a:pt x="167" y="15609"/>
                    <a:pt x="179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1" y="15728"/>
                  </a:lnTo>
                  <a:lnTo>
                    <a:pt x="298" y="15776"/>
                  </a:lnTo>
                  <a:lnTo>
                    <a:pt x="334" y="15823"/>
                  </a:lnTo>
                  <a:lnTo>
                    <a:pt x="394" y="15871"/>
                  </a:lnTo>
                  <a:cubicBezTo>
                    <a:pt x="417" y="15895"/>
                    <a:pt x="429" y="15907"/>
                    <a:pt x="453" y="15931"/>
                  </a:cubicBezTo>
                  <a:cubicBezTo>
                    <a:pt x="477" y="15942"/>
                    <a:pt x="501" y="15966"/>
                    <a:pt x="525" y="15978"/>
                  </a:cubicBezTo>
                  <a:cubicBezTo>
                    <a:pt x="584" y="16014"/>
                    <a:pt x="644" y="16050"/>
                    <a:pt x="703" y="16073"/>
                  </a:cubicBezTo>
                  <a:cubicBezTo>
                    <a:pt x="751" y="16097"/>
                    <a:pt x="798" y="16109"/>
                    <a:pt x="834" y="16121"/>
                  </a:cubicBezTo>
                  <a:cubicBezTo>
                    <a:pt x="953" y="16157"/>
                    <a:pt x="1072" y="16181"/>
                    <a:pt x="1191" y="16181"/>
                  </a:cubicBezTo>
                  <a:lnTo>
                    <a:pt x="1203" y="16181"/>
                  </a:lnTo>
                  <a:cubicBezTo>
                    <a:pt x="1310" y="16181"/>
                    <a:pt x="1417" y="16169"/>
                    <a:pt x="1525" y="16133"/>
                  </a:cubicBezTo>
                  <a:cubicBezTo>
                    <a:pt x="1572" y="16121"/>
                    <a:pt x="1620" y="16109"/>
                    <a:pt x="1656" y="16085"/>
                  </a:cubicBezTo>
                  <a:cubicBezTo>
                    <a:pt x="1691" y="16073"/>
                    <a:pt x="1727" y="16062"/>
                    <a:pt x="1763" y="16038"/>
                  </a:cubicBezTo>
                  <a:lnTo>
                    <a:pt x="1846" y="15990"/>
                  </a:lnTo>
                  <a:lnTo>
                    <a:pt x="1918" y="15942"/>
                  </a:lnTo>
                  <a:cubicBezTo>
                    <a:pt x="1941" y="15931"/>
                    <a:pt x="1953" y="15919"/>
                    <a:pt x="1977" y="15907"/>
                  </a:cubicBezTo>
                  <a:lnTo>
                    <a:pt x="2037" y="15859"/>
                  </a:lnTo>
                  <a:lnTo>
                    <a:pt x="2084" y="15812"/>
                  </a:lnTo>
                  <a:lnTo>
                    <a:pt x="2120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79" y="15692"/>
                    <a:pt x="2191" y="15681"/>
                    <a:pt x="2203" y="15657"/>
                  </a:cubicBezTo>
                  <a:lnTo>
                    <a:pt x="2227" y="15609"/>
                  </a:lnTo>
                  <a:lnTo>
                    <a:pt x="2263" y="15561"/>
                  </a:lnTo>
                  <a:cubicBezTo>
                    <a:pt x="2275" y="15550"/>
                    <a:pt x="2275" y="15538"/>
                    <a:pt x="2287" y="15514"/>
                  </a:cubicBezTo>
                  <a:cubicBezTo>
                    <a:pt x="2299" y="15502"/>
                    <a:pt x="2299" y="15478"/>
                    <a:pt x="2310" y="15466"/>
                  </a:cubicBezTo>
                  <a:cubicBezTo>
                    <a:pt x="2310" y="15454"/>
                    <a:pt x="2322" y="15431"/>
                    <a:pt x="2334" y="15419"/>
                  </a:cubicBezTo>
                  <a:cubicBezTo>
                    <a:pt x="2334" y="15407"/>
                    <a:pt x="2346" y="15383"/>
                    <a:pt x="2346" y="15371"/>
                  </a:cubicBezTo>
                  <a:cubicBezTo>
                    <a:pt x="2346" y="15359"/>
                    <a:pt x="2358" y="15335"/>
                    <a:pt x="2370" y="15323"/>
                  </a:cubicBezTo>
                  <a:lnTo>
                    <a:pt x="2382" y="15276"/>
                  </a:lnTo>
                  <a:cubicBezTo>
                    <a:pt x="2382" y="15264"/>
                    <a:pt x="2394" y="15240"/>
                    <a:pt x="2394" y="15228"/>
                  </a:cubicBezTo>
                  <a:lnTo>
                    <a:pt x="2406" y="15180"/>
                  </a:lnTo>
                  <a:cubicBezTo>
                    <a:pt x="2406" y="15157"/>
                    <a:pt x="2406" y="15145"/>
                    <a:pt x="2406" y="15133"/>
                  </a:cubicBezTo>
                  <a:lnTo>
                    <a:pt x="2406" y="15085"/>
                  </a:lnTo>
                  <a:lnTo>
                    <a:pt x="2406" y="15026"/>
                  </a:lnTo>
                  <a:lnTo>
                    <a:pt x="2406" y="14978"/>
                  </a:lnTo>
                  <a:cubicBezTo>
                    <a:pt x="2406" y="14978"/>
                    <a:pt x="2406" y="14966"/>
                    <a:pt x="2406" y="14954"/>
                  </a:cubicBezTo>
                  <a:lnTo>
                    <a:pt x="2406" y="1214"/>
                  </a:lnTo>
                  <a:lnTo>
                    <a:pt x="2394" y="1214"/>
                  </a:lnTo>
                  <a:lnTo>
                    <a:pt x="2394" y="1167"/>
                  </a:lnTo>
                  <a:lnTo>
                    <a:pt x="2394" y="1119"/>
                  </a:lnTo>
                  <a:lnTo>
                    <a:pt x="2394" y="1072"/>
                  </a:lnTo>
                  <a:cubicBezTo>
                    <a:pt x="2394" y="1060"/>
                    <a:pt x="2394" y="1036"/>
                    <a:pt x="2394" y="1024"/>
                  </a:cubicBezTo>
                  <a:lnTo>
                    <a:pt x="2394" y="976"/>
                  </a:lnTo>
                  <a:cubicBezTo>
                    <a:pt x="2394" y="964"/>
                    <a:pt x="2382" y="941"/>
                    <a:pt x="2382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58" y="845"/>
                    <a:pt x="2358" y="833"/>
                  </a:cubicBezTo>
                  <a:lnTo>
                    <a:pt x="2334" y="786"/>
                  </a:lnTo>
                  <a:lnTo>
                    <a:pt x="2322" y="738"/>
                  </a:lnTo>
                  <a:cubicBezTo>
                    <a:pt x="2322" y="714"/>
                    <a:pt x="2299" y="703"/>
                    <a:pt x="2299" y="691"/>
                  </a:cubicBezTo>
                  <a:lnTo>
                    <a:pt x="2275" y="643"/>
                  </a:lnTo>
                  <a:cubicBezTo>
                    <a:pt x="2263" y="619"/>
                    <a:pt x="2251" y="607"/>
                    <a:pt x="2239" y="595"/>
                  </a:cubicBezTo>
                  <a:lnTo>
                    <a:pt x="2215" y="548"/>
                  </a:lnTo>
                  <a:cubicBezTo>
                    <a:pt x="2203" y="524"/>
                    <a:pt x="2191" y="512"/>
                    <a:pt x="2179" y="500"/>
                  </a:cubicBezTo>
                  <a:cubicBezTo>
                    <a:pt x="2168" y="476"/>
                    <a:pt x="2156" y="464"/>
                    <a:pt x="2144" y="452"/>
                  </a:cubicBezTo>
                  <a:lnTo>
                    <a:pt x="2096" y="393"/>
                  </a:lnTo>
                  <a:lnTo>
                    <a:pt x="2060" y="345"/>
                  </a:lnTo>
                  <a:lnTo>
                    <a:pt x="2001" y="298"/>
                  </a:lnTo>
                  <a:cubicBezTo>
                    <a:pt x="1977" y="286"/>
                    <a:pt x="1965" y="274"/>
                    <a:pt x="1941" y="250"/>
                  </a:cubicBezTo>
                  <a:lnTo>
                    <a:pt x="1882" y="202"/>
                  </a:lnTo>
                  <a:lnTo>
                    <a:pt x="1798" y="155"/>
                  </a:lnTo>
                  <a:cubicBezTo>
                    <a:pt x="1763" y="143"/>
                    <a:pt x="1727" y="119"/>
                    <a:pt x="1703" y="107"/>
                  </a:cubicBezTo>
                  <a:cubicBezTo>
                    <a:pt x="1656" y="95"/>
                    <a:pt x="1608" y="71"/>
                    <a:pt x="1572" y="60"/>
                  </a:cubicBezTo>
                  <a:cubicBezTo>
                    <a:pt x="1489" y="36"/>
                    <a:pt x="1406" y="12"/>
                    <a:pt x="1322" y="12"/>
                  </a:cubicBezTo>
                  <a:cubicBezTo>
                    <a:pt x="1287" y="0"/>
                    <a:pt x="1239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811" name="Google Shape;811;p9"/>
            <p:cNvSpPr/>
            <p:nvPr/>
          </p:nvSpPr>
          <p:spPr>
            <a:xfrm>
              <a:off x="7819390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43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58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812" name="Google Shape;812;p9"/>
            <p:cNvSpPr/>
            <p:nvPr/>
          </p:nvSpPr>
          <p:spPr>
            <a:xfrm>
              <a:off x="7819390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43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298"/>
                    <a:pt x="512" y="3810"/>
                    <a:pt x="1143" y="3810"/>
                  </a:cubicBezTo>
                  <a:lnTo>
                    <a:pt x="3227" y="3810"/>
                  </a:lnTo>
                  <a:cubicBezTo>
                    <a:pt x="3846" y="3810"/>
                    <a:pt x="4358" y="3298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813" name="Google Shape;813;p9"/>
            <p:cNvSpPr/>
            <p:nvPr/>
          </p:nvSpPr>
          <p:spPr>
            <a:xfrm>
              <a:off x="7842350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32" y="119"/>
                    <a:pt x="417" y="310"/>
                  </a:cubicBezTo>
                  <a:lnTo>
                    <a:pt x="394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5" y="452"/>
                    <a:pt x="263" y="476"/>
                    <a:pt x="239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55" y="631"/>
                    <a:pt x="144" y="655"/>
                    <a:pt x="132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36" y="941"/>
                    <a:pt x="25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814" name="Google Shape;814;p9"/>
            <p:cNvSpPr/>
            <p:nvPr/>
          </p:nvSpPr>
          <p:spPr>
            <a:xfrm>
              <a:off x="7854027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2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87" y="71"/>
                    <a:pt x="739" y="83"/>
                  </a:cubicBezTo>
                  <a:cubicBezTo>
                    <a:pt x="715" y="107"/>
                    <a:pt x="680" y="119"/>
                    <a:pt x="644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37" y="202"/>
                    <a:pt x="525" y="214"/>
                    <a:pt x="501" y="226"/>
                  </a:cubicBezTo>
                  <a:lnTo>
                    <a:pt x="430" y="274"/>
                  </a:lnTo>
                  <a:lnTo>
                    <a:pt x="382" y="322"/>
                  </a:lnTo>
                  <a:cubicBezTo>
                    <a:pt x="370" y="333"/>
                    <a:pt x="346" y="357"/>
                    <a:pt x="334" y="369"/>
                  </a:cubicBezTo>
                  <a:lnTo>
                    <a:pt x="287" y="417"/>
                  </a:lnTo>
                  <a:cubicBezTo>
                    <a:pt x="275" y="429"/>
                    <a:pt x="263" y="441"/>
                    <a:pt x="251" y="464"/>
                  </a:cubicBezTo>
                  <a:lnTo>
                    <a:pt x="215" y="512"/>
                  </a:lnTo>
                  <a:lnTo>
                    <a:pt x="179" y="560"/>
                  </a:lnTo>
                  <a:lnTo>
                    <a:pt x="156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84" y="750"/>
                  </a:cubicBezTo>
                  <a:cubicBezTo>
                    <a:pt x="72" y="762"/>
                    <a:pt x="72" y="774"/>
                    <a:pt x="60" y="786"/>
                  </a:cubicBezTo>
                  <a:lnTo>
                    <a:pt x="49" y="833"/>
                  </a:lnTo>
                  <a:lnTo>
                    <a:pt x="37" y="881"/>
                  </a:lnTo>
                  <a:cubicBezTo>
                    <a:pt x="37" y="905"/>
                    <a:pt x="25" y="917"/>
                    <a:pt x="25" y="929"/>
                  </a:cubicBezTo>
                  <a:cubicBezTo>
                    <a:pt x="13" y="953"/>
                    <a:pt x="13" y="964"/>
                    <a:pt x="13" y="976"/>
                  </a:cubicBezTo>
                  <a:lnTo>
                    <a:pt x="13" y="1024"/>
                  </a:lnTo>
                  <a:cubicBezTo>
                    <a:pt x="13" y="1048"/>
                    <a:pt x="13" y="1060"/>
                    <a:pt x="1" y="1072"/>
                  </a:cubicBezTo>
                  <a:cubicBezTo>
                    <a:pt x="1" y="1095"/>
                    <a:pt x="1" y="1107"/>
                    <a:pt x="1" y="1119"/>
                  </a:cubicBez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cubicBezTo>
                    <a:pt x="1" y="14966"/>
                    <a:pt x="1" y="14978"/>
                    <a:pt x="1" y="14990"/>
                  </a:cubicBezTo>
                  <a:lnTo>
                    <a:pt x="1" y="15050"/>
                  </a:lnTo>
                  <a:cubicBezTo>
                    <a:pt x="1" y="15061"/>
                    <a:pt x="1" y="15073"/>
                    <a:pt x="1" y="15097"/>
                  </a:cubicBezTo>
                  <a:cubicBezTo>
                    <a:pt x="1" y="15109"/>
                    <a:pt x="13" y="15121"/>
                    <a:pt x="13" y="15145"/>
                  </a:cubicBezTo>
                  <a:lnTo>
                    <a:pt x="13" y="15192"/>
                  </a:lnTo>
                  <a:cubicBezTo>
                    <a:pt x="13" y="15204"/>
                    <a:pt x="13" y="15216"/>
                    <a:pt x="25" y="15240"/>
                  </a:cubicBezTo>
                  <a:cubicBezTo>
                    <a:pt x="37" y="15252"/>
                    <a:pt x="25" y="15276"/>
                    <a:pt x="37" y="15288"/>
                  </a:cubicBezTo>
                  <a:cubicBezTo>
                    <a:pt x="49" y="15300"/>
                    <a:pt x="49" y="15323"/>
                    <a:pt x="49" y="15335"/>
                  </a:cubicBezTo>
                  <a:lnTo>
                    <a:pt x="60" y="15383"/>
                  </a:lnTo>
                  <a:lnTo>
                    <a:pt x="84" y="15431"/>
                  </a:lnTo>
                  <a:cubicBezTo>
                    <a:pt x="84" y="15454"/>
                    <a:pt x="96" y="15466"/>
                    <a:pt x="108" y="15478"/>
                  </a:cubicBezTo>
                  <a:cubicBezTo>
                    <a:pt x="120" y="15502"/>
                    <a:pt x="120" y="15514"/>
                    <a:pt x="132" y="15526"/>
                  </a:cubicBezTo>
                  <a:cubicBezTo>
                    <a:pt x="144" y="15550"/>
                    <a:pt x="156" y="15561"/>
                    <a:pt x="156" y="15585"/>
                  </a:cubicBezTo>
                  <a:cubicBezTo>
                    <a:pt x="168" y="15597"/>
                    <a:pt x="179" y="15609"/>
                    <a:pt x="191" y="15633"/>
                  </a:cubicBezTo>
                  <a:cubicBezTo>
                    <a:pt x="203" y="15645"/>
                    <a:pt x="215" y="15657"/>
                    <a:pt x="227" y="15681"/>
                  </a:cubicBezTo>
                  <a:cubicBezTo>
                    <a:pt x="239" y="15692"/>
                    <a:pt x="251" y="15716"/>
                    <a:pt x="263" y="15728"/>
                  </a:cubicBezTo>
                  <a:cubicBezTo>
                    <a:pt x="275" y="15740"/>
                    <a:pt x="287" y="15764"/>
                    <a:pt x="310" y="15776"/>
                  </a:cubicBezTo>
                  <a:lnTo>
                    <a:pt x="358" y="15823"/>
                  </a:lnTo>
                  <a:lnTo>
                    <a:pt x="406" y="15871"/>
                  </a:lnTo>
                  <a:cubicBezTo>
                    <a:pt x="430" y="15895"/>
                    <a:pt x="441" y="15907"/>
                    <a:pt x="465" y="15931"/>
                  </a:cubicBezTo>
                  <a:lnTo>
                    <a:pt x="537" y="15978"/>
                  </a:lnTo>
                  <a:cubicBezTo>
                    <a:pt x="560" y="15990"/>
                    <a:pt x="584" y="16014"/>
                    <a:pt x="620" y="16026"/>
                  </a:cubicBezTo>
                  <a:cubicBezTo>
                    <a:pt x="644" y="16050"/>
                    <a:pt x="680" y="16062"/>
                    <a:pt x="715" y="16073"/>
                  </a:cubicBezTo>
                  <a:cubicBezTo>
                    <a:pt x="763" y="16097"/>
                    <a:pt x="811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lnTo>
                    <a:pt x="1751" y="16050"/>
                  </a:lnTo>
                  <a:cubicBezTo>
                    <a:pt x="1775" y="16026"/>
                    <a:pt x="1811" y="16014"/>
                    <a:pt x="1834" y="16002"/>
                  </a:cubicBezTo>
                  <a:lnTo>
                    <a:pt x="1906" y="15954"/>
                  </a:lnTo>
                  <a:cubicBezTo>
                    <a:pt x="1930" y="15931"/>
                    <a:pt x="1954" y="15919"/>
                    <a:pt x="1965" y="15907"/>
                  </a:cubicBezTo>
                  <a:cubicBezTo>
                    <a:pt x="1989" y="15883"/>
                    <a:pt x="2001" y="15871"/>
                    <a:pt x="2025" y="15859"/>
                  </a:cubicBezTo>
                  <a:lnTo>
                    <a:pt x="2073" y="15812"/>
                  </a:lnTo>
                  <a:lnTo>
                    <a:pt x="2108" y="15752"/>
                  </a:lnTo>
                  <a:lnTo>
                    <a:pt x="2156" y="15704"/>
                  </a:lnTo>
                  <a:lnTo>
                    <a:pt x="2192" y="15657"/>
                  </a:lnTo>
                  <a:lnTo>
                    <a:pt x="2215" y="15609"/>
                  </a:lnTo>
                  <a:cubicBezTo>
                    <a:pt x="2227" y="15597"/>
                    <a:pt x="2239" y="15585"/>
                    <a:pt x="2251" y="15561"/>
                  </a:cubicBezTo>
                  <a:cubicBezTo>
                    <a:pt x="2263" y="15550"/>
                    <a:pt x="2263" y="15538"/>
                    <a:pt x="2275" y="15514"/>
                  </a:cubicBezTo>
                  <a:cubicBezTo>
                    <a:pt x="2287" y="15502"/>
                    <a:pt x="2287" y="15478"/>
                    <a:pt x="2299" y="15466"/>
                  </a:cubicBezTo>
                  <a:lnTo>
                    <a:pt x="2323" y="15419"/>
                  </a:lnTo>
                  <a:cubicBezTo>
                    <a:pt x="2323" y="15407"/>
                    <a:pt x="2335" y="15383"/>
                    <a:pt x="2335" y="15371"/>
                  </a:cubicBezTo>
                  <a:cubicBezTo>
                    <a:pt x="2335" y="15359"/>
                    <a:pt x="2346" y="15335"/>
                    <a:pt x="2358" y="15323"/>
                  </a:cubicBezTo>
                  <a:cubicBezTo>
                    <a:pt x="2358" y="15311"/>
                    <a:pt x="2370" y="15288"/>
                    <a:pt x="2370" y="15276"/>
                  </a:cubicBezTo>
                  <a:cubicBezTo>
                    <a:pt x="2370" y="15264"/>
                    <a:pt x="2382" y="15240"/>
                    <a:pt x="2382" y="15228"/>
                  </a:cubicBezTo>
                  <a:cubicBezTo>
                    <a:pt x="2382" y="15204"/>
                    <a:pt x="2382" y="15192"/>
                    <a:pt x="2394" y="15180"/>
                  </a:cubicBezTo>
                  <a:cubicBezTo>
                    <a:pt x="2406" y="15157"/>
                    <a:pt x="2394" y="15145"/>
                    <a:pt x="2394" y="15133"/>
                  </a:cubicBezTo>
                  <a:cubicBezTo>
                    <a:pt x="2406" y="15109"/>
                    <a:pt x="2394" y="15097"/>
                    <a:pt x="2394" y="15085"/>
                  </a:cubicBezTo>
                  <a:lnTo>
                    <a:pt x="2394" y="15026"/>
                  </a:lnTo>
                  <a:lnTo>
                    <a:pt x="2394" y="14978"/>
                  </a:lnTo>
                  <a:lnTo>
                    <a:pt x="2394" y="14954"/>
                  </a:lnTo>
                  <a:lnTo>
                    <a:pt x="2394" y="1226"/>
                  </a:lnTo>
                  <a:cubicBezTo>
                    <a:pt x="2394" y="1226"/>
                    <a:pt x="2418" y="1214"/>
                    <a:pt x="2418" y="1214"/>
                  </a:cubicBezTo>
                  <a:lnTo>
                    <a:pt x="2418" y="1167"/>
                  </a:lnTo>
                  <a:lnTo>
                    <a:pt x="2418" y="1119"/>
                  </a:lnTo>
                  <a:cubicBezTo>
                    <a:pt x="2418" y="1107"/>
                    <a:pt x="2418" y="1084"/>
                    <a:pt x="2418" y="1072"/>
                  </a:cubicBezTo>
                  <a:cubicBezTo>
                    <a:pt x="2418" y="1060"/>
                    <a:pt x="2418" y="1036"/>
                    <a:pt x="2406" y="1024"/>
                  </a:cubicBezTo>
                  <a:cubicBezTo>
                    <a:pt x="2406" y="1012"/>
                    <a:pt x="2406" y="988"/>
                    <a:pt x="2406" y="976"/>
                  </a:cubicBezTo>
                  <a:cubicBezTo>
                    <a:pt x="2406" y="964"/>
                    <a:pt x="2406" y="941"/>
                    <a:pt x="2394" y="929"/>
                  </a:cubicBezTo>
                  <a:cubicBezTo>
                    <a:pt x="2394" y="905"/>
                    <a:pt x="2394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cubicBezTo>
                    <a:pt x="2370" y="810"/>
                    <a:pt x="2358" y="798"/>
                    <a:pt x="2358" y="786"/>
                  </a:cubicBezTo>
                  <a:cubicBezTo>
                    <a:pt x="2346" y="762"/>
                    <a:pt x="2346" y="750"/>
                    <a:pt x="2335" y="738"/>
                  </a:cubicBezTo>
                  <a:cubicBezTo>
                    <a:pt x="2323" y="714"/>
                    <a:pt x="2323" y="703"/>
                    <a:pt x="2311" y="691"/>
                  </a:cubicBezTo>
                  <a:lnTo>
                    <a:pt x="2287" y="643"/>
                  </a:lnTo>
                  <a:cubicBezTo>
                    <a:pt x="2275" y="619"/>
                    <a:pt x="2263" y="607"/>
                    <a:pt x="2263" y="595"/>
                  </a:cubicBezTo>
                  <a:cubicBezTo>
                    <a:pt x="2251" y="572"/>
                    <a:pt x="2239" y="560"/>
                    <a:pt x="2227" y="548"/>
                  </a:cubicBezTo>
                  <a:lnTo>
                    <a:pt x="2192" y="500"/>
                  </a:lnTo>
                  <a:lnTo>
                    <a:pt x="2156" y="452"/>
                  </a:lnTo>
                  <a:lnTo>
                    <a:pt x="2108" y="393"/>
                  </a:lnTo>
                  <a:cubicBezTo>
                    <a:pt x="2096" y="381"/>
                    <a:pt x="2084" y="369"/>
                    <a:pt x="2073" y="345"/>
                  </a:cubicBezTo>
                  <a:lnTo>
                    <a:pt x="2013" y="298"/>
                  </a:lnTo>
                  <a:cubicBezTo>
                    <a:pt x="2001" y="286"/>
                    <a:pt x="1977" y="274"/>
                    <a:pt x="1954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75" y="143"/>
                    <a:pt x="1739" y="119"/>
                    <a:pt x="1715" y="107"/>
                  </a:cubicBezTo>
                  <a:cubicBezTo>
                    <a:pt x="1668" y="95"/>
                    <a:pt x="1632" y="71"/>
                    <a:pt x="1584" y="60"/>
                  </a:cubicBezTo>
                  <a:cubicBezTo>
                    <a:pt x="1501" y="36"/>
                    <a:pt x="1418" y="12"/>
                    <a:pt x="1346" y="12"/>
                  </a:cubicBezTo>
                  <a:cubicBezTo>
                    <a:pt x="1299" y="0"/>
                    <a:pt x="1251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815" name="Google Shape;815;p9"/>
            <p:cNvSpPr/>
            <p:nvPr/>
          </p:nvSpPr>
          <p:spPr>
            <a:xfrm>
              <a:off x="7449044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1" y="0"/>
                  </a:moveTo>
                  <a:cubicBezTo>
                    <a:pt x="500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22"/>
                    <a:pt x="1143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816" name="Google Shape;816;p9"/>
            <p:cNvSpPr/>
            <p:nvPr/>
          </p:nvSpPr>
          <p:spPr>
            <a:xfrm>
              <a:off x="7448651" y="277825"/>
              <a:ext cx="142964" cy="124648"/>
            </a:xfrm>
            <a:custGeom>
              <a:avLst/>
              <a:gdLst/>
              <a:ahLst/>
              <a:cxnLst/>
              <a:rect l="l" t="t" r="r" b="b"/>
              <a:pathLst>
                <a:path w="4371" h="3811" extrusionOk="0">
                  <a:moveTo>
                    <a:pt x="1143" y="0"/>
                  </a:moveTo>
                  <a:cubicBezTo>
                    <a:pt x="512" y="0"/>
                    <a:pt x="0" y="501"/>
                    <a:pt x="12" y="1132"/>
                  </a:cubicBezTo>
                  <a:lnTo>
                    <a:pt x="12" y="2679"/>
                  </a:lnTo>
                  <a:cubicBezTo>
                    <a:pt x="12" y="3310"/>
                    <a:pt x="524" y="3810"/>
                    <a:pt x="1143" y="3810"/>
                  </a:cubicBezTo>
                  <a:lnTo>
                    <a:pt x="3227" y="3810"/>
                  </a:lnTo>
                  <a:cubicBezTo>
                    <a:pt x="3858" y="3810"/>
                    <a:pt x="4370" y="3298"/>
                    <a:pt x="4370" y="2679"/>
                  </a:cubicBezTo>
                  <a:lnTo>
                    <a:pt x="4370" y="1132"/>
                  </a:lnTo>
                  <a:cubicBezTo>
                    <a:pt x="4370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817" name="Google Shape;817;p9"/>
            <p:cNvSpPr/>
            <p:nvPr/>
          </p:nvSpPr>
          <p:spPr>
            <a:xfrm>
              <a:off x="7472004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87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8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48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42" y="15276"/>
                    <a:pt x="2442" y="14966"/>
                  </a:cubicBezTo>
                  <a:lnTo>
                    <a:pt x="2442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818" name="Google Shape;818;p9"/>
            <p:cNvSpPr/>
            <p:nvPr/>
          </p:nvSpPr>
          <p:spPr>
            <a:xfrm>
              <a:off x="7484073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32" y="0"/>
                  </a:moveTo>
                  <a:cubicBezTo>
                    <a:pt x="1037" y="0"/>
                    <a:pt x="953" y="24"/>
                    <a:pt x="870" y="48"/>
                  </a:cubicBezTo>
                  <a:cubicBezTo>
                    <a:pt x="822" y="60"/>
                    <a:pt x="787" y="71"/>
                    <a:pt x="739" y="83"/>
                  </a:cubicBezTo>
                  <a:cubicBezTo>
                    <a:pt x="703" y="107"/>
                    <a:pt x="668" y="119"/>
                    <a:pt x="644" y="131"/>
                  </a:cubicBezTo>
                  <a:cubicBezTo>
                    <a:pt x="608" y="155"/>
                    <a:pt x="584" y="167"/>
                    <a:pt x="561" y="179"/>
                  </a:cubicBezTo>
                  <a:cubicBezTo>
                    <a:pt x="537" y="202"/>
                    <a:pt x="513" y="214"/>
                    <a:pt x="489" y="226"/>
                  </a:cubicBezTo>
                  <a:lnTo>
                    <a:pt x="430" y="274"/>
                  </a:lnTo>
                  <a:lnTo>
                    <a:pt x="382" y="322"/>
                  </a:lnTo>
                  <a:cubicBezTo>
                    <a:pt x="358" y="333"/>
                    <a:pt x="346" y="357"/>
                    <a:pt x="334" y="369"/>
                  </a:cubicBezTo>
                  <a:cubicBezTo>
                    <a:pt x="311" y="381"/>
                    <a:pt x="299" y="393"/>
                    <a:pt x="287" y="417"/>
                  </a:cubicBezTo>
                  <a:lnTo>
                    <a:pt x="251" y="464"/>
                  </a:lnTo>
                  <a:lnTo>
                    <a:pt x="215" y="512"/>
                  </a:lnTo>
                  <a:lnTo>
                    <a:pt x="180" y="560"/>
                  </a:lnTo>
                  <a:cubicBezTo>
                    <a:pt x="168" y="572"/>
                    <a:pt x="156" y="583"/>
                    <a:pt x="156" y="607"/>
                  </a:cubicBezTo>
                  <a:lnTo>
                    <a:pt x="120" y="655"/>
                  </a:lnTo>
                  <a:cubicBezTo>
                    <a:pt x="120" y="667"/>
                    <a:pt x="108" y="679"/>
                    <a:pt x="96" y="703"/>
                  </a:cubicBezTo>
                  <a:cubicBezTo>
                    <a:pt x="96" y="714"/>
                    <a:pt x="84" y="726"/>
                    <a:pt x="72" y="750"/>
                  </a:cubicBezTo>
                  <a:cubicBezTo>
                    <a:pt x="72" y="762"/>
                    <a:pt x="72" y="774"/>
                    <a:pt x="60" y="786"/>
                  </a:cubicBezTo>
                  <a:lnTo>
                    <a:pt x="49" y="833"/>
                  </a:lnTo>
                  <a:lnTo>
                    <a:pt x="25" y="881"/>
                  </a:lnTo>
                  <a:cubicBezTo>
                    <a:pt x="25" y="905"/>
                    <a:pt x="25" y="917"/>
                    <a:pt x="13" y="929"/>
                  </a:cubicBezTo>
                  <a:cubicBezTo>
                    <a:pt x="13" y="953"/>
                    <a:pt x="13" y="964"/>
                    <a:pt x="1" y="976"/>
                  </a:cubicBezTo>
                  <a:lnTo>
                    <a:pt x="1" y="1024"/>
                  </a:lnTo>
                  <a:lnTo>
                    <a:pt x="1" y="1072"/>
                  </a:ln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lnTo>
                    <a:pt x="1" y="15192"/>
                  </a:lnTo>
                  <a:cubicBezTo>
                    <a:pt x="1" y="15204"/>
                    <a:pt x="13" y="15216"/>
                    <a:pt x="13" y="15240"/>
                  </a:cubicBezTo>
                  <a:cubicBezTo>
                    <a:pt x="25" y="15252"/>
                    <a:pt x="13" y="15276"/>
                    <a:pt x="25" y="15288"/>
                  </a:cubicBezTo>
                  <a:cubicBezTo>
                    <a:pt x="37" y="15300"/>
                    <a:pt x="37" y="15323"/>
                    <a:pt x="49" y="15335"/>
                  </a:cubicBezTo>
                  <a:cubicBezTo>
                    <a:pt x="49" y="15347"/>
                    <a:pt x="60" y="15371"/>
                    <a:pt x="60" y="15383"/>
                  </a:cubicBezTo>
                  <a:cubicBezTo>
                    <a:pt x="72" y="15407"/>
                    <a:pt x="72" y="15419"/>
                    <a:pt x="84" y="15431"/>
                  </a:cubicBezTo>
                  <a:cubicBezTo>
                    <a:pt x="84" y="15454"/>
                    <a:pt x="96" y="15466"/>
                    <a:pt x="108" y="15478"/>
                  </a:cubicBezTo>
                  <a:cubicBezTo>
                    <a:pt x="108" y="15502"/>
                    <a:pt x="120" y="15514"/>
                    <a:pt x="132" y="15526"/>
                  </a:cubicBezTo>
                  <a:cubicBezTo>
                    <a:pt x="132" y="15550"/>
                    <a:pt x="144" y="15561"/>
                    <a:pt x="156" y="15585"/>
                  </a:cubicBezTo>
                  <a:cubicBezTo>
                    <a:pt x="168" y="15597"/>
                    <a:pt x="180" y="15609"/>
                    <a:pt x="191" y="15633"/>
                  </a:cubicBezTo>
                  <a:cubicBezTo>
                    <a:pt x="191" y="15645"/>
                    <a:pt x="203" y="15669"/>
                    <a:pt x="227" y="15681"/>
                  </a:cubicBezTo>
                  <a:lnTo>
                    <a:pt x="263" y="15728"/>
                  </a:lnTo>
                  <a:lnTo>
                    <a:pt x="299" y="15776"/>
                  </a:lnTo>
                  <a:lnTo>
                    <a:pt x="346" y="15823"/>
                  </a:lnTo>
                  <a:lnTo>
                    <a:pt x="406" y="15871"/>
                  </a:lnTo>
                  <a:cubicBezTo>
                    <a:pt x="418" y="15895"/>
                    <a:pt x="441" y="15907"/>
                    <a:pt x="465" y="15931"/>
                  </a:cubicBezTo>
                  <a:cubicBezTo>
                    <a:pt x="489" y="15942"/>
                    <a:pt x="501" y="15966"/>
                    <a:pt x="525" y="15978"/>
                  </a:cubicBezTo>
                  <a:cubicBezTo>
                    <a:pt x="584" y="16014"/>
                    <a:pt x="644" y="16050"/>
                    <a:pt x="715" y="16073"/>
                  </a:cubicBezTo>
                  <a:cubicBezTo>
                    <a:pt x="751" y="16097"/>
                    <a:pt x="799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3" y="16181"/>
                    <a:pt x="1430" y="16169"/>
                    <a:pt x="1525" y="16133"/>
                  </a:cubicBezTo>
                  <a:cubicBezTo>
                    <a:pt x="1573" y="16121"/>
                    <a:pt x="1620" y="16109"/>
                    <a:pt x="1668" y="16085"/>
                  </a:cubicBezTo>
                  <a:cubicBezTo>
                    <a:pt x="1704" y="16073"/>
                    <a:pt x="1739" y="16062"/>
                    <a:pt x="1775" y="16038"/>
                  </a:cubicBezTo>
                  <a:lnTo>
                    <a:pt x="1858" y="15990"/>
                  </a:lnTo>
                  <a:lnTo>
                    <a:pt x="1918" y="15942"/>
                  </a:lnTo>
                  <a:cubicBezTo>
                    <a:pt x="1942" y="15931"/>
                    <a:pt x="1965" y="15919"/>
                    <a:pt x="1989" y="15907"/>
                  </a:cubicBezTo>
                  <a:lnTo>
                    <a:pt x="2037" y="15859"/>
                  </a:lnTo>
                  <a:lnTo>
                    <a:pt x="2085" y="15812"/>
                  </a:lnTo>
                  <a:lnTo>
                    <a:pt x="2132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80" y="15692"/>
                    <a:pt x="2192" y="15681"/>
                    <a:pt x="2204" y="15657"/>
                  </a:cubicBezTo>
                  <a:lnTo>
                    <a:pt x="2239" y="15609"/>
                  </a:lnTo>
                  <a:lnTo>
                    <a:pt x="2275" y="15561"/>
                  </a:lnTo>
                  <a:cubicBezTo>
                    <a:pt x="2275" y="15550"/>
                    <a:pt x="2287" y="15538"/>
                    <a:pt x="2299" y="15514"/>
                  </a:cubicBezTo>
                  <a:cubicBezTo>
                    <a:pt x="2299" y="15502"/>
                    <a:pt x="2311" y="15478"/>
                    <a:pt x="2323" y="15466"/>
                  </a:cubicBezTo>
                  <a:cubicBezTo>
                    <a:pt x="2323" y="15454"/>
                    <a:pt x="2335" y="15431"/>
                    <a:pt x="2335" y="15419"/>
                  </a:cubicBezTo>
                  <a:cubicBezTo>
                    <a:pt x="2346" y="15407"/>
                    <a:pt x="2346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lnTo>
                    <a:pt x="2394" y="15276"/>
                  </a:lnTo>
                  <a:cubicBezTo>
                    <a:pt x="2394" y="15264"/>
                    <a:pt x="2394" y="15240"/>
                    <a:pt x="2406" y="15228"/>
                  </a:cubicBezTo>
                  <a:lnTo>
                    <a:pt x="2406" y="15180"/>
                  </a:lnTo>
                  <a:cubicBezTo>
                    <a:pt x="2406" y="15157"/>
                    <a:pt x="2406" y="15145"/>
                    <a:pt x="2406" y="15133"/>
                  </a:cubicBezTo>
                  <a:lnTo>
                    <a:pt x="2406" y="15085"/>
                  </a:lnTo>
                  <a:lnTo>
                    <a:pt x="2406" y="15026"/>
                  </a:lnTo>
                  <a:lnTo>
                    <a:pt x="2406" y="14978"/>
                  </a:lnTo>
                  <a:cubicBezTo>
                    <a:pt x="2406" y="14978"/>
                    <a:pt x="2406" y="14966"/>
                    <a:pt x="2406" y="14954"/>
                  </a:cubicBezTo>
                  <a:lnTo>
                    <a:pt x="2406" y="1214"/>
                  </a:lnTo>
                  <a:lnTo>
                    <a:pt x="2406" y="1167"/>
                  </a:lnTo>
                  <a:lnTo>
                    <a:pt x="2406" y="1119"/>
                  </a:lnTo>
                  <a:lnTo>
                    <a:pt x="2406" y="1072"/>
                  </a:lnTo>
                  <a:cubicBezTo>
                    <a:pt x="2406" y="1060"/>
                    <a:pt x="2406" y="1036"/>
                    <a:pt x="2406" y="1024"/>
                  </a:cubicBezTo>
                  <a:lnTo>
                    <a:pt x="2406" y="976"/>
                  </a:lnTo>
                  <a:cubicBezTo>
                    <a:pt x="2406" y="964"/>
                    <a:pt x="2394" y="941"/>
                    <a:pt x="2394" y="929"/>
                  </a:cubicBezTo>
                  <a:cubicBezTo>
                    <a:pt x="2394" y="917"/>
                    <a:pt x="2382" y="893"/>
                    <a:pt x="2382" y="881"/>
                  </a:cubicBezTo>
                  <a:cubicBezTo>
                    <a:pt x="2370" y="869"/>
                    <a:pt x="2370" y="845"/>
                    <a:pt x="2358" y="833"/>
                  </a:cubicBezTo>
                  <a:cubicBezTo>
                    <a:pt x="2358" y="822"/>
                    <a:pt x="2358" y="798"/>
                    <a:pt x="2346" y="786"/>
                  </a:cubicBezTo>
                  <a:lnTo>
                    <a:pt x="2323" y="738"/>
                  </a:lnTo>
                  <a:cubicBezTo>
                    <a:pt x="2323" y="714"/>
                    <a:pt x="2311" y="703"/>
                    <a:pt x="2299" y="691"/>
                  </a:cubicBezTo>
                  <a:lnTo>
                    <a:pt x="2287" y="643"/>
                  </a:lnTo>
                  <a:cubicBezTo>
                    <a:pt x="2275" y="619"/>
                    <a:pt x="2263" y="607"/>
                    <a:pt x="2251" y="595"/>
                  </a:cubicBezTo>
                  <a:lnTo>
                    <a:pt x="2227" y="548"/>
                  </a:lnTo>
                  <a:cubicBezTo>
                    <a:pt x="2216" y="524"/>
                    <a:pt x="2204" y="512"/>
                    <a:pt x="2192" y="500"/>
                  </a:cubicBezTo>
                  <a:cubicBezTo>
                    <a:pt x="2180" y="476"/>
                    <a:pt x="2168" y="464"/>
                    <a:pt x="2156" y="452"/>
                  </a:cubicBezTo>
                  <a:lnTo>
                    <a:pt x="2108" y="393"/>
                  </a:lnTo>
                  <a:lnTo>
                    <a:pt x="2061" y="345"/>
                  </a:lnTo>
                  <a:lnTo>
                    <a:pt x="2013" y="298"/>
                  </a:lnTo>
                  <a:cubicBezTo>
                    <a:pt x="1989" y="286"/>
                    <a:pt x="1965" y="274"/>
                    <a:pt x="1954" y="250"/>
                  </a:cubicBezTo>
                  <a:lnTo>
                    <a:pt x="1882" y="202"/>
                  </a:lnTo>
                  <a:lnTo>
                    <a:pt x="1799" y="155"/>
                  </a:lnTo>
                  <a:cubicBezTo>
                    <a:pt x="1775" y="143"/>
                    <a:pt x="1739" y="119"/>
                    <a:pt x="1704" y="107"/>
                  </a:cubicBezTo>
                  <a:cubicBezTo>
                    <a:pt x="1668" y="95"/>
                    <a:pt x="1620" y="71"/>
                    <a:pt x="1573" y="60"/>
                  </a:cubicBezTo>
                  <a:cubicBezTo>
                    <a:pt x="1501" y="36"/>
                    <a:pt x="1418" y="12"/>
                    <a:pt x="1334" y="12"/>
                  </a:cubicBezTo>
                  <a:cubicBezTo>
                    <a:pt x="1287" y="0"/>
                    <a:pt x="1251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</p:grpSp>
      <p:sp>
        <p:nvSpPr>
          <p:cNvPr id="819" name="Google Shape;819;p9"/>
          <p:cNvSpPr txBox="1">
            <a:spLocks noGrp="1"/>
          </p:cNvSpPr>
          <p:nvPr>
            <p:ph type="title"/>
          </p:nvPr>
        </p:nvSpPr>
        <p:spPr>
          <a:xfrm>
            <a:off x="1415884" y="1625667"/>
            <a:ext cx="4548000" cy="10856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6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820" name="Google Shape;820;p9"/>
          <p:cNvSpPr txBox="1">
            <a:spLocks noGrp="1"/>
          </p:cNvSpPr>
          <p:nvPr>
            <p:ph type="subTitle" idx="1"/>
          </p:nvPr>
        </p:nvSpPr>
        <p:spPr>
          <a:xfrm>
            <a:off x="1394100" y="2711267"/>
            <a:ext cx="4717600" cy="22248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821" name="Google Shape;821;p9"/>
          <p:cNvSpPr/>
          <p:nvPr/>
        </p:nvSpPr>
        <p:spPr>
          <a:xfrm rot="-7115392">
            <a:off x="1443807" y="5920975"/>
            <a:ext cx="115169" cy="96493"/>
          </a:xfrm>
          <a:custGeom>
            <a:avLst/>
            <a:gdLst/>
            <a:ahLst/>
            <a:cxnLst/>
            <a:rect l="l" t="t" r="r" b="b"/>
            <a:pathLst>
              <a:path w="1073" h="899" extrusionOk="0">
                <a:moveTo>
                  <a:pt x="493" y="0"/>
                </a:moveTo>
                <a:cubicBezTo>
                  <a:pt x="233" y="0"/>
                  <a:pt x="1" y="236"/>
                  <a:pt x="55" y="534"/>
                </a:cubicBezTo>
                <a:cubicBezTo>
                  <a:pt x="94" y="748"/>
                  <a:pt x="289" y="898"/>
                  <a:pt x="500" y="898"/>
                </a:cubicBezTo>
                <a:cubicBezTo>
                  <a:pt x="527" y="898"/>
                  <a:pt x="554" y="896"/>
                  <a:pt x="581" y="891"/>
                </a:cubicBezTo>
                <a:cubicBezTo>
                  <a:pt x="965" y="811"/>
                  <a:pt x="1072" y="302"/>
                  <a:pt x="742" y="79"/>
                </a:cubicBezTo>
                <a:cubicBezTo>
                  <a:pt x="662" y="25"/>
                  <a:pt x="576" y="0"/>
                  <a:pt x="49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822" name="Google Shape;822;p9"/>
          <p:cNvSpPr/>
          <p:nvPr/>
        </p:nvSpPr>
        <p:spPr>
          <a:xfrm rot="-7115392">
            <a:off x="1450571" y="5924025"/>
            <a:ext cx="105509" cy="99284"/>
          </a:xfrm>
          <a:custGeom>
            <a:avLst/>
            <a:gdLst/>
            <a:ahLst/>
            <a:cxnLst/>
            <a:rect l="l" t="t" r="r" b="b"/>
            <a:pathLst>
              <a:path w="983" h="925" extrusionOk="0">
                <a:moveTo>
                  <a:pt x="509" y="1"/>
                </a:moveTo>
                <a:cubicBezTo>
                  <a:pt x="241" y="1"/>
                  <a:pt x="0" y="245"/>
                  <a:pt x="55" y="551"/>
                </a:cubicBezTo>
                <a:cubicBezTo>
                  <a:pt x="37" y="435"/>
                  <a:pt x="55" y="310"/>
                  <a:pt x="126" y="212"/>
                </a:cubicBezTo>
                <a:cubicBezTo>
                  <a:pt x="216" y="89"/>
                  <a:pt x="348" y="32"/>
                  <a:pt x="478" y="32"/>
                </a:cubicBezTo>
                <a:cubicBezTo>
                  <a:pt x="671" y="32"/>
                  <a:pt x="860" y="158"/>
                  <a:pt x="903" y="381"/>
                </a:cubicBezTo>
                <a:cubicBezTo>
                  <a:pt x="958" y="670"/>
                  <a:pt x="727" y="905"/>
                  <a:pt x="472" y="905"/>
                </a:cubicBezTo>
                <a:cubicBezTo>
                  <a:pt x="395" y="905"/>
                  <a:pt x="316" y="884"/>
                  <a:pt x="242" y="836"/>
                </a:cubicBezTo>
                <a:cubicBezTo>
                  <a:pt x="144" y="765"/>
                  <a:pt x="82" y="667"/>
                  <a:pt x="55" y="551"/>
                </a:cubicBezTo>
                <a:lnTo>
                  <a:pt x="55" y="551"/>
                </a:lnTo>
                <a:cubicBezTo>
                  <a:pt x="103" y="790"/>
                  <a:pt x="306" y="925"/>
                  <a:pt x="511" y="925"/>
                </a:cubicBezTo>
                <a:cubicBezTo>
                  <a:pt x="651" y="925"/>
                  <a:pt x="791" y="863"/>
                  <a:pt x="885" y="729"/>
                </a:cubicBezTo>
                <a:cubicBezTo>
                  <a:pt x="956" y="622"/>
                  <a:pt x="983" y="497"/>
                  <a:pt x="956" y="372"/>
                </a:cubicBezTo>
                <a:cubicBezTo>
                  <a:pt x="938" y="247"/>
                  <a:pt x="858" y="140"/>
                  <a:pt x="760" y="78"/>
                </a:cubicBezTo>
                <a:cubicBezTo>
                  <a:pt x="679" y="25"/>
                  <a:pt x="593" y="1"/>
                  <a:pt x="509" y="1"/>
                </a:cubicBezTo>
                <a:close/>
              </a:path>
            </a:pathLst>
          </a:custGeom>
          <a:solidFill>
            <a:srgbClr val="680B09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823" name="Google Shape;823;p9"/>
          <p:cNvSpPr/>
          <p:nvPr/>
        </p:nvSpPr>
        <p:spPr>
          <a:xfrm rot="-7115392">
            <a:off x="1489792" y="5936614"/>
            <a:ext cx="44221" cy="36279"/>
          </a:xfrm>
          <a:custGeom>
            <a:avLst/>
            <a:gdLst/>
            <a:ahLst/>
            <a:cxnLst/>
            <a:rect l="l" t="t" r="r" b="b"/>
            <a:pathLst>
              <a:path w="412" h="338" extrusionOk="0">
                <a:moveTo>
                  <a:pt x="191" y="0"/>
                </a:moveTo>
                <a:cubicBezTo>
                  <a:pt x="91" y="0"/>
                  <a:pt x="1" y="93"/>
                  <a:pt x="28" y="201"/>
                </a:cubicBezTo>
                <a:cubicBezTo>
                  <a:pt x="43" y="280"/>
                  <a:pt x="108" y="338"/>
                  <a:pt x="191" y="338"/>
                </a:cubicBezTo>
                <a:cubicBezTo>
                  <a:pt x="202" y="338"/>
                  <a:pt x="213" y="337"/>
                  <a:pt x="224" y="335"/>
                </a:cubicBezTo>
                <a:cubicBezTo>
                  <a:pt x="367" y="308"/>
                  <a:pt x="411" y="112"/>
                  <a:pt x="286" y="31"/>
                </a:cubicBezTo>
                <a:cubicBezTo>
                  <a:pt x="256" y="10"/>
                  <a:pt x="223" y="0"/>
                  <a:pt x="191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824" name="Google Shape;824;p9"/>
          <p:cNvSpPr/>
          <p:nvPr/>
        </p:nvSpPr>
        <p:spPr>
          <a:xfrm rot="-7115392">
            <a:off x="1361233" y="5752970"/>
            <a:ext cx="102612" cy="102612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82" y="1"/>
                </a:moveTo>
                <a:cubicBezTo>
                  <a:pt x="214" y="1"/>
                  <a:pt x="0" y="215"/>
                  <a:pt x="0" y="482"/>
                </a:cubicBezTo>
                <a:cubicBezTo>
                  <a:pt x="0" y="741"/>
                  <a:pt x="214" y="955"/>
                  <a:pt x="482" y="955"/>
                </a:cubicBezTo>
                <a:cubicBezTo>
                  <a:pt x="741" y="955"/>
                  <a:pt x="955" y="741"/>
                  <a:pt x="955" y="482"/>
                </a:cubicBezTo>
                <a:cubicBezTo>
                  <a:pt x="955" y="215"/>
                  <a:pt x="741" y="1"/>
                  <a:pt x="48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825" name="Google Shape;825;p9"/>
          <p:cNvSpPr/>
          <p:nvPr/>
        </p:nvSpPr>
        <p:spPr>
          <a:xfrm rot="-7115392">
            <a:off x="1353021" y="5751159"/>
            <a:ext cx="119248" cy="105509"/>
          </a:xfrm>
          <a:custGeom>
            <a:avLst/>
            <a:gdLst/>
            <a:ahLst/>
            <a:cxnLst/>
            <a:rect l="l" t="t" r="r" b="b"/>
            <a:pathLst>
              <a:path w="1111" h="983" extrusionOk="0">
                <a:moveTo>
                  <a:pt x="578" y="1"/>
                </a:moveTo>
                <a:cubicBezTo>
                  <a:pt x="357" y="1"/>
                  <a:pt x="155" y="145"/>
                  <a:pt x="93" y="369"/>
                </a:cubicBezTo>
                <a:cubicBezTo>
                  <a:pt x="129" y="244"/>
                  <a:pt x="209" y="145"/>
                  <a:pt x="316" y="83"/>
                </a:cubicBezTo>
                <a:cubicBezTo>
                  <a:pt x="392" y="40"/>
                  <a:pt x="470" y="20"/>
                  <a:pt x="545" y="20"/>
                </a:cubicBezTo>
                <a:cubicBezTo>
                  <a:pt x="827" y="20"/>
                  <a:pt x="1070" y="291"/>
                  <a:pt x="985" y="601"/>
                </a:cubicBezTo>
                <a:cubicBezTo>
                  <a:pt x="930" y="827"/>
                  <a:pt x="735" y="949"/>
                  <a:pt x="539" y="949"/>
                </a:cubicBezTo>
                <a:cubicBezTo>
                  <a:pt x="388" y="949"/>
                  <a:pt x="236" y="877"/>
                  <a:pt x="146" y="726"/>
                </a:cubicBezTo>
                <a:cubicBezTo>
                  <a:pt x="75" y="618"/>
                  <a:pt x="57" y="485"/>
                  <a:pt x="93" y="369"/>
                </a:cubicBezTo>
                <a:lnTo>
                  <a:pt x="93" y="360"/>
                </a:lnTo>
                <a:lnTo>
                  <a:pt x="93" y="360"/>
                </a:lnTo>
                <a:cubicBezTo>
                  <a:pt x="1" y="694"/>
                  <a:pt x="265" y="983"/>
                  <a:pt x="570" y="983"/>
                </a:cubicBezTo>
                <a:cubicBezTo>
                  <a:pt x="648" y="983"/>
                  <a:pt x="729" y="964"/>
                  <a:pt x="807" y="922"/>
                </a:cubicBezTo>
                <a:cubicBezTo>
                  <a:pt x="914" y="859"/>
                  <a:pt x="1003" y="743"/>
                  <a:pt x="1039" y="618"/>
                </a:cubicBezTo>
                <a:cubicBezTo>
                  <a:pt x="1110" y="351"/>
                  <a:pt x="950" y="74"/>
                  <a:pt x="682" y="12"/>
                </a:cubicBezTo>
                <a:cubicBezTo>
                  <a:pt x="647" y="4"/>
                  <a:pt x="612" y="1"/>
                  <a:pt x="578" y="1"/>
                </a:cubicBezTo>
                <a:close/>
              </a:path>
            </a:pathLst>
          </a:custGeom>
          <a:solidFill>
            <a:srgbClr val="680B09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826" name="Google Shape;826;p9"/>
          <p:cNvSpPr/>
          <p:nvPr/>
        </p:nvSpPr>
        <p:spPr>
          <a:xfrm rot="-7115392">
            <a:off x="1405496" y="5767366"/>
            <a:ext cx="40680" cy="34025"/>
          </a:xfrm>
          <a:custGeom>
            <a:avLst/>
            <a:gdLst/>
            <a:ahLst/>
            <a:cxnLst/>
            <a:rect l="l" t="t" r="r" b="b"/>
            <a:pathLst>
              <a:path w="379" h="317" extrusionOk="0">
                <a:moveTo>
                  <a:pt x="178" y="1"/>
                </a:moveTo>
                <a:cubicBezTo>
                  <a:pt x="112" y="1"/>
                  <a:pt x="48" y="42"/>
                  <a:pt x="28" y="117"/>
                </a:cubicBezTo>
                <a:cubicBezTo>
                  <a:pt x="1" y="198"/>
                  <a:pt x="54" y="287"/>
                  <a:pt x="135" y="314"/>
                </a:cubicBezTo>
                <a:cubicBezTo>
                  <a:pt x="146" y="316"/>
                  <a:pt x="157" y="317"/>
                  <a:pt x="167" y="317"/>
                </a:cubicBezTo>
                <a:cubicBezTo>
                  <a:pt x="286" y="317"/>
                  <a:pt x="379" y="188"/>
                  <a:pt x="313" y="81"/>
                </a:cubicBezTo>
                <a:cubicBezTo>
                  <a:pt x="282" y="26"/>
                  <a:pt x="230" y="1"/>
                  <a:pt x="178" y="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827" name="Google Shape;827;p9"/>
          <p:cNvSpPr/>
          <p:nvPr/>
        </p:nvSpPr>
        <p:spPr>
          <a:xfrm rot="-7115392">
            <a:off x="1103753" y="5761384"/>
            <a:ext cx="302897" cy="339176"/>
          </a:xfrm>
          <a:custGeom>
            <a:avLst/>
            <a:gdLst/>
            <a:ahLst/>
            <a:cxnLst/>
            <a:rect l="l" t="t" r="r" b="b"/>
            <a:pathLst>
              <a:path w="2822" h="3160" fill="none" extrusionOk="0">
                <a:moveTo>
                  <a:pt x="1" y="3160"/>
                </a:moveTo>
                <a:cubicBezTo>
                  <a:pt x="1" y="3160"/>
                  <a:pt x="1277" y="447"/>
                  <a:pt x="2821" y="0"/>
                </a:cubicBezTo>
              </a:path>
            </a:pathLst>
          </a:custGeom>
          <a:solidFill>
            <a:schemeClr val="dk1"/>
          </a:solidFill>
          <a:ln w="2000" cap="rnd" cmpd="sng">
            <a:solidFill>
              <a:srgbClr val="4D222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828" name="Google Shape;828;p9"/>
          <p:cNvSpPr/>
          <p:nvPr/>
        </p:nvSpPr>
        <p:spPr>
          <a:xfrm rot="-7115392">
            <a:off x="1286933" y="5813881"/>
            <a:ext cx="85331" cy="210912"/>
          </a:xfrm>
          <a:custGeom>
            <a:avLst/>
            <a:gdLst/>
            <a:ahLst/>
            <a:cxnLst/>
            <a:rect l="l" t="t" r="r" b="b"/>
            <a:pathLst>
              <a:path w="795" h="1965" fill="none" extrusionOk="0">
                <a:moveTo>
                  <a:pt x="795" y="1964"/>
                </a:moveTo>
                <a:cubicBezTo>
                  <a:pt x="795" y="1964"/>
                  <a:pt x="0" y="1232"/>
                  <a:pt x="420" y="1"/>
                </a:cubicBezTo>
              </a:path>
            </a:pathLst>
          </a:custGeom>
          <a:solidFill>
            <a:schemeClr val="dk1"/>
          </a:solidFill>
          <a:ln w="2000" cap="rnd" cmpd="sng">
            <a:solidFill>
              <a:srgbClr val="4D222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829" name="Google Shape;829;p9"/>
          <p:cNvSpPr/>
          <p:nvPr/>
        </p:nvSpPr>
        <p:spPr>
          <a:xfrm rot="-7115392">
            <a:off x="664728" y="5104767"/>
            <a:ext cx="491483" cy="351412"/>
          </a:xfrm>
          <a:custGeom>
            <a:avLst/>
            <a:gdLst/>
            <a:ahLst/>
            <a:cxnLst/>
            <a:rect l="l" t="t" r="r" b="b"/>
            <a:pathLst>
              <a:path w="4579" h="3274" extrusionOk="0">
                <a:moveTo>
                  <a:pt x="1886" y="1"/>
                </a:moveTo>
                <a:cubicBezTo>
                  <a:pt x="980" y="1"/>
                  <a:pt x="482" y="1004"/>
                  <a:pt x="482" y="1004"/>
                </a:cubicBezTo>
                <a:cubicBezTo>
                  <a:pt x="304" y="1387"/>
                  <a:pt x="0" y="2218"/>
                  <a:pt x="1036" y="2958"/>
                </a:cubicBezTo>
                <a:cubicBezTo>
                  <a:pt x="1363" y="3193"/>
                  <a:pt x="1833" y="3274"/>
                  <a:pt x="2325" y="3274"/>
                </a:cubicBezTo>
                <a:cubicBezTo>
                  <a:pt x="3401" y="3274"/>
                  <a:pt x="4579" y="2887"/>
                  <a:pt x="4579" y="2887"/>
                </a:cubicBezTo>
                <a:cubicBezTo>
                  <a:pt x="4338" y="1923"/>
                  <a:pt x="3089" y="156"/>
                  <a:pt x="2062" y="13"/>
                </a:cubicBezTo>
                <a:cubicBezTo>
                  <a:pt x="2002" y="5"/>
                  <a:pt x="1943" y="1"/>
                  <a:pt x="188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830" name="Google Shape;830;p9"/>
          <p:cNvSpPr/>
          <p:nvPr/>
        </p:nvSpPr>
        <p:spPr>
          <a:xfrm rot="-7115392">
            <a:off x="676547" y="5189720"/>
            <a:ext cx="497493" cy="251161"/>
          </a:xfrm>
          <a:custGeom>
            <a:avLst/>
            <a:gdLst/>
            <a:ahLst/>
            <a:cxnLst/>
            <a:rect l="l" t="t" r="r" b="b"/>
            <a:pathLst>
              <a:path w="4635" h="2340" extrusionOk="0">
                <a:moveTo>
                  <a:pt x="104" y="1"/>
                </a:moveTo>
                <a:cubicBezTo>
                  <a:pt x="50" y="1"/>
                  <a:pt x="0" y="66"/>
                  <a:pt x="49" y="116"/>
                </a:cubicBezTo>
                <a:cubicBezTo>
                  <a:pt x="192" y="240"/>
                  <a:pt x="344" y="348"/>
                  <a:pt x="513" y="437"/>
                </a:cubicBezTo>
                <a:cubicBezTo>
                  <a:pt x="719" y="562"/>
                  <a:pt x="942" y="660"/>
                  <a:pt x="1156" y="767"/>
                </a:cubicBezTo>
                <a:cubicBezTo>
                  <a:pt x="1272" y="821"/>
                  <a:pt x="1388" y="874"/>
                  <a:pt x="1504" y="919"/>
                </a:cubicBezTo>
                <a:cubicBezTo>
                  <a:pt x="1611" y="1204"/>
                  <a:pt x="1718" y="1490"/>
                  <a:pt x="1825" y="1767"/>
                </a:cubicBezTo>
                <a:lnTo>
                  <a:pt x="1870" y="1901"/>
                </a:lnTo>
                <a:cubicBezTo>
                  <a:pt x="1871" y="1901"/>
                  <a:pt x="1871" y="1902"/>
                  <a:pt x="1872" y="1902"/>
                </a:cubicBezTo>
                <a:cubicBezTo>
                  <a:pt x="1887" y="1902"/>
                  <a:pt x="1715" y="1277"/>
                  <a:pt x="1611" y="990"/>
                </a:cubicBezTo>
                <a:lnTo>
                  <a:pt x="1593" y="954"/>
                </a:lnTo>
                <a:lnTo>
                  <a:pt x="1593" y="954"/>
                </a:lnTo>
                <a:cubicBezTo>
                  <a:pt x="1834" y="1044"/>
                  <a:pt x="2066" y="1133"/>
                  <a:pt x="2298" y="1240"/>
                </a:cubicBezTo>
                <a:cubicBezTo>
                  <a:pt x="2486" y="1311"/>
                  <a:pt x="2664" y="1392"/>
                  <a:pt x="2843" y="1481"/>
                </a:cubicBezTo>
                <a:cubicBezTo>
                  <a:pt x="2950" y="1686"/>
                  <a:pt x="3066" y="1892"/>
                  <a:pt x="3191" y="2097"/>
                </a:cubicBezTo>
                <a:lnTo>
                  <a:pt x="3244" y="2204"/>
                </a:lnTo>
                <a:cubicBezTo>
                  <a:pt x="3155" y="1972"/>
                  <a:pt x="3057" y="1740"/>
                  <a:pt x="2941" y="1526"/>
                </a:cubicBezTo>
                <a:lnTo>
                  <a:pt x="2941" y="1526"/>
                </a:lnTo>
                <a:cubicBezTo>
                  <a:pt x="3343" y="1713"/>
                  <a:pt x="3744" y="1909"/>
                  <a:pt x="4146" y="2097"/>
                </a:cubicBezTo>
                <a:lnTo>
                  <a:pt x="4619" y="2338"/>
                </a:lnTo>
                <a:cubicBezTo>
                  <a:pt x="4621" y="2339"/>
                  <a:pt x="4623" y="2340"/>
                  <a:pt x="4623" y="2340"/>
                </a:cubicBezTo>
                <a:cubicBezTo>
                  <a:pt x="4635" y="2340"/>
                  <a:pt x="3913" y="1899"/>
                  <a:pt x="3414" y="1624"/>
                </a:cubicBezTo>
                <a:lnTo>
                  <a:pt x="3762" y="1454"/>
                </a:lnTo>
                <a:lnTo>
                  <a:pt x="3825" y="1428"/>
                </a:lnTo>
                <a:lnTo>
                  <a:pt x="3825" y="1428"/>
                </a:lnTo>
                <a:cubicBezTo>
                  <a:pt x="3664" y="1463"/>
                  <a:pt x="3503" y="1517"/>
                  <a:pt x="3351" y="1579"/>
                </a:cubicBezTo>
                <a:lnTo>
                  <a:pt x="3343" y="1588"/>
                </a:lnTo>
                <a:cubicBezTo>
                  <a:pt x="3039" y="1428"/>
                  <a:pt x="2798" y="1311"/>
                  <a:pt x="2477" y="1169"/>
                </a:cubicBezTo>
                <a:cubicBezTo>
                  <a:pt x="2352" y="1115"/>
                  <a:pt x="2218" y="1062"/>
                  <a:pt x="2093" y="1008"/>
                </a:cubicBezTo>
                <a:lnTo>
                  <a:pt x="2825" y="597"/>
                </a:lnTo>
                <a:lnTo>
                  <a:pt x="2941" y="526"/>
                </a:lnTo>
                <a:cubicBezTo>
                  <a:pt x="2942" y="526"/>
                  <a:pt x="2943" y="525"/>
                  <a:pt x="2942" y="525"/>
                </a:cubicBezTo>
                <a:lnTo>
                  <a:pt x="2942" y="525"/>
                </a:lnTo>
                <a:cubicBezTo>
                  <a:pt x="2938" y="525"/>
                  <a:pt x="2352" y="781"/>
                  <a:pt x="2093" y="928"/>
                </a:cubicBezTo>
                <a:lnTo>
                  <a:pt x="2013" y="981"/>
                </a:lnTo>
                <a:cubicBezTo>
                  <a:pt x="1816" y="901"/>
                  <a:pt x="1629" y="830"/>
                  <a:pt x="1442" y="749"/>
                </a:cubicBezTo>
                <a:lnTo>
                  <a:pt x="1326" y="696"/>
                </a:lnTo>
                <a:lnTo>
                  <a:pt x="1986" y="205"/>
                </a:lnTo>
                <a:lnTo>
                  <a:pt x="2084" y="124"/>
                </a:lnTo>
                <a:cubicBezTo>
                  <a:pt x="2086" y="123"/>
                  <a:pt x="2086" y="123"/>
                  <a:pt x="2086" y="123"/>
                </a:cubicBezTo>
                <a:lnTo>
                  <a:pt x="2086" y="123"/>
                </a:lnTo>
                <a:cubicBezTo>
                  <a:pt x="2078" y="123"/>
                  <a:pt x="1557" y="435"/>
                  <a:pt x="1326" y="615"/>
                </a:cubicBezTo>
                <a:lnTo>
                  <a:pt x="1254" y="669"/>
                </a:lnTo>
                <a:cubicBezTo>
                  <a:pt x="1058" y="580"/>
                  <a:pt x="870" y="490"/>
                  <a:pt x="683" y="383"/>
                </a:cubicBezTo>
                <a:cubicBezTo>
                  <a:pt x="487" y="285"/>
                  <a:pt x="308" y="160"/>
                  <a:pt x="147" y="17"/>
                </a:cubicBezTo>
                <a:cubicBezTo>
                  <a:pt x="134" y="6"/>
                  <a:pt x="119" y="1"/>
                  <a:pt x="10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831" name="Google Shape;831;p9"/>
          <p:cNvSpPr/>
          <p:nvPr/>
        </p:nvSpPr>
        <p:spPr>
          <a:xfrm rot="-7115392">
            <a:off x="751223" y="5069756"/>
            <a:ext cx="401429" cy="293237"/>
          </a:xfrm>
          <a:custGeom>
            <a:avLst/>
            <a:gdLst/>
            <a:ahLst/>
            <a:cxnLst/>
            <a:rect l="l" t="t" r="r" b="b"/>
            <a:pathLst>
              <a:path w="3740" h="2732" extrusionOk="0">
                <a:moveTo>
                  <a:pt x="0" y="1821"/>
                </a:moveTo>
                <a:cubicBezTo>
                  <a:pt x="89" y="1911"/>
                  <a:pt x="179" y="1991"/>
                  <a:pt x="286" y="2062"/>
                </a:cubicBezTo>
                <a:cubicBezTo>
                  <a:pt x="1205" y="2732"/>
                  <a:pt x="3293" y="2152"/>
                  <a:pt x="3740" y="2018"/>
                </a:cubicBezTo>
                <a:cubicBezTo>
                  <a:pt x="3276" y="134"/>
                  <a:pt x="652" y="1"/>
                  <a:pt x="0" y="182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832" name="Google Shape;832;p9"/>
          <p:cNvSpPr/>
          <p:nvPr/>
        </p:nvSpPr>
        <p:spPr>
          <a:xfrm rot="-7115392">
            <a:off x="670206" y="5087966"/>
            <a:ext cx="464649" cy="354311"/>
          </a:xfrm>
          <a:custGeom>
            <a:avLst/>
            <a:gdLst/>
            <a:ahLst/>
            <a:cxnLst/>
            <a:rect l="l" t="t" r="r" b="b"/>
            <a:pathLst>
              <a:path w="4329" h="3301" extrusionOk="0">
                <a:moveTo>
                  <a:pt x="1597" y="1"/>
                </a:moveTo>
                <a:cubicBezTo>
                  <a:pt x="1492" y="1"/>
                  <a:pt x="1388" y="14"/>
                  <a:pt x="1285" y="41"/>
                </a:cubicBezTo>
                <a:cubicBezTo>
                  <a:pt x="1044" y="112"/>
                  <a:pt x="821" y="246"/>
                  <a:pt x="643" y="416"/>
                </a:cubicBezTo>
                <a:cubicBezTo>
                  <a:pt x="464" y="585"/>
                  <a:pt x="312" y="791"/>
                  <a:pt x="196" y="1014"/>
                </a:cubicBezTo>
                <a:cubicBezTo>
                  <a:pt x="312" y="791"/>
                  <a:pt x="464" y="594"/>
                  <a:pt x="652" y="425"/>
                </a:cubicBezTo>
                <a:cubicBezTo>
                  <a:pt x="821" y="246"/>
                  <a:pt x="1044" y="121"/>
                  <a:pt x="1285" y="59"/>
                </a:cubicBezTo>
                <a:cubicBezTo>
                  <a:pt x="1388" y="32"/>
                  <a:pt x="1492" y="18"/>
                  <a:pt x="1596" y="18"/>
                </a:cubicBezTo>
                <a:cubicBezTo>
                  <a:pt x="1736" y="18"/>
                  <a:pt x="1875" y="43"/>
                  <a:pt x="2008" y="94"/>
                </a:cubicBezTo>
                <a:cubicBezTo>
                  <a:pt x="2240" y="184"/>
                  <a:pt x="2454" y="309"/>
                  <a:pt x="2642" y="469"/>
                </a:cubicBezTo>
                <a:cubicBezTo>
                  <a:pt x="3017" y="791"/>
                  <a:pt x="3347" y="1165"/>
                  <a:pt x="3624" y="1576"/>
                </a:cubicBezTo>
                <a:cubicBezTo>
                  <a:pt x="3766" y="1781"/>
                  <a:pt x="3891" y="1995"/>
                  <a:pt x="3998" y="2219"/>
                </a:cubicBezTo>
                <a:cubicBezTo>
                  <a:pt x="4110" y="2425"/>
                  <a:pt x="4197" y="2647"/>
                  <a:pt x="4259" y="2878"/>
                </a:cubicBezTo>
                <a:lnTo>
                  <a:pt x="4259" y="2878"/>
                </a:lnTo>
                <a:cubicBezTo>
                  <a:pt x="3803" y="3026"/>
                  <a:pt x="3329" y="3130"/>
                  <a:pt x="2856" y="3200"/>
                </a:cubicBezTo>
                <a:cubicBezTo>
                  <a:pt x="2615" y="3236"/>
                  <a:pt x="2365" y="3263"/>
                  <a:pt x="2124" y="3263"/>
                </a:cubicBezTo>
                <a:cubicBezTo>
                  <a:pt x="2083" y="3264"/>
                  <a:pt x="2041" y="3265"/>
                  <a:pt x="1999" y="3265"/>
                </a:cubicBezTo>
                <a:cubicBezTo>
                  <a:pt x="1798" y="3265"/>
                  <a:pt x="1592" y="3248"/>
                  <a:pt x="1392" y="3218"/>
                </a:cubicBezTo>
                <a:cubicBezTo>
                  <a:pt x="910" y="3120"/>
                  <a:pt x="482" y="2834"/>
                  <a:pt x="214" y="2415"/>
                </a:cubicBezTo>
                <a:cubicBezTo>
                  <a:pt x="80" y="2210"/>
                  <a:pt x="9" y="1960"/>
                  <a:pt x="18" y="1719"/>
                </a:cubicBezTo>
                <a:cubicBezTo>
                  <a:pt x="18" y="1471"/>
                  <a:pt x="79" y="1233"/>
                  <a:pt x="193" y="1020"/>
                </a:cubicBezTo>
                <a:lnTo>
                  <a:pt x="193" y="1020"/>
                </a:lnTo>
                <a:cubicBezTo>
                  <a:pt x="79" y="1233"/>
                  <a:pt x="18" y="1471"/>
                  <a:pt x="9" y="1719"/>
                </a:cubicBezTo>
                <a:cubicBezTo>
                  <a:pt x="0" y="1969"/>
                  <a:pt x="71" y="2210"/>
                  <a:pt x="205" y="2424"/>
                </a:cubicBezTo>
                <a:cubicBezTo>
                  <a:pt x="473" y="2843"/>
                  <a:pt x="901" y="3138"/>
                  <a:pt x="1392" y="3236"/>
                </a:cubicBezTo>
                <a:cubicBezTo>
                  <a:pt x="1594" y="3281"/>
                  <a:pt x="1796" y="3301"/>
                  <a:pt x="2003" y="3301"/>
                </a:cubicBezTo>
                <a:cubicBezTo>
                  <a:pt x="2043" y="3301"/>
                  <a:pt x="2084" y="3300"/>
                  <a:pt x="2124" y="3299"/>
                </a:cubicBezTo>
                <a:cubicBezTo>
                  <a:pt x="2374" y="3290"/>
                  <a:pt x="2615" y="3272"/>
                  <a:pt x="2865" y="3236"/>
                </a:cubicBezTo>
                <a:cubicBezTo>
                  <a:pt x="3347" y="3174"/>
                  <a:pt x="3829" y="3066"/>
                  <a:pt x="4302" y="2924"/>
                </a:cubicBezTo>
                <a:lnTo>
                  <a:pt x="4329" y="2915"/>
                </a:lnTo>
                <a:lnTo>
                  <a:pt x="4320" y="2888"/>
                </a:lnTo>
                <a:cubicBezTo>
                  <a:pt x="4248" y="2647"/>
                  <a:pt x="4159" y="2415"/>
                  <a:pt x="4043" y="2192"/>
                </a:cubicBezTo>
                <a:cubicBezTo>
                  <a:pt x="3927" y="1978"/>
                  <a:pt x="3802" y="1763"/>
                  <a:pt x="3659" y="1558"/>
                </a:cubicBezTo>
                <a:cubicBezTo>
                  <a:pt x="3374" y="1139"/>
                  <a:pt x="3043" y="773"/>
                  <a:pt x="2660" y="451"/>
                </a:cubicBezTo>
                <a:cubicBezTo>
                  <a:pt x="2472" y="291"/>
                  <a:pt x="2249" y="157"/>
                  <a:pt x="2017" y="77"/>
                </a:cubicBezTo>
                <a:cubicBezTo>
                  <a:pt x="1879" y="25"/>
                  <a:pt x="1738" y="1"/>
                  <a:pt x="159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833" name="Google Shape;833;p9"/>
          <p:cNvSpPr/>
          <p:nvPr/>
        </p:nvSpPr>
        <p:spPr>
          <a:xfrm rot="-7115392">
            <a:off x="1256785" y="5205326"/>
            <a:ext cx="181288" cy="298175"/>
          </a:xfrm>
          <a:custGeom>
            <a:avLst/>
            <a:gdLst/>
            <a:ahLst/>
            <a:cxnLst/>
            <a:rect l="l" t="t" r="r" b="b"/>
            <a:pathLst>
              <a:path w="1689" h="2778" extrusionOk="0">
                <a:moveTo>
                  <a:pt x="1108" y="1"/>
                </a:moveTo>
                <a:cubicBezTo>
                  <a:pt x="747" y="433"/>
                  <a:pt x="1" y="2777"/>
                  <a:pt x="813" y="2777"/>
                </a:cubicBezTo>
                <a:cubicBezTo>
                  <a:pt x="822" y="2777"/>
                  <a:pt x="831" y="2777"/>
                  <a:pt x="841" y="2776"/>
                </a:cubicBezTo>
                <a:cubicBezTo>
                  <a:pt x="1689" y="2723"/>
                  <a:pt x="1109" y="1"/>
                  <a:pt x="1108" y="1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834" name="Google Shape;834;p9"/>
          <p:cNvSpPr/>
          <p:nvPr/>
        </p:nvSpPr>
        <p:spPr>
          <a:xfrm rot="-7115392">
            <a:off x="1022511" y="5168631"/>
            <a:ext cx="319104" cy="132772"/>
          </a:xfrm>
          <a:custGeom>
            <a:avLst/>
            <a:gdLst/>
            <a:ahLst/>
            <a:cxnLst/>
            <a:rect l="l" t="t" r="r" b="b"/>
            <a:pathLst>
              <a:path w="2973" h="1237" extrusionOk="0">
                <a:moveTo>
                  <a:pt x="277" y="0"/>
                </a:moveTo>
                <a:cubicBezTo>
                  <a:pt x="162" y="0"/>
                  <a:pt x="68" y="8"/>
                  <a:pt x="1" y="24"/>
                </a:cubicBezTo>
                <a:cubicBezTo>
                  <a:pt x="1" y="24"/>
                  <a:pt x="1471" y="1237"/>
                  <a:pt x="2224" y="1237"/>
                </a:cubicBezTo>
                <a:cubicBezTo>
                  <a:pt x="2380" y="1237"/>
                  <a:pt x="2505" y="1185"/>
                  <a:pt x="2580" y="1059"/>
                </a:cubicBezTo>
                <a:cubicBezTo>
                  <a:pt x="2972" y="416"/>
                  <a:pt x="1108" y="0"/>
                  <a:pt x="27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835" name="Google Shape;835;p9"/>
          <p:cNvSpPr/>
          <p:nvPr/>
        </p:nvSpPr>
        <p:spPr>
          <a:xfrm rot="-7115392">
            <a:off x="1229259" y="5028552"/>
            <a:ext cx="205975" cy="281752"/>
          </a:xfrm>
          <a:custGeom>
            <a:avLst/>
            <a:gdLst/>
            <a:ahLst/>
            <a:cxnLst/>
            <a:rect l="l" t="t" r="r" b="b"/>
            <a:pathLst>
              <a:path w="1919" h="2625" extrusionOk="0">
                <a:moveTo>
                  <a:pt x="107" y="0"/>
                </a:moveTo>
                <a:lnTo>
                  <a:pt x="107" y="0"/>
                </a:lnTo>
                <a:cubicBezTo>
                  <a:pt x="0" y="508"/>
                  <a:pt x="397" y="2624"/>
                  <a:pt x="1022" y="2624"/>
                </a:cubicBezTo>
                <a:cubicBezTo>
                  <a:pt x="1078" y="2624"/>
                  <a:pt x="1136" y="2607"/>
                  <a:pt x="1195" y="2571"/>
                </a:cubicBezTo>
                <a:cubicBezTo>
                  <a:pt x="1918" y="2116"/>
                  <a:pt x="107" y="0"/>
                  <a:pt x="107" y="0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836" name="Google Shape;836;p9"/>
          <p:cNvSpPr/>
          <p:nvPr/>
        </p:nvSpPr>
        <p:spPr>
          <a:xfrm rot="-7115392">
            <a:off x="1180347" y="5337659"/>
            <a:ext cx="181609" cy="298175"/>
          </a:xfrm>
          <a:custGeom>
            <a:avLst/>
            <a:gdLst/>
            <a:ahLst/>
            <a:cxnLst/>
            <a:rect l="l" t="t" r="r" b="b"/>
            <a:pathLst>
              <a:path w="1692" h="2778" extrusionOk="0">
                <a:moveTo>
                  <a:pt x="1112" y="1"/>
                </a:moveTo>
                <a:cubicBezTo>
                  <a:pt x="740" y="425"/>
                  <a:pt x="1" y="2777"/>
                  <a:pt x="812" y="2777"/>
                </a:cubicBezTo>
                <a:cubicBezTo>
                  <a:pt x="819" y="2777"/>
                  <a:pt x="827" y="2777"/>
                  <a:pt x="835" y="2777"/>
                </a:cubicBezTo>
                <a:cubicBezTo>
                  <a:pt x="1692" y="2723"/>
                  <a:pt x="1112" y="1"/>
                  <a:pt x="1112" y="1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837" name="Google Shape;837;p9"/>
          <p:cNvSpPr/>
          <p:nvPr/>
        </p:nvSpPr>
        <p:spPr>
          <a:xfrm rot="-7115392">
            <a:off x="946046" y="5301267"/>
            <a:ext cx="319427" cy="133416"/>
          </a:xfrm>
          <a:custGeom>
            <a:avLst/>
            <a:gdLst/>
            <a:ahLst/>
            <a:cxnLst/>
            <a:rect l="l" t="t" r="r" b="b"/>
            <a:pathLst>
              <a:path w="2976" h="1243" extrusionOk="0">
                <a:moveTo>
                  <a:pt x="258" y="0"/>
                </a:moveTo>
                <a:cubicBezTo>
                  <a:pt x="152" y="0"/>
                  <a:pt x="63" y="7"/>
                  <a:pt x="0" y="21"/>
                </a:cubicBezTo>
                <a:cubicBezTo>
                  <a:pt x="0" y="21"/>
                  <a:pt x="1479" y="1242"/>
                  <a:pt x="2233" y="1242"/>
                </a:cubicBezTo>
                <a:cubicBezTo>
                  <a:pt x="2389" y="1242"/>
                  <a:pt x="2514" y="1191"/>
                  <a:pt x="2588" y="1066"/>
                </a:cubicBezTo>
                <a:cubicBezTo>
                  <a:pt x="2976" y="417"/>
                  <a:pt x="1080" y="0"/>
                  <a:pt x="25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838" name="Google Shape;838;p9"/>
          <p:cNvSpPr/>
          <p:nvPr/>
        </p:nvSpPr>
        <p:spPr>
          <a:xfrm rot="-7115392">
            <a:off x="1101652" y="5461540"/>
            <a:ext cx="179248" cy="300536"/>
          </a:xfrm>
          <a:custGeom>
            <a:avLst/>
            <a:gdLst/>
            <a:ahLst/>
            <a:cxnLst/>
            <a:rect l="l" t="t" r="r" b="b"/>
            <a:pathLst>
              <a:path w="1670" h="2800" extrusionOk="0">
                <a:moveTo>
                  <a:pt x="777" y="0"/>
                </a:moveTo>
                <a:cubicBezTo>
                  <a:pt x="465" y="469"/>
                  <a:pt x="1" y="2800"/>
                  <a:pt x="753" y="2800"/>
                </a:cubicBezTo>
                <a:cubicBezTo>
                  <a:pt x="775" y="2800"/>
                  <a:pt x="798" y="2798"/>
                  <a:pt x="822" y="2794"/>
                </a:cubicBezTo>
                <a:cubicBezTo>
                  <a:pt x="1670" y="2642"/>
                  <a:pt x="777" y="0"/>
                  <a:pt x="777" y="0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839" name="Google Shape;839;p9"/>
          <p:cNvSpPr/>
          <p:nvPr/>
        </p:nvSpPr>
        <p:spPr>
          <a:xfrm rot="-7115392">
            <a:off x="869542" y="5477107"/>
            <a:ext cx="317172" cy="111199"/>
          </a:xfrm>
          <a:custGeom>
            <a:avLst/>
            <a:gdLst/>
            <a:ahLst/>
            <a:cxnLst/>
            <a:rect l="l" t="t" r="r" b="b"/>
            <a:pathLst>
              <a:path w="2955" h="1036" extrusionOk="0">
                <a:moveTo>
                  <a:pt x="696" y="1"/>
                </a:moveTo>
                <a:cubicBezTo>
                  <a:pt x="391" y="1"/>
                  <a:pt x="134" y="27"/>
                  <a:pt x="0" y="73"/>
                </a:cubicBezTo>
                <a:cubicBezTo>
                  <a:pt x="0" y="73"/>
                  <a:pt x="1483" y="1035"/>
                  <a:pt x="2263" y="1035"/>
                </a:cubicBezTo>
                <a:cubicBezTo>
                  <a:pt x="2462" y="1035"/>
                  <a:pt x="2616" y="972"/>
                  <a:pt x="2687" y="814"/>
                </a:cubicBezTo>
                <a:cubicBezTo>
                  <a:pt x="2955" y="232"/>
                  <a:pt x="1611" y="1"/>
                  <a:pt x="69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840" name="Google Shape;840;p9"/>
          <p:cNvSpPr/>
          <p:nvPr/>
        </p:nvSpPr>
        <p:spPr>
          <a:xfrm rot="-7115392">
            <a:off x="1038109" y="5590935"/>
            <a:ext cx="174419" cy="297852"/>
          </a:xfrm>
          <a:custGeom>
            <a:avLst/>
            <a:gdLst/>
            <a:ahLst/>
            <a:cxnLst/>
            <a:rect l="l" t="t" r="r" b="b"/>
            <a:pathLst>
              <a:path w="1625" h="2775" extrusionOk="0">
                <a:moveTo>
                  <a:pt x="446" y="0"/>
                </a:moveTo>
                <a:cubicBezTo>
                  <a:pt x="199" y="477"/>
                  <a:pt x="1" y="2775"/>
                  <a:pt x="697" y="2775"/>
                </a:cubicBezTo>
                <a:cubicBezTo>
                  <a:pt x="730" y="2775"/>
                  <a:pt x="765" y="2769"/>
                  <a:pt x="803" y="2758"/>
                </a:cubicBezTo>
                <a:cubicBezTo>
                  <a:pt x="1624" y="2526"/>
                  <a:pt x="446" y="1"/>
                  <a:pt x="446" y="0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841" name="Google Shape;841;p9"/>
          <p:cNvSpPr/>
          <p:nvPr/>
        </p:nvSpPr>
        <p:spPr>
          <a:xfrm rot="-7115392">
            <a:off x="807528" y="5651909"/>
            <a:ext cx="312235" cy="97137"/>
          </a:xfrm>
          <a:custGeom>
            <a:avLst/>
            <a:gdLst/>
            <a:ahLst/>
            <a:cxnLst/>
            <a:rect l="l" t="t" r="r" b="b"/>
            <a:pathLst>
              <a:path w="2909" h="905" extrusionOk="0">
                <a:moveTo>
                  <a:pt x="1338" y="1"/>
                </a:moveTo>
                <a:cubicBezTo>
                  <a:pt x="777" y="1"/>
                  <a:pt x="216" y="81"/>
                  <a:pt x="0" y="186"/>
                </a:cubicBezTo>
                <a:cubicBezTo>
                  <a:pt x="0" y="186"/>
                  <a:pt x="1424" y="905"/>
                  <a:pt x="2234" y="905"/>
                </a:cubicBezTo>
                <a:cubicBezTo>
                  <a:pt x="2495" y="905"/>
                  <a:pt x="2693" y="830"/>
                  <a:pt x="2758" y="632"/>
                </a:cubicBezTo>
                <a:cubicBezTo>
                  <a:pt x="2909" y="159"/>
                  <a:pt x="2123" y="1"/>
                  <a:pt x="13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842" name="Google Shape;842;p9"/>
          <p:cNvSpPr/>
          <p:nvPr/>
        </p:nvSpPr>
        <p:spPr>
          <a:xfrm rot="-7115392">
            <a:off x="1197303" y="5491491"/>
            <a:ext cx="106368" cy="186976"/>
          </a:xfrm>
          <a:custGeom>
            <a:avLst/>
            <a:gdLst/>
            <a:ahLst/>
            <a:cxnLst/>
            <a:rect l="l" t="t" r="r" b="b"/>
            <a:pathLst>
              <a:path w="991" h="1742" extrusionOk="0">
                <a:moveTo>
                  <a:pt x="527" y="1652"/>
                </a:moveTo>
                <a:cubicBezTo>
                  <a:pt x="991" y="1572"/>
                  <a:pt x="928" y="742"/>
                  <a:pt x="785" y="1"/>
                </a:cubicBezTo>
                <a:cubicBezTo>
                  <a:pt x="544" y="54"/>
                  <a:pt x="312" y="135"/>
                  <a:pt x="98" y="242"/>
                </a:cubicBezTo>
                <a:cubicBezTo>
                  <a:pt x="0" y="991"/>
                  <a:pt x="54" y="1741"/>
                  <a:pt x="527" y="1652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843" name="Google Shape;843;p9"/>
          <p:cNvSpPr/>
          <p:nvPr/>
        </p:nvSpPr>
        <p:spPr>
          <a:xfrm rot="-7115392">
            <a:off x="1071304" y="5065269"/>
            <a:ext cx="435992" cy="519283"/>
          </a:xfrm>
          <a:custGeom>
            <a:avLst/>
            <a:gdLst/>
            <a:ahLst/>
            <a:cxnLst/>
            <a:rect l="l" t="t" r="r" b="b"/>
            <a:pathLst>
              <a:path w="4062" h="4838" extrusionOk="0">
                <a:moveTo>
                  <a:pt x="4061" y="2562"/>
                </a:moveTo>
                <a:cubicBezTo>
                  <a:pt x="4035" y="2258"/>
                  <a:pt x="3954" y="1964"/>
                  <a:pt x="3820" y="1687"/>
                </a:cubicBezTo>
                <a:cubicBezTo>
                  <a:pt x="3214" y="1419"/>
                  <a:pt x="2267" y="1286"/>
                  <a:pt x="1857" y="1330"/>
                </a:cubicBezTo>
                <a:lnTo>
                  <a:pt x="1830" y="1330"/>
                </a:lnTo>
                <a:cubicBezTo>
                  <a:pt x="1616" y="964"/>
                  <a:pt x="1393" y="607"/>
                  <a:pt x="1161" y="268"/>
                </a:cubicBezTo>
                <a:lnTo>
                  <a:pt x="1188" y="268"/>
                </a:lnTo>
                <a:cubicBezTo>
                  <a:pt x="1687" y="661"/>
                  <a:pt x="3124" y="1705"/>
                  <a:pt x="3553" y="1232"/>
                </a:cubicBezTo>
                <a:cubicBezTo>
                  <a:pt x="3214" y="768"/>
                  <a:pt x="2749" y="420"/>
                  <a:pt x="2214" y="215"/>
                </a:cubicBezTo>
                <a:cubicBezTo>
                  <a:pt x="1750" y="125"/>
                  <a:pt x="1286" y="90"/>
                  <a:pt x="1063" y="125"/>
                </a:cubicBezTo>
                <a:cubicBezTo>
                  <a:pt x="1027" y="81"/>
                  <a:pt x="1000" y="45"/>
                  <a:pt x="973" y="0"/>
                </a:cubicBezTo>
                <a:lnTo>
                  <a:pt x="857" y="0"/>
                </a:lnTo>
                <a:cubicBezTo>
                  <a:pt x="902" y="54"/>
                  <a:pt x="947" y="116"/>
                  <a:pt x="982" y="170"/>
                </a:cubicBezTo>
                <a:cubicBezTo>
                  <a:pt x="973" y="179"/>
                  <a:pt x="964" y="188"/>
                  <a:pt x="964" y="206"/>
                </a:cubicBezTo>
                <a:lnTo>
                  <a:pt x="964" y="295"/>
                </a:lnTo>
                <a:cubicBezTo>
                  <a:pt x="581" y="946"/>
                  <a:pt x="1" y="2981"/>
                  <a:pt x="786" y="2928"/>
                </a:cubicBezTo>
                <a:cubicBezTo>
                  <a:pt x="1518" y="2892"/>
                  <a:pt x="1196" y="893"/>
                  <a:pt x="1089" y="313"/>
                </a:cubicBezTo>
                <a:cubicBezTo>
                  <a:pt x="1330" y="661"/>
                  <a:pt x="1553" y="1018"/>
                  <a:pt x="1759" y="1375"/>
                </a:cubicBezTo>
                <a:lnTo>
                  <a:pt x="1759" y="1446"/>
                </a:lnTo>
                <a:cubicBezTo>
                  <a:pt x="1375" y="2008"/>
                  <a:pt x="723" y="4195"/>
                  <a:pt x="1536" y="4150"/>
                </a:cubicBezTo>
                <a:cubicBezTo>
                  <a:pt x="2250" y="4106"/>
                  <a:pt x="1964" y="2214"/>
                  <a:pt x="1848" y="1580"/>
                </a:cubicBezTo>
                <a:lnTo>
                  <a:pt x="1848" y="1544"/>
                </a:lnTo>
                <a:cubicBezTo>
                  <a:pt x="1955" y="1741"/>
                  <a:pt x="2107" y="2026"/>
                  <a:pt x="2250" y="2303"/>
                </a:cubicBezTo>
                <a:cubicBezTo>
                  <a:pt x="2223" y="2990"/>
                  <a:pt x="2624" y="4838"/>
                  <a:pt x="3214" y="4766"/>
                </a:cubicBezTo>
                <a:cubicBezTo>
                  <a:pt x="3330" y="4659"/>
                  <a:pt x="3428" y="4543"/>
                  <a:pt x="3526" y="4427"/>
                </a:cubicBezTo>
                <a:cubicBezTo>
                  <a:pt x="3597" y="3695"/>
                  <a:pt x="2267" y="2151"/>
                  <a:pt x="2267" y="2151"/>
                </a:cubicBezTo>
                <a:lnTo>
                  <a:pt x="2267" y="2151"/>
                </a:lnTo>
                <a:cubicBezTo>
                  <a:pt x="2160" y="1919"/>
                  <a:pt x="2035" y="1687"/>
                  <a:pt x="1910" y="1455"/>
                </a:cubicBezTo>
                <a:cubicBezTo>
                  <a:pt x="2303" y="1776"/>
                  <a:pt x="3472" y="2633"/>
                  <a:pt x="4061" y="2562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844" name="Google Shape;844;p9"/>
          <p:cNvSpPr/>
          <p:nvPr/>
        </p:nvSpPr>
        <p:spPr>
          <a:xfrm rot="-7115392">
            <a:off x="1219664" y="5657802"/>
            <a:ext cx="46047" cy="29839"/>
          </a:xfrm>
          <a:custGeom>
            <a:avLst/>
            <a:gdLst/>
            <a:ahLst/>
            <a:cxnLst/>
            <a:rect l="l" t="t" r="r" b="b"/>
            <a:pathLst>
              <a:path w="429" h="278" extrusionOk="0">
                <a:moveTo>
                  <a:pt x="179" y="250"/>
                </a:moveTo>
                <a:cubicBezTo>
                  <a:pt x="295" y="215"/>
                  <a:pt x="393" y="116"/>
                  <a:pt x="429" y="0"/>
                </a:cubicBezTo>
                <a:cubicBezTo>
                  <a:pt x="277" y="72"/>
                  <a:pt x="134" y="161"/>
                  <a:pt x="0" y="259"/>
                </a:cubicBezTo>
                <a:cubicBezTo>
                  <a:pt x="63" y="277"/>
                  <a:pt x="116" y="268"/>
                  <a:pt x="179" y="25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845" name="Google Shape;845;p9"/>
          <p:cNvSpPr/>
          <p:nvPr/>
        </p:nvSpPr>
        <p:spPr>
          <a:xfrm rot="-7115392">
            <a:off x="1273129" y="5051803"/>
            <a:ext cx="141788" cy="284757"/>
          </a:xfrm>
          <a:custGeom>
            <a:avLst/>
            <a:gdLst/>
            <a:ahLst/>
            <a:cxnLst/>
            <a:rect l="l" t="t" r="r" b="b"/>
            <a:pathLst>
              <a:path w="1321" h="2653" extrusionOk="0">
                <a:moveTo>
                  <a:pt x="1259" y="1911"/>
                </a:moveTo>
                <a:cubicBezTo>
                  <a:pt x="1294" y="2027"/>
                  <a:pt x="1321" y="2152"/>
                  <a:pt x="1321" y="2277"/>
                </a:cubicBezTo>
                <a:cubicBezTo>
                  <a:pt x="1321" y="2152"/>
                  <a:pt x="1303" y="2027"/>
                  <a:pt x="1259" y="1911"/>
                </a:cubicBezTo>
                <a:close/>
                <a:moveTo>
                  <a:pt x="47" y="1"/>
                </a:moveTo>
                <a:cubicBezTo>
                  <a:pt x="36" y="1"/>
                  <a:pt x="23" y="8"/>
                  <a:pt x="18" y="19"/>
                </a:cubicBezTo>
                <a:cubicBezTo>
                  <a:pt x="0" y="153"/>
                  <a:pt x="0" y="287"/>
                  <a:pt x="9" y="421"/>
                </a:cubicBezTo>
                <a:cubicBezTo>
                  <a:pt x="18" y="546"/>
                  <a:pt x="36" y="680"/>
                  <a:pt x="54" y="805"/>
                </a:cubicBezTo>
                <a:cubicBezTo>
                  <a:pt x="98" y="1064"/>
                  <a:pt x="161" y="1322"/>
                  <a:pt x="232" y="1572"/>
                </a:cubicBezTo>
                <a:cubicBezTo>
                  <a:pt x="304" y="1822"/>
                  <a:pt x="411" y="2063"/>
                  <a:pt x="536" y="2286"/>
                </a:cubicBezTo>
                <a:cubicBezTo>
                  <a:pt x="598" y="2402"/>
                  <a:pt x="687" y="2500"/>
                  <a:pt x="785" y="2581"/>
                </a:cubicBezTo>
                <a:cubicBezTo>
                  <a:pt x="839" y="2625"/>
                  <a:pt x="902" y="2643"/>
                  <a:pt x="973" y="2652"/>
                </a:cubicBezTo>
                <a:cubicBezTo>
                  <a:pt x="1035" y="2643"/>
                  <a:pt x="1097" y="2626"/>
                  <a:pt x="1150" y="2591"/>
                </a:cubicBezTo>
                <a:lnTo>
                  <a:pt x="1150" y="2591"/>
                </a:lnTo>
                <a:cubicBezTo>
                  <a:pt x="1097" y="2626"/>
                  <a:pt x="1035" y="2643"/>
                  <a:pt x="973" y="2643"/>
                </a:cubicBezTo>
                <a:cubicBezTo>
                  <a:pt x="902" y="2634"/>
                  <a:pt x="839" y="2617"/>
                  <a:pt x="794" y="2581"/>
                </a:cubicBezTo>
                <a:cubicBezTo>
                  <a:pt x="687" y="2500"/>
                  <a:pt x="607" y="2393"/>
                  <a:pt x="545" y="2286"/>
                </a:cubicBezTo>
                <a:cubicBezTo>
                  <a:pt x="420" y="2054"/>
                  <a:pt x="321" y="1813"/>
                  <a:pt x="259" y="1563"/>
                </a:cubicBezTo>
                <a:cubicBezTo>
                  <a:pt x="188" y="1305"/>
                  <a:pt x="134" y="1055"/>
                  <a:pt x="98" y="796"/>
                </a:cubicBezTo>
                <a:cubicBezTo>
                  <a:pt x="80" y="671"/>
                  <a:pt x="63" y="537"/>
                  <a:pt x="63" y="412"/>
                </a:cubicBezTo>
                <a:cubicBezTo>
                  <a:pt x="48" y="307"/>
                  <a:pt x="51" y="196"/>
                  <a:pt x="64" y="89"/>
                </a:cubicBezTo>
                <a:lnTo>
                  <a:pt x="64" y="89"/>
                </a:lnTo>
                <a:cubicBezTo>
                  <a:pt x="212" y="264"/>
                  <a:pt x="359" y="445"/>
                  <a:pt x="491" y="626"/>
                </a:cubicBezTo>
                <a:cubicBezTo>
                  <a:pt x="643" y="823"/>
                  <a:pt x="785" y="1028"/>
                  <a:pt x="919" y="1242"/>
                </a:cubicBezTo>
                <a:cubicBezTo>
                  <a:pt x="1053" y="1447"/>
                  <a:pt x="1169" y="1670"/>
                  <a:pt x="1259" y="1911"/>
                </a:cubicBezTo>
                <a:cubicBezTo>
                  <a:pt x="1178" y="1670"/>
                  <a:pt x="1071" y="1447"/>
                  <a:pt x="937" y="1233"/>
                </a:cubicBezTo>
                <a:cubicBezTo>
                  <a:pt x="687" y="796"/>
                  <a:pt x="393" y="394"/>
                  <a:pt x="63" y="10"/>
                </a:cubicBezTo>
                <a:cubicBezTo>
                  <a:pt x="59" y="4"/>
                  <a:pt x="53" y="1"/>
                  <a:pt x="47" y="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846" name="Google Shape;846;p9"/>
          <p:cNvSpPr/>
          <p:nvPr/>
        </p:nvSpPr>
        <p:spPr>
          <a:xfrm rot="-7115392">
            <a:off x="1297453" y="5201386"/>
            <a:ext cx="94884" cy="299892"/>
          </a:xfrm>
          <a:custGeom>
            <a:avLst/>
            <a:gdLst/>
            <a:ahLst/>
            <a:cxnLst/>
            <a:rect l="l" t="t" r="r" b="b"/>
            <a:pathLst>
              <a:path w="884" h="2794" extrusionOk="0">
                <a:moveTo>
                  <a:pt x="669" y="0"/>
                </a:moveTo>
                <a:cubicBezTo>
                  <a:pt x="663" y="0"/>
                  <a:pt x="656" y="2"/>
                  <a:pt x="652" y="7"/>
                </a:cubicBezTo>
                <a:cubicBezTo>
                  <a:pt x="571" y="114"/>
                  <a:pt x="500" y="221"/>
                  <a:pt x="455" y="346"/>
                </a:cubicBezTo>
                <a:cubicBezTo>
                  <a:pt x="393" y="462"/>
                  <a:pt x="348" y="578"/>
                  <a:pt x="304" y="703"/>
                </a:cubicBezTo>
                <a:cubicBezTo>
                  <a:pt x="214" y="953"/>
                  <a:pt x="143" y="1203"/>
                  <a:pt x="89" y="1453"/>
                </a:cubicBezTo>
                <a:cubicBezTo>
                  <a:pt x="36" y="1712"/>
                  <a:pt x="0" y="1970"/>
                  <a:pt x="9" y="2229"/>
                </a:cubicBezTo>
                <a:cubicBezTo>
                  <a:pt x="9" y="2363"/>
                  <a:pt x="36" y="2488"/>
                  <a:pt x="89" y="2613"/>
                </a:cubicBezTo>
                <a:cubicBezTo>
                  <a:pt x="116" y="2667"/>
                  <a:pt x="161" y="2720"/>
                  <a:pt x="214" y="2756"/>
                </a:cubicBezTo>
                <a:cubicBezTo>
                  <a:pt x="258" y="2778"/>
                  <a:pt x="315" y="2794"/>
                  <a:pt x="368" y="2794"/>
                </a:cubicBezTo>
                <a:cubicBezTo>
                  <a:pt x="379" y="2794"/>
                  <a:pt x="391" y="2793"/>
                  <a:pt x="402" y="2791"/>
                </a:cubicBezTo>
                <a:cubicBezTo>
                  <a:pt x="339" y="2791"/>
                  <a:pt x="277" y="2783"/>
                  <a:pt x="223" y="2747"/>
                </a:cubicBezTo>
                <a:cubicBezTo>
                  <a:pt x="161" y="2711"/>
                  <a:pt x="125" y="2667"/>
                  <a:pt x="98" y="2604"/>
                </a:cubicBezTo>
                <a:cubicBezTo>
                  <a:pt x="45" y="2488"/>
                  <a:pt x="18" y="2363"/>
                  <a:pt x="18" y="2229"/>
                </a:cubicBezTo>
                <a:cubicBezTo>
                  <a:pt x="27" y="1970"/>
                  <a:pt x="54" y="1712"/>
                  <a:pt x="125" y="1462"/>
                </a:cubicBezTo>
                <a:cubicBezTo>
                  <a:pt x="179" y="1212"/>
                  <a:pt x="259" y="962"/>
                  <a:pt x="348" y="721"/>
                </a:cubicBezTo>
                <a:cubicBezTo>
                  <a:pt x="393" y="596"/>
                  <a:pt x="437" y="471"/>
                  <a:pt x="500" y="364"/>
                </a:cubicBezTo>
                <a:cubicBezTo>
                  <a:pt x="538" y="266"/>
                  <a:pt x="595" y="167"/>
                  <a:pt x="655" y="80"/>
                </a:cubicBezTo>
                <a:lnTo>
                  <a:pt x="655" y="80"/>
                </a:lnTo>
                <a:cubicBezTo>
                  <a:pt x="702" y="304"/>
                  <a:pt x="735" y="534"/>
                  <a:pt x="768" y="757"/>
                </a:cubicBezTo>
                <a:cubicBezTo>
                  <a:pt x="803" y="1006"/>
                  <a:pt x="830" y="1247"/>
                  <a:pt x="848" y="1497"/>
                </a:cubicBezTo>
                <a:cubicBezTo>
                  <a:pt x="866" y="1747"/>
                  <a:pt x="857" y="1997"/>
                  <a:pt x="821" y="2247"/>
                </a:cubicBezTo>
                <a:cubicBezTo>
                  <a:pt x="803" y="2363"/>
                  <a:pt x="759" y="2488"/>
                  <a:pt x="696" y="2595"/>
                </a:cubicBezTo>
                <a:cubicBezTo>
                  <a:pt x="634" y="2702"/>
                  <a:pt x="527" y="2783"/>
                  <a:pt x="402" y="2791"/>
                </a:cubicBezTo>
                <a:cubicBezTo>
                  <a:pt x="527" y="2783"/>
                  <a:pt x="634" y="2711"/>
                  <a:pt x="705" y="2604"/>
                </a:cubicBezTo>
                <a:cubicBezTo>
                  <a:pt x="768" y="2497"/>
                  <a:pt x="803" y="2381"/>
                  <a:pt x="821" y="2256"/>
                </a:cubicBezTo>
                <a:cubicBezTo>
                  <a:pt x="866" y="2006"/>
                  <a:pt x="884" y="1756"/>
                  <a:pt x="875" y="1506"/>
                </a:cubicBezTo>
                <a:cubicBezTo>
                  <a:pt x="857" y="1006"/>
                  <a:pt x="794" y="516"/>
                  <a:pt x="696" y="25"/>
                </a:cubicBezTo>
                <a:cubicBezTo>
                  <a:pt x="696" y="16"/>
                  <a:pt x="687" y="7"/>
                  <a:pt x="687" y="7"/>
                </a:cubicBezTo>
                <a:cubicBezTo>
                  <a:pt x="683" y="2"/>
                  <a:pt x="676" y="0"/>
                  <a:pt x="669" y="0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847" name="Google Shape;847;p9"/>
          <p:cNvSpPr/>
          <p:nvPr/>
        </p:nvSpPr>
        <p:spPr>
          <a:xfrm rot="-7115392">
            <a:off x="1047120" y="5180884"/>
            <a:ext cx="286583" cy="136207"/>
          </a:xfrm>
          <a:custGeom>
            <a:avLst/>
            <a:gdLst/>
            <a:ahLst/>
            <a:cxnLst/>
            <a:rect l="l" t="t" r="r" b="b"/>
            <a:pathLst>
              <a:path w="2670" h="1269" extrusionOk="0">
                <a:moveTo>
                  <a:pt x="380" y="1"/>
                </a:moveTo>
                <a:cubicBezTo>
                  <a:pt x="253" y="1"/>
                  <a:pt x="126" y="12"/>
                  <a:pt x="1" y="34"/>
                </a:cubicBezTo>
                <a:cubicBezTo>
                  <a:pt x="110" y="18"/>
                  <a:pt x="222" y="11"/>
                  <a:pt x="333" y="11"/>
                </a:cubicBezTo>
                <a:cubicBezTo>
                  <a:pt x="476" y="11"/>
                  <a:pt x="619" y="23"/>
                  <a:pt x="759" y="43"/>
                </a:cubicBezTo>
                <a:cubicBezTo>
                  <a:pt x="1009" y="79"/>
                  <a:pt x="1259" y="132"/>
                  <a:pt x="1500" y="195"/>
                </a:cubicBezTo>
                <a:cubicBezTo>
                  <a:pt x="1750" y="257"/>
                  <a:pt x="1982" y="346"/>
                  <a:pt x="2214" y="453"/>
                </a:cubicBezTo>
                <a:cubicBezTo>
                  <a:pt x="2321" y="516"/>
                  <a:pt x="2428" y="587"/>
                  <a:pt x="2509" y="677"/>
                </a:cubicBezTo>
                <a:cubicBezTo>
                  <a:pt x="2598" y="766"/>
                  <a:pt x="2634" y="891"/>
                  <a:pt x="2589" y="1007"/>
                </a:cubicBezTo>
                <a:cubicBezTo>
                  <a:pt x="2544" y="1114"/>
                  <a:pt x="2437" y="1194"/>
                  <a:pt x="2321" y="1212"/>
                </a:cubicBezTo>
                <a:cubicBezTo>
                  <a:pt x="2280" y="1218"/>
                  <a:pt x="2238" y="1221"/>
                  <a:pt x="2197" y="1221"/>
                </a:cubicBezTo>
                <a:cubicBezTo>
                  <a:pt x="2114" y="1221"/>
                  <a:pt x="2033" y="1209"/>
                  <a:pt x="1955" y="1185"/>
                </a:cubicBezTo>
                <a:cubicBezTo>
                  <a:pt x="1714" y="1105"/>
                  <a:pt x="1482" y="1007"/>
                  <a:pt x="1259" y="882"/>
                </a:cubicBezTo>
                <a:cubicBezTo>
                  <a:pt x="1036" y="757"/>
                  <a:pt x="822" y="614"/>
                  <a:pt x="617" y="480"/>
                </a:cubicBezTo>
                <a:cubicBezTo>
                  <a:pt x="402" y="337"/>
                  <a:pt x="197" y="186"/>
                  <a:pt x="1" y="34"/>
                </a:cubicBezTo>
                <a:lnTo>
                  <a:pt x="1" y="34"/>
                </a:lnTo>
                <a:cubicBezTo>
                  <a:pt x="385" y="355"/>
                  <a:pt x="804" y="650"/>
                  <a:pt x="1241" y="909"/>
                </a:cubicBezTo>
                <a:cubicBezTo>
                  <a:pt x="1464" y="1043"/>
                  <a:pt x="1697" y="1150"/>
                  <a:pt x="1937" y="1221"/>
                </a:cubicBezTo>
                <a:cubicBezTo>
                  <a:pt x="2034" y="1256"/>
                  <a:pt x="2137" y="1269"/>
                  <a:pt x="2240" y="1269"/>
                </a:cubicBezTo>
                <a:cubicBezTo>
                  <a:pt x="2270" y="1269"/>
                  <a:pt x="2300" y="1268"/>
                  <a:pt x="2330" y="1266"/>
                </a:cubicBezTo>
                <a:cubicBezTo>
                  <a:pt x="2464" y="1239"/>
                  <a:pt x="2580" y="1150"/>
                  <a:pt x="2634" y="1025"/>
                </a:cubicBezTo>
                <a:cubicBezTo>
                  <a:pt x="2660" y="962"/>
                  <a:pt x="2669" y="891"/>
                  <a:pt x="2651" y="819"/>
                </a:cubicBezTo>
                <a:cubicBezTo>
                  <a:pt x="2634" y="757"/>
                  <a:pt x="2598" y="694"/>
                  <a:pt x="2553" y="650"/>
                </a:cubicBezTo>
                <a:cubicBezTo>
                  <a:pt x="2455" y="552"/>
                  <a:pt x="2348" y="480"/>
                  <a:pt x="2232" y="427"/>
                </a:cubicBezTo>
                <a:cubicBezTo>
                  <a:pt x="2000" y="311"/>
                  <a:pt x="1759" y="221"/>
                  <a:pt x="1509" y="168"/>
                </a:cubicBezTo>
                <a:cubicBezTo>
                  <a:pt x="1268" y="105"/>
                  <a:pt x="1018" y="61"/>
                  <a:pt x="759" y="34"/>
                </a:cubicBezTo>
                <a:cubicBezTo>
                  <a:pt x="634" y="12"/>
                  <a:pt x="507" y="1"/>
                  <a:pt x="380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848" name="Google Shape;848;p9"/>
          <p:cNvSpPr/>
          <p:nvPr/>
        </p:nvSpPr>
        <p:spPr>
          <a:xfrm rot="-7115392">
            <a:off x="1221559" y="5332781"/>
            <a:ext cx="98748" cy="301072"/>
          </a:xfrm>
          <a:custGeom>
            <a:avLst/>
            <a:gdLst/>
            <a:ahLst/>
            <a:cxnLst/>
            <a:rect l="l" t="t" r="r" b="b"/>
            <a:pathLst>
              <a:path w="920" h="2805" extrusionOk="0">
                <a:moveTo>
                  <a:pt x="697" y="1"/>
                </a:moveTo>
                <a:lnTo>
                  <a:pt x="697" y="1"/>
                </a:lnTo>
                <a:cubicBezTo>
                  <a:pt x="545" y="206"/>
                  <a:pt x="420" y="438"/>
                  <a:pt x="331" y="679"/>
                </a:cubicBezTo>
                <a:cubicBezTo>
                  <a:pt x="242" y="911"/>
                  <a:pt x="170" y="1161"/>
                  <a:pt x="108" y="1411"/>
                </a:cubicBezTo>
                <a:cubicBezTo>
                  <a:pt x="45" y="1652"/>
                  <a:pt x="9" y="1911"/>
                  <a:pt x="1" y="2170"/>
                </a:cubicBezTo>
                <a:cubicBezTo>
                  <a:pt x="1" y="2295"/>
                  <a:pt x="18" y="2429"/>
                  <a:pt x="63" y="2554"/>
                </a:cubicBezTo>
                <a:cubicBezTo>
                  <a:pt x="81" y="2616"/>
                  <a:pt x="125" y="2670"/>
                  <a:pt x="170" y="2723"/>
                </a:cubicBezTo>
                <a:cubicBezTo>
                  <a:pt x="224" y="2768"/>
                  <a:pt x="286" y="2795"/>
                  <a:pt x="358" y="2803"/>
                </a:cubicBezTo>
                <a:cubicBezTo>
                  <a:pt x="367" y="2804"/>
                  <a:pt x="376" y="2804"/>
                  <a:pt x="385" y="2804"/>
                </a:cubicBezTo>
                <a:cubicBezTo>
                  <a:pt x="517" y="2804"/>
                  <a:pt x="639" y="2743"/>
                  <a:pt x="715" y="2643"/>
                </a:cubicBezTo>
                <a:cubicBezTo>
                  <a:pt x="786" y="2527"/>
                  <a:pt x="839" y="2411"/>
                  <a:pt x="857" y="2277"/>
                </a:cubicBezTo>
                <a:cubicBezTo>
                  <a:pt x="902" y="2027"/>
                  <a:pt x="920" y="1768"/>
                  <a:pt x="902" y="1509"/>
                </a:cubicBezTo>
                <a:cubicBezTo>
                  <a:pt x="875" y="1001"/>
                  <a:pt x="804" y="501"/>
                  <a:pt x="697" y="1"/>
                </a:cubicBezTo>
                <a:lnTo>
                  <a:pt x="697" y="1"/>
                </a:lnTo>
                <a:cubicBezTo>
                  <a:pt x="741" y="251"/>
                  <a:pt x="777" y="501"/>
                  <a:pt x="804" y="760"/>
                </a:cubicBezTo>
                <a:cubicBezTo>
                  <a:pt x="839" y="1010"/>
                  <a:pt x="857" y="1259"/>
                  <a:pt x="866" y="1518"/>
                </a:cubicBezTo>
                <a:cubicBezTo>
                  <a:pt x="875" y="1768"/>
                  <a:pt x="857" y="2018"/>
                  <a:pt x="813" y="2268"/>
                </a:cubicBezTo>
                <a:cubicBezTo>
                  <a:pt x="786" y="2393"/>
                  <a:pt x="741" y="2509"/>
                  <a:pt x="670" y="2607"/>
                </a:cubicBezTo>
                <a:cubicBezTo>
                  <a:pt x="604" y="2698"/>
                  <a:pt x="499" y="2751"/>
                  <a:pt x="392" y="2751"/>
                </a:cubicBezTo>
                <a:cubicBezTo>
                  <a:pt x="383" y="2751"/>
                  <a:pt x="375" y="2751"/>
                  <a:pt x="366" y="2750"/>
                </a:cubicBezTo>
                <a:cubicBezTo>
                  <a:pt x="242" y="2732"/>
                  <a:pt x="143" y="2652"/>
                  <a:pt x="108" y="2536"/>
                </a:cubicBezTo>
                <a:cubicBezTo>
                  <a:pt x="72" y="2411"/>
                  <a:pt x="54" y="2286"/>
                  <a:pt x="54" y="2170"/>
                </a:cubicBezTo>
                <a:cubicBezTo>
                  <a:pt x="63" y="1911"/>
                  <a:pt x="99" y="1661"/>
                  <a:pt x="152" y="1420"/>
                </a:cubicBezTo>
                <a:cubicBezTo>
                  <a:pt x="206" y="1170"/>
                  <a:pt x="277" y="920"/>
                  <a:pt x="366" y="688"/>
                </a:cubicBezTo>
                <a:cubicBezTo>
                  <a:pt x="438" y="438"/>
                  <a:pt x="554" y="215"/>
                  <a:pt x="697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849" name="Google Shape;849;p9"/>
          <p:cNvSpPr/>
          <p:nvPr/>
        </p:nvSpPr>
        <p:spPr>
          <a:xfrm rot="-7115392">
            <a:off x="971018" y="5314058"/>
            <a:ext cx="286475" cy="136100"/>
          </a:xfrm>
          <a:custGeom>
            <a:avLst/>
            <a:gdLst/>
            <a:ahLst/>
            <a:cxnLst/>
            <a:rect l="l" t="t" r="r" b="b"/>
            <a:pathLst>
              <a:path w="2669" h="1268" extrusionOk="0">
                <a:moveTo>
                  <a:pt x="384" y="1"/>
                </a:moveTo>
                <a:cubicBezTo>
                  <a:pt x="257" y="1"/>
                  <a:pt x="129" y="9"/>
                  <a:pt x="0" y="27"/>
                </a:cubicBezTo>
                <a:cubicBezTo>
                  <a:pt x="97" y="17"/>
                  <a:pt x="193" y="12"/>
                  <a:pt x="288" y="12"/>
                </a:cubicBezTo>
                <a:cubicBezTo>
                  <a:pt x="446" y="12"/>
                  <a:pt x="603" y="26"/>
                  <a:pt x="759" y="54"/>
                </a:cubicBezTo>
                <a:cubicBezTo>
                  <a:pt x="1009" y="81"/>
                  <a:pt x="1258" y="134"/>
                  <a:pt x="1508" y="197"/>
                </a:cubicBezTo>
                <a:cubicBezTo>
                  <a:pt x="1749" y="259"/>
                  <a:pt x="1990" y="349"/>
                  <a:pt x="2213" y="456"/>
                </a:cubicBezTo>
                <a:cubicBezTo>
                  <a:pt x="2329" y="518"/>
                  <a:pt x="2428" y="590"/>
                  <a:pt x="2517" y="679"/>
                </a:cubicBezTo>
                <a:cubicBezTo>
                  <a:pt x="2606" y="768"/>
                  <a:pt x="2633" y="893"/>
                  <a:pt x="2588" y="1009"/>
                </a:cubicBezTo>
                <a:cubicBezTo>
                  <a:pt x="2544" y="1116"/>
                  <a:pt x="2446" y="1196"/>
                  <a:pt x="2321" y="1214"/>
                </a:cubicBezTo>
                <a:cubicBezTo>
                  <a:pt x="2289" y="1219"/>
                  <a:pt x="2258" y="1221"/>
                  <a:pt x="2226" y="1221"/>
                </a:cubicBezTo>
                <a:cubicBezTo>
                  <a:pt x="2138" y="1221"/>
                  <a:pt x="2046" y="1205"/>
                  <a:pt x="1955" y="1179"/>
                </a:cubicBezTo>
                <a:cubicBezTo>
                  <a:pt x="1714" y="1107"/>
                  <a:pt x="1482" y="1009"/>
                  <a:pt x="1267" y="884"/>
                </a:cubicBezTo>
                <a:cubicBezTo>
                  <a:pt x="1044" y="759"/>
                  <a:pt x="830" y="616"/>
                  <a:pt x="616" y="474"/>
                </a:cubicBezTo>
                <a:cubicBezTo>
                  <a:pt x="411" y="340"/>
                  <a:pt x="205" y="188"/>
                  <a:pt x="0" y="27"/>
                </a:cubicBezTo>
                <a:lnTo>
                  <a:pt x="0" y="27"/>
                </a:lnTo>
                <a:cubicBezTo>
                  <a:pt x="393" y="358"/>
                  <a:pt x="803" y="652"/>
                  <a:pt x="1250" y="911"/>
                </a:cubicBezTo>
                <a:cubicBezTo>
                  <a:pt x="1464" y="1045"/>
                  <a:pt x="1696" y="1152"/>
                  <a:pt x="1946" y="1223"/>
                </a:cubicBezTo>
                <a:cubicBezTo>
                  <a:pt x="2031" y="1254"/>
                  <a:pt x="2121" y="1268"/>
                  <a:pt x="2209" y="1268"/>
                </a:cubicBezTo>
                <a:cubicBezTo>
                  <a:pt x="2249" y="1268"/>
                  <a:pt x="2290" y="1265"/>
                  <a:pt x="2329" y="1259"/>
                </a:cubicBezTo>
                <a:cubicBezTo>
                  <a:pt x="2472" y="1241"/>
                  <a:pt x="2588" y="1152"/>
                  <a:pt x="2642" y="1027"/>
                </a:cubicBezTo>
                <a:cubicBezTo>
                  <a:pt x="2669" y="955"/>
                  <a:pt x="2669" y="884"/>
                  <a:pt x="2651" y="822"/>
                </a:cubicBezTo>
                <a:cubicBezTo>
                  <a:pt x="2633" y="759"/>
                  <a:pt x="2597" y="697"/>
                  <a:pt x="2553" y="643"/>
                </a:cubicBezTo>
                <a:cubicBezTo>
                  <a:pt x="2463" y="554"/>
                  <a:pt x="2356" y="482"/>
                  <a:pt x="2240" y="420"/>
                </a:cubicBezTo>
                <a:cubicBezTo>
                  <a:pt x="2008" y="313"/>
                  <a:pt x="1767" y="224"/>
                  <a:pt x="1517" y="170"/>
                </a:cubicBezTo>
                <a:cubicBezTo>
                  <a:pt x="1267" y="108"/>
                  <a:pt x="1018" y="63"/>
                  <a:pt x="768" y="27"/>
                </a:cubicBezTo>
                <a:cubicBezTo>
                  <a:pt x="638" y="9"/>
                  <a:pt x="511" y="1"/>
                  <a:pt x="384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850" name="Google Shape;850;p9"/>
          <p:cNvSpPr/>
          <p:nvPr/>
        </p:nvSpPr>
        <p:spPr>
          <a:xfrm rot="-7115392">
            <a:off x="1147731" y="5466189"/>
            <a:ext cx="95957" cy="302789"/>
          </a:xfrm>
          <a:custGeom>
            <a:avLst/>
            <a:gdLst/>
            <a:ahLst/>
            <a:cxnLst/>
            <a:rect l="l" t="t" r="r" b="b"/>
            <a:pathLst>
              <a:path w="894" h="2821" extrusionOk="0">
                <a:moveTo>
                  <a:pt x="456" y="0"/>
                </a:moveTo>
                <a:cubicBezTo>
                  <a:pt x="527" y="241"/>
                  <a:pt x="590" y="491"/>
                  <a:pt x="652" y="741"/>
                </a:cubicBezTo>
                <a:cubicBezTo>
                  <a:pt x="715" y="982"/>
                  <a:pt x="759" y="1232"/>
                  <a:pt x="795" y="1482"/>
                </a:cubicBezTo>
                <a:cubicBezTo>
                  <a:pt x="840" y="1732"/>
                  <a:pt x="849" y="1991"/>
                  <a:pt x="831" y="2240"/>
                </a:cubicBezTo>
                <a:cubicBezTo>
                  <a:pt x="822" y="2365"/>
                  <a:pt x="786" y="2481"/>
                  <a:pt x="733" y="2597"/>
                </a:cubicBezTo>
                <a:cubicBezTo>
                  <a:pt x="670" y="2705"/>
                  <a:pt x="563" y="2767"/>
                  <a:pt x="438" y="2767"/>
                </a:cubicBezTo>
                <a:cubicBezTo>
                  <a:pt x="322" y="2767"/>
                  <a:pt x="206" y="2696"/>
                  <a:pt x="161" y="2580"/>
                </a:cubicBezTo>
                <a:cubicBezTo>
                  <a:pt x="108" y="2472"/>
                  <a:pt x="81" y="2348"/>
                  <a:pt x="72" y="2223"/>
                </a:cubicBezTo>
                <a:cubicBezTo>
                  <a:pt x="45" y="1973"/>
                  <a:pt x="45" y="1723"/>
                  <a:pt x="81" y="1473"/>
                </a:cubicBezTo>
                <a:cubicBezTo>
                  <a:pt x="108" y="1214"/>
                  <a:pt x="153" y="964"/>
                  <a:pt x="206" y="723"/>
                </a:cubicBezTo>
                <a:cubicBezTo>
                  <a:pt x="260" y="473"/>
                  <a:pt x="340" y="223"/>
                  <a:pt x="456" y="0"/>
                </a:cubicBezTo>
                <a:lnTo>
                  <a:pt x="456" y="0"/>
                </a:lnTo>
                <a:cubicBezTo>
                  <a:pt x="331" y="223"/>
                  <a:pt x="242" y="464"/>
                  <a:pt x="179" y="714"/>
                </a:cubicBezTo>
                <a:cubicBezTo>
                  <a:pt x="117" y="955"/>
                  <a:pt x="72" y="1214"/>
                  <a:pt x="37" y="1464"/>
                </a:cubicBezTo>
                <a:cubicBezTo>
                  <a:pt x="1" y="1714"/>
                  <a:pt x="1" y="1973"/>
                  <a:pt x="19" y="2232"/>
                </a:cubicBezTo>
                <a:cubicBezTo>
                  <a:pt x="28" y="2356"/>
                  <a:pt x="63" y="2490"/>
                  <a:pt x="117" y="2606"/>
                </a:cubicBezTo>
                <a:cubicBezTo>
                  <a:pt x="144" y="2669"/>
                  <a:pt x="188" y="2722"/>
                  <a:pt x="242" y="2758"/>
                </a:cubicBezTo>
                <a:cubicBezTo>
                  <a:pt x="304" y="2803"/>
                  <a:pt x="367" y="2821"/>
                  <a:pt x="438" y="2821"/>
                </a:cubicBezTo>
                <a:cubicBezTo>
                  <a:pt x="581" y="2821"/>
                  <a:pt x="706" y="2740"/>
                  <a:pt x="777" y="2615"/>
                </a:cubicBezTo>
                <a:cubicBezTo>
                  <a:pt x="831" y="2499"/>
                  <a:pt x="867" y="2374"/>
                  <a:pt x="875" y="2249"/>
                </a:cubicBezTo>
                <a:cubicBezTo>
                  <a:pt x="893" y="1991"/>
                  <a:pt x="884" y="1732"/>
                  <a:pt x="840" y="1482"/>
                </a:cubicBezTo>
                <a:cubicBezTo>
                  <a:pt x="751" y="973"/>
                  <a:pt x="626" y="482"/>
                  <a:pt x="456" y="0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851" name="Google Shape;851;p9"/>
          <p:cNvSpPr/>
          <p:nvPr/>
        </p:nvSpPr>
        <p:spPr>
          <a:xfrm rot="-7115392">
            <a:off x="886234" y="5484119"/>
            <a:ext cx="295169" cy="116028"/>
          </a:xfrm>
          <a:custGeom>
            <a:avLst/>
            <a:gdLst/>
            <a:ahLst/>
            <a:cxnLst/>
            <a:rect l="l" t="t" r="r" b="b"/>
            <a:pathLst>
              <a:path w="2750" h="1081" extrusionOk="0">
                <a:moveTo>
                  <a:pt x="680" y="1"/>
                </a:moveTo>
                <a:cubicBezTo>
                  <a:pt x="449" y="1"/>
                  <a:pt x="225" y="35"/>
                  <a:pt x="0" y="91"/>
                </a:cubicBezTo>
                <a:cubicBezTo>
                  <a:pt x="198" y="49"/>
                  <a:pt x="401" y="24"/>
                  <a:pt x="602" y="24"/>
                </a:cubicBezTo>
                <a:cubicBezTo>
                  <a:pt x="654" y="24"/>
                  <a:pt x="707" y="25"/>
                  <a:pt x="759" y="29"/>
                </a:cubicBezTo>
                <a:cubicBezTo>
                  <a:pt x="1018" y="38"/>
                  <a:pt x="1268" y="56"/>
                  <a:pt x="1518" y="100"/>
                </a:cubicBezTo>
                <a:cubicBezTo>
                  <a:pt x="1768" y="127"/>
                  <a:pt x="2017" y="190"/>
                  <a:pt x="2258" y="279"/>
                </a:cubicBezTo>
                <a:cubicBezTo>
                  <a:pt x="2374" y="315"/>
                  <a:pt x="2482" y="377"/>
                  <a:pt x="2580" y="457"/>
                </a:cubicBezTo>
                <a:cubicBezTo>
                  <a:pt x="2678" y="529"/>
                  <a:pt x="2723" y="654"/>
                  <a:pt x="2687" y="770"/>
                </a:cubicBezTo>
                <a:cubicBezTo>
                  <a:pt x="2660" y="886"/>
                  <a:pt x="2571" y="975"/>
                  <a:pt x="2446" y="1011"/>
                </a:cubicBezTo>
                <a:cubicBezTo>
                  <a:pt x="2382" y="1026"/>
                  <a:pt x="2315" y="1032"/>
                  <a:pt x="2248" y="1032"/>
                </a:cubicBezTo>
                <a:cubicBezTo>
                  <a:pt x="2192" y="1032"/>
                  <a:pt x="2136" y="1028"/>
                  <a:pt x="2080" y="1020"/>
                </a:cubicBezTo>
                <a:cubicBezTo>
                  <a:pt x="1830" y="966"/>
                  <a:pt x="1589" y="895"/>
                  <a:pt x="1357" y="797"/>
                </a:cubicBezTo>
                <a:cubicBezTo>
                  <a:pt x="1125" y="698"/>
                  <a:pt x="902" y="582"/>
                  <a:pt x="670" y="466"/>
                </a:cubicBezTo>
                <a:cubicBezTo>
                  <a:pt x="438" y="350"/>
                  <a:pt x="224" y="225"/>
                  <a:pt x="0" y="91"/>
                </a:cubicBezTo>
                <a:lnTo>
                  <a:pt x="0" y="91"/>
                </a:lnTo>
                <a:cubicBezTo>
                  <a:pt x="429" y="377"/>
                  <a:pt x="866" y="618"/>
                  <a:pt x="1330" y="832"/>
                </a:cubicBezTo>
                <a:cubicBezTo>
                  <a:pt x="1571" y="939"/>
                  <a:pt x="1812" y="1011"/>
                  <a:pt x="2062" y="1064"/>
                </a:cubicBezTo>
                <a:cubicBezTo>
                  <a:pt x="2118" y="1076"/>
                  <a:pt x="2173" y="1080"/>
                  <a:pt x="2227" y="1080"/>
                </a:cubicBezTo>
                <a:cubicBezTo>
                  <a:pt x="2302" y="1080"/>
                  <a:pt x="2377" y="1071"/>
                  <a:pt x="2455" y="1055"/>
                </a:cubicBezTo>
                <a:cubicBezTo>
                  <a:pt x="2589" y="1020"/>
                  <a:pt x="2696" y="913"/>
                  <a:pt x="2731" y="788"/>
                </a:cubicBezTo>
                <a:cubicBezTo>
                  <a:pt x="2749" y="716"/>
                  <a:pt x="2749" y="645"/>
                  <a:pt x="2723" y="582"/>
                </a:cubicBezTo>
                <a:cubicBezTo>
                  <a:pt x="2696" y="520"/>
                  <a:pt x="2651" y="457"/>
                  <a:pt x="2606" y="422"/>
                </a:cubicBezTo>
                <a:cubicBezTo>
                  <a:pt x="2499" y="332"/>
                  <a:pt x="2392" y="270"/>
                  <a:pt x="2267" y="225"/>
                </a:cubicBezTo>
                <a:cubicBezTo>
                  <a:pt x="2026" y="145"/>
                  <a:pt x="1776" y="83"/>
                  <a:pt x="1518" y="56"/>
                </a:cubicBezTo>
                <a:cubicBezTo>
                  <a:pt x="1268" y="20"/>
                  <a:pt x="1018" y="2"/>
                  <a:pt x="759" y="2"/>
                </a:cubicBezTo>
                <a:cubicBezTo>
                  <a:pt x="733" y="1"/>
                  <a:pt x="706" y="1"/>
                  <a:pt x="680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852" name="Google Shape;852;p9"/>
          <p:cNvSpPr/>
          <p:nvPr/>
        </p:nvSpPr>
        <p:spPr>
          <a:xfrm rot="-7115392">
            <a:off x="1084476" y="5603225"/>
            <a:ext cx="100680" cy="301180"/>
          </a:xfrm>
          <a:custGeom>
            <a:avLst/>
            <a:gdLst/>
            <a:ahLst/>
            <a:cxnLst/>
            <a:rect l="l" t="t" r="r" b="b"/>
            <a:pathLst>
              <a:path w="938" h="2806" extrusionOk="0">
                <a:moveTo>
                  <a:pt x="259" y="0"/>
                </a:moveTo>
                <a:cubicBezTo>
                  <a:pt x="161" y="233"/>
                  <a:pt x="98" y="482"/>
                  <a:pt x="72" y="732"/>
                </a:cubicBezTo>
                <a:cubicBezTo>
                  <a:pt x="36" y="982"/>
                  <a:pt x="9" y="1241"/>
                  <a:pt x="9" y="1500"/>
                </a:cubicBezTo>
                <a:cubicBezTo>
                  <a:pt x="0" y="1750"/>
                  <a:pt x="27" y="2009"/>
                  <a:pt x="72" y="2259"/>
                </a:cubicBezTo>
                <a:cubicBezTo>
                  <a:pt x="98" y="2383"/>
                  <a:pt x="143" y="2508"/>
                  <a:pt x="214" y="2624"/>
                </a:cubicBezTo>
                <a:cubicBezTo>
                  <a:pt x="250" y="2678"/>
                  <a:pt x="295" y="2732"/>
                  <a:pt x="357" y="2767"/>
                </a:cubicBezTo>
                <a:cubicBezTo>
                  <a:pt x="409" y="2789"/>
                  <a:pt x="466" y="2805"/>
                  <a:pt x="520" y="2805"/>
                </a:cubicBezTo>
                <a:cubicBezTo>
                  <a:pt x="531" y="2805"/>
                  <a:pt x="542" y="2805"/>
                  <a:pt x="553" y="2803"/>
                </a:cubicBezTo>
                <a:cubicBezTo>
                  <a:pt x="696" y="2785"/>
                  <a:pt x="812" y="2696"/>
                  <a:pt x="866" y="2562"/>
                </a:cubicBezTo>
                <a:cubicBezTo>
                  <a:pt x="910" y="2446"/>
                  <a:pt x="937" y="2312"/>
                  <a:pt x="928" y="2178"/>
                </a:cubicBezTo>
                <a:cubicBezTo>
                  <a:pt x="919" y="1928"/>
                  <a:pt x="875" y="1669"/>
                  <a:pt x="803" y="1428"/>
                </a:cubicBezTo>
                <a:cubicBezTo>
                  <a:pt x="661" y="938"/>
                  <a:pt x="482" y="456"/>
                  <a:pt x="259" y="0"/>
                </a:cubicBezTo>
                <a:lnTo>
                  <a:pt x="259" y="0"/>
                </a:lnTo>
                <a:cubicBezTo>
                  <a:pt x="366" y="233"/>
                  <a:pt x="464" y="465"/>
                  <a:pt x="545" y="706"/>
                </a:cubicBezTo>
                <a:cubicBezTo>
                  <a:pt x="625" y="947"/>
                  <a:pt x="705" y="1188"/>
                  <a:pt x="768" y="1437"/>
                </a:cubicBezTo>
                <a:cubicBezTo>
                  <a:pt x="830" y="1678"/>
                  <a:pt x="875" y="1928"/>
                  <a:pt x="884" y="2178"/>
                </a:cubicBezTo>
                <a:cubicBezTo>
                  <a:pt x="884" y="2303"/>
                  <a:pt x="866" y="2428"/>
                  <a:pt x="821" y="2544"/>
                </a:cubicBezTo>
                <a:cubicBezTo>
                  <a:pt x="777" y="2651"/>
                  <a:pt x="669" y="2732"/>
                  <a:pt x="553" y="2749"/>
                </a:cubicBezTo>
                <a:cubicBezTo>
                  <a:pt x="545" y="2750"/>
                  <a:pt x="536" y="2750"/>
                  <a:pt x="527" y="2750"/>
                </a:cubicBezTo>
                <a:cubicBezTo>
                  <a:pt x="412" y="2750"/>
                  <a:pt x="309" y="2697"/>
                  <a:pt x="259" y="2598"/>
                </a:cubicBezTo>
                <a:cubicBezTo>
                  <a:pt x="188" y="2491"/>
                  <a:pt x="143" y="2375"/>
                  <a:pt x="125" y="2250"/>
                </a:cubicBezTo>
                <a:cubicBezTo>
                  <a:pt x="72" y="2000"/>
                  <a:pt x="45" y="1750"/>
                  <a:pt x="54" y="1500"/>
                </a:cubicBezTo>
                <a:cubicBezTo>
                  <a:pt x="45" y="1241"/>
                  <a:pt x="63" y="991"/>
                  <a:pt x="98" y="741"/>
                </a:cubicBezTo>
                <a:cubicBezTo>
                  <a:pt x="116" y="482"/>
                  <a:pt x="170" y="233"/>
                  <a:pt x="259" y="0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853" name="Google Shape;853;p9"/>
          <p:cNvSpPr/>
          <p:nvPr/>
        </p:nvSpPr>
        <p:spPr>
          <a:xfrm rot="-7115392">
            <a:off x="815715" y="5658278"/>
            <a:ext cx="301824" cy="99607"/>
          </a:xfrm>
          <a:custGeom>
            <a:avLst/>
            <a:gdLst/>
            <a:ahLst/>
            <a:cxnLst/>
            <a:rect l="l" t="t" r="r" b="b"/>
            <a:pathLst>
              <a:path w="2812" h="928" extrusionOk="0">
                <a:moveTo>
                  <a:pt x="1272" y="1"/>
                </a:moveTo>
                <a:cubicBezTo>
                  <a:pt x="1109" y="1"/>
                  <a:pt x="946" y="8"/>
                  <a:pt x="786" y="19"/>
                </a:cubicBezTo>
                <a:cubicBezTo>
                  <a:pt x="661" y="37"/>
                  <a:pt x="527" y="46"/>
                  <a:pt x="402" y="73"/>
                </a:cubicBezTo>
                <a:cubicBezTo>
                  <a:pt x="268" y="91"/>
                  <a:pt x="143" y="126"/>
                  <a:pt x="18" y="180"/>
                </a:cubicBezTo>
                <a:cubicBezTo>
                  <a:pt x="9" y="189"/>
                  <a:pt x="9" y="189"/>
                  <a:pt x="9" y="198"/>
                </a:cubicBezTo>
                <a:cubicBezTo>
                  <a:pt x="1" y="207"/>
                  <a:pt x="9" y="225"/>
                  <a:pt x="18" y="233"/>
                </a:cubicBezTo>
                <a:cubicBezTo>
                  <a:pt x="465" y="448"/>
                  <a:pt x="929" y="635"/>
                  <a:pt x="1411" y="778"/>
                </a:cubicBezTo>
                <a:cubicBezTo>
                  <a:pt x="1652" y="849"/>
                  <a:pt x="1893" y="903"/>
                  <a:pt x="2143" y="921"/>
                </a:cubicBezTo>
                <a:cubicBezTo>
                  <a:pt x="2177" y="926"/>
                  <a:pt x="2212" y="928"/>
                  <a:pt x="2247" y="928"/>
                </a:cubicBezTo>
                <a:cubicBezTo>
                  <a:pt x="2337" y="928"/>
                  <a:pt x="2427" y="913"/>
                  <a:pt x="2517" y="894"/>
                </a:cubicBezTo>
                <a:cubicBezTo>
                  <a:pt x="2642" y="858"/>
                  <a:pt x="2740" y="769"/>
                  <a:pt x="2785" y="653"/>
                </a:cubicBezTo>
                <a:lnTo>
                  <a:pt x="2785" y="653"/>
                </a:lnTo>
                <a:cubicBezTo>
                  <a:pt x="2740" y="769"/>
                  <a:pt x="2633" y="858"/>
                  <a:pt x="2508" y="885"/>
                </a:cubicBezTo>
                <a:cubicBezTo>
                  <a:pt x="2431" y="909"/>
                  <a:pt x="2350" y="921"/>
                  <a:pt x="2267" y="921"/>
                </a:cubicBezTo>
                <a:cubicBezTo>
                  <a:pt x="2226" y="921"/>
                  <a:pt x="2184" y="918"/>
                  <a:pt x="2143" y="912"/>
                </a:cubicBezTo>
                <a:cubicBezTo>
                  <a:pt x="1893" y="885"/>
                  <a:pt x="1652" y="831"/>
                  <a:pt x="1411" y="751"/>
                </a:cubicBezTo>
                <a:cubicBezTo>
                  <a:pt x="1179" y="680"/>
                  <a:pt x="947" y="590"/>
                  <a:pt x="715" y="492"/>
                </a:cubicBezTo>
                <a:cubicBezTo>
                  <a:pt x="502" y="402"/>
                  <a:pt x="297" y="313"/>
                  <a:pt x="93" y="209"/>
                </a:cubicBezTo>
                <a:lnTo>
                  <a:pt x="93" y="209"/>
                </a:lnTo>
                <a:cubicBezTo>
                  <a:pt x="192" y="169"/>
                  <a:pt x="297" y="141"/>
                  <a:pt x="402" y="126"/>
                </a:cubicBezTo>
                <a:cubicBezTo>
                  <a:pt x="536" y="100"/>
                  <a:pt x="661" y="82"/>
                  <a:pt x="786" y="73"/>
                </a:cubicBezTo>
                <a:cubicBezTo>
                  <a:pt x="1045" y="46"/>
                  <a:pt x="1304" y="37"/>
                  <a:pt x="1562" y="37"/>
                </a:cubicBezTo>
                <a:cubicBezTo>
                  <a:pt x="1821" y="37"/>
                  <a:pt x="2080" y="73"/>
                  <a:pt x="2330" y="135"/>
                </a:cubicBezTo>
                <a:cubicBezTo>
                  <a:pt x="2455" y="162"/>
                  <a:pt x="2580" y="225"/>
                  <a:pt x="2678" y="305"/>
                </a:cubicBezTo>
                <a:cubicBezTo>
                  <a:pt x="2732" y="341"/>
                  <a:pt x="2767" y="394"/>
                  <a:pt x="2794" y="457"/>
                </a:cubicBezTo>
                <a:cubicBezTo>
                  <a:pt x="2803" y="519"/>
                  <a:pt x="2803" y="590"/>
                  <a:pt x="2785" y="653"/>
                </a:cubicBezTo>
                <a:cubicBezTo>
                  <a:pt x="2803" y="590"/>
                  <a:pt x="2812" y="519"/>
                  <a:pt x="2794" y="448"/>
                </a:cubicBezTo>
                <a:cubicBezTo>
                  <a:pt x="2776" y="385"/>
                  <a:pt x="2741" y="332"/>
                  <a:pt x="2687" y="287"/>
                </a:cubicBezTo>
                <a:cubicBezTo>
                  <a:pt x="2580" y="207"/>
                  <a:pt x="2464" y="153"/>
                  <a:pt x="2339" y="117"/>
                </a:cubicBezTo>
                <a:cubicBezTo>
                  <a:pt x="2089" y="55"/>
                  <a:pt x="1830" y="10"/>
                  <a:pt x="1571" y="10"/>
                </a:cubicBezTo>
                <a:cubicBezTo>
                  <a:pt x="1472" y="4"/>
                  <a:pt x="1372" y="1"/>
                  <a:pt x="1272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854" name="Google Shape;854;p9"/>
          <p:cNvSpPr/>
          <p:nvPr/>
        </p:nvSpPr>
        <p:spPr>
          <a:xfrm rot="-7115392">
            <a:off x="880038" y="5247027"/>
            <a:ext cx="526367" cy="633057"/>
          </a:xfrm>
          <a:custGeom>
            <a:avLst/>
            <a:gdLst/>
            <a:ahLst/>
            <a:cxnLst/>
            <a:rect l="l" t="t" r="r" b="b"/>
            <a:pathLst>
              <a:path w="4904" h="5898" extrusionOk="0">
                <a:moveTo>
                  <a:pt x="69" y="1"/>
                </a:moveTo>
                <a:cubicBezTo>
                  <a:pt x="32" y="1"/>
                  <a:pt x="0" y="57"/>
                  <a:pt x="36" y="85"/>
                </a:cubicBezTo>
                <a:cubicBezTo>
                  <a:pt x="259" y="255"/>
                  <a:pt x="473" y="442"/>
                  <a:pt x="687" y="629"/>
                </a:cubicBezTo>
                <a:cubicBezTo>
                  <a:pt x="669" y="647"/>
                  <a:pt x="669" y="665"/>
                  <a:pt x="669" y="683"/>
                </a:cubicBezTo>
                <a:cubicBezTo>
                  <a:pt x="732" y="978"/>
                  <a:pt x="794" y="1272"/>
                  <a:pt x="848" y="1567"/>
                </a:cubicBezTo>
                <a:cubicBezTo>
                  <a:pt x="884" y="1808"/>
                  <a:pt x="919" y="2057"/>
                  <a:pt x="937" y="2307"/>
                </a:cubicBezTo>
                <a:cubicBezTo>
                  <a:pt x="964" y="2049"/>
                  <a:pt x="964" y="1781"/>
                  <a:pt x="937" y="1522"/>
                </a:cubicBezTo>
                <a:cubicBezTo>
                  <a:pt x="893" y="1254"/>
                  <a:pt x="839" y="986"/>
                  <a:pt x="776" y="728"/>
                </a:cubicBezTo>
                <a:lnTo>
                  <a:pt x="776" y="728"/>
                </a:lnTo>
                <a:cubicBezTo>
                  <a:pt x="1071" y="1004"/>
                  <a:pt x="1348" y="1299"/>
                  <a:pt x="1607" y="1584"/>
                </a:cubicBezTo>
                <a:cubicBezTo>
                  <a:pt x="1669" y="1656"/>
                  <a:pt x="1731" y="1736"/>
                  <a:pt x="1803" y="1808"/>
                </a:cubicBezTo>
                <a:cubicBezTo>
                  <a:pt x="1803" y="2084"/>
                  <a:pt x="1803" y="2361"/>
                  <a:pt x="1794" y="2647"/>
                </a:cubicBezTo>
                <a:cubicBezTo>
                  <a:pt x="1776" y="2896"/>
                  <a:pt x="1794" y="3209"/>
                  <a:pt x="1758" y="3459"/>
                </a:cubicBezTo>
                <a:cubicBezTo>
                  <a:pt x="1812" y="3200"/>
                  <a:pt x="1847" y="2941"/>
                  <a:pt x="1865" y="2673"/>
                </a:cubicBezTo>
                <a:cubicBezTo>
                  <a:pt x="1874" y="2441"/>
                  <a:pt x="1892" y="2156"/>
                  <a:pt x="1892" y="1924"/>
                </a:cubicBezTo>
                <a:cubicBezTo>
                  <a:pt x="2178" y="2254"/>
                  <a:pt x="2445" y="2602"/>
                  <a:pt x="2695" y="2959"/>
                </a:cubicBezTo>
                <a:cubicBezTo>
                  <a:pt x="2686" y="2968"/>
                  <a:pt x="2678" y="2986"/>
                  <a:pt x="2678" y="2995"/>
                </a:cubicBezTo>
                <a:cubicBezTo>
                  <a:pt x="2669" y="3289"/>
                  <a:pt x="2651" y="3584"/>
                  <a:pt x="2624" y="3878"/>
                </a:cubicBezTo>
                <a:cubicBezTo>
                  <a:pt x="2606" y="4137"/>
                  <a:pt x="2570" y="4387"/>
                  <a:pt x="2526" y="4637"/>
                </a:cubicBezTo>
                <a:cubicBezTo>
                  <a:pt x="2615" y="4396"/>
                  <a:pt x="2686" y="4155"/>
                  <a:pt x="2722" y="3905"/>
                </a:cubicBezTo>
                <a:cubicBezTo>
                  <a:pt x="2749" y="3628"/>
                  <a:pt x="2758" y="3343"/>
                  <a:pt x="2776" y="3066"/>
                </a:cubicBezTo>
                <a:cubicBezTo>
                  <a:pt x="3017" y="3423"/>
                  <a:pt x="3249" y="3789"/>
                  <a:pt x="3463" y="4173"/>
                </a:cubicBezTo>
                <a:cubicBezTo>
                  <a:pt x="3454" y="4485"/>
                  <a:pt x="3436" y="4806"/>
                  <a:pt x="3409" y="5128"/>
                </a:cubicBezTo>
                <a:cubicBezTo>
                  <a:pt x="3383" y="5351"/>
                  <a:pt x="3356" y="5583"/>
                  <a:pt x="3311" y="5806"/>
                </a:cubicBezTo>
                <a:cubicBezTo>
                  <a:pt x="3409" y="5538"/>
                  <a:pt x="3472" y="5262"/>
                  <a:pt x="3516" y="4976"/>
                </a:cubicBezTo>
                <a:cubicBezTo>
                  <a:pt x="3534" y="4762"/>
                  <a:pt x="3543" y="4548"/>
                  <a:pt x="3552" y="4333"/>
                </a:cubicBezTo>
                <a:cubicBezTo>
                  <a:pt x="3831" y="4830"/>
                  <a:pt x="4391" y="5897"/>
                  <a:pt x="4392" y="5897"/>
                </a:cubicBezTo>
                <a:cubicBezTo>
                  <a:pt x="4392" y="5897"/>
                  <a:pt x="4392" y="5896"/>
                  <a:pt x="4391" y="5895"/>
                </a:cubicBezTo>
                <a:cubicBezTo>
                  <a:pt x="4168" y="5315"/>
                  <a:pt x="3900" y="4762"/>
                  <a:pt x="3606" y="4217"/>
                </a:cubicBezTo>
                <a:lnTo>
                  <a:pt x="3606" y="4217"/>
                </a:lnTo>
                <a:cubicBezTo>
                  <a:pt x="3847" y="4244"/>
                  <a:pt x="4088" y="4378"/>
                  <a:pt x="4293" y="4485"/>
                </a:cubicBezTo>
                <a:cubicBezTo>
                  <a:pt x="4464" y="4567"/>
                  <a:pt x="4867" y="4731"/>
                  <a:pt x="4901" y="4731"/>
                </a:cubicBezTo>
                <a:cubicBezTo>
                  <a:pt x="4904" y="4731"/>
                  <a:pt x="4904" y="4729"/>
                  <a:pt x="4900" y="4726"/>
                </a:cubicBezTo>
                <a:cubicBezTo>
                  <a:pt x="4721" y="4592"/>
                  <a:pt x="4534" y="4485"/>
                  <a:pt x="4338" y="4396"/>
                </a:cubicBezTo>
                <a:cubicBezTo>
                  <a:pt x="4106" y="4271"/>
                  <a:pt x="3820" y="4119"/>
                  <a:pt x="3552" y="4119"/>
                </a:cubicBezTo>
                <a:cubicBezTo>
                  <a:pt x="3347" y="3753"/>
                  <a:pt x="3124" y="3396"/>
                  <a:pt x="2883" y="3048"/>
                </a:cubicBezTo>
                <a:lnTo>
                  <a:pt x="2883" y="3048"/>
                </a:lnTo>
                <a:cubicBezTo>
                  <a:pt x="3106" y="3102"/>
                  <a:pt x="3320" y="3191"/>
                  <a:pt x="3516" y="3307"/>
                </a:cubicBezTo>
                <a:cubicBezTo>
                  <a:pt x="3668" y="3395"/>
                  <a:pt x="4064" y="3555"/>
                  <a:pt x="4113" y="3555"/>
                </a:cubicBezTo>
                <a:cubicBezTo>
                  <a:pt x="4118" y="3555"/>
                  <a:pt x="4119" y="3553"/>
                  <a:pt x="4114" y="3548"/>
                </a:cubicBezTo>
                <a:cubicBezTo>
                  <a:pt x="3936" y="3423"/>
                  <a:pt x="3749" y="3307"/>
                  <a:pt x="3552" y="3218"/>
                </a:cubicBezTo>
                <a:cubicBezTo>
                  <a:pt x="3329" y="3102"/>
                  <a:pt x="3070" y="2959"/>
                  <a:pt x="2811" y="2941"/>
                </a:cubicBezTo>
                <a:cubicBezTo>
                  <a:pt x="2526" y="2539"/>
                  <a:pt x="2231" y="2165"/>
                  <a:pt x="1919" y="1799"/>
                </a:cubicBezTo>
                <a:cubicBezTo>
                  <a:pt x="2160" y="1799"/>
                  <a:pt x="2428" y="1933"/>
                  <a:pt x="2642" y="2031"/>
                </a:cubicBezTo>
                <a:cubicBezTo>
                  <a:pt x="2803" y="2103"/>
                  <a:pt x="3211" y="2241"/>
                  <a:pt x="3256" y="2241"/>
                </a:cubicBezTo>
                <a:cubicBezTo>
                  <a:pt x="3261" y="2241"/>
                  <a:pt x="3262" y="2239"/>
                  <a:pt x="3258" y="2236"/>
                </a:cubicBezTo>
                <a:cubicBezTo>
                  <a:pt x="3070" y="2120"/>
                  <a:pt x="2883" y="2013"/>
                  <a:pt x="2678" y="1933"/>
                </a:cubicBezTo>
                <a:cubicBezTo>
                  <a:pt x="2447" y="1834"/>
                  <a:pt x="2172" y="1697"/>
                  <a:pt x="1906" y="1697"/>
                </a:cubicBezTo>
                <a:cubicBezTo>
                  <a:pt x="1884" y="1697"/>
                  <a:pt x="1861" y="1698"/>
                  <a:pt x="1839" y="1700"/>
                </a:cubicBezTo>
                <a:lnTo>
                  <a:pt x="1740" y="1593"/>
                </a:lnTo>
                <a:cubicBezTo>
                  <a:pt x="1473" y="1281"/>
                  <a:pt x="1187" y="978"/>
                  <a:pt x="884" y="683"/>
                </a:cubicBezTo>
                <a:cubicBezTo>
                  <a:pt x="1107" y="683"/>
                  <a:pt x="1339" y="710"/>
                  <a:pt x="1553" y="772"/>
                </a:cubicBezTo>
                <a:cubicBezTo>
                  <a:pt x="1720" y="810"/>
                  <a:pt x="2105" y="867"/>
                  <a:pt x="2185" y="867"/>
                </a:cubicBezTo>
                <a:cubicBezTo>
                  <a:pt x="2199" y="867"/>
                  <a:pt x="2204" y="866"/>
                  <a:pt x="2196" y="862"/>
                </a:cubicBezTo>
                <a:cubicBezTo>
                  <a:pt x="1990" y="781"/>
                  <a:pt x="1785" y="719"/>
                  <a:pt x="1571" y="683"/>
                </a:cubicBezTo>
                <a:cubicBezTo>
                  <a:pt x="1386" y="642"/>
                  <a:pt x="1175" y="585"/>
                  <a:pt x="969" y="585"/>
                </a:cubicBezTo>
                <a:cubicBezTo>
                  <a:pt x="907" y="585"/>
                  <a:pt x="846" y="590"/>
                  <a:pt x="785" y="603"/>
                </a:cubicBezTo>
                <a:cubicBezTo>
                  <a:pt x="571" y="389"/>
                  <a:pt x="339" y="192"/>
                  <a:pt x="98" y="14"/>
                </a:cubicBezTo>
                <a:cubicBezTo>
                  <a:pt x="89" y="4"/>
                  <a:pt x="79" y="1"/>
                  <a:pt x="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855" name="Google Shape;855;p9"/>
          <p:cNvSpPr/>
          <p:nvPr/>
        </p:nvSpPr>
        <p:spPr>
          <a:xfrm rot="10800000">
            <a:off x="2447471" y="5635594"/>
            <a:ext cx="308172" cy="332380"/>
          </a:xfrm>
          <a:custGeom>
            <a:avLst/>
            <a:gdLst/>
            <a:ahLst/>
            <a:cxnLst/>
            <a:rect l="l" t="t" r="r" b="b"/>
            <a:pathLst>
              <a:path w="3348" h="3611" extrusionOk="0">
                <a:moveTo>
                  <a:pt x="1808" y="1"/>
                </a:moveTo>
                <a:cubicBezTo>
                  <a:pt x="1552" y="1"/>
                  <a:pt x="1246" y="107"/>
                  <a:pt x="893" y="416"/>
                </a:cubicBezTo>
                <a:cubicBezTo>
                  <a:pt x="28" y="1165"/>
                  <a:pt x="1" y="3611"/>
                  <a:pt x="1" y="3611"/>
                </a:cubicBezTo>
                <a:cubicBezTo>
                  <a:pt x="6" y="3611"/>
                  <a:pt x="11" y="3611"/>
                  <a:pt x="17" y="3611"/>
                </a:cubicBezTo>
                <a:cubicBezTo>
                  <a:pt x="853" y="3611"/>
                  <a:pt x="2565" y="2918"/>
                  <a:pt x="2955" y="2040"/>
                </a:cubicBezTo>
                <a:cubicBezTo>
                  <a:pt x="3348" y="1148"/>
                  <a:pt x="2598" y="380"/>
                  <a:pt x="2598" y="380"/>
                </a:cubicBezTo>
                <a:cubicBezTo>
                  <a:pt x="2450" y="226"/>
                  <a:pt x="2182" y="1"/>
                  <a:pt x="180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856" name="Google Shape;856;p9"/>
          <p:cNvSpPr/>
          <p:nvPr/>
        </p:nvSpPr>
        <p:spPr>
          <a:xfrm rot="10800000">
            <a:off x="2454098" y="5661460"/>
            <a:ext cx="284516" cy="328975"/>
          </a:xfrm>
          <a:custGeom>
            <a:avLst/>
            <a:gdLst/>
            <a:ahLst/>
            <a:cxnLst/>
            <a:rect l="l" t="t" r="r" b="b"/>
            <a:pathLst>
              <a:path w="3091" h="3574" extrusionOk="0">
                <a:moveTo>
                  <a:pt x="1083" y="1222"/>
                </a:moveTo>
                <a:cubicBezTo>
                  <a:pt x="1082" y="1222"/>
                  <a:pt x="1082" y="1222"/>
                  <a:pt x="1083" y="1222"/>
                </a:cubicBezTo>
                <a:lnTo>
                  <a:pt x="1083" y="1222"/>
                </a:lnTo>
                <a:close/>
                <a:moveTo>
                  <a:pt x="3009" y="1"/>
                </a:moveTo>
                <a:cubicBezTo>
                  <a:pt x="3001" y="1"/>
                  <a:pt x="2993" y="3"/>
                  <a:pt x="2984" y="8"/>
                </a:cubicBezTo>
                <a:cubicBezTo>
                  <a:pt x="2841" y="106"/>
                  <a:pt x="2716" y="222"/>
                  <a:pt x="2600" y="347"/>
                </a:cubicBezTo>
                <a:cubicBezTo>
                  <a:pt x="2449" y="499"/>
                  <a:pt x="2306" y="678"/>
                  <a:pt x="2163" y="847"/>
                </a:cubicBezTo>
                <a:cubicBezTo>
                  <a:pt x="2092" y="936"/>
                  <a:pt x="2020" y="1026"/>
                  <a:pt x="1958" y="1124"/>
                </a:cubicBezTo>
                <a:lnTo>
                  <a:pt x="1199" y="1204"/>
                </a:lnTo>
                <a:lnTo>
                  <a:pt x="1083" y="1222"/>
                </a:lnTo>
                <a:lnTo>
                  <a:pt x="1083" y="1222"/>
                </a:lnTo>
                <a:cubicBezTo>
                  <a:pt x="1108" y="1222"/>
                  <a:pt x="1631" y="1221"/>
                  <a:pt x="1877" y="1195"/>
                </a:cubicBezTo>
                <a:lnTo>
                  <a:pt x="1913" y="1195"/>
                </a:lnTo>
                <a:cubicBezTo>
                  <a:pt x="1779" y="1383"/>
                  <a:pt x="1636" y="1570"/>
                  <a:pt x="1494" y="1757"/>
                </a:cubicBezTo>
                <a:cubicBezTo>
                  <a:pt x="1387" y="1900"/>
                  <a:pt x="1271" y="2043"/>
                  <a:pt x="1163" y="2186"/>
                </a:cubicBezTo>
                <a:lnTo>
                  <a:pt x="574" y="2346"/>
                </a:lnTo>
                <a:lnTo>
                  <a:pt x="485" y="2373"/>
                </a:lnTo>
                <a:cubicBezTo>
                  <a:pt x="690" y="2346"/>
                  <a:pt x="896" y="2311"/>
                  <a:pt x="1101" y="2257"/>
                </a:cubicBezTo>
                <a:lnTo>
                  <a:pt x="1101" y="2257"/>
                </a:lnTo>
                <a:cubicBezTo>
                  <a:pt x="842" y="2579"/>
                  <a:pt x="583" y="2891"/>
                  <a:pt x="316" y="3203"/>
                </a:cubicBezTo>
                <a:cubicBezTo>
                  <a:pt x="217" y="3319"/>
                  <a:pt x="110" y="3444"/>
                  <a:pt x="3" y="3569"/>
                </a:cubicBezTo>
                <a:cubicBezTo>
                  <a:pt x="1" y="3572"/>
                  <a:pt x="0" y="3574"/>
                  <a:pt x="1" y="3574"/>
                </a:cubicBezTo>
                <a:cubicBezTo>
                  <a:pt x="15" y="3574"/>
                  <a:pt x="548" y="3032"/>
                  <a:pt x="887" y="2659"/>
                </a:cubicBezTo>
                <a:cubicBezTo>
                  <a:pt x="905" y="2775"/>
                  <a:pt x="914" y="2891"/>
                  <a:pt x="931" y="3007"/>
                </a:cubicBezTo>
                <a:lnTo>
                  <a:pt x="940" y="3069"/>
                </a:lnTo>
                <a:cubicBezTo>
                  <a:pt x="949" y="2918"/>
                  <a:pt x="949" y="2766"/>
                  <a:pt x="940" y="2614"/>
                </a:cubicBezTo>
                <a:lnTo>
                  <a:pt x="940" y="2605"/>
                </a:lnTo>
                <a:cubicBezTo>
                  <a:pt x="1146" y="2373"/>
                  <a:pt x="1306" y="2177"/>
                  <a:pt x="1494" y="1936"/>
                </a:cubicBezTo>
                <a:cubicBezTo>
                  <a:pt x="1574" y="1829"/>
                  <a:pt x="1654" y="1731"/>
                  <a:pt x="1726" y="1624"/>
                </a:cubicBezTo>
                <a:lnTo>
                  <a:pt x="1860" y="2382"/>
                </a:lnTo>
                <a:lnTo>
                  <a:pt x="1877" y="2498"/>
                </a:lnTo>
                <a:cubicBezTo>
                  <a:pt x="1878" y="2499"/>
                  <a:pt x="1878" y="2500"/>
                  <a:pt x="1878" y="2500"/>
                </a:cubicBezTo>
                <a:cubicBezTo>
                  <a:pt x="1883" y="2500"/>
                  <a:pt x="1832" y="1919"/>
                  <a:pt x="1788" y="1650"/>
                </a:cubicBezTo>
                <a:lnTo>
                  <a:pt x="1770" y="1561"/>
                </a:lnTo>
                <a:cubicBezTo>
                  <a:pt x="1886" y="1409"/>
                  <a:pt x="1993" y="1258"/>
                  <a:pt x="2110" y="1106"/>
                </a:cubicBezTo>
                <a:cubicBezTo>
                  <a:pt x="2127" y="1079"/>
                  <a:pt x="2154" y="1043"/>
                  <a:pt x="2181" y="1017"/>
                </a:cubicBezTo>
                <a:lnTo>
                  <a:pt x="2395" y="1722"/>
                </a:lnTo>
                <a:lnTo>
                  <a:pt x="2431" y="1838"/>
                </a:lnTo>
                <a:cubicBezTo>
                  <a:pt x="2431" y="1839"/>
                  <a:pt x="2431" y="1839"/>
                  <a:pt x="2431" y="1839"/>
                </a:cubicBezTo>
                <a:cubicBezTo>
                  <a:pt x="2433" y="1839"/>
                  <a:pt x="2321" y="1294"/>
                  <a:pt x="2243" y="1043"/>
                </a:cubicBezTo>
                <a:cubicBezTo>
                  <a:pt x="2234" y="1017"/>
                  <a:pt x="2226" y="990"/>
                  <a:pt x="2217" y="963"/>
                </a:cubicBezTo>
                <a:cubicBezTo>
                  <a:pt x="2342" y="811"/>
                  <a:pt x="2467" y="660"/>
                  <a:pt x="2600" y="517"/>
                </a:cubicBezTo>
                <a:cubicBezTo>
                  <a:pt x="2725" y="365"/>
                  <a:pt x="2868" y="231"/>
                  <a:pt x="3029" y="124"/>
                </a:cubicBezTo>
                <a:cubicBezTo>
                  <a:pt x="3090" y="86"/>
                  <a:pt x="3059" y="1"/>
                  <a:pt x="300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857" name="Google Shape;857;p9"/>
          <p:cNvSpPr/>
          <p:nvPr/>
        </p:nvSpPr>
        <p:spPr>
          <a:xfrm rot="10800000">
            <a:off x="2469655" y="5637987"/>
            <a:ext cx="270341" cy="295837"/>
          </a:xfrm>
          <a:custGeom>
            <a:avLst/>
            <a:gdLst/>
            <a:ahLst/>
            <a:cxnLst/>
            <a:rect l="l" t="t" r="r" b="b"/>
            <a:pathLst>
              <a:path w="2937" h="3214" extrusionOk="0">
                <a:moveTo>
                  <a:pt x="0" y="2392"/>
                </a:moveTo>
                <a:cubicBezTo>
                  <a:pt x="0" y="2669"/>
                  <a:pt x="63" y="2954"/>
                  <a:pt x="179" y="3213"/>
                </a:cubicBezTo>
                <a:cubicBezTo>
                  <a:pt x="1071" y="3070"/>
                  <a:pt x="2446" y="2445"/>
                  <a:pt x="2785" y="1669"/>
                </a:cubicBezTo>
                <a:cubicBezTo>
                  <a:pt x="2928" y="1330"/>
                  <a:pt x="2937" y="955"/>
                  <a:pt x="2803" y="625"/>
                </a:cubicBezTo>
                <a:cubicBezTo>
                  <a:pt x="1500" y="0"/>
                  <a:pt x="0" y="946"/>
                  <a:pt x="0" y="2392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858" name="Google Shape;858;p9"/>
          <p:cNvSpPr/>
          <p:nvPr/>
        </p:nvSpPr>
        <p:spPr>
          <a:xfrm rot="10800000">
            <a:off x="2472141" y="5633110"/>
            <a:ext cx="285897" cy="334681"/>
          </a:xfrm>
          <a:custGeom>
            <a:avLst/>
            <a:gdLst/>
            <a:ahLst/>
            <a:cxnLst/>
            <a:rect l="l" t="t" r="r" b="b"/>
            <a:pathLst>
              <a:path w="3106" h="3636" extrusionOk="0">
                <a:moveTo>
                  <a:pt x="2624" y="378"/>
                </a:moveTo>
                <a:cubicBezTo>
                  <a:pt x="2743" y="511"/>
                  <a:pt x="2839" y="654"/>
                  <a:pt x="2919" y="809"/>
                </a:cubicBezTo>
                <a:lnTo>
                  <a:pt x="2919" y="809"/>
                </a:lnTo>
                <a:cubicBezTo>
                  <a:pt x="2843" y="651"/>
                  <a:pt x="2745" y="506"/>
                  <a:pt x="2624" y="378"/>
                </a:cubicBezTo>
                <a:close/>
                <a:moveTo>
                  <a:pt x="1830" y="0"/>
                </a:moveTo>
                <a:cubicBezTo>
                  <a:pt x="1691" y="0"/>
                  <a:pt x="1552" y="30"/>
                  <a:pt x="1428" y="92"/>
                </a:cubicBezTo>
                <a:cubicBezTo>
                  <a:pt x="1223" y="182"/>
                  <a:pt x="1026" y="307"/>
                  <a:pt x="866" y="458"/>
                </a:cubicBezTo>
                <a:cubicBezTo>
                  <a:pt x="714" y="619"/>
                  <a:pt x="589" y="806"/>
                  <a:pt x="500" y="1012"/>
                </a:cubicBezTo>
                <a:cubicBezTo>
                  <a:pt x="321" y="1413"/>
                  <a:pt x="196" y="1851"/>
                  <a:pt x="134" y="2288"/>
                </a:cubicBezTo>
                <a:cubicBezTo>
                  <a:pt x="62" y="2725"/>
                  <a:pt x="18" y="3163"/>
                  <a:pt x="0" y="3609"/>
                </a:cubicBezTo>
                <a:lnTo>
                  <a:pt x="0" y="3636"/>
                </a:lnTo>
                <a:lnTo>
                  <a:pt x="27" y="3636"/>
                </a:lnTo>
                <a:cubicBezTo>
                  <a:pt x="250" y="3636"/>
                  <a:pt x="473" y="3600"/>
                  <a:pt x="687" y="3546"/>
                </a:cubicBezTo>
                <a:cubicBezTo>
                  <a:pt x="901" y="3493"/>
                  <a:pt x="1107" y="3421"/>
                  <a:pt x="1312" y="3341"/>
                </a:cubicBezTo>
                <a:cubicBezTo>
                  <a:pt x="1723" y="3180"/>
                  <a:pt x="2106" y="2957"/>
                  <a:pt x="2454" y="2690"/>
                </a:cubicBezTo>
                <a:cubicBezTo>
                  <a:pt x="2624" y="2547"/>
                  <a:pt x="2776" y="2386"/>
                  <a:pt x="2901" y="2208"/>
                </a:cubicBezTo>
                <a:cubicBezTo>
                  <a:pt x="3017" y="2020"/>
                  <a:pt x="3088" y="1797"/>
                  <a:pt x="3097" y="1583"/>
                </a:cubicBezTo>
                <a:cubicBezTo>
                  <a:pt x="3106" y="1360"/>
                  <a:pt x="3061" y="1137"/>
                  <a:pt x="2981" y="940"/>
                </a:cubicBezTo>
                <a:cubicBezTo>
                  <a:pt x="2961" y="895"/>
                  <a:pt x="2941" y="852"/>
                  <a:pt x="2919" y="809"/>
                </a:cubicBezTo>
                <a:lnTo>
                  <a:pt x="2919" y="809"/>
                </a:lnTo>
                <a:cubicBezTo>
                  <a:pt x="2938" y="849"/>
                  <a:pt x="2956" y="890"/>
                  <a:pt x="2972" y="931"/>
                </a:cubicBezTo>
                <a:cubicBezTo>
                  <a:pt x="3061" y="1137"/>
                  <a:pt x="3097" y="1351"/>
                  <a:pt x="3088" y="1574"/>
                </a:cubicBezTo>
                <a:cubicBezTo>
                  <a:pt x="3070" y="1788"/>
                  <a:pt x="3008" y="2002"/>
                  <a:pt x="2892" y="2190"/>
                </a:cubicBezTo>
                <a:cubicBezTo>
                  <a:pt x="2767" y="2368"/>
                  <a:pt x="2615" y="2529"/>
                  <a:pt x="2445" y="2663"/>
                </a:cubicBezTo>
                <a:cubicBezTo>
                  <a:pt x="2097" y="2931"/>
                  <a:pt x="1714" y="3145"/>
                  <a:pt x="1303" y="3296"/>
                </a:cubicBezTo>
                <a:cubicBezTo>
                  <a:pt x="1098" y="3377"/>
                  <a:pt x="893" y="3448"/>
                  <a:pt x="678" y="3493"/>
                </a:cubicBezTo>
                <a:cubicBezTo>
                  <a:pt x="473" y="3544"/>
                  <a:pt x="268" y="3579"/>
                  <a:pt x="63" y="3582"/>
                </a:cubicBezTo>
                <a:lnTo>
                  <a:pt x="63" y="3582"/>
                </a:lnTo>
                <a:cubicBezTo>
                  <a:pt x="64" y="3145"/>
                  <a:pt x="108" y="2716"/>
                  <a:pt x="170" y="2288"/>
                </a:cubicBezTo>
                <a:cubicBezTo>
                  <a:pt x="232" y="1851"/>
                  <a:pt x="348" y="1422"/>
                  <a:pt x="518" y="1021"/>
                </a:cubicBezTo>
                <a:cubicBezTo>
                  <a:pt x="607" y="815"/>
                  <a:pt x="723" y="628"/>
                  <a:pt x="884" y="467"/>
                </a:cubicBezTo>
                <a:cubicBezTo>
                  <a:pt x="1035" y="315"/>
                  <a:pt x="1223" y="191"/>
                  <a:pt x="1419" y="101"/>
                </a:cubicBezTo>
                <a:cubicBezTo>
                  <a:pt x="1549" y="39"/>
                  <a:pt x="1686" y="9"/>
                  <a:pt x="1826" y="9"/>
                </a:cubicBezTo>
                <a:cubicBezTo>
                  <a:pt x="1907" y="9"/>
                  <a:pt x="1989" y="19"/>
                  <a:pt x="2071" y="39"/>
                </a:cubicBezTo>
                <a:cubicBezTo>
                  <a:pt x="2276" y="92"/>
                  <a:pt x="2472" y="217"/>
                  <a:pt x="2624" y="378"/>
                </a:cubicBezTo>
                <a:cubicBezTo>
                  <a:pt x="2472" y="217"/>
                  <a:pt x="2285" y="92"/>
                  <a:pt x="2071" y="30"/>
                </a:cubicBezTo>
                <a:cubicBezTo>
                  <a:pt x="1992" y="10"/>
                  <a:pt x="1911" y="0"/>
                  <a:pt x="183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859" name="Google Shape;859;p9"/>
          <p:cNvSpPr/>
          <p:nvPr/>
        </p:nvSpPr>
        <p:spPr>
          <a:xfrm rot="10800000">
            <a:off x="1968561" y="5794469"/>
            <a:ext cx="397641" cy="278993"/>
          </a:xfrm>
          <a:custGeom>
            <a:avLst/>
            <a:gdLst/>
            <a:ahLst/>
            <a:cxnLst/>
            <a:rect l="l" t="t" r="r" b="b"/>
            <a:pathLst>
              <a:path w="4320" h="3031" extrusionOk="0">
                <a:moveTo>
                  <a:pt x="2747" y="1"/>
                </a:moveTo>
                <a:cubicBezTo>
                  <a:pt x="1585" y="1"/>
                  <a:pt x="0" y="1151"/>
                  <a:pt x="0" y="1151"/>
                </a:cubicBezTo>
                <a:cubicBezTo>
                  <a:pt x="462" y="1898"/>
                  <a:pt x="1932" y="3031"/>
                  <a:pt x="2915" y="3031"/>
                </a:cubicBezTo>
                <a:cubicBezTo>
                  <a:pt x="2978" y="3031"/>
                  <a:pt x="3039" y="3026"/>
                  <a:pt x="3097" y="3016"/>
                </a:cubicBezTo>
                <a:cubicBezTo>
                  <a:pt x="4061" y="2847"/>
                  <a:pt x="4240" y="1669"/>
                  <a:pt x="4240" y="1669"/>
                </a:cubicBezTo>
                <a:cubicBezTo>
                  <a:pt x="4293" y="1267"/>
                  <a:pt x="4320" y="428"/>
                  <a:pt x="3169" y="62"/>
                </a:cubicBezTo>
                <a:cubicBezTo>
                  <a:pt x="3038" y="20"/>
                  <a:pt x="2896" y="1"/>
                  <a:pt x="274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860" name="Google Shape;860;p9"/>
          <p:cNvSpPr/>
          <p:nvPr/>
        </p:nvSpPr>
        <p:spPr>
          <a:xfrm rot="10800000">
            <a:off x="2009613" y="5780937"/>
            <a:ext cx="352539" cy="258099"/>
          </a:xfrm>
          <a:custGeom>
            <a:avLst/>
            <a:gdLst/>
            <a:ahLst/>
            <a:cxnLst/>
            <a:rect l="l" t="t" r="r" b="b"/>
            <a:pathLst>
              <a:path w="3830" h="2804" extrusionOk="0">
                <a:moveTo>
                  <a:pt x="1607" y="10"/>
                </a:moveTo>
                <a:cubicBezTo>
                  <a:pt x="1465" y="10"/>
                  <a:pt x="1322" y="18"/>
                  <a:pt x="1188" y="54"/>
                </a:cubicBezTo>
                <a:cubicBezTo>
                  <a:pt x="840" y="215"/>
                  <a:pt x="510" y="402"/>
                  <a:pt x="197" y="608"/>
                </a:cubicBezTo>
                <a:cubicBezTo>
                  <a:pt x="126" y="679"/>
                  <a:pt x="54" y="759"/>
                  <a:pt x="1" y="849"/>
                </a:cubicBezTo>
                <a:cubicBezTo>
                  <a:pt x="545" y="1643"/>
                  <a:pt x="2107" y="2803"/>
                  <a:pt x="3044" y="2642"/>
                </a:cubicBezTo>
                <a:cubicBezTo>
                  <a:pt x="3205" y="2616"/>
                  <a:pt x="3366" y="2553"/>
                  <a:pt x="3499" y="2464"/>
                </a:cubicBezTo>
                <a:cubicBezTo>
                  <a:pt x="3830" y="1214"/>
                  <a:pt x="2893" y="1"/>
                  <a:pt x="1607" y="1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861" name="Google Shape;861;p9"/>
          <p:cNvSpPr/>
          <p:nvPr/>
        </p:nvSpPr>
        <p:spPr>
          <a:xfrm rot="10800000">
            <a:off x="1972611" y="5794008"/>
            <a:ext cx="396905" cy="280559"/>
          </a:xfrm>
          <a:custGeom>
            <a:avLst/>
            <a:gdLst/>
            <a:ahLst/>
            <a:cxnLst/>
            <a:rect l="l" t="t" r="r" b="b"/>
            <a:pathLst>
              <a:path w="4312" h="3048" extrusionOk="0">
                <a:moveTo>
                  <a:pt x="2754" y="1"/>
                </a:moveTo>
                <a:cubicBezTo>
                  <a:pt x="2690" y="1"/>
                  <a:pt x="2626" y="4"/>
                  <a:pt x="2562" y="12"/>
                </a:cubicBezTo>
                <a:cubicBezTo>
                  <a:pt x="2098" y="83"/>
                  <a:pt x="1652" y="226"/>
                  <a:pt x="1232" y="440"/>
                </a:cubicBezTo>
                <a:cubicBezTo>
                  <a:pt x="813" y="637"/>
                  <a:pt x="411" y="869"/>
                  <a:pt x="27" y="1136"/>
                </a:cubicBezTo>
                <a:lnTo>
                  <a:pt x="1" y="1154"/>
                </a:lnTo>
                <a:lnTo>
                  <a:pt x="18" y="1172"/>
                </a:lnTo>
                <a:cubicBezTo>
                  <a:pt x="152" y="1368"/>
                  <a:pt x="295" y="1556"/>
                  <a:pt x="474" y="1716"/>
                </a:cubicBezTo>
                <a:cubicBezTo>
                  <a:pt x="634" y="1886"/>
                  <a:pt x="813" y="2038"/>
                  <a:pt x="1000" y="2181"/>
                </a:cubicBezTo>
                <a:cubicBezTo>
                  <a:pt x="1366" y="2475"/>
                  <a:pt x="1777" y="2716"/>
                  <a:pt x="2214" y="2895"/>
                </a:cubicBezTo>
                <a:cubicBezTo>
                  <a:pt x="2437" y="2984"/>
                  <a:pt x="2669" y="3037"/>
                  <a:pt x="2901" y="3046"/>
                </a:cubicBezTo>
                <a:cubicBezTo>
                  <a:pt x="2915" y="3047"/>
                  <a:pt x="2928" y="3047"/>
                  <a:pt x="2942" y="3047"/>
                </a:cubicBezTo>
                <a:cubicBezTo>
                  <a:pt x="3168" y="3047"/>
                  <a:pt x="3385" y="2977"/>
                  <a:pt x="3571" y="2859"/>
                </a:cubicBezTo>
                <a:cubicBezTo>
                  <a:pt x="3764" y="2727"/>
                  <a:pt x="3923" y="2552"/>
                  <a:pt x="4030" y="2350"/>
                </a:cubicBezTo>
                <a:lnTo>
                  <a:pt x="4030" y="2350"/>
                </a:lnTo>
                <a:cubicBezTo>
                  <a:pt x="3923" y="2552"/>
                  <a:pt x="3764" y="2727"/>
                  <a:pt x="3571" y="2850"/>
                </a:cubicBezTo>
                <a:cubicBezTo>
                  <a:pt x="3378" y="2967"/>
                  <a:pt x="3162" y="3029"/>
                  <a:pt x="2945" y="3029"/>
                </a:cubicBezTo>
                <a:cubicBezTo>
                  <a:pt x="2930" y="3029"/>
                  <a:pt x="2916" y="3029"/>
                  <a:pt x="2901" y="3028"/>
                </a:cubicBezTo>
                <a:cubicBezTo>
                  <a:pt x="2660" y="3020"/>
                  <a:pt x="2437" y="2966"/>
                  <a:pt x="2223" y="2877"/>
                </a:cubicBezTo>
                <a:cubicBezTo>
                  <a:pt x="1786" y="2689"/>
                  <a:pt x="1384" y="2448"/>
                  <a:pt x="1018" y="2154"/>
                </a:cubicBezTo>
                <a:cubicBezTo>
                  <a:pt x="839" y="2011"/>
                  <a:pt x="661" y="1850"/>
                  <a:pt x="500" y="1681"/>
                </a:cubicBezTo>
                <a:cubicBezTo>
                  <a:pt x="337" y="1526"/>
                  <a:pt x="198" y="1354"/>
                  <a:pt x="76" y="1165"/>
                </a:cubicBezTo>
                <a:lnTo>
                  <a:pt x="76" y="1165"/>
                </a:lnTo>
                <a:cubicBezTo>
                  <a:pt x="445" y="904"/>
                  <a:pt x="839" y="668"/>
                  <a:pt x="1241" y="467"/>
                </a:cubicBezTo>
                <a:cubicBezTo>
                  <a:pt x="1652" y="253"/>
                  <a:pt x="2098" y="110"/>
                  <a:pt x="2562" y="39"/>
                </a:cubicBezTo>
                <a:cubicBezTo>
                  <a:pt x="2629" y="31"/>
                  <a:pt x="2696" y="27"/>
                  <a:pt x="2762" y="27"/>
                </a:cubicBezTo>
                <a:cubicBezTo>
                  <a:pt x="3157" y="27"/>
                  <a:pt x="3542" y="163"/>
                  <a:pt x="3847" y="422"/>
                </a:cubicBezTo>
                <a:cubicBezTo>
                  <a:pt x="4026" y="574"/>
                  <a:pt x="4160" y="770"/>
                  <a:pt x="4231" y="994"/>
                </a:cubicBezTo>
                <a:cubicBezTo>
                  <a:pt x="4293" y="1217"/>
                  <a:pt x="4311" y="1449"/>
                  <a:pt x="4276" y="1681"/>
                </a:cubicBezTo>
                <a:cubicBezTo>
                  <a:pt x="4311" y="1449"/>
                  <a:pt x="4302" y="1208"/>
                  <a:pt x="4240" y="985"/>
                </a:cubicBezTo>
                <a:cubicBezTo>
                  <a:pt x="4168" y="761"/>
                  <a:pt x="4044" y="565"/>
                  <a:pt x="3865" y="413"/>
                </a:cubicBezTo>
                <a:cubicBezTo>
                  <a:pt x="3549" y="144"/>
                  <a:pt x="3154" y="1"/>
                  <a:pt x="275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862" name="Google Shape;862;p9"/>
          <p:cNvSpPr/>
          <p:nvPr/>
        </p:nvSpPr>
        <p:spPr>
          <a:xfrm rot="10800000">
            <a:off x="1893359" y="5850616"/>
            <a:ext cx="445689" cy="153165"/>
          </a:xfrm>
          <a:custGeom>
            <a:avLst/>
            <a:gdLst/>
            <a:ahLst/>
            <a:cxnLst/>
            <a:rect l="l" t="t" r="r" b="b"/>
            <a:pathLst>
              <a:path w="4842" h="1664" extrusionOk="0">
                <a:moveTo>
                  <a:pt x="2640" y="0"/>
                </a:moveTo>
                <a:cubicBezTo>
                  <a:pt x="2632" y="0"/>
                  <a:pt x="2967" y="516"/>
                  <a:pt x="3141" y="742"/>
                </a:cubicBezTo>
                <a:lnTo>
                  <a:pt x="3168" y="769"/>
                </a:lnTo>
                <a:cubicBezTo>
                  <a:pt x="2927" y="751"/>
                  <a:pt x="2686" y="742"/>
                  <a:pt x="2454" y="715"/>
                </a:cubicBezTo>
                <a:cubicBezTo>
                  <a:pt x="2267" y="698"/>
                  <a:pt x="2079" y="680"/>
                  <a:pt x="1892" y="662"/>
                </a:cubicBezTo>
                <a:lnTo>
                  <a:pt x="1401" y="198"/>
                </a:lnTo>
                <a:lnTo>
                  <a:pt x="1321" y="117"/>
                </a:lnTo>
                <a:lnTo>
                  <a:pt x="1321" y="117"/>
                </a:lnTo>
                <a:cubicBezTo>
                  <a:pt x="1463" y="305"/>
                  <a:pt x="1624" y="483"/>
                  <a:pt x="1785" y="644"/>
                </a:cubicBezTo>
                <a:cubicBezTo>
                  <a:pt x="1365" y="590"/>
                  <a:pt x="955" y="537"/>
                  <a:pt x="535" y="474"/>
                </a:cubicBezTo>
                <a:lnTo>
                  <a:pt x="44" y="394"/>
                </a:lnTo>
                <a:cubicBezTo>
                  <a:pt x="43" y="394"/>
                  <a:pt x="41" y="394"/>
                  <a:pt x="40" y="394"/>
                </a:cubicBezTo>
                <a:cubicBezTo>
                  <a:pt x="0" y="394"/>
                  <a:pt x="797" y="584"/>
                  <a:pt x="1330" y="689"/>
                </a:cubicBezTo>
                <a:lnTo>
                  <a:pt x="1071" y="947"/>
                </a:lnTo>
                <a:lnTo>
                  <a:pt x="1026" y="992"/>
                </a:lnTo>
                <a:cubicBezTo>
                  <a:pt x="1160" y="912"/>
                  <a:pt x="1285" y="814"/>
                  <a:pt x="1401" y="715"/>
                </a:cubicBezTo>
                <a:lnTo>
                  <a:pt x="1410" y="706"/>
                </a:lnTo>
                <a:cubicBezTo>
                  <a:pt x="1731" y="760"/>
                  <a:pt x="1981" y="796"/>
                  <a:pt x="2302" y="831"/>
                </a:cubicBezTo>
                <a:cubicBezTo>
                  <a:pt x="2436" y="840"/>
                  <a:pt x="2570" y="858"/>
                  <a:pt x="2695" y="867"/>
                </a:cubicBezTo>
                <a:lnTo>
                  <a:pt x="2160" y="1447"/>
                </a:lnTo>
                <a:lnTo>
                  <a:pt x="2070" y="1537"/>
                </a:lnTo>
                <a:cubicBezTo>
                  <a:pt x="2069" y="1538"/>
                  <a:pt x="2069" y="1539"/>
                  <a:pt x="2069" y="1539"/>
                </a:cubicBezTo>
                <a:cubicBezTo>
                  <a:pt x="2081" y="1539"/>
                  <a:pt x="2525" y="1144"/>
                  <a:pt x="2713" y="939"/>
                </a:cubicBezTo>
                <a:lnTo>
                  <a:pt x="2775" y="867"/>
                </a:lnTo>
                <a:cubicBezTo>
                  <a:pt x="2972" y="885"/>
                  <a:pt x="3168" y="894"/>
                  <a:pt x="3356" y="912"/>
                </a:cubicBezTo>
                <a:lnTo>
                  <a:pt x="3472" y="930"/>
                </a:lnTo>
                <a:lnTo>
                  <a:pt x="3025" y="1563"/>
                </a:lnTo>
                <a:lnTo>
                  <a:pt x="2954" y="1661"/>
                </a:lnTo>
                <a:cubicBezTo>
                  <a:pt x="2953" y="1663"/>
                  <a:pt x="2953" y="1663"/>
                  <a:pt x="2953" y="1663"/>
                </a:cubicBezTo>
                <a:cubicBezTo>
                  <a:pt x="2956" y="1663"/>
                  <a:pt x="3335" y="1225"/>
                  <a:pt x="3498" y="1001"/>
                </a:cubicBezTo>
                <a:lnTo>
                  <a:pt x="3543" y="930"/>
                </a:lnTo>
                <a:cubicBezTo>
                  <a:pt x="3748" y="956"/>
                  <a:pt x="3945" y="983"/>
                  <a:pt x="4150" y="1028"/>
                </a:cubicBezTo>
                <a:cubicBezTo>
                  <a:pt x="4346" y="1055"/>
                  <a:pt x="4543" y="1117"/>
                  <a:pt x="4739" y="1197"/>
                </a:cubicBezTo>
                <a:cubicBezTo>
                  <a:pt x="4744" y="1199"/>
                  <a:pt x="4750" y="1200"/>
                  <a:pt x="4755" y="1200"/>
                </a:cubicBezTo>
                <a:cubicBezTo>
                  <a:pt x="4809" y="1200"/>
                  <a:pt x="4841" y="1122"/>
                  <a:pt x="4792" y="1081"/>
                </a:cubicBezTo>
                <a:cubicBezTo>
                  <a:pt x="4632" y="1010"/>
                  <a:pt x="4462" y="956"/>
                  <a:pt x="4284" y="921"/>
                </a:cubicBezTo>
                <a:cubicBezTo>
                  <a:pt x="4061" y="876"/>
                  <a:pt x="3837" y="840"/>
                  <a:pt x="3605" y="814"/>
                </a:cubicBezTo>
                <a:cubicBezTo>
                  <a:pt x="3489" y="796"/>
                  <a:pt x="3364" y="787"/>
                  <a:pt x="3248" y="778"/>
                </a:cubicBezTo>
                <a:lnTo>
                  <a:pt x="2713" y="100"/>
                </a:lnTo>
                <a:lnTo>
                  <a:pt x="2642" y="1"/>
                </a:lnTo>
                <a:cubicBezTo>
                  <a:pt x="2641" y="1"/>
                  <a:pt x="2640" y="0"/>
                  <a:pt x="264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863" name="Google Shape;863;p9"/>
          <p:cNvSpPr/>
          <p:nvPr/>
        </p:nvSpPr>
        <p:spPr>
          <a:xfrm rot="10800000">
            <a:off x="1802417" y="5506730"/>
            <a:ext cx="467597" cy="446335"/>
          </a:xfrm>
          <a:custGeom>
            <a:avLst/>
            <a:gdLst/>
            <a:ahLst/>
            <a:cxnLst/>
            <a:rect l="l" t="t" r="r" b="b"/>
            <a:pathLst>
              <a:path w="5080" h="4849" extrusionOk="0">
                <a:moveTo>
                  <a:pt x="4991" y="0"/>
                </a:moveTo>
                <a:cubicBezTo>
                  <a:pt x="4985" y="0"/>
                  <a:pt x="4978" y="1"/>
                  <a:pt x="4971" y="4"/>
                </a:cubicBezTo>
                <a:cubicBezTo>
                  <a:pt x="4025" y="334"/>
                  <a:pt x="3328" y="1191"/>
                  <a:pt x="2980" y="2119"/>
                </a:cubicBezTo>
                <a:cubicBezTo>
                  <a:pt x="2592" y="2011"/>
                  <a:pt x="2194" y="1958"/>
                  <a:pt x="1797" y="1958"/>
                </a:cubicBezTo>
                <a:cubicBezTo>
                  <a:pt x="1210" y="1958"/>
                  <a:pt x="625" y="2074"/>
                  <a:pt x="71" y="2297"/>
                </a:cubicBezTo>
                <a:cubicBezTo>
                  <a:pt x="0" y="2329"/>
                  <a:pt x="19" y="2429"/>
                  <a:pt x="79" y="2429"/>
                </a:cubicBezTo>
                <a:cubicBezTo>
                  <a:pt x="87" y="2429"/>
                  <a:pt x="97" y="2427"/>
                  <a:pt x="107" y="2422"/>
                </a:cubicBezTo>
                <a:cubicBezTo>
                  <a:pt x="643" y="2204"/>
                  <a:pt x="1213" y="2092"/>
                  <a:pt x="1785" y="2092"/>
                </a:cubicBezTo>
                <a:cubicBezTo>
                  <a:pt x="2147" y="2092"/>
                  <a:pt x="2509" y="2136"/>
                  <a:pt x="2864" y="2226"/>
                </a:cubicBezTo>
                <a:cubicBezTo>
                  <a:pt x="2195" y="2592"/>
                  <a:pt x="1624" y="3172"/>
                  <a:pt x="1186" y="3797"/>
                </a:cubicBezTo>
                <a:cubicBezTo>
                  <a:pt x="1156" y="3846"/>
                  <a:pt x="1201" y="3891"/>
                  <a:pt x="1247" y="3891"/>
                </a:cubicBezTo>
                <a:cubicBezTo>
                  <a:pt x="1268" y="3891"/>
                  <a:pt x="1289" y="3882"/>
                  <a:pt x="1302" y="3859"/>
                </a:cubicBezTo>
                <a:cubicBezTo>
                  <a:pt x="1731" y="3226"/>
                  <a:pt x="2302" y="2699"/>
                  <a:pt x="2971" y="2324"/>
                </a:cubicBezTo>
                <a:lnTo>
                  <a:pt x="2971" y="2324"/>
                </a:lnTo>
                <a:cubicBezTo>
                  <a:pt x="2998" y="3083"/>
                  <a:pt x="2847" y="3842"/>
                  <a:pt x="2534" y="4538"/>
                </a:cubicBezTo>
                <a:cubicBezTo>
                  <a:pt x="2510" y="4592"/>
                  <a:pt x="2555" y="4637"/>
                  <a:pt x="2595" y="4637"/>
                </a:cubicBezTo>
                <a:cubicBezTo>
                  <a:pt x="2614" y="4637"/>
                  <a:pt x="2632" y="4627"/>
                  <a:pt x="2641" y="4600"/>
                </a:cubicBezTo>
                <a:cubicBezTo>
                  <a:pt x="2945" y="3913"/>
                  <a:pt x="3141" y="3119"/>
                  <a:pt x="3096" y="2351"/>
                </a:cubicBezTo>
                <a:lnTo>
                  <a:pt x="3096" y="2351"/>
                </a:lnTo>
                <a:cubicBezTo>
                  <a:pt x="3775" y="3011"/>
                  <a:pt x="4230" y="3868"/>
                  <a:pt x="4382" y="4796"/>
                </a:cubicBezTo>
                <a:cubicBezTo>
                  <a:pt x="4389" y="4833"/>
                  <a:pt x="4413" y="4848"/>
                  <a:pt x="4440" y="4848"/>
                </a:cubicBezTo>
                <a:cubicBezTo>
                  <a:pt x="4479" y="4848"/>
                  <a:pt x="4521" y="4814"/>
                  <a:pt x="4515" y="4761"/>
                </a:cubicBezTo>
                <a:cubicBezTo>
                  <a:pt x="4346" y="3770"/>
                  <a:pt x="3846" y="2860"/>
                  <a:pt x="3105" y="2173"/>
                </a:cubicBezTo>
                <a:cubicBezTo>
                  <a:pt x="3436" y="1280"/>
                  <a:pt x="4105" y="450"/>
                  <a:pt x="5006" y="138"/>
                </a:cubicBezTo>
                <a:cubicBezTo>
                  <a:pt x="5079" y="113"/>
                  <a:pt x="5056" y="0"/>
                  <a:pt x="499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864" name="Google Shape;864;p9"/>
          <p:cNvSpPr/>
          <p:nvPr/>
        </p:nvSpPr>
        <p:spPr>
          <a:xfrm rot="10800000">
            <a:off x="1772233" y="5421488"/>
            <a:ext cx="141384" cy="138715"/>
          </a:xfrm>
          <a:custGeom>
            <a:avLst/>
            <a:gdLst/>
            <a:ahLst/>
            <a:cxnLst/>
            <a:rect l="l" t="t" r="r" b="b"/>
            <a:pathLst>
              <a:path w="1536" h="1507" extrusionOk="0">
                <a:moveTo>
                  <a:pt x="715" y="0"/>
                </a:moveTo>
                <a:cubicBezTo>
                  <a:pt x="621" y="0"/>
                  <a:pt x="527" y="21"/>
                  <a:pt x="438" y="64"/>
                </a:cubicBezTo>
                <a:cubicBezTo>
                  <a:pt x="117" y="225"/>
                  <a:pt x="1" y="653"/>
                  <a:pt x="179" y="1010"/>
                </a:cubicBezTo>
                <a:cubicBezTo>
                  <a:pt x="320" y="1292"/>
                  <a:pt x="632" y="1506"/>
                  <a:pt x="920" y="1506"/>
                </a:cubicBezTo>
                <a:cubicBezTo>
                  <a:pt x="997" y="1506"/>
                  <a:pt x="1073" y="1491"/>
                  <a:pt x="1143" y="1457"/>
                </a:cubicBezTo>
                <a:cubicBezTo>
                  <a:pt x="1465" y="1287"/>
                  <a:pt x="1536" y="769"/>
                  <a:pt x="1357" y="412"/>
                </a:cubicBezTo>
                <a:cubicBezTo>
                  <a:pt x="1221" y="152"/>
                  <a:pt x="969" y="0"/>
                  <a:pt x="71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865" name="Google Shape;865;p9"/>
          <p:cNvSpPr/>
          <p:nvPr/>
        </p:nvSpPr>
        <p:spPr>
          <a:xfrm rot="10800000">
            <a:off x="1968566" y="5428484"/>
            <a:ext cx="139727" cy="140371"/>
          </a:xfrm>
          <a:custGeom>
            <a:avLst/>
            <a:gdLst/>
            <a:ahLst/>
            <a:cxnLst/>
            <a:rect l="l" t="t" r="r" b="b"/>
            <a:pathLst>
              <a:path w="1518" h="1525" extrusionOk="0">
                <a:moveTo>
                  <a:pt x="805" y="0"/>
                </a:moveTo>
                <a:cubicBezTo>
                  <a:pt x="531" y="0"/>
                  <a:pt x="263" y="183"/>
                  <a:pt x="143" y="471"/>
                </a:cubicBezTo>
                <a:cubicBezTo>
                  <a:pt x="1" y="846"/>
                  <a:pt x="117" y="1354"/>
                  <a:pt x="456" y="1488"/>
                </a:cubicBezTo>
                <a:cubicBezTo>
                  <a:pt x="514" y="1513"/>
                  <a:pt x="576" y="1524"/>
                  <a:pt x="638" y="1524"/>
                </a:cubicBezTo>
                <a:cubicBezTo>
                  <a:pt x="935" y="1524"/>
                  <a:pt x="1250" y="1264"/>
                  <a:pt x="1375" y="962"/>
                </a:cubicBezTo>
                <a:cubicBezTo>
                  <a:pt x="1518" y="587"/>
                  <a:pt x="1366" y="176"/>
                  <a:pt x="1027" y="42"/>
                </a:cubicBezTo>
                <a:cubicBezTo>
                  <a:pt x="955" y="14"/>
                  <a:pt x="880" y="0"/>
                  <a:pt x="80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866" name="Google Shape;866;p9"/>
          <p:cNvSpPr/>
          <p:nvPr/>
        </p:nvSpPr>
        <p:spPr>
          <a:xfrm rot="10800000">
            <a:off x="2211655" y="5677198"/>
            <a:ext cx="148840" cy="121409"/>
          </a:xfrm>
          <a:custGeom>
            <a:avLst/>
            <a:gdLst/>
            <a:ahLst/>
            <a:cxnLst/>
            <a:rect l="l" t="t" r="r" b="b"/>
            <a:pathLst>
              <a:path w="1617" h="1319" extrusionOk="0">
                <a:moveTo>
                  <a:pt x="876" y="0"/>
                </a:moveTo>
                <a:cubicBezTo>
                  <a:pt x="852" y="0"/>
                  <a:pt x="828" y="2"/>
                  <a:pt x="804" y="4"/>
                </a:cubicBezTo>
                <a:cubicBezTo>
                  <a:pt x="402" y="39"/>
                  <a:pt x="1" y="370"/>
                  <a:pt x="36" y="736"/>
                </a:cubicBezTo>
                <a:cubicBezTo>
                  <a:pt x="62" y="1070"/>
                  <a:pt x="472" y="1319"/>
                  <a:pt x="846" y="1319"/>
                </a:cubicBezTo>
                <a:cubicBezTo>
                  <a:pt x="871" y="1319"/>
                  <a:pt x="896" y="1318"/>
                  <a:pt x="920" y="1316"/>
                </a:cubicBezTo>
                <a:cubicBezTo>
                  <a:pt x="1322" y="1280"/>
                  <a:pt x="1616" y="959"/>
                  <a:pt x="1589" y="593"/>
                </a:cubicBezTo>
                <a:cubicBezTo>
                  <a:pt x="1556" y="257"/>
                  <a:pt x="1246" y="0"/>
                  <a:pt x="87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867" name="Google Shape;867;p9"/>
          <p:cNvSpPr/>
          <p:nvPr/>
        </p:nvSpPr>
        <p:spPr>
          <a:xfrm rot="10800000">
            <a:off x="2100004" y="5505987"/>
            <a:ext cx="143040" cy="134940"/>
          </a:xfrm>
          <a:custGeom>
            <a:avLst/>
            <a:gdLst/>
            <a:ahLst/>
            <a:cxnLst/>
            <a:rect l="l" t="t" r="r" b="b"/>
            <a:pathLst>
              <a:path w="1554" h="1466" extrusionOk="0">
                <a:moveTo>
                  <a:pt x="843" y="1"/>
                </a:moveTo>
                <a:cubicBezTo>
                  <a:pt x="625" y="1"/>
                  <a:pt x="404" y="107"/>
                  <a:pt x="260" y="308"/>
                </a:cubicBezTo>
                <a:cubicBezTo>
                  <a:pt x="19" y="629"/>
                  <a:pt x="1" y="1156"/>
                  <a:pt x="287" y="1370"/>
                </a:cubicBezTo>
                <a:cubicBezTo>
                  <a:pt x="377" y="1436"/>
                  <a:pt x="487" y="1465"/>
                  <a:pt x="603" y="1465"/>
                </a:cubicBezTo>
                <a:cubicBezTo>
                  <a:pt x="863" y="1465"/>
                  <a:pt x="1152" y="1316"/>
                  <a:pt x="1313" y="1093"/>
                </a:cubicBezTo>
                <a:cubicBezTo>
                  <a:pt x="1554" y="772"/>
                  <a:pt x="1509" y="334"/>
                  <a:pt x="1215" y="120"/>
                </a:cubicBezTo>
                <a:cubicBezTo>
                  <a:pt x="1104" y="40"/>
                  <a:pt x="974" y="1"/>
                  <a:pt x="84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868" name="Google Shape;868;p9"/>
          <p:cNvSpPr/>
          <p:nvPr/>
        </p:nvSpPr>
        <p:spPr>
          <a:xfrm rot="10800000">
            <a:off x="2164898" y="5553852"/>
            <a:ext cx="54308" cy="58633"/>
          </a:xfrm>
          <a:custGeom>
            <a:avLst/>
            <a:gdLst/>
            <a:ahLst/>
            <a:cxnLst/>
            <a:rect l="l" t="t" r="r" b="b"/>
            <a:pathLst>
              <a:path w="590" h="637" extrusionOk="0">
                <a:moveTo>
                  <a:pt x="350" y="1"/>
                </a:moveTo>
                <a:cubicBezTo>
                  <a:pt x="333" y="1"/>
                  <a:pt x="318" y="3"/>
                  <a:pt x="304" y="8"/>
                </a:cubicBezTo>
                <a:lnTo>
                  <a:pt x="242" y="8"/>
                </a:lnTo>
                <a:cubicBezTo>
                  <a:pt x="233" y="17"/>
                  <a:pt x="215" y="17"/>
                  <a:pt x="206" y="25"/>
                </a:cubicBezTo>
                <a:cubicBezTo>
                  <a:pt x="188" y="34"/>
                  <a:pt x="179" y="34"/>
                  <a:pt x="161" y="43"/>
                </a:cubicBezTo>
                <a:cubicBezTo>
                  <a:pt x="153" y="52"/>
                  <a:pt x="126" y="70"/>
                  <a:pt x="108" y="88"/>
                </a:cubicBezTo>
                <a:lnTo>
                  <a:pt x="108" y="97"/>
                </a:lnTo>
                <a:cubicBezTo>
                  <a:pt x="90" y="115"/>
                  <a:pt x="72" y="133"/>
                  <a:pt x="63" y="150"/>
                </a:cubicBezTo>
                <a:cubicBezTo>
                  <a:pt x="54" y="150"/>
                  <a:pt x="54" y="159"/>
                  <a:pt x="54" y="159"/>
                </a:cubicBezTo>
                <a:cubicBezTo>
                  <a:pt x="36" y="186"/>
                  <a:pt x="28" y="213"/>
                  <a:pt x="19" y="240"/>
                </a:cubicBezTo>
                <a:cubicBezTo>
                  <a:pt x="10" y="266"/>
                  <a:pt x="1" y="302"/>
                  <a:pt x="1" y="329"/>
                </a:cubicBezTo>
                <a:cubicBezTo>
                  <a:pt x="1" y="365"/>
                  <a:pt x="1" y="400"/>
                  <a:pt x="10" y="436"/>
                </a:cubicBezTo>
                <a:lnTo>
                  <a:pt x="10" y="445"/>
                </a:lnTo>
                <a:lnTo>
                  <a:pt x="36" y="507"/>
                </a:lnTo>
                <a:lnTo>
                  <a:pt x="36" y="516"/>
                </a:lnTo>
                <a:lnTo>
                  <a:pt x="72" y="561"/>
                </a:lnTo>
                <a:lnTo>
                  <a:pt x="117" y="597"/>
                </a:lnTo>
                <a:cubicBezTo>
                  <a:pt x="144" y="615"/>
                  <a:pt x="161" y="623"/>
                  <a:pt x="188" y="623"/>
                </a:cubicBezTo>
                <a:cubicBezTo>
                  <a:pt x="206" y="632"/>
                  <a:pt x="226" y="637"/>
                  <a:pt x="247" y="637"/>
                </a:cubicBezTo>
                <a:cubicBezTo>
                  <a:pt x="269" y="637"/>
                  <a:pt x="291" y="632"/>
                  <a:pt x="313" y="623"/>
                </a:cubicBezTo>
                <a:cubicBezTo>
                  <a:pt x="322" y="623"/>
                  <a:pt x="340" y="615"/>
                  <a:pt x="349" y="615"/>
                </a:cubicBezTo>
                <a:cubicBezTo>
                  <a:pt x="367" y="606"/>
                  <a:pt x="376" y="606"/>
                  <a:pt x="385" y="597"/>
                </a:cubicBezTo>
                <a:lnTo>
                  <a:pt x="411" y="579"/>
                </a:lnTo>
                <a:cubicBezTo>
                  <a:pt x="420" y="579"/>
                  <a:pt x="420" y="570"/>
                  <a:pt x="429" y="570"/>
                </a:cubicBezTo>
                <a:lnTo>
                  <a:pt x="456" y="552"/>
                </a:lnTo>
                <a:lnTo>
                  <a:pt x="483" y="525"/>
                </a:lnTo>
                <a:lnTo>
                  <a:pt x="501" y="507"/>
                </a:lnTo>
                <a:cubicBezTo>
                  <a:pt x="536" y="472"/>
                  <a:pt x="572" y="418"/>
                  <a:pt x="581" y="365"/>
                </a:cubicBezTo>
                <a:cubicBezTo>
                  <a:pt x="581" y="347"/>
                  <a:pt x="590" y="311"/>
                  <a:pt x="590" y="293"/>
                </a:cubicBezTo>
                <a:cubicBezTo>
                  <a:pt x="590" y="266"/>
                  <a:pt x="590" y="249"/>
                  <a:pt x="581" y="222"/>
                </a:cubicBezTo>
                <a:cubicBezTo>
                  <a:pt x="581" y="195"/>
                  <a:pt x="572" y="177"/>
                  <a:pt x="563" y="150"/>
                </a:cubicBezTo>
                <a:cubicBezTo>
                  <a:pt x="554" y="142"/>
                  <a:pt x="554" y="133"/>
                  <a:pt x="545" y="124"/>
                </a:cubicBezTo>
                <a:cubicBezTo>
                  <a:pt x="527" y="79"/>
                  <a:pt x="492" y="52"/>
                  <a:pt x="456" y="34"/>
                </a:cubicBezTo>
                <a:cubicBezTo>
                  <a:pt x="447" y="34"/>
                  <a:pt x="411" y="17"/>
                  <a:pt x="402" y="8"/>
                </a:cubicBezTo>
                <a:cubicBezTo>
                  <a:pt x="385" y="3"/>
                  <a:pt x="367" y="1"/>
                  <a:pt x="3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869" name="Google Shape;869;p9"/>
          <p:cNvSpPr/>
          <p:nvPr/>
        </p:nvSpPr>
        <p:spPr>
          <a:xfrm rot="10800000">
            <a:off x="2262651" y="5721840"/>
            <a:ext cx="64985" cy="58357"/>
          </a:xfrm>
          <a:custGeom>
            <a:avLst/>
            <a:gdLst/>
            <a:ahLst/>
            <a:cxnLst/>
            <a:rect l="l" t="t" r="r" b="b"/>
            <a:pathLst>
              <a:path w="706" h="634" extrusionOk="0">
                <a:moveTo>
                  <a:pt x="384" y="0"/>
                </a:moveTo>
                <a:lnTo>
                  <a:pt x="304" y="9"/>
                </a:lnTo>
                <a:lnTo>
                  <a:pt x="295" y="9"/>
                </a:lnTo>
                <a:lnTo>
                  <a:pt x="251" y="36"/>
                </a:lnTo>
                <a:cubicBezTo>
                  <a:pt x="224" y="36"/>
                  <a:pt x="206" y="54"/>
                  <a:pt x="188" y="62"/>
                </a:cubicBezTo>
                <a:cubicBezTo>
                  <a:pt x="179" y="62"/>
                  <a:pt x="170" y="71"/>
                  <a:pt x="170" y="80"/>
                </a:cubicBezTo>
                <a:cubicBezTo>
                  <a:pt x="117" y="107"/>
                  <a:pt x="72" y="152"/>
                  <a:pt x="45" y="196"/>
                </a:cubicBezTo>
                <a:cubicBezTo>
                  <a:pt x="19" y="241"/>
                  <a:pt x="1" y="295"/>
                  <a:pt x="1" y="348"/>
                </a:cubicBezTo>
                <a:cubicBezTo>
                  <a:pt x="1" y="384"/>
                  <a:pt x="10" y="419"/>
                  <a:pt x="27" y="455"/>
                </a:cubicBezTo>
                <a:cubicBezTo>
                  <a:pt x="36" y="491"/>
                  <a:pt x="63" y="527"/>
                  <a:pt x="90" y="553"/>
                </a:cubicBezTo>
                <a:cubicBezTo>
                  <a:pt x="126" y="589"/>
                  <a:pt x="170" y="616"/>
                  <a:pt x="215" y="625"/>
                </a:cubicBezTo>
                <a:cubicBezTo>
                  <a:pt x="242" y="634"/>
                  <a:pt x="277" y="634"/>
                  <a:pt x="313" y="634"/>
                </a:cubicBezTo>
                <a:lnTo>
                  <a:pt x="331" y="634"/>
                </a:lnTo>
                <a:cubicBezTo>
                  <a:pt x="358" y="634"/>
                  <a:pt x="393" y="634"/>
                  <a:pt x="420" y="625"/>
                </a:cubicBezTo>
                <a:lnTo>
                  <a:pt x="465" y="625"/>
                </a:lnTo>
                <a:lnTo>
                  <a:pt x="527" y="598"/>
                </a:lnTo>
                <a:cubicBezTo>
                  <a:pt x="536" y="589"/>
                  <a:pt x="545" y="589"/>
                  <a:pt x="554" y="580"/>
                </a:cubicBezTo>
                <a:lnTo>
                  <a:pt x="572" y="580"/>
                </a:lnTo>
                <a:cubicBezTo>
                  <a:pt x="608" y="553"/>
                  <a:pt x="643" y="527"/>
                  <a:pt x="670" y="482"/>
                </a:cubicBezTo>
                <a:cubicBezTo>
                  <a:pt x="670" y="482"/>
                  <a:pt x="670" y="473"/>
                  <a:pt x="670" y="473"/>
                </a:cubicBezTo>
                <a:lnTo>
                  <a:pt x="670" y="464"/>
                </a:lnTo>
                <a:cubicBezTo>
                  <a:pt x="679" y="446"/>
                  <a:pt x="688" y="419"/>
                  <a:pt x="697" y="402"/>
                </a:cubicBezTo>
                <a:cubicBezTo>
                  <a:pt x="697" y="393"/>
                  <a:pt x="697" y="393"/>
                  <a:pt x="697" y="393"/>
                </a:cubicBezTo>
                <a:cubicBezTo>
                  <a:pt x="697" y="384"/>
                  <a:pt x="706" y="330"/>
                  <a:pt x="706" y="321"/>
                </a:cubicBezTo>
                <a:cubicBezTo>
                  <a:pt x="706" y="303"/>
                  <a:pt x="697" y="250"/>
                  <a:pt x="697" y="241"/>
                </a:cubicBezTo>
                <a:lnTo>
                  <a:pt x="706" y="205"/>
                </a:lnTo>
                <a:cubicBezTo>
                  <a:pt x="706" y="205"/>
                  <a:pt x="679" y="143"/>
                  <a:pt x="679" y="143"/>
                </a:cubicBezTo>
                <a:cubicBezTo>
                  <a:pt x="679" y="143"/>
                  <a:pt x="634" y="89"/>
                  <a:pt x="634" y="80"/>
                </a:cubicBezTo>
                <a:cubicBezTo>
                  <a:pt x="625" y="80"/>
                  <a:pt x="581" y="45"/>
                  <a:pt x="572" y="36"/>
                </a:cubicBezTo>
                <a:lnTo>
                  <a:pt x="500" y="9"/>
                </a:lnTo>
                <a:lnTo>
                  <a:pt x="492" y="9"/>
                </a:lnTo>
                <a:cubicBezTo>
                  <a:pt x="465" y="9"/>
                  <a:pt x="438" y="0"/>
                  <a:pt x="41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870" name="Google Shape;870;p9"/>
          <p:cNvSpPr/>
          <p:nvPr/>
        </p:nvSpPr>
        <p:spPr>
          <a:xfrm rot="10800000">
            <a:off x="2019468" y="5474230"/>
            <a:ext cx="57621" cy="67563"/>
          </a:xfrm>
          <a:custGeom>
            <a:avLst/>
            <a:gdLst/>
            <a:ahLst/>
            <a:cxnLst/>
            <a:rect l="l" t="t" r="r" b="b"/>
            <a:pathLst>
              <a:path w="626" h="734" extrusionOk="0">
                <a:moveTo>
                  <a:pt x="309" y="0"/>
                </a:moveTo>
                <a:cubicBezTo>
                  <a:pt x="289" y="0"/>
                  <a:pt x="269" y="3"/>
                  <a:pt x="251" y="7"/>
                </a:cubicBezTo>
                <a:cubicBezTo>
                  <a:pt x="206" y="25"/>
                  <a:pt x="161" y="43"/>
                  <a:pt x="126" y="79"/>
                </a:cubicBezTo>
                <a:lnTo>
                  <a:pt x="126" y="88"/>
                </a:lnTo>
                <a:cubicBezTo>
                  <a:pt x="108" y="114"/>
                  <a:pt x="90" y="132"/>
                  <a:pt x="72" y="150"/>
                </a:cubicBezTo>
                <a:cubicBezTo>
                  <a:pt x="63" y="159"/>
                  <a:pt x="63" y="168"/>
                  <a:pt x="63" y="177"/>
                </a:cubicBezTo>
                <a:cubicBezTo>
                  <a:pt x="54" y="186"/>
                  <a:pt x="45" y="204"/>
                  <a:pt x="45" y="221"/>
                </a:cubicBezTo>
                <a:cubicBezTo>
                  <a:pt x="28" y="239"/>
                  <a:pt x="19" y="266"/>
                  <a:pt x="10" y="293"/>
                </a:cubicBezTo>
                <a:cubicBezTo>
                  <a:pt x="10" y="302"/>
                  <a:pt x="10" y="311"/>
                  <a:pt x="10" y="320"/>
                </a:cubicBezTo>
                <a:cubicBezTo>
                  <a:pt x="1" y="346"/>
                  <a:pt x="1" y="382"/>
                  <a:pt x="1" y="409"/>
                </a:cubicBezTo>
                <a:cubicBezTo>
                  <a:pt x="1" y="445"/>
                  <a:pt x="1" y="489"/>
                  <a:pt x="10" y="525"/>
                </a:cubicBezTo>
                <a:cubicBezTo>
                  <a:pt x="19" y="569"/>
                  <a:pt x="45" y="614"/>
                  <a:pt x="81" y="650"/>
                </a:cubicBezTo>
                <a:cubicBezTo>
                  <a:pt x="108" y="677"/>
                  <a:pt x="144" y="694"/>
                  <a:pt x="179" y="712"/>
                </a:cubicBezTo>
                <a:cubicBezTo>
                  <a:pt x="199" y="725"/>
                  <a:pt x="228" y="734"/>
                  <a:pt x="256" y="734"/>
                </a:cubicBezTo>
                <a:cubicBezTo>
                  <a:pt x="267" y="734"/>
                  <a:pt x="277" y="733"/>
                  <a:pt x="286" y="730"/>
                </a:cubicBezTo>
                <a:cubicBezTo>
                  <a:pt x="340" y="730"/>
                  <a:pt x="385" y="721"/>
                  <a:pt x="429" y="694"/>
                </a:cubicBezTo>
                <a:cubicBezTo>
                  <a:pt x="492" y="659"/>
                  <a:pt x="536" y="614"/>
                  <a:pt x="572" y="561"/>
                </a:cubicBezTo>
                <a:lnTo>
                  <a:pt x="581" y="534"/>
                </a:lnTo>
                <a:cubicBezTo>
                  <a:pt x="590" y="516"/>
                  <a:pt x="608" y="489"/>
                  <a:pt x="617" y="462"/>
                </a:cubicBezTo>
                <a:lnTo>
                  <a:pt x="617" y="445"/>
                </a:lnTo>
                <a:cubicBezTo>
                  <a:pt x="626" y="418"/>
                  <a:pt x="626" y="382"/>
                  <a:pt x="626" y="355"/>
                </a:cubicBezTo>
                <a:cubicBezTo>
                  <a:pt x="626" y="346"/>
                  <a:pt x="626" y="337"/>
                  <a:pt x="626" y="328"/>
                </a:cubicBezTo>
                <a:lnTo>
                  <a:pt x="617" y="248"/>
                </a:lnTo>
                <a:cubicBezTo>
                  <a:pt x="617" y="239"/>
                  <a:pt x="608" y="221"/>
                  <a:pt x="608" y="212"/>
                </a:cubicBezTo>
                <a:cubicBezTo>
                  <a:pt x="599" y="195"/>
                  <a:pt x="590" y="168"/>
                  <a:pt x="572" y="141"/>
                </a:cubicBezTo>
                <a:cubicBezTo>
                  <a:pt x="545" y="105"/>
                  <a:pt x="510" y="70"/>
                  <a:pt x="474" y="43"/>
                </a:cubicBezTo>
                <a:cubicBezTo>
                  <a:pt x="438" y="25"/>
                  <a:pt x="402" y="7"/>
                  <a:pt x="367" y="7"/>
                </a:cubicBezTo>
                <a:cubicBezTo>
                  <a:pt x="349" y="3"/>
                  <a:pt x="329" y="0"/>
                  <a:pt x="30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871" name="Google Shape;871;p9"/>
          <p:cNvSpPr/>
          <p:nvPr/>
        </p:nvSpPr>
        <p:spPr>
          <a:xfrm rot="10800000">
            <a:off x="1797639" y="5466498"/>
            <a:ext cx="54308" cy="61211"/>
          </a:xfrm>
          <a:custGeom>
            <a:avLst/>
            <a:gdLst/>
            <a:ahLst/>
            <a:cxnLst/>
            <a:rect l="l" t="t" r="r" b="b"/>
            <a:pathLst>
              <a:path w="590" h="665" extrusionOk="0">
                <a:moveTo>
                  <a:pt x="286" y="0"/>
                </a:moveTo>
                <a:cubicBezTo>
                  <a:pt x="265" y="0"/>
                  <a:pt x="244" y="4"/>
                  <a:pt x="223" y="15"/>
                </a:cubicBezTo>
                <a:lnTo>
                  <a:pt x="152" y="42"/>
                </a:lnTo>
                <a:lnTo>
                  <a:pt x="98" y="77"/>
                </a:lnTo>
                <a:cubicBezTo>
                  <a:pt x="81" y="104"/>
                  <a:pt x="63" y="122"/>
                  <a:pt x="54" y="149"/>
                </a:cubicBezTo>
                <a:lnTo>
                  <a:pt x="45" y="167"/>
                </a:lnTo>
                <a:cubicBezTo>
                  <a:pt x="18" y="211"/>
                  <a:pt x="0" y="265"/>
                  <a:pt x="0" y="309"/>
                </a:cubicBezTo>
                <a:lnTo>
                  <a:pt x="0" y="318"/>
                </a:lnTo>
                <a:cubicBezTo>
                  <a:pt x="0" y="354"/>
                  <a:pt x="9" y="381"/>
                  <a:pt x="9" y="408"/>
                </a:cubicBezTo>
                <a:cubicBezTo>
                  <a:pt x="9" y="416"/>
                  <a:pt x="9" y="416"/>
                  <a:pt x="9" y="425"/>
                </a:cubicBezTo>
                <a:lnTo>
                  <a:pt x="9" y="434"/>
                </a:lnTo>
                <a:lnTo>
                  <a:pt x="45" y="515"/>
                </a:lnTo>
                <a:cubicBezTo>
                  <a:pt x="45" y="515"/>
                  <a:pt x="54" y="524"/>
                  <a:pt x="54" y="532"/>
                </a:cubicBezTo>
                <a:lnTo>
                  <a:pt x="98" y="586"/>
                </a:lnTo>
                <a:lnTo>
                  <a:pt x="152" y="631"/>
                </a:lnTo>
                <a:lnTo>
                  <a:pt x="223" y="657"/>
                </a:lnTo>
                <a:cubicBezTo>
                  <a:pt x="241" y="662"/>
                  <a:pt x="259" y="664"/>
                  <a:pt x="277" y="664"/>
                </a:cubicBezTo>
                <a:cubicBezTo>
                  <a:pt x="295" y="664"/>
                  <a:pt x="313" y="662"/>
                  <a:pt x="330" y="657"/>
                </a:cubicBezTo>
                <a:cubicBezTo>
                  <a:pt x="357" y="657"/>
                  <a:pt x="384" y="649"/>
                  <a:pt x="402" y="640"/>
                </a:cubicBezTo>
                <a:cubicBezTo>
                  <a:pt x="429" y="631"/>
                  <a:pt x="447" y="622"/>
                  <a:pt x="464" y="604"/>
                </a:cubicBezTo>
                <a:cubicBezTo>
                  <a:pt x="482" y="595"/>
                  <a:pt x="500" y="577"/>
                  <a:pt x="518" y="550"/>
                </a:cubicBezTo>
                <a:cubicBezTo>
                  <a:pt x="536" y="524"/>
                  <a:pt x="554" y="497"/>
                  <a:pt x="563" y="461"/>
                </a:cubicBezTo>
                <a:lnTo>
                  <a:pt x="571" y="443"/>
                </a:lnTo>
                <a:cubicBezTo>
                  <a:pt x="589" y="399"/>
                  <a:pt x="589" y="345"/>
                  <a:pt x="580" y="300"/>
                </a:cubicBezTo>
                <a:cubicBezTo>
                  <a:pt x="580" y="292"/>
                  <a:pt x="580" y="283"/>
                  <a:pt x="580" y="283"/>
                </a:cubicBezTo>
                <a:lnTo>
                  <a:pt x="580" y="256"/>
                </a:lnTo>
                <a:cubicBezTo>
                  <a:pt x="580" y="247"/>
                  <a:pt x="571" y="238"/>
                  <a:pt x="571" y="229"/>
                </a:cubicBezTo>
                <a:cubicBezTo>
                  <a:pt x="554" y="193"/>
                  <a:pt x="545" y="167"/>
                  <a:pt x="527" y="140"/>
                </a:cubicBezTo>
                <a:lnTo>
                  <a:pt x="482" y="86"/>
                </a:lnTo>
                <a:cubicBezTo>
                  <a:pt x="464" y="59"/>
                  <a:pt x="429" y="42"/>
                  <a:pt x="402" y="24"/>
                </a:cubicBezTo>
                <a:cubicBezTo>
                  <a:pt x="375" y="15"/>
                  <a:pt x="357" y="6"/>
                  <a:pt x="330" y="6"/>
                </a:cubicBezTo>
                <a:cubicBezTo>
                  <a:pt x="316" y="2"/>
                  <a:pt x="301" y="0"/>
                  <a:pt x="28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872" name="Google Shape;872;p9"/>
          <p:cNvSpPr/>
          <p:nvPr/>
        </p:nvSpPr>
        <p:spPr>
          <a:xfrm rot="10800000">
            <a:off x="1776283" y="5421119"/>
            <a:ext cx="130707" cy="140740"/>
          </a:xfrm>
          <a:custGeom>
            <a:avLst/>
            <a:gdLst/>
            <a:ahLst/>
            <a:cxnLst/>
            <a:rect l="l" t="t" r="r" b="b"/>
            <a:pathLst>
              <a:path w="1420" h="1529" extrusionOk="0">
                <a:moveTo>
                  <a:pt x="656" y="1"/>
                </a:moveTo>
                <a:cubicBezTo>
                  <a:pt x="570" y="1"/>
                  <a:pt x="484" y="19"/>
                  <a:pt x="402" y="56"/>
                </a:cubicBezTo>
                <a:cubicBezTo>
                  <a:pt x="223" y="136"/>
                  <a:pt x="90" y="288"/>
                  <a:pt x="45" y="475"/>
                </a:cubicBezTo>
                <a:cubicBezTo>
                  <a:pt x="1" y="660"/>
                  <a:pt x="18" y="854"/>
                  <a:pt x="104" y="1022"/>
                </a:cubicBezTo>
                <a:lnTo>
                  <a:pt x="104" y="1022"/>
                </a:lnTo>
                <a:cubicBezTo>
                  <a:pt x="18" y="854"/>
                  <a:pt x="1" y="660"/>
                  <a:pt x="54" y="484"/>
                </a:cubicBezTo>
                <a:cubicBezTo>
                  <a:pt x="132" y="205"/>
                  <a:pt x="379" y="30"/>
                  <a:pt x="641" y="30"/>
                </a:cubicBezTo>
                <a:cubicBezTo>
                  <a:pt x="741" y="30"/>
                  <a:pt x="842" y="55"/>
                  <a:pt x="937" y="109"/>
                </a:cubicBezTo>
                <a:cubicBezTo>
                  <a:pt x="1098" y="198"/>
                  <a:pt x="1223" y="341"/>
                  <a:pt x="1285" y="511"/>
                </a:cubicBezTo>
                <a:cubicBezTo>
                  <a:pt x="1357" y="680"/>
                  <a:pt x="1375" y="868"/>
                  <a:pt x="1339" y="1046"/>
                </a:cubicBezTo>
                <a:cubicBezTo>
                  <a:pt x="1312" y="1234"/>
                  <a:pt x="1196" y="1394"/>
                  <a:pt x="1027" y="1475"/>
                </a:cubicBezTo>
                <a:cubicBezTo>
                  <a:pt x="957" y="1499"/>
                  <a:pt x="885" y="1511"/>
                  <a:pt x="814" y="1511"/>
                </a:cubicBezTo>
                <a:cubicBezTo>
                  <a:pt x="702" y="1511"/>
                  <a:pt x="593" y="1481"/>
                  <a:pt x="500" y="1421"/>
                </a:cubicBezTo>
                <a:cubicBezTo>
                  <a:pt x="333" y="1333"/>
                  <a:pt x="200" y="1192"/>
                  <a:pt x="111" y="1034"/>
                </a:cubicBezTo>
                <a:lnTo>
                  <a:pt x="111" y="1034"/>
                </a:lnTo>
                <a:cubicBezTo>
                  <a:pt x="200" y="1192"/>
                  <a:pt x="332" y="1333"/>
                  <a:pt x="491" y="1421"/>
                </a:cubicBezTo>
                <a:cubicBezTo>
                  <a:pt x="598" y="1493"/>
                  <a:pt x="725" y="1528"/>
                  <a:pt x="851" y="1528"/>
                </a:cubicBezTo>
                <a:cubicBezTo>
                  <a:pt x="914" y="1528"/>
                  <a:pt x="976" y="1519"/>
                  <a:pt x="1036" y="1501"/>
                </a:cubicBezTo>
                <a:cubicBezTo>
                  <a:pt x="1214" y="1412"/>
                  <a:pt x="1348" y="1252"/>
                  <a:pt x="1384" y="1055"/>
                </a:cubicBezTo>
                <a:cubicBezTo>
                  <a:pt x="1419" y="868"/>
                  <a:pt x="1402" y="671"/>
                  <a:pt x="1339" y="493"/>
                </a:cubicBezTo>
                <a:cubicBezTo>
                  <a:pt x="1268" y="306"/>
                  <a:pt x="1125" y="163"/>
                  <a:pt x="955" y="73"/>
                </a:cubicBezTo>
                <a:cubicBezTo>
                  <a:pt x="859" y="25"/>
                  <a:pt x="758" y="1"/>
                  <a:pt x="656" y="1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873" name="Google Shape;873;p9"/>
          <p:cNvSpPr/>
          <p:nvPr/>
        </p:nvSpPr>
        <p:spPr>
          <a:xfrm rot="10800000">
            <a:off x="1972615" y="5427378"/>
            <a:ext cx="129877" cy="142396"/>
          </a:xfrm>
          <a:custGeom>
            <a:avLst/>
            <a:gdLst/>
            <a:ahLst/>
            <a:cxnLst/>
            <a:rect l="l" t="t" r="r" b="b"/>
            <a:pathLst>
              <a:path w="1411" h="1547" extrusionOk="0">
                <a:moveTo>
                  <a:pt x="740" y="1"/>
                </a:moveTo>
                <a:cubicBezTo>
                  <a:pt x="642" y="1"/>
                  <a:pt x="545" y="23"/>
                  <a:pt x="455" y="70"/>
                </a:cubicBezTo>
                <a:cubicBezTo>
                  <a:pt x="286" y="159"/>
                  <a:pt x="152" y="302"/>
                  <a:pt x="80" y="481"/>
                </a:cubicBezTo>
                <a:cubicBezTo>
                  <a:pt x="152" y="311"/>
                  <a:pt x="286" y="168"/>
                  <a:pt x="455" y="88"/>
                </a:cubicBezTo>
                <a:cubicBezTo>
                  <a:pt x="544" y="44"/>
                  <a:pt x="637" y="23"/>
                  <a:pt x="728" y="23"/>
                </a:cubicBezTo>
                <a:cubicBezTo>
                  <a:pt x="1001" y="23"/>
                  <a:pt x="1254" y="210"/>
                  <a:pt x="1321" y="499"/>
                </a:cubicBezTo>
                <a:cubicBezTo>
                  <a:pt x="1357" y="677"/>
                  <a:pt x="1339" y="865"/>
                  <a:pt x="1250" y="1034"/>
                </a:cubicBezTo>
                <a:cubicBezTo>
                  <a:pt x="1169" y="1195"/>
                  <a:pt x="1044" y="1329"/>
                  <a:pt x="884" y="1427"/>
                </a:cubicBezTo>
                <a:cubicBezTo>
                  <a:pt x="786" y="1487"/>
                  <a:pt x="677" y="1517"/>
                  <a:pt x="567" y="1517"/>
                </a:cubicBezTo>
                <a:cubicBezTo>
                  <a:pt x="497" y="1517"/>
                  <a:pt x="427" y="1505"/>
                  <a:pt x="357" y="1480"/>
                </a:cubicBezTo>
                <a:cubicBezTo>
                  <a:pt x="196" y="1382"/>
                  <a:pt x="80" y="1222"/>
                  <a:pt x="45" y="1043"/>
                </a:cubicBezTo>
                <a:cubicBezTo>
                  <a:pt x="1" y="858"/>
                  <a:pt x="18" y="663"/>
                  <a:pt x="78" y="486"/>
                </a:cubicBezTo>
                <a:lnTo>
                  <a:pt x="78" y="486"/>
                </a:lnTo>
                <a:cubicBezTo>
                  <a:pt x="18" y="663"/>
                  <a:pt x="1" y="858"/>
                  <a:pt x="36" y="1034"/>
                </a:cubicBezTo>
                <a:cubicBezTo>
                  <a:pt x="63" y="1230"/>
                  <a:pt x="179" y="1400"/>
                  <a:pt x="348" y="1489"/>
                </a:cubicBezTo>
                <a:cubicBezTo>
                  <a:pt x="425" y="1528"/>
                  <a:pt x="508" y="1546"/>
                  <a:pt x="590" y="1546"/>
                </a:cubicBezTo>
                <a:cubicBezTo>
                  <a:pt x="698" y="1546"/>
                  <a:pt x="805" y="1514"/>
                  <a:pt x="902" y="1454"/>
                </a:cubicBezTo>
                <a:cubicBezTo>
                  <a:pt x="1071" y="1364"/>
                  <a:pt x="1214" y="1222"/>
                  <a:pt x="1303" y="1052"/>
                </a:cubicBezTo>
                <a:cubicBezTo>
                  <a:pt x="1384" y="873"/>
                  <a:pt x="1410" y="677"/>
                  <a:pt x="1357" y="481"/>
                </a:cubicBezTo>
                <a:cubicBezTo>
                  <a:pt x="1312" y="293"/>
                  <a:pt x="1178" y="142"/>
                  <a:pt x="1000" y="52"/>
                </a:cubicBezTo>
                <a:cubicBezTo>
                  <a:pt x="915" y="19"/>
                  <a:pt x="827" y="1"/>
                  <a:pt x="740" y="1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874" name="Google Shape;874;p9"/>
          <p:cNvSpPr/>
          <p:nvPr/>
        </p:nvSpPr>
        <p:spPr>
          <a:xfrm rot="10800000">
            <a:off x="2211655" y="5677106"/>
            <a:ext cx="148840" cy="124079"/>
          </a:xfrm>
          <a:custGeom>
            <a:avLst/>
            <a:gdLst/>
            <a:ahLst/>
            <a:cxnLst/>
            <a:rect l="l" t="t" r="r" b="b"/>
            <a:pathLst>
              <a:path w="1617" h="1348" extrusionOk="0">
                <a:moveTo>
                  <a:pt x="870" y="0"/>
                </a:moveTo>
                <a:cubicBezTo>
                  <a:pt x="822" y="0"/>
                  <a:pt x="773" y="5"/>
                  <a:pt x="724" y="14"/>
                </a:cubicBezTo>
                <a:cubicBezTo>
                  <a:pt x="536" y="50"/>
                  <a:pt x="358" y="148"/>
                  <a:pt x="224" y="282"/>
                </a:cubicBezTo>
                <a:cubicBezTo>
                  <a:pt x="72" y="407"/>
                  <a:pt x="1" y="603"/>
                  <a:pt x="27" y="799"/>
                </a:cubicBezTo>
                <a:cubicBezTo>
                  <a:pt x="72" y="987"/>
                  <a:pt x="206" y="1138"/>
                  <a:pt x="376" y="1228"/>
                </a:cubicBezTo>
                <a:cubicBezTo>
                  <a:pt x="520" y="1304"/>
                  <a:pt x="678" y="1348"/>
                  <a:pt x="838" y="1348"/>
                </a:cubicBezTo>
                <a:cubicBezTo>
                  <a:pt x="865" y="1348"/>
                  <a:pt x="893" y="1346"/>
                  <a:pt x="920" y="1344"/>
                </a:cubicBezTo>
                <a:lnTo>
                  <a:pt x="920" y="1344"/>
                </a:lnTo>
                <a:cubicBezTo>
                  <a:pt x="904" y="1344"/>
                  <a:pt x="889" y="1345"/>
                  <a:pt x="873" y="1345"/>
                </a:cubicBezTo>
                <a:cubicBezTo>
                  <a:pt x="701" y="1345"/>
                  <a:pt x="532" y="1300"/>
                  <a:pt x="384" y="1219"/>
                </a:cubicBezTo>
                <a:cubicBezTo>
                  <a:pt x="215" y="1129"/>
                  <a:pt x="99" y="978"/>
                  <a:pt x="54" y="799"/>
                </a:cubicBezTo>
                <a:cubicBezTo>
                  <a:pt x="36" y="612"/>
                  <a:pt x="108" y="433"/>
                  <a:pt x="251" y="308"/>
                </a:cubicBezTo>
                <a:cubicBezTo>
                  <a:pt x="384" y="183"/>
                  <a:pt x="554" y="103"/>
                  <a:pt x="733" y="67"/>
                </a:cubicBezTo>
                <a:cubicBezTo>
                  <a:pt x="783" y="57"/>
                  <a:pt x="833" y="52"/>
                  <a:pt x="884" y="52"/>
                </a:cubicBezTo>
                <a:cubicBezTo>
                  <a:pt x="1014" y="52"/>
                  <a:pt x="1143" y="86"/>
                  <a:pt x="1259" y="157"/>
                </a:cubicBezTo>
                <a:cubicBezTo>
                  <a:pt x="1420" y="246"/>
                  <a:pt x="1536" y="407"/>
                  <a:pt x="1571" y="585"/>
                </a:cubicBezTo>
                <a:cubicBezTo>
                  <a:pt x="1598" y="772"/>
                  <a:pt x="1545" y="960"/>
                  <a:pt x="1411" y="1103"/>
                </a:cubicBezTo>
                <a:cubicBezTo>
                  <a:pt x="1286" y="1237"/>
                  <a:pt x="1107" y="1326"/>
                  <a:pt x="920" y="1344"/>
                </a:cubicBezTo>
                <a:cubicBezTo>
                  <a:pt x="1107" y="1326"/>
                  <a:pt x="1286" y="1245"/>
                  <a:pt x="1420" y="1103"/>
                </a:cubicBezTo>
                <a:cubicBezTo>
                  <a:pt x="1554" y="969"/>
                  <a:pt x="1616" y="772"/>
                  <a:pt x="1589" y="585"/>
                </a:cubicBezTo>
                <a:cubicBezTo>
                  <a:pt x="1563" y="389"/>
                  <a:pt x="1447" y="219"/>
                  <a:pt x="1286" y="121"/>
                </a:cubicBezTo>
                <a:cubicBezTo>
                  <a:pt x="1159" y="41"/>
                  <a:pt x="1016" y="0"/>
                  <a:pt x="870" y="0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875" name="Google Shape;875;p9"/>
          <p:cNvSpPr/>
          <p:nvPr/>
        </p:nvSpPr>
        <p:spPr>
          <a:xfrm rot="10800000">
            <a:off x="2106541" y="5504793"/>
            <a:ext cx="132363" cy="137793"/>
          </a:xfrm>
          <a:custGeom>
            <a:avLst/>
            <a:gdLst/>
            <a:ahLst/>
            <a:cxnLst/>
            <a:rect l="l" t="t" r="r" b="b"/>
            <a:pathLst>
              <a:path w="1438" h="1497" extrusionOk="0">
                <a:moveTo>
                  <a:pt x="781" y="0"/>
                </a:moveTo>
                <a:cubicBezTo>
                  <a:pt x="717" y="0"/>
                  <a:pt x="652" y="10"/>
                  <a:pt x="590" y="31"/>
                </a:cubicBezTo>
                <a:cubicBezTo>
                  <a:pt x="402" y="94"/>
                  <a:pt x="250" y="219"/>
                  <a:pt x="143" y="379"/>
                </a:cubicBezTo>
                <a:cubicBezTo>
                  <a:pt x="45" y="549"/>
                  <a:pt x="1" y="736"/>
                  <a:pt x="10" y="933"/>
                </a:cubicBezTo>
                <a:cubicBezTo>
                  <a:pt x="10" y="1129"/>
                  <a:pt x="108" y="1316"/>
                  <a:pt x="268" y="1423"/>
                </a:cubicBezTo>
                <a:cubicBezTo>
                  <a:pt x="365" y="1472"/>
                  <a:pt x="466" y="1496"/>
                  <a:pt x="567" y="1496"/>
                </a:cubicBezTo>
                <a:cubicBezTo>
                  <a:pt x="653" y="1496"/>
                  <a:pt x="739" y="1478"/>
                  <a:pt x="822" y="1441"/>
                </a:cubicBezTo>
                <a:cubicBezTo>
                  <a:pt x="1000" y="1379"/>
                  <a:pt x="1161" y="1263"/>
                  <a:pt x="1268" y="1111"/>
                </a:cubicBezTo>
                <a:lnTo>
                  <a:pt x="1268" y="1111"/>
                </a:lnTo>
                <a:cubicBezTo>
                  <a:pt x="1152" y="1263"/>
                  <a:pt x="1000" y="1370"/>
                  <a:pt x="822" y="1432"/>
                </a:cubicBezTo>
                <a:cubicBezTo>
                  <a:pt x="747" y="1462"/>
                  <a:pt x="670" y="1476"/>
                  <a:pt x="593" y="1476"/>
                </a:cubicBezTo>
                <a:cubicBezTo>
                  <a:pt x="485" y="1476"/>
                  <a:pt x="380" y="1449"/>
                  <a:pt x="286" y="1397"/>
                </a:cubicBezTo>
                <a:cubicBezTo>
                  <a:pt x="134" y="1290"/>
                  <a:pt x="45" y="1111"/>
                  <a:pt x="54" y="924"/>
                </a:cubicBezTo>
                <a:cubicBezTo>
                  <a:pt x="45" y="745"/>
                  <a:pt x="99" y="558"/>
                  <a:pt x="188" y="406"/>
                </a:cubicBezTo>
                <a:cubicBezTo>
                  <a:pt x="286" y="245"/>
                  <a:pt x="429" y="129"/>
                  <a:pt x="607" y="67"/>
                </a:cubicBezTo>
                <a:cubicBezTo>
                  <a:pt x="670" y="47"/>
                  <a:pt x="735" y="37"/>
                  <a:pt x="802" y="37"/>
                </a:cubicBezTo>
                <a:cubicBezTo>
                  <a:pt x="916" y="37"/>
                  <a:pt x="1032" y="67"/>
                  <a:pt x="1134" y="129"/>
                </a:cubicBezTo>
                <a:cubicBezTo>
                  <a:pt x="1295" y="228"/>
                  <a:pt x="1393" y="397"/>
                  <a:pt x="1411" y="585"/>
                </a:cubicBezTo>
                <a:cubicBezTo>
                  <a:pt x="1438" y="772"/>
                  <a:pt x="1384" y="959"/>
                  <a:pt x="1268" y="1111"/>
                </a:cubicBezTo>
                <a:cubicBezTo>
                  <a:pt x="1384" y="959"/>
                  <a:pt x="1438" y="772"/>
                  <a:pt x="1429" y="585"/>
                </a:cubicBezTo>
                <a:cubicBezTo>
                  <a:pt x="1411" y="397"/>
                  <a:pt x="1313" y="219"/>
                  <a:pt x="1152" y="112"/>
                </a:cubicBezTo>
                <a:cubicBezTo>
                  <a:pt x="1039" y="40"/>
                  <a:pt x="910" y="0"/>
                  <a:pt x="781" y="0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876" name="Google Shape;876;p9"/>
          <p:cNvSpPr/>
          <p:nvPr/>
        </p:nvSpPr>
        <p:spPr>
          <a:xfrm rot="10800000">
            <a:off x="1797642" y="5412926"/>
            <a:ext cx="28903" cy="32308"/>
          </a:xfrm>
          <a:custGeom>
            <a:avLst/>
            <a:gdLst/>
            <a:ahLst/>
            <a:cxnLst/>
            <a:rect l="l" t="t" r="r" b="b"/>
            <a:pathLst>
              <a:path w="314" h="351" extrusionOk="0">
                <a:moveTo>
                  <a:pt x="149" y="0"/>
                </a:moveTo>
                <a:cubicBezTo>
                  <a:pt x="141" y="0"/>
                  <a:pt x="134" y="1"/>
                  <a:pt x="126" y="2"/>
                </a:cubicBezTo>
                <a:lnTo>
                  <a:pt x="99" y="2"/>
                </a:lnTo>
                <a:cubicBezTo>
                  <a:pt x="81" y="2"/>
                  <a:pt x="63" y="11"/>
                  <a:pt x="54" y="20"/>
                </a:cubicBezTo>
                <a:cubicBezTo>
                  <a:pt x="37" y="29"/>
                  <a:pt x="37" y="38"/>
                  <a:pt x="28" y="47"/>
                </a:cubicBezTo>
                <a:cubicBezTo>
                  <a:pt x="19" y="56"/>
                  <a:pt x="10" y="74"/>
                  <a:pt x="1" y="92"/>
                </a:cubicBezTo>
                <a:lnTo>
                  <a:pt x="1" y="127"/>
                </a:lnTo>
                <a:cubicBezTo>
                  <a:pt x="1" y="145"/>
                  <a:pt x="1" y="163"/>
                  <a:pt x="10" y="181"/>
                </a:cubicBezTo>
                <a:cubicBezTo>
                  <a:pt x="10" y="190"/>
                  <a:pt x="19" y="190"/>
                  <a:pt x="19" y="199"/>
                </a:cubicBezTo>
                <a:lnTo>
                  <a:pt x="28" y="217"/>
                </a:lnTo>
                <a:cubicBezTo>
                  <a:pt x="37" y="226"/>
                  <a:pt x="46" y="243"/>
                  <a:pt x="46" y="252"/>
                </a:cubicBezTo>
                <a:cubicBezTo>
                  <a:pt x="54" y="270"/>
                  <a:pt x="54" y="288"/>
                  <a:pt x="72" y="297"/>
                </a:cubicBezTo>
                <a:cubicBezTo>
                  <a:pt x="81" y="315"/>
                  <a:pt x="90" y="324"/>
                  <a:pt x="108" y="333"/>
                </a:cubicBezTo>
                <a:cubicBezTo>
                  <a:pt x="126" y="342"/>
                  <a:pt x="144" y="350"/>
                  <a:pt x="162" y="350"/>
                </a:cubicBezTo>
                <a:lnTo>
                  <a:pt x="215" y="350"/>
                </a:lnTo>
                <a:lnTo>
                  <a:pt x="251" y="333"/>
                </a:lnTo>
                <a:cubicBezTo>
                  <a:pt x="269" y="324"/>
                  <a:pt x="287" y="306"/>
                  <a:pt x="295" y="288"/>
                </a:cubicBezTo>
                <a:lnTo>
                  <a:pt x="313" y="252"/>
                </a:lnTo>
                <a:cubicBezTo>
                  <a:pt x="313" y="234"/>
                  <a:pt x="313" y="217"/>
                  <a:pt x="313" y="199"/>
                </a:cubicBezTo>
                <a:cubicBezTo>
                  <a:pt x="304" y="163"/>
                  <a:pt x="287" y="136"/>
                  <a:pt x="278" y="110"/>
                </a:cubicBezTo>
                <a:cubicBezTo>
                  <a:pt x="278" y="101"/>
                  <a:pt x="269" y="92"/>
                  <a:pt x="260" y="83"/>
                </a:cubicBezTo>
                <a:cubicBezTo>
                  <a:pt x="251" y="65"/>
                  <a:pt x="242" y="47"/>
                  <a:pt x="233" y="38"/>
                </a:cubicBezTo>
                <a:cubicBezTo>
                  <a:pt x="211" y="16"/>
                  <a:pt x="183" y="0"/>
                  <a:pt x="14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877" name="Google Shape;877;p9"/>
          <p:cNvSpPr/>
          <p:nvPr/>
        </p:nvSpPr>
        <p:spPr>
          <a:xfrm rot="10800000">
            <a:off x="2052328" y="5421119"/>
            <a:ext cx="31296" cy="33781"/>
          </a:xfrm>
          <a:custGeom>
            <a:avLst/>
            <a:gdLst/>
            <a:ahLst/>
            <a:cxnLst/>
            <a:rect l="l" t="t" r="r" b="b"/>
            <a:pathLst>
              <a:path w="340" h="367" extrusionOk="0">
                <a:moveTo>
                  <a:pt x="197" y="0"/>
                </a:moveTo>
                <a:cubicBezTo>
                  <a:pt x="179" y="0"/>
                  <a:pt x="161" y="18"/>
                  <a:pt x="143" y="27"/>
                </a:cubicBezTo>
                <a:cubicBezTo>
                  <a:pt x="134" y="36"/>
                  <a:pt x="125" y="45"/>
                  <a:pt x="116" y="54"/>
                </a:cubicBezTo>
                <a:lnTo>
                  <a:pt x="81" y="81"/>
                </a:lnTo>
                <a:lnTo>
                  <a:pt x="63" y="98"/>
                </a:lnTo>
                <a:lnTo>
                  <a:pt x="54" y="98"/>
                </a:lnTo>
                <a:cubicBezTo>
                  <a:pt x="45" y="98"/>
                  <a:pt x="45" y="107"/>
                  <a:pt x="36" y="116"/>
                </a:cubicBezTo>
                <a:cubicBezTo>
                  <a:pt x="36" y="125"/>
                  <a:pt x="27" y="134"/>
                  <a:pt x="27" y="134"/>
                </a:cubicBezTo>
                <a:lnTo>
                  <a:pt x="18" y="161"/>
                </a:lnTo>
                <a:cubicBezTo>
                  <a:pt x="9" y="161"/>
                  <a:pt x="9" y="170"/>
                  <a:pt x="9" y="179"/>
                </a:cubicBezTo>
                <a:cubicBezTo>
                  <a:pt x="0" y="188"/>
                  <a:pt x="0" y="197"/>
                  <a:pt x="0" y="206"/>
                </a:cubicBezTo>
                <a:cubicBezTo>
                  <a:pt x="0" y="215"/>
                  <a:pt x="0" y="223"/>
                  <a:pt x="0" y="232"/>
                </a:cubicBezTo>
                <a:cubicBezTo>
                  <a:pt x="0" y="259"/>
                  <a:pt x="9" y="286"/>
                  <a:pt x="18" y="304"/>
                </a:cubicBezTo>
                <a:cubicBezTo>
                  <a:pt x="36" y="331"/>
                  <a:pt x="63" y="348"/>
                  <a:pt x="99" y="366"/>
                </a:cubicBezTo>
                <a:lnTo>
                  <a:pt x="170" y="366"/>
                </a:lnTo>
                <a:lnTo>
                  <a:pt x="206" y="348"/>
                </a:lnTo>
                <a:lnTo>
                  <a:pt x="232" y="331"/>
                </a:lnTo>
                <a:lnTo>
                  <a:pt x="250" y="313"/>
                </a:lnTo>
                <a:lnTo>
                  <a:pt x="277" y="286"/>
                </a:lnTo>
                <a:lnTo>
                  <a:pt x="277" y="277"/>
                </a:lnTo>
                <a:lnTo>
                  <a:pt x="286" y="250"/>
                </a:lnTo>
                <a:lnTo>
                  <a:pt x="295" y="215"/>
                </a:lnTo>
                <a:lnTo>
                  <a:pt x="322" y="179"/>
                </a:lnTo>
                <a:cubicBezTo>
                  <a:pt x="331" y="161"/>
                  <a:pt x="331" y="152"/>
                  <a:pt x="331" y="134"/>
                </a:cubicBezTo>
                <a:cubicBezTo>
                  <a:pt x="340" y="116"/>
                  <a:pt x="340" y="98"/>
                  <a:pt x="331" y="90"/>
                </a:cubicBezTo>
                <a:lnTo>
                  <a:pt x="331" y="54"/>
                </a:lnTo>
                <a:cubicBezTo>
                  <a:pt x="322" y="45"/>
                  <a:pt x="313" y="36"/>
                  <a:pt x="295" y="27"/>
                </a:cubicBezTo>
                <a:cubicBezTo>
                  <a:pt x="286" y="18"/>
                  <a:pt x="277" y="9"/>
                  <a:pt x="268" y="9"/>
                </a:cubicBezTo>
                <a:cubicBezTo>
                  <a:pt x="259" y="0"/>
                  <a:pt x="241" y="0"/>
                  <a:pt x="22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878" name="Google Shape;878;p9"/>
          <p:cNvSpPr/>
          <p:nvPr/>
        </p:nvSpPr>
        <p:spPr>
          <a:xfrm rot="10800000">
            <a:off x="2332422" y="5715489"/>
            <a:ext cx="42801" cy="25313"/>
          </a:xfrm>
          <a:custGeom>
            <a:avLst/>
            <a:gdLst/>
            <a:ahLst/>
            <a:cxnLst/>
            <a:rect l="l" t="t" r="r" b="b"/>
            <a:pathLst>
              <a:path w="465" h="275" extrusionOk="0">
                <a:moveTo>
                  <a:pt x="241" y="0"/>
                </a:moveTo>
                <a:cubicBezTo>
                  <a:pt x="205" y="0"/>
                  <a:pt x="179" y="9"/>
                  <a:pt x="152" y="9"/>
                </a:cubicBezTo>
                <a:cubicBezTo>
                  <a:pt x="107" y="9"/>
                  <a:pt x="63" y="27"/>
                  <a:pt x="36" y="63"/>
                </a:cubicBezTo>
                <a:cubicBezTo>
                  <a:pt x="18" y="72"/>
                  <a:pt x="9" y="99"/>
                  <a:pt x="9" y="116"/>
                </a:cubicBezTo>
                <a:cubicBezTo>
                  <a:pt x="0" y="134"/>
                  <a:pt x="0" y="161"/>
                  <a:pt x="9" y="179"/>
                </a:cubicBezTo>
                <a:cubicBezTo>
                  <a:pt x="9" y="206"/>
                  <a:pt x="18" y="224"/>
                  <a:pt x="36" y="241"/>
                </a:cubicBezTo>
                <a:cubicBezTo>
                  <a:pt x="54" y="250"/>
                  <a:pt x="71" y="259"/>
                  <a:pt x="89" y="268"/>
                </a:cubicBezTo>
                <a:cubicBezTo>
                  <a:pt x="108" y="272"/>
                  <a:pt x="125" y="274"/>
                  <a:pt x="141" y="274"/>
                </a:cubicBezTo>
                <a:cubicBezTo>
                  <a:pt x="164" y="274"/>
                  <a:pt x="184" y="270"/>
                  <a:pt x="205" y="259"/>
                </a:cubicBezTo>
                <a:lnTo>
                  <a:pt x="268" y="241"/>
                </a:lnTo>
                <a:cubicBezTo>
                  <a:pt x="304" y="232"/>
                  <a:pt x="339" y="224"/>
                  <a:pt x="375" y="215"/>
                </a:cubicBezTo>
                <a:cubicBezTo>
                  <a:pt x="428" y="206"/>
                  <a:pt x="464" y="152"/>
                  <a:pt x="455" y="99"/>
                </a:cubicBezTo>
                <a:cubicBezTo>
                  <a:pt x="446" y="81"/>
                  <a:pt x="437" y="54"/>
                  <a:pt x="420" y="45"/>
                </a:cubicBezTo>
                <a:lnTo>
                  <a:pt x="411" y="18"/>
                </a:lnTo>
                <a:cubicBezTo>
                  <a:pt x="402" y="9"/>
                  <a:pt x="375" y="0"/>
                  <a:pt x="35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879" name="Google Shape;879;p9"/>
          <p:cNvSpPr/>
          <p:nvPr/>
        </p:nvSpPr>
        <p:spPr>
          <a:xfrm rot="10800000">
            <a:off x="2189476" y="5498347"/>
            <a:ext cx="44459" cy="45471"/>
          </a:xfrm>
          <a:custGeom>
            <a:avLst/>
            <a:gdLst/>
            <a:ahLst/>
            <a:cxnLst/>
            <a:rect l="l" t="t" r="r" b="b"/>
            <a:pathLst>
              <a:path w="483" h="494" extrusionOk="0">
                <a:moveTo>
                  <a:pt x="367" y="0"/>
                </a:moveTo>
                <a:cubicBezTo>
                  <a:pt x="361" y="0"/>
                  <a:pt x="355" y="1"/>
                  <a:pt x="348" y="2"/>
                </a:cubicBezTo>
                <a:cubicBezTo>
                  <a:pt x="304" y="2"/>
                  <a:pt x="268" y="11"/>
                  <a:pt x="241" y="38"/>
                </a:cubicBezTo>
                <a:lnTo>
                  <a:pt x="45" y="243"/>
                </a:lnTo>
                <a:cubicBezTo>
                  <a:pt x="18" y="270"/>
                  <a:pt x="0" y="306"/>
                  <a:pt x="0" y="350"/>
                </a:cubicBezTo>
                <a:cubicBezTo>
                  <a:pt x="0" y="431"/>
                  <a:pt x="72" y="493"/>
                  <a:pt x="152" y="493"/>
                </a:cubicBezTo>
                <a:cubicBezTo>
                  <a:pt x="188" y="493"/>
                  <a:pt x="223" y="475"/>
                  <a:pt x="250" y="449"/>
                </a:cubicBezTo>
                <a:lnTo>
                  <a:pt x="446" y="243"/>
                </a:lnTo>
                <a:cubicBezTo>
                  <a:pt x="473" y="217"/>
                  <a:pt x="482" y="181"/>
                  <a:pt x="482" y="136"/>
                </a:cubicBezTo>
                <a:cubicBezTo>
                  <a:pt x="482" y="101"/>
                  <a:pt x="473" y="65"/>
                  <a:pt x="446" y="38"/>
                </a:cubicBezTo>
                <a:cubicBezTo>
                  <a:pt x="424" y="16"/>
                  <a:pt x="396" y="0"/>
                  <a:pt x="36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880" name="Google Shape;880;p9"/>
          <p:cNvSpPr/>
          <p:nvPr/>
        </p:nvSpPr>
        <p:spPr>
          <a:xfrm rot="9470733">
            <a:off x="1049927" y="1077171"/>
            <a:ext cx="217293" cy="352205"/>
          </a:xfrm>
          <a:custGeom>
            <a:avLst/>
            <a:gdLst/>
            <a:ahLst/>
            <a:cxnLst/>
            <a:rect l="l" t="t" r="r" b="b"/>
            <a:pathLst>
              <a:path w="2759" h="4472" extrusionOk="0">
                <a:moveTo>
                  <a:pt x="483" y="0"/>
                </a:moveTo>
                <a:lnTo>
                  <a:pt x="483" y="0"/>
                </a:lnTo>
                <a:cubicBezTo>
                  <a:pt x="500" y="205"/>
                  <a:pt x="81" y="1464"/>
                  <a:pt x="45" y="1830"/>
                </a:cubicBezTo>
                <a:cubicBezTo>
                  <a:pt x="1" y="2196"/>
                  <a:pt x="179" y="2874"/>
                  <a:pt x="652" y="3499"/>
                </a:cubicBezTo>
                <a:cubicBezTo>
                  <a:pt x="1134" y="4123"/>
                  <a:pt x="2214" y="4471"/>
                  <a:pt x="2214" y="4471"/>
                </a:cubicBezTo>
                <a:cubicBezTo>
                  <a:pt x="2214" y="4471"/>
                  <a:pt x="2268" y="4454"/>
                  <a:pt x="2410" y="4007"/>
                </a:cubicBezTo>
                <a:cubicBezTo>
                  <a:pt x="2553" y="3570"/>
                  <a:pt x="2758" y="2570"/>
                  <a:pt x="2562" y="2017"/>
                </a:cubicBezTo>
                <a:cubicBezTo>
                  <a:pt x="2357" y="1455"/>
                  <a:pt x="2169" y="1196"/>
                  <a:pt x="1607" y="723"/>
                </a:cubicBezTo>
                <a:cubicBezTo>
                  <a:pt x="1268" y="428"/>
                  <a:pt x="893" y="187"/>
                  <a:pt x="48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881" name="Google Shape;881;p9"/>
          <p:cNvSpPr/>
          <p:nvPr/>
        </p:nvSpPr>
        <p:spPr>
          <a:xfrm rot="9470733">
            <a:off x="1037520" y="963515"/>
            <a:ext cx="204613" cy="468847"/>
          </a:xfrm>
          <a:custGeom>
            <a:avLst/>
            <a:gdLst/>
            <a:ahLst/>
            <a:cxnLst/>
            <a:rect l="l" t="t" r="r" b="b"/>
            <a:pathLst>
              <a:path w="2598" h="5953" extrusionOk="0">
                <a:moveTo>
                  <a:pt x="438" y="0"/>
                </a:moveTo>
                <a:cubicBezTo>
                  <a:pt x="438" y="18"/>
                  <a:pt x="438" y="27"/>
                  <a:pt x="438" y="36"/>
                </a:cubicBezTo>
                <a:cubicBezTo>
                  <a:pt x="589" y="312"/>
                  <a:pt x="714" y="598"/>
                  <a:pt x="821" y="893"/>
                </a:cubicBezTo>
                <a:cubicBezTo>
                  <a:pt x="652" y="803"/>
                  <a:pt x="482" y="705"/>
                  <a:pt x="313" y="607"/>
                </a:cubicBezTo>
                <a:lnTo>
                  <a:pt x="304" y="634"/>
                </a:lnTo>
                <a:cubicBezTo>
                  <a:pt x="482" y="741"/>
                  <a:pt x="670" y="839"/>
                  <a:pt x="848" y="955"/>
                </a:cubicBezTo>
                <a:cubicBezTo>
                  <a:pt x="929" y="1205"/>
                  <a:pt x="1009" y="1455"/>
                  <a:pt x="1098" y="1714"/>
                </a:cubicBezTo>
                <a:cubicBezTo>
                  <a:pt x="750" y="1624"/>
                  <a:pt x="420" y="1482"/>
                  <a:pt x="125" y="1267"/>
                </a:cubicBezTo>
                <a:lnTo>
                  <a:pt x="125" y="1294"/>
                </a:lnTo>
                <a:cubicBezTo>
                  <a:pt x="232" y="1375"/>
                  <a:pt x="348" y="1446"/>
                  <a:pt x="473" y="1517"/>
                </a:cubicBezTo>
                <a:cubicBezTo>
                  <a:pt x="679" y="1624"/>
                  <a:pt x="902" y="1723"/>
                  <a:pt x="1125" y="1803"/>
                </a:cubicBezTo>
                <a:cubicBezTo>
                  <a:pt x="1161" y="1910"/>
                  <a:pt x="1205" y="2035"/>
                  <a:pt x="1250" y="2151"/>
                </a:cubicBezTo>
                <a:cubicBezTo>
                  <a:pt x="1303" y="2267"/>
                  <a:pt x="1366" y="2401"/>
                  <a:pt x="1419" y="2526"/>
                </a:cubicBezTo>
                <a:cubicBezTo>
                  <a:pt x="902" y="2365"/>
                  <a:pt x="429" y="2106"/>
                  <a:pt x="9" y="1767"/>
                </a:cubicBezTo>
                <a:cubicBezTo>
                  <a:pt x="9" y="1785"/>
                  <a:pt x="9" y="1794"/>
                  <a:pt x="0" y="1803"/>
                </a:cubicBezTo>
                <a:cubicBezTo>
                  <a:pt x="81" y="1865"/>
                  <a:pt x="161" y="1928"/>
                  <a:pt x="241" y="1990"/>
                </a:cubicBezTo>
                <a:cubicBezTo>
                  <a:pt x="473" y="2151"/>
                  <a:pt x="714" y="2285"/>
                  <a:pt x="973" y="2401"/>
                </a:cubicBezTo>
                <a:cubicBezTo>
                  <a:pt x="1125" y="2463"/>
                  <a:pt x="1277" y="2526"/>
                  <a:pt x="1428" y="2570"/>
                </a:cubicBezTo>
                <a:lnTo>
                  <a:pt x="1437" y="2570"/>
                </a:lnTo>
                <a:cubicBezTo>
                  <a:pt x="1518" y="2758"/>
                  <a:pt x="1607" y="2945"/>
                  <a:pt x="1687" y="3124"/>
                </a:cubicBezTo>
                <a:lnTo>
                  <a:pt x="1669" y="3124"/>
                </a:lnTo>
                <a:cubicBezTo>
                  <a:pt x="1579" y="3140"/>
                  <a:pt x="1489" y="3148"/>
                  <a:pt x="1400" y="3148"/>
                </a:cubicBezTo>
                <a:cubicBezTo>
                  <a:pt x="966" y="3148"/>
                  <a:pt x="557" y="2964"/>
                  <a:pt x="179" y="2749"/>
                </a:cubicBezTo>
                <a:lnTo>
                  <a:pt x="179" y="2749"/>
                </a:lnTo>
                <a:lnTo>
                  <a:pt x="215" y="2829"/>
                </a:lnTo>
                <a:cubicBezTo>
                  <a:pt x="574" y="3035"/>
                  <a:pt x="1006" y="3192"/>
                  <a:pt x="1435" y="3192"/>
                </a:cubicBezTo>
                <a:cubicBezTo>
                  <a:pt x="1528" y="3192"/>
                  <a:pt x="1622" y="3184"/>
                  <a:pt x="1714" y="3168"/>
                </a:cubicBezTo>
                <a:cubicBezTo>
                  <a:pt x="1732" y="3222"/>
                  <a:pt x="1750" y="3276"/>
                  <a:pt x="1776" y="3329"/>
                </a:cubicBezTo>
                <a:cubicBezTo>
                  <a:pt x="1857" y="3525"/>
                  <a:pt x="1928" y="3722"/>
                  <a:pt x="1991" y="3927"/>
                </a:cubicBezTo>
                <a:cubicBezTo>
                  <a:pt x="1955" y="3928"/>
                  <a:pt x="1920" y="3928"/>
                  <a:pt x="1885" y="3928"/>
                </a:cubicBezTo>
                <a:cubicBezTo>
                  <a:pt x="1563" y="3928"/>
                  <a:pt x="1242" y="3891"/>
                  <a:pt x="929" y="3811"/>
                </a:cubicBezTo>
                <a:lnTo>
                  <a:pt x="929" y="3811"/>
                </a:lnTo>
                <a:cubicBezTo>
                  <a:pt x="964" y="3847"/>
                  <a:pt x="1000" y="3874"/>
                  <a:pt x="1036" y="3900"/>
                </a:cubicBezTo>
                <a:cubicBezTo>
                  <a:pt x="1205" y="3927"/>
                  <a:pt x="1366" y="3954"/>
                  <a:pt x="1535" y="3963"/>
                </a:cubicBezTo>
                <a:cubicBezTo>
                  <a:pt x="1611" y="3967"/>
                  <a:pt x="1689" y="3969"/>
                  <a:pt x="1767" y="3969"/>
                </a:cubicBezTo>
                <a:cubicBezTo>
                  <a:pt x="1846" y="3969"/>
                  <a:pt x="1924" y="3967"/>
                  <a:pt x="2000" y="3963"/>
                </a:cubicBezTo>
                <a:cubicBezTo>
                  <a:pt x="2017" y="3998"/>
                  <a:pt x="2026" y="4025"/>
                  <a:pt x="2035" y="4061"/>
                </a:cubicBezTo>
                <a:cubicBezTo>
                  <a:pt x="2053" y="4123"/>
                  <a:pt x="2071" y="4195"/>
                  <a:pt x="2089" y="4266"/>
                </a:cubicBezTo>
                <a:cubicBezTo>
                  <a:pt x="2089" y="4275"/>
                  <a:pt x="2098" y="4293"/>
                  <a:pt x="2107" y="4311"/>
                </a:cubicBezTo>
                <a:cubicBezTo>
                  <a:pt x="2124" y="4373"/>
                  <a:pt x="2142" y="4445"/>
                  <a:pt x="2160" y="4516"/>
                </a:cubicBezTo>
                <a:cubicBezTo>
                  <a:pt x="2267" y="4971"/>
                  <a:pt x="2348" y="5435"/>
                  <a:pt x="2383" y="5899"/>
                </a:cubicBezTo>
                <a:cubicBezTo>
                  <a:pt x="2387" y="5936"/>
                  <a:pt x="2414" y="5952"/>
                  <a:pt x="2440" y="5952"/>
                </a:cubicBezTo>
                <a:cubicBezTo>
                  <a:pt x="2472" y="5952"/>
                  <a:pt x="2504" y="5929"/>
                  <a:pt x="2499" y="5891"/>
                </a:cubicBezTo>
                <a:cubicBezTo>
                  <a:pt x="2455" y="5471"/>
                  <a:pt x="2383" y="5061"/>
                  <a:pt x="2285" y="4650"/>
                </a:cubicBezTo>
                <a:cubicBezTo>
                  <a:pt x="2267" y="4570"/>
                  <a:pt x="2249" y="4489"/>
                  <a:pt x="2223" y="4409"/>
                </a:cubicBezTo>
                <a:cubicBezTo>
                  <a:pt x="2223" y="4409"/>
                  <a:pt x="2223" y="4400"/>
                  <a:pt x="2214" y="4391"/>
                </a:cubicBezTo>
                <a:cubicBezTo>
                  <a:pt x="2205" y="4355"/>
                  <a:pt x="2196" y="4329"/>
                  <a:pt x="2187" y="4293"/>
                </a:cubicBezTo>
                <a:lnTo>
                  <a:pt x="2169" y="4222"/>
                </a:lnTo>
                <a:cubicBezTo>
                  <a:pt x="2160" y="4195"/>
                  <a:pt x="2151" y="4177"/>
                  <a:pt x="2151" y="4159"/>
                </a:cubicBezTo>
                <a:cubicBezTo>
                  <a:pt x="2133" y="4123"/>
                  <a:pt x="2124" y="4088"/>
                  <a:pt x="2116" y="4052"/>
                </a:cubicBezTo>
                <a:lnTo>
                  <a:pt x="2116" y="4043"/>
                </a:lnTo>
                <a:cubicBezTo>
                  <a:pt x="2089" y="3954"/>
                  <a:pt x="2062" y="3874"/>
                  <a:pt x="2026" y="3793"/>
                </a:cubicBezTo>
                <a:cubicBezTo>
                  <a:pt x="2214" y="3713"/>
                  <a:pt x="2383" y="3597"/>
                  <a:pt x="2517" y="3445"/>
                </a:cubicBezTo>
                <a:cubicBezTo>
                  <a:pt x="2526" y="3409"/>
                  <a:pt x="2535" y="3374"/>
                  <a:pt x="2535" y="3329"/>
                </a:cubicBezTo>
                <a:lnTo>
                  <a:pt x="2535" y="3329"/>
                </a:lnTo>
                <a:cubicBezTo>
                  <a:pt x="2392" y="3508"/>
                  <a:pt x="2214" y="3641"/>
                  <a:pt x="2008" y="3731"/>
                </a:cubicBezTo>
                <a:cubicBezTo>
                  <a:pt x="1973" y="3641"/>
                  <a:pt x="1937" y="3543"/>
                  <a:pt x="1901" y="3454"/>
                </a:cubicBezTo>
                <a:cubicBezTo>
                  <a:pt x="1875" y="3400"/>
                  <a:pt x="1857" y="3356"/>
                  <a:pt x="1839" y="3302"/>
                </a:cubicBezTo>
                <a:cubicBezTo>
                  <a:pt x="2151" y="3070"/>
                  <a:pt x="2410" y="2785"/>
                  <a:pt x="2597" y="2446"/>
                </a:cubicBezTo>
                <a:cubicBezTo>
                  <a:pt x="2597" y="2419"/>
                  <a:pt x="2597" y="2383"/>
                  <a:pt x="2589" y="2347"/>
                </a:cubicBezTo>
                <a:cubicBezTo>
                  <a:pt x="2571" y="2392"/>
                  <a:pt x="2544" y="2428"/>
                  <a:pt x="2517" y="2472"/>
                </a:cubicBezTo>
                <a:cubicBezTo>
                  <a:pt x="2401" y="2669"/>
                  <a:pt x="2267" y="2856"/>
                  <a:pt x="2107" y="3026"/>
                </a:cubicBezTo>
                <a:cubicBezTo>
                  <a:pt x="2017" y="3115"/>
                  <a:pt x="1928" y="3204"/>
                  <a:pt x="1830" y="3284"/>
                </a:cubicBezTo>
                <a:cubicBezTo>
                  <a:pt x="1750" y="3106"/>
                  <a:pt x="1669" y="2927"/>
                  <a:pt x="1589" y="2749"/>
                </a:cubicBezTo>
                <a:cubicBezTo>
                  <a:pt x="1910" y="2446"/>
                  <a:pt x="2187" y="2097"/>
                  <a:pt x="2401" y="1723"/>
                </a:cubicBezTo>
                <a:cubicBezTo>
                  <a:pt x="2392" y="1705"/>
                  <a:pt x="2392" y="1687"/>
                  <a:pt x="2383" y="1669"/>
                </a:cubicBezTo>
                <a:cubicBezTo>
                  <a:pt x="2348" y="1732"/>
                  <a:pt x="2312" y="1794"/>
                  <a:pt x="2267" y="1856"/>
                </a:cubicBezTo>
                <a:cubicBezTo>
                  <a:pt x="2142" y="2062"/>
                  <a:pt x="2008" y="2249"/>
                  <a:pt x="1848" y="2428"/>
                </a:cubicBezTo>
                <a:cubicBezTo>
                  <a:pt x="1759" y="2517"/>
                  <a:pt x="1660" y="2615"/>
                  <a:pt x="1562" y="2704"/>
                </a:cubicBezTo>
                <a:cubicBezTo>
                  <a:pt x="1500" y="2562"/>
                  <a:pt x="1437" y="2419"/>
                  <a:pt x="1375" y="2285"/>
                </a:cubicBezTo>
                <a:cubicBezTo>
                  <a:pt x="1366" y="2267"/>
                  <a:pt x="1839" y="1705"/>
                  <a:pt x="2071" y="1196"/>
                </a:cubicBezTo>
                <a:lnTo>
                  <a:pt x="2035" y="1151"/>
                </a:lnTo>
                <a:cubicBezTo>
                  <a:pt x="1848" y="1526"/>
                  <a:pt x="1616" y="1883"/>
                  <a:pt x="1339" y="2205"/>
                </a:cubicBezTo>
                <a:cubicBezTo>
                  <a:pt x="1339" y="2205"/>
                  <a:pt x="1339" y="2205"/>
                  <a:pt x="1339" y="2213"/>
                </a:cubicBezTo>
                <a:cubicBezTo>
                  <a:pt x="1277" y="2071"/>
                  <a:pt x="1143" y="1696"/>
                  <a:pt x="1134" y="1687"/>
                </a:cubicBezTo>
                <a:cubicBezTo>
                  <a:pt x="1125" y="1642"/>
                  <a:pt x="1107" y="1607"/>
                  <a:pt x="1098" y="1571"/>
                </a:cubicBezTo>
                <a:cubicBezTo>
                  <a:pt x="1205" y="1357"/>
                  <a:pt x="1303" y="1142"/>
                  <a:pt x="1384" y="919"/>
                </a:cubicBezTo>
                <a:cubicBezTo>
                  <a:pt x="1419" y="830"/>
                  <a:pt x="1455" y="741"/>
                  <a:pt x="1482" y="643"/>
                </a:cubicBezTo>
                <a:lnTo>
                  <a:pt x="1428" y="607"/>
                </a:lnTo>
                <a:cubicBezTo>
                  <a:pt x="1393" y="705"/>
                  <a:pt x="1366" y="803"/>
                  <a:pt x="1330" y="901"/>
                </a:cubicBezTo>
                <a:cubicBezTo>
                  <a:pt x="1250" y="1116"/>
                  <a:pt x="1169" y="1321"/>
                  <a:pt x="1080" y="1526"/>
                </a:cubicBezTo>
                <a:cubicBezTo>
                  <a:pt x="1027" y="1375"/>
                  <a:pt x="982" y="1223"/>
                  <a:pt x="937" y="1071"/>
                </a:cubicBezTo>
                <a:cubicBezTo>
                  <a:pt x="920" y="1026"/>
                  <a:pt x="902" y="973"/>
                  <a:pt x="884" y="928"/>
                </a:cubicBezTo>
                <a:cubicBezTo>
                  <a:pt x="911" y="812"/>
                  <a:pt x="946" y="696"/>
                  <a:pt x="982" y="580"/>
                </a:cubicBezTo>
                <a:cubicBezTo>
                  <a:pt x="1009" y="500"/>
                  <a:pt x="1036" y="420"/>
                  <a:pt x="1062" y="339"/>
                </a:cubicBezTo>
                <a:lnTo>
                  <a:pt x="1009" y="312"/>
                </a:lnTo>
                <a:cubicBezTo>
                  <a:pt x="982" y="402"/>
                  <a:pt x="946" y="500"/>
                  <a:pt x="920" y="589"/>
                </a:cubicBezTo>
                <a:cubicBezTo>
                  <a:pt x="884" y="669"/>
                  <a:pt x="866" y="750"/>
                  <a:pt x="848" y="839"/>
                </a:cubicBezTo>
                <a:cubicBezTo>
                  <a:pt x="795" y="687"/>
                  <a:pt x="741" y="544"/>
                  <a:pt x="661" y="402"/>
                </a:cubicBezTo>
                <a:cubicBezTo>
                  <a:pt x="589" y="259"/>
                  <a:pt x="536" y="143"/>
                  <a:pt x="464" y="18"/>
                </a:cubicBezTo>
                <a:lnTo>
                  <a:pt x="43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882" name="Google Shape;882;p9"/>
          <p:cNvSpPr/>
          <p:nvPr/>
        </p:nvSpPr>
        <p:spPr>
          <a:xfrm rot="9470733">
            <a:off x="1108842" y="1159260"/>
            <a:ext cx="173740" cy="258720"/>
          </a:xfrm>
          <a:custGeom>
            <a:avLst/>
            <a:gdLst/>
            <a:ahLst/>
            <a:cxnLst/>
            <a:rect l="l" t="t" r="r" b="b"/>
            <a:pathLst>
              <a:path w="2206" h="3285" extrusionOk="0">
                <a:moveTo>
                  <a:pt x="1910" y="1000"/>
                </a:moveTo>
                <a:cubicBezTo>
                  <a:pt x="1821" y="910"/>
                  <a:pt x="1723" y="821"/>
                  <a:pt x="1598" y="723"/>
                </a:cubicBezTo>
                <a:cubicBezTo>
                  <a:pt x="1259" y="428"/>
                  <a:pt x="884" y="187"/>
                  <a:pt x="474" y="0"/>
                </a:cubicBezTo>
                <a:cubicBezTo>
                  <a:pt x="491" y="205"/>
                  <a:pt x="72" y="1464"/>
                  <a:pt x="36" y="1830"/>
                </a:cubicBezTo>
                <a:cubicBezTo>
                  <a:pt x="1" y="2151"/>
                  <a:pt x="134" y="2722"/>
                  <a:pt x="491" y="3284"/>
                </a:cubicBezTo>
                <a:cubicBezTo>
                  <a:pt x="625" y="3267"/>
                  <a:pt x="759" y="3231"/>
                  <a:pt x="875" y="3186"/>
                </a:cubicBezTo>
                <a:cubicBezTo>
                  <a:pt x="1750" y="2847"/>
                  <a:pt x="2205" y="1883"/>
                  <a:pt x="1910" y="100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883" name="Google Shape;883;p9"/>
          <p:cNvSpPr/>
          <p:nvPr/>
        </p:nvSpPr>
        <p:spPr>
          <a:xfrm rot="9470733">
            <a:off x="1057239" y="1075879"/>
            <a:ext cx="209575" cy="355041"/>
          </a:xfrm>
          <a:custGeom>
            <a:avLst/>
            <a:gdLst/>
            <a:ahLst/>
            <a:cxnLst/>
            <a:rect l="l" t="t" r="r" b="b"/>
            <a:pathLst>
              <a:path w="2661" h="4508" extrusionOk="0">
                <a:moveTo>
                  <a:pt x="447" y="0"/>
                </a:moveTo>
                <a:lnTo>
                  <a:pt x="447" y="45"/>
                </a:lnTo>
                <a:cubicBezTo>
                  <a:pt x="438" y="161"/>
                  <a:pt x="420" y="268"/>
                  <a:pt x="384" y="384"/>
                </a:cubicBezTo>
                <a:cubicBezTo>
                  <a:pt x="358" y="491"/>
                  <a:pt x="331" y="607"/>
                  <a:pt x="295" y="714"/>
                </a:cubicBezTo>
                <a:lnTo>
                  <a:pt x="117" y="1384"/>
                </a:lnTo>
                <a:cubicBezTo>
                  <a:pt x="90" y="1500"/>
                  <a:pt x="63" y="1607"/>
                  <a:pt x="36" y="1723"/>
                </a:cubicBezTo>
                <a:cubicBezTo>
                  <a:pt x="9" y="1830"/>
                  <a:pt x="1" y="1955"/>
                  <a:pt x="9" y="2071"/>
                </a:cubicBezTo>
                <a:cubicBezTo>
                  <a:pt x="36" y="2303"/>
                  <a:pt x="90" y="2535"/>
                  <a:pt x="179" y="2749"/>
                </a:cubicBezTo>
                <a:cubicBezTo>
                  <a:pt x="268" y="2963"/>
                  <a:pt x="375" y="3169"/>
                  <a:pt x="509" y="3365"/>
                </a:cubicBezTo>
                <a:cubicBezTo>
                  <a:pt x="634" y="3561"/>
                  <a:pt x="786" y="3731"/>
                  <a:pt x="973" y="3883"/>
                </a:cubicBezTo>
                <a:cubicBezTo>
                  <a:pt x="1348" y="4150"/>
                  <a:pt x="1768" y="4365"/>
                  <a:pt x="2205" y="4507"/>
                </a:cubicBezTo>
                <a:cubicBezTo>
                  <a:pt x="1768" y="4356"/>
                  <a:pt x="1357" y="4142"/>
                  <a:pt x="991" y="3856"/>
                </a:cubicBezTo>
                <a:cubicBezTo>
                  <a:pt x="813" y="3713"/>
                  <a:pt x="652" y="3544"/>
                  <a:pt x="536" y="3347"/>
                </a:cubicBezTo>
                <a:cubicBezTo>
                  <a:pt x="402" y="3151"/>
                  <a:pt x="295" y="2946"/>
                  <a:pt x="215" y="2731"/>
                </a:cubicBezTo>
                <a:cubicBezTo>
                  <a:pt x="125" y="2517"/>
                  <a:pt x="72" y="2294"/>
                  <a:pt x="54" y="2062"/>
                </a:cubicBezTo>
                <a:cubicBezTo>
                  <a:pt x="45" y="1955"/>
                  <a:pt x="54" y="1839"/>
                  <a:pt x="81" y="1732"/>
                </a:cubicBezTo>
                <a:cubicBezTo>
                  <a:pt x="99" y="1616"/>
                  <a:pt x="125" y="1509"/>
                  <a:pt x="161" y="1393"/>
                </a:cubicBezTo>
                <a:lnTo>
                  <a:pt x="349" y="723"/>
                </a:lnTo>
                <a:cubicBezTo>
                  <a:pt x="375" y="616"/>
                  <a:pt x="411" y="500"/>
                  <a:pt x="438" y="393"/>
                </a:cubicBezTo>
                <a:cubicBezTo>
                  <a:pt x="462" y="288"/>
                  <a:pt x="486" y="183"/>
                  <a:pt x="497" y="78"/>
                </a:cubicBezTo>
                <a:lnTo>
                  <a:pt x="497" y="78"/>
                </a:lnTo>
                <a:cubicBezTo>
                  <a:pt x="896" y="264"/>
                  <a:pt x="1277" y="508"/>
                  <a:pt x="1616" y="795"/>
                </a:cubicBezTo>
                <a:cubicBezTo>
                  <a:pt x="1794" y="937"/>
                  <a:pt x="1955" y="1098"/>
                  <a:pt x="2107" y="1277"/>
                </a:cubicBezTo>
                <a:cubicBezTo>
                  <a:pt x="2250" y="1446"/>
                  <a:pt x="2366" y="1643"/>
                  <a:pt x="2455" y="1857"/>
                </a:cubicBezTo>
                <a:cubicBezTo>
                  <a:pt x="2660" y="2267"/>
                  <a:pt x="2633" y="2749"/>
                  <a:pt x="2580" y="3196"/>
                </a:cubicBezTo>
                <a:cubicBezTo>
                  <a:pt x="2544" y="3419"/>
                  <a:pt x="2500" y="3642"/>
                  <a:pt x="2446" y="3865"/>
                </a:cubicBezTo>
                <a:cubicBezTo>
                  <a:pt x="2419" y="3972"/>
                  <a:pt x="2384" y="4088"/>
                  <a:pt x="2348" y="4195"/>
                </a:cubicBezTo>
                <a:cubicBezTo>
                  <a:pt x="2330" y="4249"/>
                  <a:pt x="2312" y="4311"/>
                  <a:pt x="2285" y="4365"/>
                </a:cubicBezTo>
                <a:cubicBezTo>
                  <a:pt x="2312" y="4311"/>
                  <a:pt x="2330" y="4258"/>
                  <a:pt x="2348" y="4204"/>
                </a:cubicBezTo>
                <a:cubicBezTo>
                  <a:pt x="2392" y="4097"/>
                  <a:pt x="2428" y="3981"/>
                  <a:pt x="2455" y="3874"/>
                </a:cubicBezTo>
                <a:cubicBezTo>
                  <a:pt x="2517" y="3651"/>
                  <a:pt x="2562" y="3428"/>
                  <a:pt x="2598" y="3204"/>
                </a:cubicBezTo>
                <a:cubicBezTo>
                  <a:pt x="2633" y="2972"/>
                  <a:pt x="2651" y="2749"/>
                  <a:pt x="2642" y="2517"/>
                </a:cubicBezTo>
                <a:cubicBezTo>
                  <a:pt x="2633" y="2401"/>
                  <a:pt x="2624" y="2285"/>
                  <a:pt x="2598" y="2169"/>
                </a:cubicBezTo>
                <a:cubicBezTo>
                  <a:pt x="2571" y="2062"/>
                  <a:pt x="2535" y="1946"/>
                  <a:pt x="2491" y="1848"/>
                </a:cubicBezTo>
                <a:cubicBezTo>
                  <a:pt x="2401" y="1625"/>
                  <a:pt x="2285" y="1428"/>
                  <a:pt x="2134" y="1250"/>
                </a:cubicBezTo>
                <a:cubicBezTo>
                  <a:pt x="1982" y="1071"/>
                  <a:pt x="1821" y="911"/>
                  <a:pt x="1643" y="768"/>
                </a:cubicBezTo>
                <a:cubicBezTo>
                  <a:pt x="1295" y="464"/>
                  <a:pt x="902" y="215"/>
                  <a:pt x="482" y="18"/>
                </a:cubicBezTo>
                <a:lnTo>
                  <a:pt x="44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884" name="Google Shape;884;p9"/>
          <p:cNvSpPr/>
          <p:nvPr/>
        </p:nvSpPr>
        <p:spPr>
          <a:xfrm rot="9470733">
            <a:off x="1043073" y="848961"/>
            <a:ext cx="405604" cy="271872"/>
          </a:xfrm>
          <a:custGeom>
            <a:avLst/>
            <a:gdLst/>
            <a:ahLst/>
            <a:cxnLst/>
            <a:rect l="l" t="t" r="r" b="b"/>
            <a:pathLst>
              <a:path w="5150" h="3452" extrusionOk="0">
                <a:moveTo>
                  <a:pt x="1830" y="1"/>
                </a:moveTo>
                <a:cubicBezTo>
                  <a:pt x="1633" y="1"/>
                  <a:pt x="1517" y="224"/>
                  <a:pt x="1517" y="224"/>
                </a:cubicBezTo>
                <a:cubicBezTo>
                  <a:pt x="1517" y="224"/>
                  <a:pt x="1325" y="52"/>
                  <a:pt x="1157" y="52"/>
                </a:cubicBezTo>
                <a:cubicBezTo>
                  <a:pt x="1134" y="52"/>
                  <a:pt x="1111" y="56"/>
                  <a:pt x="1089" y="63"/>
                </a:cubicBezTo>
                <a:cubicBezTo>
                  <a:pt x="919" y="126"/>
                  <a:pt x="794" y="376"/>
                  <a:pt x="794" y="376"/>
                </a:cubicBezTo>
                <a:cubicBezTo>
                  <a:pt x="719" y="295"/>
                  <a:pt x="657" y="267"/>
                  <a:pt x="605" y="267"/>
                </a:cubicBezTo>
                <a:cubicBezTo>
                  <a:pt x="485" y="267"/>
                  <a:pt x="429" y="420"/>
                  <a:pt x="429" y="420"/>
                </a:cubicBezTo>
                <a:cubicBezTo>
                  <a:pt x="429" y="420"/>
                  <a:pt x="371" y="410"/>
                  <a:pt x="301" y="410"/>
                </a:cubicBezTo>
                <a:cubicBezTo>
                  <a:pt x="207" y="410"/>
                  <a:pt x="89" y="428"/>
                  <a:pt x="54" y="509"/>
                </a:cubicBezTo>
                <a:cubicBezTo>
                  <a:pt x="0" y="643"/>
                  <a:pt x="312" y="866"/>
                  <a:pt x="312" y="866"/>
                </a:cubicBezTo>
                <a:cubicBezTo>
                  <a:pt x="250" y="947"/>
                  <a:pt x="223" y="1045"/>
                  <a:pt x="232" y="1134"/>
                </a:cubicBezTo>
                <a:cubicBezTo>
                  <a:pt x="250" y="1304"/>
                  <a:pt x="562" y="1464"/>
                  <a:pt x="562" y="1464"/>
                </a:cubicBezTo>
                <a:cubicBezTo>
                  <a:pt x="562" y="1464"/>
                  <a:pt x="384" y="1616"/>
                  <a:pt x="437" y="1777"/>
                </a:cubicBezTo>
                <a:cubicBezTo>
                  <a:pt x="500" y="1937"/>
                  <a:pt x="803" y="1937"/>
                  <a:pt x="803" y="1937"/>
                </a:cubicBezTo>
                <a:cubicBezTo>
                  <a:pt x="803" y="1937"/>
                  <a:pt x="696" y="2250"/>
                  <a:pt x="902" y="2402"/>
                </a:cubicBezTo>
                <a:cubicBezTo>
                  <a:pt x="990" y="2465"/>
                  <a:pt x="1093" y="2483"/>
                  <a:pt x="1183" y="2483"/>
                </a:cubicBezTo>
                <a:cubicBezTo>
                  <a:pt x="1309" y="2483"/>
                  <a:pt x="1410" y="2446"/>
                  <a:pt x="1410" y="2446"/>
                </a:cubicBezTo>
                <a:lnTo>
                  <a:pt x="1410" y="2446"/>
                </a:lnTo>
                <a:cubicBezTo>
                  <a:pt x="1410" y="2446"/>
                  <a:pt x="1294" y="2616"/>
                  <a:pt x="1526" y="2839"/>
                </a:cubicBezTo>
                <a:cubicBezTo>
                  <a:pt x="1636" y="2948"/>
                  <a:pt x="1781" y="2976"/>
                  <a:pt x="1902" y="2976"/>
                </a:cubicBezTo>
                <a:cubicBezTo>
                  <a:pt x="2027" y="2976"/>
                  <a:pt x="2124" y="2946"/>
                  <a:pt x="2124" y="2946"/>
                </a:cubicBezTo>
                <a:lnTo>
                  <a:pt x="2124" y="2946"/>
                </a:lnTo>
                <a:cubicBezTo>
                  <a:pt x="2035" y="3062"/>
                  <a:pt x="2062" y="3232"/>
                  <a:pt x="2187" y="3312"/>
                </a:cubicBezTo>
                <a:cubicBezTo>
                  <a:pt x="2251" y="3365"/>
                  <a:pt x="2341" y="3383"/>
                  <a:pt x="2436" y="3383"/>
                </a:cubicBezTo>
                <a:cubicBezTo>
                  <a:pt x="2645" y="3383"/>
                  <a:pt x="2874" y="3294"/>
                  <a:pt x="2874" y="3294"/>
                </a:cubicBezTo>
                <a:cubicBezTo>
                  <a:pt x="2883" y="3399"/>
                  <a:pt x="2960" y="3434"/>
                  <a:pt x="3057" y="3434"/>
                </a:cubicBezTo>
                <a:cubicBezTo>
                  <a:pt x="3239" y="3434"/>
                  <a:pt x="3490" y="3312"/>
                  <a:pt x="3490" y="3312"/>
                </a:cubicBezTo>
                <a:lnTo>
                  <a:pt x="3490" y="3312"/>
                </a:lnTo>
                <a:cubicBezTo>
                  <a:pt x="3474" y="3389"/>
                  <a:pt x="3494" y="3451"/>
                  <a:pt x="3576" y="3451"/>
                </a:cubicBezTo>
                <a:cubicBezTo>
                  <a:pt x="3676" y="3451"/>
                  <a:pt x="3864" y="3361"/>
                  <a:pt x="4186" y="3098"/>
                </a:cubicBezTo>
                <a:cubicBezTo>
                  <a:pt x="4742" y="2658"/>
                  <a:pt x="5097" y="2642"/>
                  <a:pt x="5144" y="2642"/>
                </a:cubicBezTo>
                <a:cubicBezTo>
                  <a:pt x="5148" y="2642"/>
                  <a:pt x="5150" y="2643"/>
                  <a:pt x="5150" y="2643"/>
                </a:cubicBezTo>
                <a:cubicBezTo>
                  <a:pt x="5150" y="2643"/>
                  <a:pt x="4748" y="2187"/>
                  <a:pt x="4730" y="1911"/>
                </a:cubicBezTo>
                <a:cubicBezTo>
                  <a:pt x="4704" y="1634"/>
                  <a:pt x="4605" y="1045"/>
                  <a:pt x="4400" y="902"/>
                </a:cubicBezTo>
                <a:cubicBezTo>
                  <a:pt x="4340" y="861"/>
                  <a:pt x="4292" y="845"/>
                  <a:pt x="4253" y="845"/>
                </a:cubicBezTo>
                <a:cubicBezTo>
                  <a:pt x="4127" y="845"/>
                  <a:pt x="4106" y="1018"/>
                  <a:pt x="4106" y="1018"/>
                </a:cubicBezTo>
                <a:cubicBezTo>
                  <a:pt x="4106" y="1018"/>
                  <a:pt x="4061" y="402"/>
                  <a:pt x="3793" y="349"/>
                </a:cubicBezTo>
                <a:cubicBezTo>
                  <a:pt x="3776" y="346"/>
                  <a:pt x="3761" y="345"/>
                  <a:pt x="3746" y="345"/>
                </a:cubicBezTo>
                <a:cubicBezTo>
                  <a:pt x="3536" y="345"/>
                  <a:pt x="3543" y="626"/>
                  <a:pt x="3543" y="626"/>
                </a:cubicBezTo>
                <a:cubicBezTo>
                  <a:pt x="3543" y="626"/>
                  <a:pt x="3436" y="242"/>
                  <a:pt x="3160" y="188"/>
                </a:cubicBezTo>
                <a:cubicBezTo>
                  <a:pt x="3138" y="183"/>
                  <a:pt x="3117" y="181"/>
                  <a:pt x="3097" y="181"/>
                </a:cubicBezTo>
                <a:cubicBezTo>
                  <a:pt x="2968" y="181"/>
                  <a:pt x="2851" y="272"/>
                  <a:pt x="2820" y="402"/>
                </a:cubicBezTo>
                <a:cubicBezTo>
                  <a:pt x="2820" y="402"/>
                  <a:pt x="2606" y="161"/>
                  <a:pt x="2410" y="144"/>
                </a:cubicBezTo>
                <a:cubicBezTo>
                  <a:pt x="2397" y="142"/>
                  <a:pt x="2383" y="141"/>
                  <a:pt x="2370" y="141"/>
                </a:cubicBezTo>
                <a:cubicBezTo>
                  <a:pt x="2270" y="141"/>
                  <a:pt x="2181" y="199"/>
                  <a:pt x="2133" y="286"/>
                </a:cubicBezTo>
                <a:cubicBezTo>
                  <a:pt x="2133" y="286"/>
                  <a:pt x="2026" y="1"/>
                  <a:pt x="183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885" name="Google Shape;885;p9"/>
          <p:cNvSpPr/>
          <p:nvPr/>
        </p:nvSpPr>
        <p:spPr>
          <a:xfrm rot="9470733">
            <a:off x="936265" y="876788"/>
            <a:ext cx="514525" cy="258799"/>
          </a:xfrm>
          <a:custGeom>
            <a:avLst/>
            <a:gdLst/>
            <a:ahLst/>
            <a:cxnLst/>
            <a:rect l="l" t="t" r="r" b="b"/>
            <a:pathLst>
              <a:path w="6533" h="3286" extrusionOk="0">
                <a:moveTo>
                  <a:pt x="1259" y="1"/>
                </a:moveTo>
                <a:cubicBezTo>
                  <a:pt x="1473" y="349"/>
                  <a:pt x="1616" y="733"/>
                  <a:pt x="1678" y="1143"/>
                </a:cubicBezTo>
                <a:lnTo>
                  <a:pt x="1286" y="956"/>
                </a:lnTo>
                <a:lnTo>
                  <a:pt x="1054" y="849"/>
                </a:lnTo>
                <a:cubicBezTo>
                  <a:pt x="964" y="643"/>
                  <a:pt x="857" y="456"/>
                  <a:pt x="732" y="278"/>
                </a:cubicBezTo>
                <a:cubicBezTo>
                  <a:pt x="697" y="242"/>
                  <a:pt x="661" y="206"/>
                  <a:pt x="616" y="188"/>
                </a:cubicBezTo>
                <a:lnTo>
                  <a:pt x="616" y="188"/>
                </a:lnTo>
                <a:lnTo>
                  <a:pt x="679" y="269"/>
                </a:lnTo>
                <a:cubicBezTo>
                  <a:pt x="804" y="438"/>
                  <a:pt x="920" y="626"/>
                  <a:pt x="1018" y="822"/>
                </a:cubicBezTo>
                <a:lnTo>
                  <a:pt x="27" y="358"/>
                </a:lnTo>
                <a:cubicBezTo>
                  <a:pt x="18" y="367"/>
                  <a:pt x="1" y="385"/>
                  <a:pt x="1" y="402"/>
                </a:cubicBezTo>
                <a:cubicBezTo>
                  <a:pt x="625" y="706"/>
                  <a:pt x="1259" y="1000"/>
                  <a:pt x="1893" y="1295"/>
                </a:cubicBezTo>
                <a:cubicBezTo>
                  <a:pt x="1866" y="1304"/>
                  <a:pt x="1830" y="1313"/>
                  <a:pt x="1803" y="1322"/>
                </a:cubicBezTo>
                <a:lnTo>
                  <a:pt x="1705" y="1349"/>
                </a:lnTo>
                <a:cubicBezTo>
                  <a:pt x="1634" y="1366"/>
                  <a:pt x="1571" y="1384"/>
                  <a:pt x="1500" y="1402"/>
                </a:cubicBezTo>
                <a:cubicBezTo>
                  <a:pt x="1357" y="1438"/>
                  <a:pt x="1205" y="1473"/>
                  <a:pt x="1063" y="1491"/>
                </a:cubicBezTo>
                <a:cubicBezTo>
                  <a:pt x="831" y="1527"/>
                  <a:pt x="599" y="1545"/>
                  <a:pt x="367" y="1545"/>
                </a:cubicBezTo>
                <a:cubicBezTo>
                  <a:pt x="367" y="1563"/>
                  <a:pt x="367" y="1572"/>
                  <a:pt x="367" y="1581"/>
                </a:cubicBezTo>
                <a:cubicBezTo>
                  <a:pt x="406" y="1582"/>
                  <a:pt x="446" y="1583"/>
                  <a:pt x="486" y="1583"/>
                </a:cubicBezTo>
                <a:cubicBezTo>
                  <a:pt x="678" y="1583"/>
                  <a:pt x="870" y="1566"/>
                  <a:pt x="1063" y="1536"/>
                </a:cubicBezTo>
                <a:cubicBezTo>
                  <a:pt x="1214" y="1518"/>
                  <a:pt x="1357" y="1491"/>
                  <a:pt x="1509" y="1456"/>
                </a:cubicBezTo>
                <a:cubicBezTo>
                  <a:pt x="1580" y="1438"/>
                  <a:pt x="1652" y="1420"/>
                  <a:pt x="1723" y="1402"/>
                </a:cubicBezTo>
                <a:cubicBezTo>
                  <a:pt x="1759" y="1393"/>
                  <a:pt x="1795" y="1375"/>
                  <a:pt x="1830" y="1366"/>
                </a:cubicBezTo>
                <a:lnTo>
                  <a:pt x="1884" y="1349"/>
                </a:lnTo>
                <a:cubicBezTo>
                  <a:pt x="1893" y="1349"/>
                  <a:pt x="1928" y="1331"/>
                  <a:pt x="1946" y="1331"/>
                </a:cubicBezTo>
                <a:cubicBezTo>
                  <a:pt x="1951" y="1335"/>
                  <a:pt x="1955" y="1337"/>
                  <a:pt x="1960" y="1337"/>
                </a:cubicBezTo>
                <a:cubicBezTo>
                  <a:pt x="1964" y="1337"/>
                  <a:pt x="1969" y="1335"/>
                  <a:pt x="1973" y="1331"/>
                </a:cubicBezTo>
                <a:lnTo>
                  <a:pt x="2366" y="1500"/>
                </a:lnTo>
                <a:lnTo>
                  <a:pt x="2669" y="1643"/>
                </a:lnTo>
                <a:cubicBezTo>
                  <a:pt x="2062" y="1929"/>
                  <a:pt x="1411" y="2098"/>
                  <a:pt x="741" y="2143"/>
                </a:cubicBezTo>
                <a:lnTo>
                  <a:pt x="724" y="2143"/>
                </a:lnTo>
                <a:cubicBezTo>
                  <a:pt x="724" y="2152"/>
                  <a:pt x="732" y="2161"/>
                  <a:pt x="741" y="2170"/>
                </a:cubicBezTo>
                <a:cubicBezTo>
                  <a:pt x="1232" y="2143"/>
                  <a:pt x="1723" y="2045"/>
                  <a:pt x="2187" y="1875"/>
                </a:cubicBezTo>
                <a:cubicBezTo>
                  <a:pt x="2366" y="1813"/>
                  <a:pt x="2544" y="1741"/>
                  <a:pt x="2714" y="1652"/>
                </a:cubicBezTo>
                <a:cubicBezTo>
                  <a:pt x="2964" y="1768"/>
                  <a:pt x="3223" y="1875"/>
                  <a:pt x="3481" y="1973"/>
                </a:cubicBezTo>
                <a:cubicBezTo>
                  <a:pt x="2955" y="2357"/>
                  <a:pt x="2375" y="2643"/>
                  <a:pt x="1759" y="2812"/>
                </a:cubicBezTo>
                <a:lnTo>
                  <a:pt x="1661" y="2839"/>
                </a:lnTo>
                <a:cubicBezTo>
                  <a:pt x="1696" y="2848"/>
                  <a:pt x="1732" y="2857"/>
                  <a:pt x="1768" y="2866"/>
                </a:cubicBezTo>
                <a:cubicBezTo>
                  <a:pt x="2223" y="2732"/>
                  <a:pt x="2660" y="2536"/>
                  <a:pt x="3062" y="2286"/>
                </a:cubicBezTo>
                <a:cubicBezTo>
                  <a:pt x="3214" y="2196"/>
                  <a:pt x="3365" y="2098"/>
                  <a:pt x="3508" y="1991"/>
                </a:cubicBezTo>
                <a:cubicBezTo>
                  <a:pt x="3731" y="2071"/>
                  <a:pt x="3945" y="2161"/>
                  <a:pt x="4160" y="2241"/>
                </a:cubicBezTo>
                <a:lnTo>
                  <a:pt x="3972" y="2402"/>
                </a:lnTo>
                <a:cubicBezTo>
                  <a:pt x="3615" y="2723"/>
                  <a:pt x="3231" y="3000"/>
                  <a:pt x="2821" y="3232"/>
                </a:cubicBezTo>
                <a:cubicBezTo>
                  <a:pt x="2830" y="3250"/>
                  <a:pt x="2839" y="3267"/>
                  <a:pt x="2857" y="3285"/>
                </a:cubicBezTo>
                <a:cubicBezTo>
                  <a:pt x="3223" y="3080"/>
                  <a:pt x="3571" y="2830"/>
                  <a:pt x="3883" y="2553"/>
                </a:cubicBezTo>
                <a:cubicBezTo>
                  <a:pt x="3999" y="2455"/>
                  <a:pt x="4106" y="2357"/>
                  <a:pt x="4222" y="2259"/>
                </a:cubicBezTo>
                <a:cubicBezTo>
                  <a:pt x="4454" y="2348"/>
                  <a:pt x="4686" y="2437"/>
                  <a:pt x="4918" y="2518"/>
                </a:cubicBezTo>
                <a:cubicBezTo>
                  <a:pt x="5150" y="2598"/>
                  <a:pt x="5400" y="2678"/>
                  <a:pt x="5650" y="2759"/>
                </a:cubicBezTo>
                <a:cubicBezTo>
                  <a:pt x="5775" y="2794"/>
                  <a:pt x="5891" y="2839"/>
                  <a:pt x="6016" y="2884"/>
                </a:cubicBezTo>
                <a:cubicBezTo>
                  <a:pt x="6141" y="2919"/>
                  <a:pt x="6266" y="2964"/>
                  <a:pt x="6391" y="3009"/>
                </a:cubicBezTo>
                <a:cubicBezTo>
                  <a:pt x="6401" y="3012"/>
                  <a:pt x="6410" y="3013"/>
                  <a:pt x="6418" y="3013"/>
                </a:cubicBezTo>
                <a:cubicBezTo>
                  <a:pt x="6505" y="3013"/>
                  <a:pt x="6533" y="2864"/>
                  <a:pt x="6435" y="2848"/>
                </a:cubicBezTo>
                <a:cubicBezTo>
                  <a:pt x="6337" y="2830"/>
                  <a:pt x="6212" y="2803"/>
                  <a:pt x="6105" y="2777"/>
                </a:cubicBezTo>
                <a:cubicBezTo>
                  <a:pt x="5989" y="2750"/>
                  <a:pt x="5882" y="2723"/>
                  <a:pt x="5766" y="2696"/>
                </a:cubicBezTo>
                <a:cubicBezTo>
                  <a:pt x="5543" y="2634"/>
                  <a:pt x="5320" y="2571"/>
                  <a:pt x="5106" y="2500"/>
                </a:cubicBezTo>
                <a:lnTo>
                  <a:pt x="5061" y="2482"/>
                </a:lnTo>
                <a:lnTo>
                  <a:pt x="5052" y="2482"/>
                </a:lnTo>
                <a:lnTo>
                  <a:pt x="4784" y="2393"/>
                </a:lnTo>
                <a:lnTo>
                  <a:pt x="4740" y="2375"/>
                </a:lnTo>
                <a:lnTo>
                  <a:pt x="4418" y="2268"/>
                </a:lnTo>
                <a:lnTo>
                  <a:pt x="4115" y="2152"/>
                </a:lnTo>
                <a:lnTo>
                  <a:pt x="3945" y="2089"/>
                </a:lnTo>
                <a:cubicBezTo>
                  <a:pt x="3999" y="1706"/>
                  <a:pt x="3990" y="1313"/>
                  <a:pt x="3910" y="929"/>
                </a:cubicBezTo>
                <a:cubicBezTo>
                  <a:pt x="3865" y="697"/>
                  <a:pt x="3803" y="465"/>
                  <a:pt x="3731" y="242"/>
                </a:cubicBezTo>
                <a:lnTo>
                  <a:pt x="3669" y="242"/>
                </a:lnTo>
                <a:lnTo>
                  <a:pt x="3678" y="269"/>
                </a:lnTo>
                <a:cubicBezTo>
                  <a:pt x="3812" y="643"/>
                  <a:pt x="3892" y="1045"/>
                  <a:pt x="3919" y="1447"/>
                </a:cubicBezTo>
                <a:cubicBezTo>
                  <a:pt x="3936" y="1652"/>
                  <a:pt x="3928" y="1866"/>
                  <a:pt x="3910" y="2080"/>
                </a:cubicBezTo>
                <a:lnTo>
                  <a:pt x="3812" y="2045"/>
                </a:lnTo>
                <a:cubicBezTo>
                  <a:pt x="3535" y="1938"/>
                  <a:pt x="3258" y="1822"/>
                  <a:pt x="2973" y="1714"/>
                </a:cubicBezTo>
                <a:cubicBezTo>
                  <a:pt x="2973" y="1233"/>
                  <a:pt x="2901" y="759"/>
                  <a:pt x="2749" y="304"/>
                </a:cubicBezTo>
                <a:cubicBezTo>
                  <a:pt x="2749" y="304"/>
                  <a:pt x="2723" y="269"/>
                  <a:pt x="2678" y="224"/>
                </a:cubicBezTo>
                <a:lnTo>
                  <a:pt x="2678" y="224"/>
                </a:lnTo>
                <a:cubicBezTo>
                  <a:pt x="2767" y="501"/>
                  <a:pt x="2839" y="777"/>
                  <a:pt x="2892" y="1063"/>
                </a:cubicBezTo>
                <a:cubicBezTo>
                  <a:pt x="2928" y="1268"/>
                  <a:pt x="2946" y="1491"/>
                  <a:pt x="2955" y="1706"/>
                </a:cubicBezTo>
                <a:cubicBezTo>
                  <a:pt x="2723" y="1607"/>
                  <a:pt x="2500" y="1509"/>
                  <a:pt x="2268" y="1402"/>
                </a:cubicBezTo>
                <a:cubicBezTo>
                  <a:pt x="2294" y="1090"/>
                  <a:pt x="2250" y="777"/>
                  <a:pt x="2152" y="483"/>
                </a:cubicBezTo>
                <a:cubicBezTo>
                  <a:pt x="2125" y="394"/>
                  <a:pt x="2098" y="295"/>
                  <a:pt x="2071" y="197"/>
                </a:cubicBezTo>
                <a:cubicBezTo>
                  <a:pt x="2062" y="162"/>
                  <a:pt x="2035" y="126"/>
                  <a:pt x="2018" y="90"/>
                </a:cubicBezTo>
                <a:lnTo>
                  <a:pt x="2018" y="90"/>
                </a:lnTo>
                <a:cubicBezTo>
                  <a:pt x="2044" y="197"/>
                  <a:pt x="2071" y="313"/>
                  <a:pt x="2107" y="420"/>
                </a:cubicBezTo>
                <a:cubicBezTo>
                  <a:pt x="2143" y="572"/>
                  <a:pt x="2187" y="724"/>
                  <a:pt x="2214" y="867"/>
                </a:cubicBezTo>
                <a:cubicBezTo>
                  <a:pt x="2250" y="1036"/>
                  <a:pt x="2259" y="1215"/>
                  <a:pt x="2241" y="1393"/>
                </a:cubicBezTo>
                <a:lnTo>
                  <a:pt x="1714" y="1161"/>
                </a:lnTo>
                <a:cubicBezTo>
                  <a:pt x="1661" y="759"/>
                  <a:pt x="1518" y="367"/>
                  <a:pt x="1304" y="28"/>
                </a:cubicBezTo>
                <a:cubicBezTo>
                  <a:pt x="1286" y="19"/>
                  <a:pt x="1277" y="10"/>
                  <a:pt x="125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886" name="Google Shape;886;p9"/>
          <p:cNvSpPr/>
          <p:nvPr/>
        </p:nvSpPr>
        <p:spPr>
          <a:xfrm rot="9470733">
            <a:off x="1208844" y="852815"/>
            <a:ext cx="240448" cy="234856"/>
          </a:xfrm>
          <a:custGeom>
            <a:avLst/>
            <a:gdLst/>
            <a:ahLst/>
            <a:cxnLst/>
            <a:rect l="l" t="t" r="r" b="b"/>
            <a:pathLst>
              <a:path w="3053" h="2982" extrusionOk="0">
                <a:moveTo>
                  <a:pt x="1098" y="54"/>
                </a:moveTo>
                <a:cubicBezTo>
                  <a:pt x="919" y="117"/>
                  <a:pt x="794" y="367"/>
                  <a:pt x="794" y="367"/>
                </a:cubicBezTo>
                <a:cubicBezTo>
                  <a:pt x="553" y="99"/>
                  <a:pt x="429" y="411"/>
                  <a:pt x="429" y="411"/>
                </a:cubicBezTo>
                <a:cubicBezTo>
                  <a:pt x="429" y="411"/>
                  <a:pt x="116" y="367"/>
                  <a:pt x="63" y="500"/>
                </a:cubicBezTo>
                <a:cubicBezTo>
                  <a:pt x="0" y="634"/>
                  <a:pt x="312" y="866"/>
                  <a:pt x="312" y="866"/>
                </a:cubicBezTo>
                <a:cubicBezTo>
                  <a:pt x="250" y="938"/>
                  <a:pt x="223" y="1036"/>
                  <a:pt x="232" y="1134"/>
                </a:cubicBezTo>
                <a:cubicBezTo>
                  <a:pt x="250" y="1304"/>
                  <a:pt x="571" y="1455"/>
                  <a:pt x="571" y="1455"/>
                </a:cubicBezTo>
                <a:cubicBezTo>
                  <a:pt x="571" y="1455"/>
                  <a:pt x="384" y="1607"/>
                  <a:pt x="446" y="1777"/>
                </a:cubicBezTo>
                <a:cubicBezTo>
                  <a:pt x="500" y="1937"/>
                  <a:pt x="812" y="1928"/>
                  <a:pt x="812" y="1928"/>
                </a:cubicBezTo>
                <a:cubicBezTo>
                  <a:pt x="812" y="1928"/>
                  <a:pt x="696" y="2241"/>
                  <a:pt x="910" y="2393"/>
                </a:cubicBezTo>
                <a:cubicBezTo>
                  <a:pt x="1116" y="2544"/>
                  <a:pt x="1410" y="2446"/>
                  <a:pt x="1410" y="2446"/>
                </a:cubicBezTo>
                <a:cubicBezTo>
                  <a:pt x="1410" y="2446"/>
                  <a:pt x="1294" y="2616"/>
                  <a:pt x="1526" y="2830"/>
                </a:cubicBezTo>
                <a:cubicBezTo>
                  <a:pt x="1642" y="2928"/>
                  <a:pt x="1794" y="2982"/>
                  <a:pt x="1946" y="2964"/>
                </a:cubicBezTo>
                <a:cubicBezTo>
                  <a:pt x="3052" y="2241"/>
                  <a:pt x="2928" y="572"/>
                  <a:pt x="1723" y="19"/>
                </a:cubicBezTo>
                <a:cubicBezTo>
                  <a:pt x="1633" y="63"/>
                  <a:pt x="1571" y="135"/>
                  <a:pt x="1526" y="224"/>
                </a:cubicBezTo>
                <a:cubicBezTo>
                  <a:pt x="1526" y="224"/>
                  <a:pt x="1267" y="1"/>
                  <a:pt x="1098" y="54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887" name="Google Shape;887;p9"/>
          <p:cNvSpPr/>
          <p:nvPr/>
        </p:nvSpPr>
        <p:spPr>
          <a:xfrm rot="9470733">
            <a:off x="1043134" y="848092"/>
            <a:ext cx="403556" cy="274315"/>
          </a:xfrm>
          <a:custGeom>
            <a:avLst/>
            <a:gdLst/>
            <a:ahLst/>
            <a:cxnLst/>
            <a:rect l="l" t="t" r="r" b="b"/>
            <a:pathLst>
              <a:path w="5124" h="3483" extrusionOk="0">
                <a:moveTo>
                  <a:pt x="1788" y="1"/>
                </a:moveTo>
                <a:cubicBezTo>
                  <a:pt x="1728" y="1"/>
                  <a:pt x="1668" y="20"/>
                  <a:pt x="1616" y="60"/>
                </a:cubicBezTo>
                <a:cubicBezTo>
                  <a:pt x="1561" y="108"/>
                  <a:pt x="1520" y="155"/>
                  <a:pt x="1486" y="209"/>
                </a:cubicBezTo>
                <a:lnTo>
                  <a:pt x="1486" y="209"/>
                </a:lnTo>
                <a:cubicBezTo>
                  <a:pt x="1436" y="164"/>
                  <a:pt x="1375" y="127"/>
                  <a:pt x="1313" y="96"/>
                </a:cubicBezTo>
                <a:cubicBezTo>
                  <a:pt x="1264" y="61"/>
                  <a:pt x="1200" y="48"/>
                  <a:pt x="1136" y="48"/>
                </a:cubicBezTo>
                <a:cubicBezTo>
                  <a:pt x="1117" y="48"/>
                  <a:pt x="1099" y="49"/>
                  <a:pt x="1081" y="51"/>
                </a:cubicBezTo>
                <a:cubicBezTo>
                  <a:pt x="1000" y="78"/>
                  <a:pt x="938" y="123"/>
                  <a:pt x="884" y="185"/>
                </a:cubicBezTo>
                <a:cubicBezTo>
                  <a:pt x="838" y="240"/>
                  <a:pt x="798" y="294"/>
                  <a:pt x="765" y="355"/>
                </a:cubicBezTo>
                <a:lnTo>
                  <a:pt x="765" y="355"/>
                </a:lnTo>
                <a:cubicBezTo>
                  <a:pt x="745" y="332"/>
                  <a:pt x="723" y="314"/>
                  <a:pt x="697" y="301"/>
                </a:cubicBezTo>
                <a:cubicBezTo>
                  <a:pt x="652" y="275"/>
                  <a:pt x="617" y="266"/>
                  <a:pt x="563" y="266"/>
                </a:cubicBezTo>
                <a:cubicBezTo>
                  <a:pt x="519" y="266"/>
                  <a:pt x="483" y="292"/>
                  <a:pt x="447" y="328"/>
                </a:cubicBezTo>
                <a:cubicBezTo>
                  <a:pt x="425" y="350"/>
                  <a:pt x="403" y="384"/>
                  <a:pt x="386" y="415"/>
                </a:cubicBezTo>
                <a:lnTo>
                  <a:pt x="386" y="415"/>
                </a:lnTo>
                <a:cubicBezTo>
                  <a:pt x="356" y="412"/>
                  <a:pt x="325" y="411"/>
                  <a:pt x="294" y="411"/>
                </a:cubicBezTo>
                <a:cubicBezTo>
                  <a:pt x="257" y="411"/>
                  <a:pt x="220" y="413"/>
                  <a:pt x="179" y="417"/>
                </a:cubicBezTo>
                <a:cubicBezTo>
                  <a:pt x="144" y="426"/>
                  <a:pt x="108" y="435"/>
                  <a:pt x="72" y="453"/>
                </a:cubicBezTo>
                <a:cubicBezTo>
                  <a:pt x="28" y="480"/>
                  <a:pt x="1" y="516"/>
                  <a:pt x="1" y="569"/>
                </a:cubicBezTo>
                <a:cubicBezTo>
                  <a:pt x="1" y="605"/>
                  <a:pt x="19" y="649"/>
                  <a:pt x="37" y="676"/>
                </a:cubicBezTo>
                <a:cubicBezTo>
                  <a:pt x="54" y="712"/>
                  <a:pt x="81" y="739"/>
                  <a:pt x="108" y="765"/>
                </a:cubicBezTo>
                <a:cubicBezTo>
                  <a:pt x="149" y="814"/>
                  <a:pt x="204" y="863"/>
                  <a:pt x="254" y="905"/>
                </a:cubicBezTo>
                <a:lnTo>
                  <a:pt x="254" y="905"/>
                </a:lnTo>
                <a:cubicBezTo>
                  <a:pt x="226" y="953"/>
                  <a:pt x="205" y="1008"/>
                  <a:pt x="197" y="1069"/>
                </a:cubicBezTo>
                <a:cubicBezTo>
                  <a:pt x="188" y="1105"/>
                  <a:pt x="188" y="1131"/>
                  <a:pt x="197" y="1167"/>
                </a:cubicBezTo>
                <a:cubicBezTo>
                  <a:pt x="197" y="1203"/>
                  <a:pt x="206" y="1238"/>
                  <a:pt x="233" y="1265"/>
                </a:cubicBezTo>
                <a:cubicBezTo>
                  <a:pt x="269" y="1319"/>
                  <a:pt x="313" y="1372"/>
                  <a:pt x="376" y="1408"/>
                </a:cubicBezTo>
                <a:cubicBezTo>
                  <a:pt x="414" y="1438"/>
                  <a:pt x="464" y="1469"/>
                  <a:pt x="511" y="1493"/>
                </a:cubicBezTo>
                <a:lnTo>
                  <a:pt x="511" y="1493"/>
                </a:lnTo>
                <a:cubicBezTo>
                  <a:pt x="471" y="1533"/>
                  <a:pt x="441" y="1579"/>
                  <a:pt x="411" y="1631"/>
                </a:cubicBezTo>
                <a:cubicBezTo>
                  <a:pt x="385" y="1703"/>
                  <a:pt x="385" y="1774"/>
                  <a:pt x="411" y="1845"/>
                </a:cubicBezTo>
                <a:cubicBezTo>
                  <a:pt x="456" y="1899"/>
                  <a:pt x="519" y="1944"/>
                  <a:pt x="590" y="1952"/>
                </a:cubicBezTo>
                <a:cubicBezTo>
                  <a:pt x="644" y="1968"/>
                  <a:pt x="705" y="1977"/>
                  <a:pt x="760" y="1979"/>
                </a:cubicBezTo>
                <a:lnTo>
                  <a:pt x="760" y="1979"/>
                </a:lnTo>
                <a:cubicBezTo>
                  <a:pt x="740" y="2052"/>
                  <a:pt x="734" y="2132"/>
                  <a:pt x="742" y="2211"/>
                </a:cubicBezTo>
                <a:cubicBezTo>
                  <a:pt x="751" y="2301"/>
                  <a:pt x="804" y="2390"/>
                  <a:pt x="876" y="2434"/>
                </a:cubicBezTo>
                <a:cubicBezTo>
                  <a:pt x="956" y="2488"/>
                  <a:pt x="1045" y="2515"/>
                  <a:pt x="1134" y="2515"/>
                </a:cubicBezTo>
                <a:cubicBezTo>
                  <a:pt x="1157" y="2517"/>
                  <a:pt x="1179" y="2518"/>
                  <a:pt x="1201" y="2518"/>
                </a:cubicBezTo>
                <a:cubicBezTo>
                  <a:pt x="1255" y="2518"/>
                  <a:pt x="1307" y="2512"/>
                  <a:pt x="1357" y="2499"/>
                </a:cubicBezTo>
                <a:lnTo>
                  <a:pt x="1357" y="2499"/>
                </a:lnTo>
                <a:cubicBezTo>
                  <a:pt x="1335" y="2577"/>
                  <a:pt x="1347" y="2662"/>
                  <a:pt x="1384" y="2729"/>
                </a:cubicBezTo>
                <a:cubicBezTo>
                  <a:pt x="1429" y="2809"/>
                  <a:pt x="1500" y="2881"/>
                  <a:pt x="1581" y="2925"/>
                </a:cubicBezTo>
                <a:cubicBezTo>
                  <a:pt x="1652" y="2979"/>
                  <a:pt x="1750" y="2997"/>
                  <a:pt x="1839" y="3006"/>
                </a:cubicBezTo>
                <a:cubicBezTo>
                  <a:pt x="1862" y="3008"/>
                  <a:pt x="1884" y="3009"/>
                  <a:pt x="1906" y="3009"/>
                </a:cubicBezTo>
                <a:cubicBezTo>
                  <a:pt x="1959" y="3009"/>
                  <a:pt x="2012" y="3003"/>
                  <a:pt x="2065" y="2990"/>
                </a:cubicBezTo>
                <a:lnTo>
                  <a:pt x="2065" y="2990"/>
                </a:lnTo>
                <a:cubicBezTo>
                  <a:pt x="2026" y="3066"/>
                  <a:pt x="2026" y="3162"/>
                  <a:pt x="2071" y="3238"/>
                </a:cubicBezTo>
                <a:cubicBezTo>
                  <a:pt x="2116" y="3327"/>
                  <a:pt x="2205" y="3380"/>
                  <a:pt x="2304" y="3398"/>
                </a:cubicBezTo>
                <a:cubicBezTo>
                  <a:pt x="2348" y="3407"/>
                  <a:pt x="2395" y="3412"/>
                  <a:pt x="2443" y="3412"/>
                </a:cubicBezTo>
                <a:cubicBezTo>
                  <a:pt x="2491" y="3412"/>
                  <a:pt x="2540" y="3407"/>
                  <a:pt x="2589" y="3398"/>
                </a:cubicBezTo>
                <a:cubicBezTo>
                  <a:pt x="2674" y="3381"/>
                  <a:pt x="2758" y="3365"/>
                  <a:pt x="2843" y="3332"/>
                </a:cubicBezTo>
                <a:lnTo>
                  <a:pt x="2843" y="3332"/>
                </a:lnTo>
                <a:lnTo>
                  <a:pt x="2848" y="3363"/>
                </a:lnTo>
                <a:cubicBezTo>
                  <a:pt x="2857" y="3372"/>
                  <a:pt x="2866" y="3389"/>
                  <a:pt x="2875" y="3398"/>
                </a:cubicBezTo>
                <a:cubicBezTo>
                  <a:pt x="2893" y="3425"/>
                  <a:pt x="2919" y="3443"/>
                  <a:pt x="2955" y="3452"/>
                </a:cubicBezTo>
                <a:cubicBezTo>
                  <a:pt x="2986" y="3461"/>
                  <a:pt x="3018" y="3465"/>
                  <a:pt x="3048" y="3465"/>
                </a:cubicBezTo>
                <a:cubicBezTo>
                  <a:pt x="3078" y="3465"/>
                  <a:pt x="3107" y="3461"/>
                  <a:pt x="3134" y="3452"/>
                </a:cubicBezTo>
                <a:cubicBezTo>
                  <a:pt x="3240" y="3435"/>
                  <a:pt x="3347" y="3404"/>
                  <a:pt x="3447" y="3357"/>
                </a:cubicBezTo>
                <a:lnTo>
                  <a:pt x="3447" y="3357"/>
                </a:lnTo>
                <a:cubicBezTo>
                  <a:pt x="3442" y="3394"/>
                  <a:pt x="3454" y="3433"/>
                  <a:pt x="3482" y="3461"/>
                </a:cubicBezTo>
                <a:cubicBezTo>
                  <a:pt x="3501" y="3476"/>
                  <a:pt x="3526" y="3482"/>
                  <a:pt x="3551" y="3482"/>
                </a:cubicBezTo>
                <a:cubicBezTo>
                  <a:pt x="3571" y="3482"/>
                  <a:pt x="3591" y="3478"/>
                  <a:pt x="3607" y="3470"/>
                </a:cubicBezTo>
                <a:cubicBezTo>
                  <a:pt x="3687" y="3443"/>
                  <a:pt x="3767" y="3407"/>
                  <a:pt x="3830" y="3363"/>
                </a:cubicBezTo>
                <a:cubicBezTo>
                  <a:pt x="3972" y="3273"/>
                  <a:pt x="4106" y="3175"/>
                  <a:pt x="4231" y="3068"/>
                </a:cubicBezTo>
                <a:cubicBezTo>
                  <a:pt x="4365" y="2961"/>
                  <a:pt x="4508" y="2872"/>
                  <a:pt x="4651" y="2800"/>
                </a:cubicBezTo>
                <a:cubicBezTo>
                  <a:pt x="4803" y="2720"/>
                  <a:pt x="4963" y="2667"/>
                  <a:pt x="5124" y="2658"/>
                </a:cubicBezTo>
                <a:lnTo>
                  <a:pt x="5124" y="2658"/>
                </a:lnTo>
                <a:cubicBezTo>
                  <a:pt x="4963" y="2667"/>
                  <a:pt x="4803" y="2711"/>
                  <a:pt x="4660" y="2791"/>
                </a:cubicBezTo>
                <a:cubicBezTo>
                  <a:pt x="4508" y="2863"/>
                  <a:pt x="4365" y="2952"/>
                  <a:pt x="4231" y="3059"/>
                </a:cubicBezTo>
                <a:cubicBezTo>
                  <a:pt x="4106" y="3157"/>
                  <a:pt x="3972" y="3256"/>
                  <a:pt x="3830" y="3345"/>
                </a:cubicBezTo>
                <a:cubicBezTo>
                  <a:pt x="3758" y="3389"/>
                  <a:pt x="3687" y="3425"/>
                  <a:pt x="3607" y="3452"/>
                </a:cubicBezTo>
                <a:cubicBezTo>
                  <a:pt x="3594" y="3455"/>
                  <a:pt x="3579" y="3457"/>
                  <a:pt x="3565" y="3457"/>
                </a:cubicBezTo>
                <a:cubicBezTo>
                  <a:pt x="3541" y="3457"/>
                  <a:pt x="3516" y="3451"/>
                  <a:pt x="3499" y="3434"/>
                </a:cubicBezTo>
                <a:cubicBezTo>
                  <a:pt x="3473" y="3407"/>
                  <a:pt x="3464" y="3372"/>
                  <a:pt x="3482" y="3336"/>
                </a:cubicBezTo>
                <a:lnTo>
                  <a:pt x="3482" y="3309"/>
                </a:lnTo>
                <a:lnTo>
                  <a:pt x="3455" y="3318"/>
                </a:lnTo>
                <a:cubicBezTo>
                  <a:pt x="3348" y="3372"/>
                  <a:pt x="3232" y="3407"/>
                  <a:pt x="3116" y="3434"/>
                </a:cubicBezTo>
                <a:cubicBezTo>
                  <a:pt x="3089" y="3439"/>
                  <a:pt x="3062" y="3441"/>
                  <a:pt x="3034" y="3441"/>
                </a:cubicBezTo>
                <a:cubicBezTo>
                  <a:pt x="3006" y="3441"/>
                  <a:pt x="2977" y="3439"/>
                  <a:pt x="2946" y="3434"/>
                </a:cubicBezTo>
                <a:cubicBezTo>
                  <a:pt x="2902" y="3416"/>
                  <a:pt x="2857" y="3372"/>
                  <a:pt x="2857" y="3309"/>
                </a:cubicBezTo>
                <a:lnTo>
                  <a:pt x="2857" y="3291"/>
                </a:lnTo>
                <a:lnTo>
                  <a:pt x="2839" y="3300"/>
                </a:lnTo>
                <a:cubicBezTo>
                  <a:pt x="2750" y="3336"/>
                  <a:pt x="2661" y="3354"/>
                  <a:pt x="2571" y="3372"/>
                </a:cubicBezTo>
                <a:cubicBezTo>
                  <a:pt x="2527" y="3380"/>
                  <a:pt x="2482" y="3385"/>
                  <a:pt x="2436" y="3385"/>
                </a:cubicBezTo>
                <a:cubicBezTo>
                  <a:pt x="2391" y="3385"/>
                  <a:pt x="2344" y="3380"/>
                  <a:pt x="2295" y="3372"/>
                </a:cubicBezTo>
                <a:cubicBezTo>
                  <a:pt x="2214" y="3354"/>
                  <a:pt x="2134" y="3300"/>
                  <a:pt x="2089" y="3220"/>
                </a:cubicBezTo>
                <a:cubicBezTo>
                  <a:pt x="2045" y="3140"/>
                  <a:pt x="2054" y="3050"/>
                  <a:pt x="2107" y="2979"/>
                </a:cubicBezTo>
                <a:lnTo>
                  <a:pt x="2134" y="2934"/>
                </a:lnTo>
                <a:lnTo>
                  <a:pt x="2089" y="2952"/>
                </a:lnTo>
                <a:cubicBezTo>
                  <a:pt x="2089" y="2952"/>
                  <a:pt x="2089" y="2952"/>
                  <a:pt x="2089" y="2952"/>
                </a:cubicBezTo>
                <a:lnTo>
                  <a:pt x="2089" y="2952"/>
                </a:lnTo>
                <a:cubicBezTo>
                  <a:pt x="2031" y="2965"/>
                  <a:pt x="1967" y="2973"/>
                  <a:pt x="1902" y="2973"/>
                </a:cubicBezTo>
                <a:cubicBezTo>
                  <a:pt x="1878" y="2973"/>
                  <a:pt x="1854" y="2972"/>
                  <a:pt x="1831" y="2970"/>
                </a:cubicBezTo>
                <a:cubicBezTo>
                  <a:pt x="1741" y="2970"/>
                  <a:pt x="1661" y="2943"/>
                  <a:pt x="1590" y="2899"/>
                </a:cubicBezTo>
                <a:cubicBezTo>
                  <a:pt x="1509" y="2854"/>
                  <a:pt x="1456" y="2791"/>
                  <a:pt x="1411" y="2720"/>
                </a:cubicBezTo>
                <a:cubicBezTo>
                  <a:pt x="1368" y="2652"/>
                  <a:pt x="1358" y="2567"/>
                  <a:pt x="1389" y="2489"/>
                </a:cubicBezTo>
                <a:lnTo>
                  <a:pt x="1389" y="2489"/>
                </a:lnTo>
                <a:cubicBezTo>
                  <a:pt x="1390" y="2489"/>
                  <a:pt x="1392" y="2488"/>
                  <a:pt x="1393" y="2488"/>
                </a:cubicBezTo>
                <a:lnTo>
                  <a:pt x="1391" y="2484"/>
                </a:lnTo>
                <a:lnTo>
                  <a:pt x="1391" y="2484"/>
                </a:lnTo>
                <a:cubicBezTo>
                  <a:pt x="1392" y="2482"/>
                  <a:pt x="1392" y="2481"/>
                  <a:pt x="1393" y="2479"/>
                </a:cubicBezTo>
                <a:lnTo>
                  <a:pt x="1420" y="2434"/>
                </a:lnTo>
                <a:lnTo>
                  <a:pt x="1375" y="2452"/>
                </a:lnTo>
                <a:cubicBezTo>
                  <a:pt x="1375" y="2452"/>
                  <a:pt x="1375" y="2452"/>
                  <a:pt x="1375" y="2452"/>
                </a:cubicBezTo>
                <a:lnTo>
                  <a:pt x="1375" y="2452"/>
                </a:lnTo>
                <a:cubicBezTo>
                  <a:pt x="1314" y="2473"/>
                  <a:pt x="1249" y="2483"/>
                  <a:pt x="1185" y="2483"/>
                </a:cubicBezTo>
                <a:cubicBezTo>
                  <a:pt x="1083" y="2483"/>
                  <a:pt x="981" y="2457"/>
                  <a:pt x="893" y="2408"/>
                </a:cubicBezTo>
                <a:cubicBezTo>
                  <a:pt x="831" y="2363"/>
                  <a:pt x="786" y="2283"/>
                  <a:pt x="777" y="2202"/>
                </a:cubicBezTo>
                <a:cubicBezTo>
                  <a:pt x="768" y="2122"/>
                  <a:pt x="768" y="2042"/>
                  <a:pt x="795" y="1961"/>
                </a:cubicBezTo>
                <a:lnTo>
                  <a:pt x="813" y="1935"/>
                </a:lnTo>
                <a:lnTo>
                  <a:pt x="777" y="1935"/>
                </a:lnTo>
                <a:cubicBezTo>
                  <a:pt x="715" y="1935"/>
                  <a:pt x="652" y="1926"/>
                  <a:pt x="590" y="1908"/>
                </a:cubicBezTo>
                <a:cubicBezTo>
                  <a:pt x="536" y="1899"/>
                  <a:pt x="483" y="1863"/>
                  <a:pt x="447" y="1810"/>
                </a:cubicBezTo>
                <a:cubicBezTo>
                  <a:pt x="420" y="1756"/>
                  <a:pt x="420" y="1694"/>
                  <a:pt x="447" y="1649"/>
                </a:cubicBezTo>
                <a:cubicBezTo>
                  <a:pt x="474" y="1587"/>
                  <a:pt x="510" y="1542"/>
                  <a:pt x="554" y="1497"/>
                </a:cubicBezTo>
                <a:lnTo>
                  <a:pt x="581" y="1479"/>
                </a:lnTo>
                <a:lnTo>
                  <a:pt x="554" y="1462"/>
                </a:lnTo>
                <a:cubicBezTo>
                  <a:pt x="492" y="1435"/>
                  <a:pt x="438" y="1399"/>
                  <a:pt x="394" y="1363"/>
                </a:cubicBezTo>
                <a:cubicBezTo>
                  <a:pt x="340" y="1328"/>
                  <a:pt x="295" y="1283"/>
                  <a:pt x="260" y="1238"/>
                </a:cubicBezTo>
                <a:cubicBezTo>
                  <a:pt x="251" y="1212"/>
                  <a:pt x="242" y="1185"/>
                  <a:pt x="233" y="1158"/>
                </a:cubicBezTo>
                <a:cubicBezTo>
                  <a:pt x="233" y="1131"/>
                  <a:pt x="233" y="1096"/>
                  <a:pt x="233" y="1069"/>
                </a:cubicBezTo>
                <a:cubicBezTo>
                  <a:pt x="242" y="1006"/>
                  <a:pt x="269" y="953"/>
                  <a:pt x="304" y="908"/>
                </a:cubicBezTo>
                <a:lnTo>
                  <a:pt x="322" y="890"/>
                </a:lnTo>
                <a:lnTo>
                  <a:pt x="295" y="873"/>
                </a:lnTo>
                <a:cubicBezTo>
                  <a:pt x="242" y="828"/>
                  <a:pt x="188" y="783"/>
                  <a:pt x="144" y="730"/>
                </a:cubicBezTo>
                <a:cubicBezTo>
                  <a:pt x="90" y="685"/>
                  <a:pt x="63" y="623"/>
                  <a:pt x="54" y="560"/>
                </a:cubicBezTo>
                <a:cubicBezTo>
                  <a:pt x="54" y="507"/>
                  <a:pt x="126" y="471"/>
                  <a:pt x="188" y="462"/>
                </a:cubicBezTo>
                <a:cubicBezTo>
                  <a:pt x="224" y="458"/>
                  <a:pt x="260" y="455"/>
                  <a:pt x="295" y="455"/>
                </a:cubicBezTo>
                <a:cubicBezTo>
                  <a:pt x="331" y="455"/>
                  <a:pt x="367" y="458"/>
                  <a:pt x="403" y="462"/>
                </a:cubicBezTo>
                <a:lnTo>
                  <a:pt x="420" y="462"/>
                </a:lnTo>
                <a:lnTo>
                  <a:pt x="429" y="444"/>
                </a:lnTo>
                <a:cubicBezTo>
                  <a:pt x="456" y="382"/>
                  <a:pt x="510" y="319"/>
                  <a:pt x="572" y="310"/>
                </a:cubicBezTo>
                <a:cubicBezTo>
                  <a:pt x="608" y="310"/>
                  <a:pt x="635" y="319"/>
                  <a:pt x="670" y="337"/>
                </a:cubicBezTo>
                <a:cubicBezTo>
                  <a:pt x="697" y="355"/>
                  <a:pt x="724" y="382"/>
                  <a:pt x="751" y="408"/>
                </a:cubicBezTo>
                <a:lnTo>
                  <a:pt x="777" y="435"/>
                </a:lnTo>
                <a:lnTo>
                  <a:pt x="795" y="400"/>
                </a:lnTo>
                <a:cubicBezTo>
                  <a:pt x="822" y="337"/>
                  <a:pt x="867" y="275"/>
                  <a:pt x="920" y="221"/>
                </a:cubicBezTo>
                <a:cubicBezTo>
                  <a:pt x="965" y="159"/>
                  <a:pt x="1018" y="123"/>
                  <a:pt x="1090" y="96"/>
                </a:cubicBezTo>
                <a:cubicBezTo>
                  <a:pt x="1102" y="95"/>
                  <a:pt x="1114" y="94"/>
                  <a:pt x="1126" y="94"/>
                </a:cubicBezTo>
                <a:cubicBezTo>
                  <a:pt x="1185" y="94"/>
                  <a:pt x="1243" y="111"/>
                  <a:pt x="1295" y="141"/>
                </a:cubicBezTo>
                <a:cubicBezTo>
                  <a:pt x="1357" y="167"/>
                  <a:pt x="1420" y="212"/>
                  <a:pt x="1482" y="257"/>
                </a:cubicBezTo>
                <a:lnTo>
                  <a:pt x="1500" y="284"/>
                </a:lnTo>
                <a:lnTo>
                  <a:pt x="1518" y="257"/>
                </a:lnTo>
                <a:cubicBezTo>
                  <a:pt x="1545" y="194"/>
                  <a:pt x="1590" y="141"/>
                  <a:pt x="1643" y="105"/>
                </a:cubicBezTo>
                <a:cubicBezTo>
                  <a:pt x="1680" y="68"/>
                  <a:pt x="1736" y="49"/>
                  <a:pt x="1790" y="49"/>
                </a:cubicBezTo>
                <a:cubicBezTo>
                  <a:pt x="1801" y="49"/>
                  <a:pt x="1811" y="50"/>
                  <a:pt x="1822" y="51"/>
                </a:cubicBezTo>
                <a:cubicBezTo>
                  <a:pt x="1884" y="60"/>
                  <a:pt x="1947" y="96"/>
                  <a:pt x="1991" y="150"/>
                </a:cubicBezTo>
                <a:cubicBezTo>
                  <a:pt x="2031" y="190"/>
                  <a:pt x="2064" y="244"/>
                  <a:pt x="2090" y="300"/>
                </a:cubicBezTo>
                <a:lnTo>
                  <a:pt x="2090" y="300"/>
                </a:lnTo>
                <a:cubicBezTo>
                  <a:pt x="2090" y="301"/>
                  <a:pt x="2090" y="301"/>
                  <a:pt x="2089" y="301"/>
                </a:cubicBezTo>
                <a:lnTo>
                  <a:pt x="2090" y="301"/>
                </a:lnTo>
                <a:cubicBezTo>
                  <a:pt x="2093" y="307"/>
                  <a:pt x="2096" y="313"/>
                  <a:pt x="2098" y="319"/>
                </a:cubicBezTo>
                <a:lnTo>
                  <a:pt x="2116" y="364"/>
                </a:lnTo>
                <a:lnTo>
                  <a:pt x="2134" y="319"/>
                </a:lnTo>
                <a:cubicBezTo>
                  <a:pt x="2161" y="257"/>
                  <a:pt x="2205" y="212"/>
                  <a:pt x="2268" y="194"/>
                </a:cubicBezTo>
                <a:cubicBezTo>
                  <a:pt x="2299" y="181"/>
                  <a:pt x="2330" y="174"/>
                  <a:pt x="2362" y="174"/>
                </a:cubicBezTo>
                <a:cubicBezTo>
                  <a:pt x="2393" y="174"/>
                  <a:pt x="2424" y="181"/>
                  <a:pt x="2455" y="194"/>
                </a:cubicBezTo>
                <a:cubicBezTo>
                  <a:pt x="2580" y="248"/>
                  <a:pt x="2687" y="328"/>
                  <a:pt x="2777" y="426"/>
                </a:cubicBezTo>
                <a:lnTo>
                  <a:pt x="2803" y="453"/>
                </a:lnTo>
                <a:lnTo>
                  <a:pt x="2812" y="417"/>
                </a:lnTo>
                <a:cubicBezTo>
                  <a:pt x="2830" y="337"/>
                  <a:pt x="2884" y="266"/>
                  <a:pt x="2964" y="230"/>
                </a:cubicBezTo>
                <a:cubicBezTo>
                  <a:pt x="2992" y="219"/>
                  <a:pt x="3023" y="214"/>
                  <a:pt x="3055" y="214"/>
                </a:cubicBezTo>
                <a:cubicBezTo>
                  <a:pt x="3104" y="214"/>
                  <a:pt x="3156" y="226"/>
                  <a:pt x="3205" y="248"/>
                </a:cubicBezTo>
                <a:cubicBezTo>
                  <a:pt x="3276" y="284"/>
                  <a:pt x="3339" y="337"/>
                  <a:pt x="3383" y="408"/>
                </a:cubicBezTo>
                <a:cubicBezTo>
                  <a:pt x="3431" y="472"/>
                  <a:pt x="3465" y="544"/>
                  <a:pt x="3491" y="615"/>
                </a:cubicBezTo>
                <a:lnTo>
                  <a:pt x="3491" y="615"/>
                </a:lnTo>
                <a:cubicBezTo>
                  <a:pt x="3491" y="621"/>
                  <a:pt x="3491" y="626"/>
                  <a:pt x="3491" y="632"/>
                </a:cubicBezTo>
                <a:lnTo>
                  <a:pt x="3496" y="632"/>
                </a:lnTo>
                <a:cubicBezTo>
                  <a:pt x="3497" y="635"/>
                  <a:pt x="3498" y="638"/>
                  <a:pt x="3499" y="641"/>
                </a:cubicBezTo>
                <a:lnTo>
                  <a:pt x="3526" y="739"/>
                </a:lnTo>
                <a:lnTo>
                  <a:pt x="3526" y="641"/>
                </a:lnTo>
                <a:cubicBezTo>
                  <a:pt x="3526" y="638"/>
                  <a:pt x="3526" y="635"/>
                  <a:pt x="3526" y="632"/>
                </a:cubicBezTo>
                <a:lnTo>
                  <a:pt x="3526" y="632"/>
                </a:lnTo>
                <a:cubicBezTo>
                  <a:pt x="3526" y="631"/>
                  <a:pt x="3526" y="630"/>
                  <a:pt x="3525" y="629"/>
                </a:cubicBezTo>
                <a:lnTo>
                  <a:pt x="3525" y="629"/>
                </a:lnTo>
                <a:cubicBezTo>
                  <a:pt x="3521" y="535"/>
                  <a:pt x="3565" y="442"/>
                  <a:pt x="3642" y="391"/>
                </a:cubicBezTo>
                <a:cubicBezTo>
                  <a:pt x="3670" y="380"/>
                  <a:pt x="3697" y="372"/>
                  <a:pt x="3725" y="372"/>
                </a:cubicBezTo>
                <a:cubicBezTo>
                  <a:pt x="3742" y="372"/>
                  <a:pt x="3759" y="375"/>
                  <a:pt x="3776" y="382"/>
                </a:cubicBezTo>
                <a:cubicBezTo>
                  <a:pt x="3821" y="400"/>
                  <a:pt x="3865" y="426"/>
                  <a:pt x="3892" y="462"/>
                </a:cubicBezTo>
                <a:cubicBezTo>
                  <a:pt x="3946" y="542"/>
                  <a:pt x="3990" y="641"/>
                  <a:pt x="4008" y="730"/>
                </a:cubicBezTo>
                <a:cubicBezTo>
                  <a:pt x="4032" y="816"/>
                  <a:pt x="4048" y="902"/>
                  <a:pt x="4058" y="994"/>
                </a:cubicBezTo>
                <a:lnTo>
                  <a:pt x="4058" y="994"/>
                </a:lnTo>
                <a:cubicBezTo>
                  <a:pt x="4056" y="1002"/>
                  <a:pt x="4054" y="1009"/>
                  <a:pt x="4053" y="1015"/>
                </a:cubicBezTo>
                <a:lnTo>
                  <a:pt x="4060" y="1015"/>
                </a:lnTo>
                <a:cubicBezTo>
                  <a:pt x="4061" y="1021"/>
                  <a:pt x="4061" y="1027"/>
                  <a:pt x="4062" y="1033"/>
                </a:cubicBezTo>
                <a:lnTo>
                  <a:pt x="4071" y="1131"/>
                </a:lnTo>
                <a:lnTo>
                  <a:pt x="4089" y="1033"/>
                </a:lnTo>
                <a:cubicBezTo>
                  <a:pt x="4097" y="989"/>
                  <a:pt x="4115" y="944"/>
                  <a:pt x="4142" y="908"/>
                </a:cubicBezTo>
                <a:cubicBezTo>
                  <a:pt x="4168" y="882"/>
                  <a:pt x="4199" y="866"/>
                  <a:pt x="4231" y="866"/>
                </a:cubicBezTo>
                <a:cubicBezTo>
                  <a:pt x="4243" y="866"/>
                  <a:pt x="4255" y="868"/>
                  <a:pt x="4267" y="873"/>
                </a:cubicBezTo>
                <a:cubicBezTo>
                  <a:pt x="4356" y="899"/>
                  <a:pt x="4437" y="962"/>
                  <a:pt x="4472" y="1051"/>
                </a:cubicBezTo>
                <a:cubicBezTo>
                  <a:pt x="4562" y="1221"/>
                  <a:pt x="4615" y="1417"/>
                  <a:pt x="4651" y="1604"/>
                </a:cubicBezTo>
                <a:cubicBezTo>
                  <a:pt x="4669" y="1703"/>
                  <a:pt x="4678" y="1801"/>
                  <a:pt x="4686" y="1899"/>
                </a:cubicBezTo>
                <a:cubicBezTo>
                  <a:pt x="4704" y="1997"/>
                  <a:pt x="4731" y="2086"/>
                  <a:pt x="4785" y="2176"/>
                </a:cubicBezTo>
                <a:cubicBezTo>
                  <a:pt x="4883" y="2345"/>
                  <a:pt x="4990" y="2506"/>
                  <a:pt x="5124" y="2658"/>
                </a:cubicBezTo>
                <a:cubicBezTo>
                  <a:pt x="4999" y="2506"/>
                  <a:pt x="4883" y="2336"/>
                  <a:pt x="4785" y="2167"/>
                </a:cubicBezTo>
                <a:cubicBezTo>
                  <a:pt x="4678" y="1988"/>
                  <a:pt x="4695" y="1783"/>
                  <a:pt x="4660" y="1595"/>
                </a:cubicBezTo>
                <a:cubicBezTo>
                  <a:pt x="4633" y="1399"/>
                  <a:pt x="4570" y="1212"/>
                  <a:pt x="4490" y="1033"/>
                </a:cubicBezTo>
                <a:cubicBezTo>
                  <a:pt x="4446" y="935"/>
                  <a:pt x="4365" y="864"/>
                  <a:pt x="4267" y="837"/>
                </a:cubicBezTo>
                <a:cubicBezTo>
                  <a:pt x="4253" y="832"/>
                  <a:pt x="4239" y="830"/>
                  <a:pt x="4226" y="830"/>
                </a:cubicBezTo>
                <a:cubicBezTo>
                  <a:pt x="4186" y="830"/>
                  <a:pt x="4148" y="848"/>
                  <a:pt x="4115" y="881"/>
                </a:cubicBezTo>
                <a:cubicBezTo>
                  <a:pt x="4103" y="898"/>
                  <a:pt x="4091" y="918"/>
                  <a:pt x="4080" y="940"/>
                </a:cubicBezTo>
                <a:lnTo>
                  <a:pt x="4080" y="940"/>
                </a:lnTo>
                <a:cubicBezTo>
                  <a:pt x="4070" y="867"/>
                  <a:pt x="4055" y="794"/>
                  <a:pt x="4035" y="721"/>
                </a:cubicBezTo>
                <a:cubicBezTo>
                  <a:pt x="4008" y="614"/>
                  <a:pt x="3972" y="524"/>
                  <a:pt x="3910" y="435"/>
                </a:cubicBezTo>
                <a:cubicBezTo>
                  <a:pt x="3866" y="372"/>
                  <a:pt x="3790" y="336"/>
                  <a:pt x="3715" y="336"/>
                </a:cubicBezTo>
                <a:cubicBezTo>
                  <a:pt x="3684" y="336"/>
                  <a:pt x="3653" y="342"/>
                  <a:pt x="3624" y="355"/>
                </a:cubicBezTo>
                <a:cubicBezTo>
                  <a:pt x="3571" y="382"/>
                  <a:pt x="3535" y="426"/>
                  <a:pt x="3517" y="471"/>
                </a:cubicBezTo>
                <a:cubicBezTo>
                  <a:pt x="3509" y="497"/>
                  <a:pt x="3502" y="523"/>
                  <a:pt x="3498" y="549"/>
                </a:cubicBezTo>
                <a:lnTo>
                  <a:pt x="3498" y="549"/>
                </a:lnTo>
                <a:cubicBezTo>
                  <a:pt x="3475" y="492"/>
                  <a:pt x="3447" y="439"/>
                  <a:pt x="3410" y="391"/>
                </a:cubicBezTo>
                <a:cubicBezTo>
                  <a:pt x="3366" y="310"/>
                  <a:pt x="3294" y="248"/>
                  <a:pt x="3214" y="203"/>
                </a:cubicBezTo>
                <a:cubicBezTo>
                  <a:pt x="3169" y="183"/>
                  <a:pt x="3118" y="172"/>
                  <a:pt x="3066" y="172"/>
                </a:cubicBezTo>
                <a:cubicBezTo>
                  <a:pt x="3026" y="172"/>
                  <a:pt x="2985" y="179"/>
                  <a:pt x="2946" y="194"/>
                </a:cubicBezTo>
                <a:cubicBezTo>
                  <a:pt x="2865" y="235"/>
                  <a:pt x="2806" y="298"/>
                  <a:pt x="2782" y="376"/>
                </a:cubicBezTo>
                <a:lnTo>
                  <a:pt x="2782" y="376"/>
                </a:lnTo>
                <a:cubicBezTo>
                  <a:pt x="2742" y="332"/>
                  <a:pt x="2697" y="295"/>
                  <a:pt x="2652" y="257"/>
                </a:cubicBezTo>
                <a:cubicBezTo>
                  <a:pt x="2598" y="212"/>
                  <a:pt x="2536" y="176"/>
                  <a:pt x="2464" y="150"/>
                </a:cubicBezTo>
                <a:cubicBezTo>
                  <a:pt x="2428" y="136"/>
                  <a:pt x="2393" y="130"/>
                  <a:pt x="2357" y="130"/>
                </a:cubicBezTo>
                <a:cubicBezTo>
                  <a:pt x="2321" y="130"/>
                  <a:pt x="2286" y="136"/>
                  <a:pt x="2250" y="150"/>
                </a:cubicBezTo>
                <a:cubicBezTo>
                  <a:pt x="2194" y="171"/>
                  <a:pt x="2149" y="208"/>
                  <a:pt x="2116" y="257"/>
                </a:cubicBezTo>
                <a:lnTo>
                  <a:pt x="2116" y="257"/>
                </a:lnTo>
                <a:cubicBezTo>
                  <a:pt x="2091" y="204"/>
                  <a:pt x="2060" y="156"/>
                  <a:pt x="2018" y="114"/>
                </a:cubicBezTo>
                <a:cubicBezTo>
                  <a:pt x="1960" y="40"/>
                  <a:pt x="1874" y="1"/>
                  <a:pt x="178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888" name="Google Shape;888;p9"/>
          <p:cNvSpPr/>
          <p:nvPr/>
        </p:nvSpPr>
        <p:spPr>
          <a:xfrm>
            <a:off x="11079771" y="1291172"/>
            <a:ext cx="305825" cy="249591"/>
          </a:xfrm>
          <a:custGeom>
            <a:avLst/>
            <a:gdLst/>
            <a:ahLst/>
            <a:cxnLst/>
            <a:rect l="l" t="t" r="r" b="b"/>
            <a:pathLst>
              <a:path w="3883" h="3169" extrusionOk="0">
                <a:moveTo>
                  <a:pt x="527" y="1"/>
                </a:moveTo>
                <a:cubicBezTo>
                  <a:pt x="351" y="1"/>
                  <a:pt x="175" y="11"/>
                  <a:pt x="0" y="31"/>
                </a:cubicBezTo>
                <a:cubicBezTo>
                  <a:pt x="116" y="192"/>
                  <a:pt x="402" y="1531"/>
                  <a:pt x="562" y="1870"/>
                </a:cubicBezTo>
                <a:cubicBezTo>
                  <a:pt x="714" y="2209"/>
                  <a:pt x="1223" y="2709"/>
                  <a:pt x="1964" y="3021"/>
                </a:cubicBezTo>
                <a:cubicBezTo>
                  <a:pt x="2237" y="3133"/>
                  <a:pt x="2566" y="3169"/>
                  <a:pt x="2872" y="3169"/>
                </a:cubicBezTo>
                <a:cubicBezTo>
                  <a:pt x="3393" y="3169"/>
                  <a:pt x="3847" y="3066"/>
                  <a:pt x="3847" y="3066"/>
                </a:cubicBezTo>
                <a:cubicBezTo>
                  <a:pt x="3847" y="3066"/>
                  <a:pt x="3883" y="3021"/>
                  <a:pt x="3775" y="2557"/>
                </a:cubicBezTo>
                <a:cubicBezTo>
                  <a:pt x="3677" y="2093"/>
                  <a:pt x="3338" y="1111"/>
                  <a:pt x="2874" y="718"/>
                </a:cubicBezTo>
                <a:cubicBezTo>
                  <a:pt x="2401" y="335"/>
                  <a:pt x="2106" y="201"/>
                  <a:pt x="1366" y="76"/>
                </a:cubicBezTo>
                <a:cubicBezTo>
                  <a:pt x="1091" y="26"/>
                  <a:pt x="809" y="1"/>
                  <a:pt x="52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889" name="Google Shape;889;p9"/>
          <p:cNvSpPr/>
          <p:nvPr/>
        </p:nvSpPr>
        <p:spPr>
          <a:xfrm>
            <a:off x="11079770" y="1291486"/>
            <a:ext cx="384507" cy="334179"/>
          </a:xfrm>
          <a:custGeom>
            <a:avLst/>
            <a:gdLst/>
            <a:ahLst/>
            <a:cxnLst/>
            <a:rect l="l" t="t" r="r" b="b"/>
            <a:pathLst>
              <a:path w="4882" h="4243" extrusionOk="0">
                <a:moveTo>
                  <a:pt x="661" y="0"/>
                </a:moveTo>
                <a:cubicBezTo>
                  <a:pt x="687" y="99"/>
                  <a:pt x="705" y="197"/>
                  <a:pt x="723" y="295"/>
                </a:cubicBezTo>
                <a:cubicBezTo>
                  <a:pt x="741" y="384"/>
                  <a:pt x="759" y="465"/>
                  <a:pt x="795" y="554"/>
                </a:cubicBezTo>
                <a:cubicBezTo>
                  <a:pt x="661" y="447"/>
                  <a:pt x="536" y="357"/>
                  <a:pt x="402" y="259"/>
                </a:cubicBezTo>
                <a:cubicBezTo>
                  <a:pt x="268" y="170"/>
                  <a:pt x="152" y="99"/>
                  <a:pt x="27" y="27"/>
                </a:cubicBezTo>
                <a:lnTo>
                  <a:pt x="0" y="27"/>
                </a:lnTo>
                <a:cubicBezTo>
                  <a:pt x="0" y="36"/>
                  <a:pt x="9" y="45"/>
                  <a:pt x="18" y="54"/>
                </a:cubicBezTo>
                <a:cubicBezTo>
                  <a:pt x="286" y="224"/>
                  <a:pt x="545" y="411"/>
                  <a:pt x="795" y="616"/>
                </a:cubicBezTo>
                <a:cubicBezTo>
                  <a:pt x="598" y="625"/>
                  <a:pt x="393" y="625"/>
                  <a:pt x="197" y="634"/>
                </a:cubicBezTo>
                <a:lnTo>
                  <a:pt x="205" y="661"/>
                </a:lnTo>
                <a:cubicBezTo>
                  <a:pt x="348" y="661"/>
                  <a:pt x="491" y="657"/>
                  <a:pt x="634" y="657"/>
                </a:cubicBezTo>
                <a:cubicBezTo>
                  <a:pt x="705" y="657"/>
                  <a:pt x="777" y="658"/>
                  <a:pt x="848" y="661"/>
                </a:cubicBezTo>
                <a:cubicBezTo>
                  <a:pt x="1053" y="830"/>
                  <a:pt x="1259" y="1018"/>
                  <a:pt x="1464" y="1196"/>
                </a:cubicBezTo>
                <a:cubicBezTo>
                  <a:pt x="1189" y="1281"/>
                  <a:pt x="904" y="1321"/>
                  <a:pt x="616" y="1321"/>
                </a:cubicBezTo>
                <a:cubicBezTo>
                  <a:pt x="538" y="1321"/>
                  <a:pt x="461" y="1318"/>
                  <a:pt x="384" y="1312"/>
                </a:cubicBezTo>
                <a:lnTo>
                  <a:pt x="384" y="1330"/>
                </a:lnTo>
                <a:cubicBezTo>
                  <a:pt x="468" y="1341"/>
                  <a:pt x="551" y="1345"/>
                  <a:pt x="635" y="1345"/>
                </a:cubicBezTo>
                <a:cubicBezTo>
                  <a:pt x="694" y="1345"/>
                  <a:pt x="753" y="1343"/>
                  <a:pt x="812" y="1339"/>
                </a:cubicBezTo>
                <a:cubicBezTo>
                  <a:pt x="1053" y="1330"/>
                  <a:pt x="1294" y="1304"/>
                  <a:pt x="1526" y="1259"/>
                </a:cubicBezTo>
                <a:cubicBezTo>
                  <a:pt x="1625" y="1339"/>
                  <a:pt x="1723" y="1420"/>
                  <a:pt x="1830" y="1500"/>
                </a:cubicBezTo>
                <a:cubicBezTo>
                  <a:pt x="1928" y="1571"/>
                  <a:pt x="2053" y="1661"/>
                  <a:pt x="2160" y="1741"/>
                </a:cubicBezTo>
                <a:cubicBezTo>
                  <a:pt x="1840" y="1816"/>
                  <a:pt x="1513" y="1852"/>
                  <a:pt x="1186" y="1852"/>
                </a:cubicBezTo>
                <a:cubicBezTo>
                  <a:pt x="966" y="1852"/>
                  <a:pt x="745" y="1836"/>
                  <a:pt x="527" y="1803"/>
                </a:cubicBezTo>
                <a:lnTo>
                  <a:pt x="527" y="1803"/>
                </a:lnTo>
                <a:lnTo>
                  <a:pt x="536" y="1839"/>
                </a:lnTo>
                <a:cubicBezTo>
                  <a:pt x="643" y="1857"/>
                  <a:pt x="741" y="1866"/>
                  <a:pt x="848" y="1875"/>
                </a:cubicBezTo>
                <a:cubicBezTo>
                  <a:pt x="971" y="1885"/>
                  <a:pt x="1094" y="1890"/>
                  <a:pt x="1218" y="1890"/>
                </a:cubicBezTo>
                <a:cubicBezTo>
                  <a:pt x="1543" y="1890"/>
                  <a:pt x="1870" y="1854"/>
                  <a:pt x="2187" y="1777"/>
                </a:cubicBezTo>
                <a:lnTo>
                  <a:pt x="2196" y="1777"/>
                </a:lnTo>
                <a:cubicBezTo>
                  <a:pt x="2365" y="1893"/>
                  <a:pt x="2535" y="2018"/>
                  <a:pt x="2704" y="2134"/>
                </a:cubicBezTo>
                <a:lnTo>
                  <a:pt x="2687" y="2151"/>
                </a:lnTo>
                <a:cubicBezTo>
                  <a:pt x="2267" y="2508"/>
                  <a:pt x="1714" y="2580"/>
                  <a:pt x="1187" y="2589"/>
                </a:cubicBezTo>
                <a:lnTo>
                  <a:pt x="1259" y="2642"/>
                </a:lnTo>
                <a:cubicBezTo>
                  <a:pt x="1776" y="2633"/>
                  <a:pt x="2347" y="2508"/>
                  <a:pt x="2749" y="2169"/>
                </a:cubicBezTo>
                <a:cubicBezTo>
                  <a:pt x="2794" y="2205"/>
                  <a:pt x="2847" y="2241"/>
                  <a:pt x="2892" y="2276"/>
                </a:cubicBezTo>
                <a:cubicBezTo>
                  <a:pt x="3061" y="2401"/>
                  <a:pt x="3222" y="2544"/>
                  <a:pt x="3392" y="2687"/>
                </a:cubicBezTo>
                <a:cubicBezTo>
                  <a:pt x="3079" y="2883"/>
                  <a:pt x="2749" y="3035"/>
                  <a:pt x="2401" y="3133"/>
                </a:cubicBezTo>
                <a:cubicBezTo>
                  <a:pt x="2437" y="3142"/>
                  <a:pt x="2490" y="3151"/>
                  <a:pt x="2535" y="3151"/>
                </a:cubicBezTo>
                <a:cubicBezTo>
                  <a:pt x="2696" y="3097"/>
                  <a:pt x="2856" y="3035"/>
                  <a:pt x="3008" y="2955"/>
                </a:cubicBezTo>
                <a:cubicBezTo>
                  <a:pt x="3151" y="2883"/>
                  <a:pt x="3285" y="2803"/>
                  <a:pt x="3418" y="2714"/>
                </a:cubicBezTo>
                <a:lnTo>
                  <a:pt x="3499" y="2785"/>
                </a:lnTo>
                <a:cubicBezTo>
                  <a:pt x="3552" y="2830"/>
                  <a:pt x="3597" y="2883"/>
                  <a:pt x="3651" y="2928"/>
                </a:cubicBezTo>
                <a:cubicBezTo>
                  <a:pt x="3668" y="2946"/>
                  <a:pt x="3677" y="2955"/>
                  <a:pt x="3686" y="2964"/>
                </a:cubicBezTo>
                <a:cubicBezTo>
                  <a:pt x="3740" y="3017"/>
                  <a:pt x="3784" y="3062"/>
                  <a:pt x="3838" y="3115"/>
                </a:cubicBezTo>
                <a:cubicBezTo>
                  <a:pt x="4177" y="3463"/>
                  <a:pt x="4481" y="3829"/>
                  <a:pt x="4766" y="4222"/>
                </a:cubicBezTo>
                <a:cubicBezTo>
                  <a:pt x="4776" y="4236"/>
                  <a:pt x="4789" y="4242"/>
                  <a:pt x="4803" y="4242"/>
                </a:cubicBezTo>
                <a:cubicBezTo>
                  <a:pt x="4841" y="4242"/>
                  <a:pt x="4881" y="4199"/>
                  <a:pt x="4855" y="4160"/>
                </a:cubicBezTo>
                <a:cubicBezTo>
                  <a:pt x="4597" y="3811"/>
                  <a:pt x="4320" y="3481"/>
                  <a:pt x="4025" y="3169"/>
                </a:cubicBezTo>
                <a:cubicBezTo>
                  <a:pt x="3963" y="3115"/>
                  <a:pt x="3900" y="3053"/>
                  <a:pt x="3838" y="2990"/>
                </a:cubicBezTo>
                <a:lnTo>
                  <a:pt x="3820" y="2981"/>
                </a:lnTo>
                <a:lnTo>
                  <a:pt x="3749" y="2910"/>
                </a:lnTo>
                <a:lnTo>
                  <a:pt x="3686" y="2856"/>
                </a:lnTo>
                <a:lnTo>
                  <a:pt x="3642" y="2812"/>
                </a:lnTo>
                <a:lnTo>
                  <a:pt x="3552" y="2732"/>
                </a:lnTo>
                <a:cubicBezTo>
                  <a:pt x="3490" y="2669"/>
                  <a:pt x="3418" y="2615"/>
                  <a:pt x="3347" y="2553"/>
                </a:cubicBezTo>
                <a:cubicBezTo>
                  <a:pt x="3472" y="2392"/>
                  <a:pt x="3552" y="2196"/>
                  <a:pt x="3606" y="2000"/>
                </a:cubicBezTo>
                <a:cubicBezTo>
                  <a:pt x="3588" y="1964"/>
                  <a:pt x="3579" y="1928"/>
                  <a:pt x="3561" y="1893"/>
                </a:cubicBezTo>
                <a:cubicBezTo>
                  <a:pt x="3526" y="2125"/>
                  <a:pt x="3436" y="2339"/>
                  <a:pt x="3302" y="2526"/>
                </a:cubicBezTo>
                <a:cubicBezTo>
                  <a:pt x="3222" y="2455"/>
                  <a:pt x="3142" y="2392"/>
                  <a:pt x="3061" y="2330"/>
                </a:cubicBezTo>
                <a:lnTo>
                  <a:pt x="2937" y="2232"/>
                </a:lnTo>
                <a:cubicBezTo>
                  <a:pt x="3088" y="1866"/>
                  <a:pt x="3169" y="1473"/>
                  <a:pt x="3160" y="1080"/>
                </a:cubicBezTo>
                <a:cubicBezTo>
                  <a:pt x="3142" y="1054"/>
                  <a:pt x="3124" y="1027"/>
                  <a:pt x="3097" y="1000"/>
                </a:cubicBezTo>
                <a:lnTo>
                  <a:pt x="3097" y="1143"/>
                </a:lnTo>
                <a:cubicBezTo>
                  <a:pt x="3097" y="1375"/>
                  <a:pt x="3079" y="1598"/>
                  <a:pt x="3026" y="1821"/>
                </a:cubicBezTo>
                <a:cubicBezTo>
                  <a:pt x="2999" y="1946"/>
                  <a:pt x="2963" y="2071"/>
                  <a:pt x="2919" y="2196"/>
                </a:cubicBezTo>
                <a:cubicBezTo>
                  <a:pt x="2758" y="2080"/>
                  <a:pt x="2588" y="1964"/>
                  <a:pt x="2428" y="1848"/>
                </a:cubicBezTo>
                <a:cubicBezTo>
                  <a:pt x="2553" y="1420"/>
                  <a:pt x="2615" y="973"/>
                  <a:pt x="2615" y="518"/>
                </a:cubicBezTo>
                <a:lnTo>
                  <a:pt x="2562" y="491"/>
                </a:lnTo>
                <a:lnTo>
                  <a:pt x="2562" y="714"/>
                </a:lnTo>
                <a:cubicBezTo>
                  <a:pt x="2562" y="955"/>
                  <a:pt x="2535" y="1196"/>
                  <a:pt x="2481" y="1437"/>
                </a:cubicBezTo>
                <a:cubicBezTo>
                  <a:pt x="2455" y="1562"/>
                  <a:pt x="2419" y="1696"/>
                  <a:pt x="2383" y="1821"/>
                </a:cubicBezTo>
                <a:cubicBezTo>
                  <a:pt x="2249" y="1732"/>
                  <a:pt x="2124" y="1643"/>
                  <a:pt x="1990" y="1553"/>
                </a:cubicBezTo>
                <a:cubicBezTo>
                  <a:pt x="1982" y="1544"/>
                  <a:pt x="2106" y="804"/>
                  <a:pt x="2044" y="233"/>
                </a:cubicBezTo>
                <a:lnTo>
                  <a:pt x="1990" y="215"/>
                </a:lnTo>
                <a:lnTo>
                  <a:pt x="1990" y="215"/>
                </a:lnTo>
                <a:cubicBezTo>
                  <a:pt x="2026" y="643"/>
                  <a:pt x="1999" y="1071"/>
                  <a:pt x="1928" y="1500"/>
                </a:cubicBezTo>
                <a:cubicBezTo>
                  <a:pt x="1928" y="1500"/>
                  <a:pt x="1928" y="1500"/>
                  <a:pt x="1928" y="1509"/>
                </a:cubicBezTo>
                <a:cubicBezTo>
                  <a:pt x="1803" y="1411"/>
                  <a:pt x="1482" y="1161"/>
                  <a:pt x="1473" y="1152"/>
                </a:cubicBezTo>
                <a:lnTo>
                  <a:pt x="1384" y="1071"/>
                </a:lnTo>
                <a:cubicBezTo>
                  <a:pt x="1375" y="822"/>
                  <a:pt x="1339" y="581"/>
                  <a:pt x="1303" y="340"/>
                </a:cubicBezTo>
                <a:cubicBezTo>
                  <a:pt x="1285" y="241"/>
                  <a:pt x="1268" y="152"/>
                  <a:pt x="1241" y="54"/>
                </a:cubicBezTo>
                <a:lnTo>
                  <a:pt x="1178" y="45"/>
                </a:lnTo>
                <a:lnTo>
                  <a:pt x="1178" y="45"/>
                </a:lnTo>
                <a:cubicBezTo>
                  <a:pt x="1196" y="143"/>
                  <a:pt x="1223" y="250"/>
                  <a:pt x="1241" y="357"/>
                </a:cubicBezTo>
                <a:cubicBezTo>
                  <a:pt x="1285" y="581"/>
                  <a:pt x="1321" y="813"/>
                  <a:pt x="1357" y="1036"/>
                </a:cubicBezTo>
                <a:cubicBezTo>
                  <a:pt x="1232" y="929"/>
                  <a:pt x="1107" y="813"/>
                  <a:pt x="991" y="714"/>
                </a:cubicBezTo>
                <a:cubicBezTo>
                  <a:pt x="946" y="679"/>
                  <a:pt x="911" y="643"/>
                  <a:pt x="866" y="607"/>
                </a:cubicBezTo>
                <a:cubicBezTo>
                  <a:pt x="830" y="491"/>
                  <a:pt x="803" y="375"/>
                  <a:pt x="777" y="250"/>
                </a:cubicBezTo>
                <a:cubicBezTo>
                  <a:pt x="759" y="170"/>
                  <a:pt x="741" y="81"/>
                  <a:pt x="72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890" name="Google Shape;890;p9"/>
          <p:cNvSpPr/>
          <p:nvPr/>
        </p:nvSpPr>
        <p:spPr>
          <a:xfrm>
            <a:off x="11079771" y="1289360"/>
            <a:ext cx="206745" cy="230688"/>
          </a:xfrm>
          <a:custGeom>
            <a:avLst/>
            <a:gdLst/>
            <a:ahLst/>
            <a:cxnLst/>
            <a:rect l="l" t="t" r="r" b="b"/>
            <a:pathLst>
              <a:path w="2625" h="2929" extrusionOk="0">
                <a:moveTo>
                  <a:pt x="1785" y="179"/>
                </a:moveTo>
                <a:cubicBezTo>
                  <a:pt x="1660" y="152"/>
                  <a:pt x="1526" y="126"/>
                  <a:pt x="1366" y="99"/>
                </a:cubicBezTo>
                <a:cubicBezTo>
                  <a:pt x="911" y="19"/>
                  <a:pt x="455" y="1"/>
                  <a:pt x="0" y="54"/>
                </a:cubicBezTo>
                <a:cubicBezTo>
                  <a:pt x="116" y="224"/>
                  <a:pt x="402" y="1554"/>
                  <a:pt x="554" y="1893"/>
                </a:cubicBezTo>
                <a:cubicBezTo>
                  <a:pt x="696" y="2196"/>
                  <a:pt x="1107" y="2625"/>
                  <a:pt x="1714" y="2928"/>
                </a:cubicBezTo>
                <a:cubicBezTo>
                  <a:pt x="2597" y="2232"/>
                  <a:pt x="2624" y="911"/>
                  <a:pt x="1776" y="179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891" name="Google Shape;891;p9"/>
          <p:cNvSpPr/>
          <p:nvPr/>
        </p:nvSpPr>
        <p:spPr>
          <a:xfrm>
            <a:off x="11076227" y="1291014"/>
            <a:ext cx="306849" cy="250299"/>
          </a:xfrm>
          <a:custGeom>
            <a:avLst/>
            <a:gdLst/>
            <a:ahLst/>
            <a:cxnLst/>
            <a:rect l="l" t="t" r="r" b="b"/>
            <a:pathLst>
              <a:path w="3896" h="3178" extrusionOk="0">
                <a:moveTo>
                  <a:pt x="3844" y="2670"/>
                </a:moveTo>
                <a:lnTo>
                  <a:pt x="3844" y="2670"/>
                </a:lnTo>
                <a:cubicBezTo>
                  <a:pt x="3848" y="2695"/>
                  <a:pt x="3852" y="2720"/>
                  <a:pt x="3856" y="2746"/>
                </a:cubicBezTo>
                <a:cubicBezTo>
                  <a:pt x="3860" y="2770"/>
                  <a:pt x="3866" y="2795"/>
                  <a:pt x="3871" y="2819"/>
                </a:cubicBezTo>
                <a:lnTo>
                  <a:pt x="3871" y="2819"/>
                </a:lnTo>
                <a:cubicBezTo>
                  <a:pt x="3866" y="2787"/>
                  <a:pt x="3861" y="2755"/>
                  <a:pt x="3856" y="2720"/>
                </a:cubicBezTo>
                <a:cubicBezTo>
                  <a:pt x="3852" y="2703"/>
                  <a:pt x="3848" y="2687"/>
                  <a:pt x="3844" y="2670"/>
                </a:cubicBezTo>
                <a:close/>
                <a:moveTo>
                  <a:pt x="3871" y="2819"/>
                </a:moveTo>
                <a:cubicBezTo>
                  <a:pt x="3875" y="2843"/>
                  <a:pt x="3878" y="2867"/>
                  <a:pt x="3882" y="2892"/>
                </a:cubicBezTo>
                <a:lnTo>
                  <a:pt x="3882" y="2892"/>
                </a:lnTo>
                <a:cubicBezTo>
                  <a:pt x="3880" y="2867"/>
                  <a:pt x="3876" y="2843"/>
                  <a:pt x="3871" y="2819"/>
                </a:cubicBezTo>
                <a:close/>
                <a:moveTo>
                  <a:pt x="3882" y="2892"/>
                </a:moveTo>
                <a:cubicBezTo>
                  <a:pt x="3883" y="2900"/>
                  <a:pt x="3883" y="2908"/>
                  <a:pt x="3883" y="2916"/>
                </a:cubicBezTo>
                <a:cubicBezTo>
                  <a:pt x="3889" y="2953"/>
                  <a:pt x="3895" y="2989"/>
                  <a:pt x="3896" y="3023"/>
                </a:cubicBezTo>
                <a:lnTo>
                  <a:pt x="3896" y="3023"/>
                </a:lnTo>
                <a:cubicBezTo>
                  <a:pt x="3896" y="2981"/>
                  <a:pt x="3889" y="2937"/>
                  <a:pt x="3883" y="2898"/>
                </a:cubicBezTo>
                <a:cubicBezTo>
                  <a:pt x="3883" y="2896"/>
                  <a:pt x="3882" y="2894"/>
                  <a:pt x="3882" y="2892"/>
                </a:cubicBezTo>
                <a:close/>
                <a:moveTo>
                  <a:pt x="3896" y="3023"/>
                </a:moveTo>
                <a:cubicBezTo>
                  <a:pt x="3895" y="3038"/>
                  <a:pt x="3894" y="3053"/>
                  <a:pt x="3892" y="3068"/>
                </a:cubicBezTo>
                <a:cubicBezTo>
                  <a:pt x="3895" y="3054"/>
                  <a:pt x="3896" y="3039"/>
                  <a:pt x="3896" y="3023"/>
                </a:cubicBezTo>
                <a:close/>
                <a:moveTo>
                  <a:pt x="543" y="0"/>
                </a:moveTo>
                <a:cubicBezTo>
                  <a:pt x="384" y="0"/>
                  <a:pt x="225" y="7"/>
                  <a:pt x="66" y="22"/>
                </a:cubicBezTo>
                <a:lnTo>
                  <a:pt x="66" y="22"/>
                </a:lnTo>
                <a:cubicBezTo>
                  <a:pt x="65" y="20"/>
                  <a:pt x="64" y="17"/>
                  <a:pt x="63" y="15"/>
                </a:cubicBezTo>
                <a:lnTo>
                  <a:pt x="60" y="22"/>
                </a:lnTo>
                <a:lnTo>
                  <a:pt x="60" y="22"/>
                </a:lnTo>
                <a:cubicBezTo>
                  <a:pt x="52" y="23"/>
                  <a:pt x="44" y="24"/>
                  <a:pt x="36" y="24"/>
                </a:cubicBezTo>
                <a:lnTo>
                  <a:pt x="1" y="24"/>
                </a:lnTo>
                <a:lnTo>
                  <a:pt x="18" y="60"/>
                </a:lnTo>
                <a:cubicBezTo>
                  <a:pt x="72" y="167"/>
                  <a:pt x="108" y="274"/>
                  <a:pt x="143" y="390"/>
                </a:cubicBezTo>
                <a:cubicBezTo>
                  <a:pt x="170" y="497"/>
                  <a:pt x="206" y="613"/>
                  <a:pt x="242" y="720"/>
                </a:cubicBezTo>
                <a:lnTo>
                  <a:pt x="429" y="1408"/>
                </a:lnTo>
                <a:cubicBezTo>
                  <a:pt x="465" y="1524"/>
                  <a:pt x="500" y="1631"/>
                  <a:pt x="536" y="1747"/>
                </a:cubicBezTo>
                <a:cubicBezTo>
                  <a:pt x="572" y="1854"/>
                  <a:pt x="625" y="1961"/>
                  <a:pt x="688" y="2059"/>
                </a:cubicBezTo>
                <a:cubicBezTo>
                  <a:pt x="831" y="2256"/>
                  <a:pt x="1000" y="2425"/>
                  <a:pt x="1188" y="2568"/>
                </a:cubicBezTo>
                <a:cubicBezTo>
                  <a:pt x="1375" y="2711"/>
                  <a:pt x="1580" y="2836"/>
                  <a:pt x="1794" y="2943"/>
                </a:cubicBezTo>
                <a:cubicBezTo>
                  <a:pt x="2009" y="3050"/>
                  <a:pt x="2241" y="3121"/>
                  <a:pt x="2473" y="3157"/>
                </a:cubicBezTo>
                <a:cubicBezTo>
                  <a:pt x="2618" y="3171"/>
                  <a:pt x="2764" y="3178"/>
                  <a:pt x="2910" y="3178"/>
                </a:cubicBezTo>
                <a:cubicBezTo>
                  <a:pt x="3240" y="3178"/>
                  <a:pt x="3570" y="3142"/>
                  <a:pt x="3892" y="3068"/>
                </a:cubicBezTo>
                <a:lnTo>
                  <a:pt x="3892" y="3068"/>
                </a:lnTo>
                <a:cubicBezTo>
                  <a:pt x="3602" y="3124"/>
                  <a:pt x="3305" y="3151"/>
                  <a:pt x="3009" y="3151"/>
                </a:cubicBezTo>
                <a:cubicBezTo>
                  <a:pt x="2832" y="3151"/>
                  <a:pt x="2656" y="3141"/>
                  <a:pt x="2482" y="3121"/>
                </a:cubicBezTo>
                <a:cubicBezTo>
                  <a:pt x="2250" y="3086"/>
                  <a:pt x="2018" y="3014"/>
                  <a:pt x="1812" y="2907"/>
                </a:cubicBezTo>
                <a:cubicBezTo>
                  <a:pt x="1598" y="2800"/>
                  <a:pt x="1402" y="2675"/>
                  <a:pt x="1214" y="2532"/>
                </a:cubicBezTo>
                <a:cubicBezTo>
                  <a:pt x="1027" y="2389"/>
                  <a:pt x="857" y="2220"/>
                  <a:pt x="723" y="2032"/>
                </a:cubicBezTo>
                <a:cubicBezTo>
                  <a:pt x="652" y="1934"/>
                  <a:pt x="607" y="1827"/>
                  <a:pt x="572" y="1720"/>
                </a:cubicBezTo>
                <a:cubicBezTo>
                  <a:pt x="536" y="1604"/>
                  <a:pt x="500" y="1497"/>
                  <a:pt x="465" y="1381"/>
                </a:cubicBezTo>
                <a:lnTo>
                  <a:pt x="286" y="694"/>
                </a:lnTo>
                <a:cubicBezTo>
                  <a:pt x="250" y="578"/>
                  <a:pt x="224" y="462"/>
                  <a:pt x="188" y="355"/>
                </a:cubicBezTo>
                <a:cubicBezTo>
                  <a:pt x="165" y="253"/>
                  <a:pt x="127" y="151"/>
                  <a:pt x="83" y="56"/>
                </a:cubicBezTo>
                <a:lnTo>
                  <a:pt x="83" y="56"/>
                </a:lnTo>
                <a:cubicBezTo>
                  <a:pt x="249" y="38"/>
                  <a:pt x="416" y="29"/>
                  <a:pt x="583" y="29"/>
                </a:cubicBezTo>
                <a:cubicBezTo>
                  <a:pt x="870" y="29"/>
                  <a:pt x="1157" y="55"/>
                  <a:pt x="1437" y="105"/>
                </a:cubicBezTo>
                <a:cubicBezTo>
                  <a:pt x="1670" y="140"/>
                  <a:pt x="1902" y="194"/>
                  <a:pt x="2116" y="265"/>
                </a:cubicBezTo>
                <a:cubicBezTo>
                  <a:pt x="2339" y="346"/>
                  <a:pt x="2544" y="462"/>
                  <a:pt x="2732" y="604"/>
                </a:cubicBezTo>
                <a:cubicBezTo>
                  <a:pt x="3124" y="863"/>
                  <a:pt x="3347" y="1292"/>
                  <a:pt x="3535" y="1720"/>
                </a:cubicBezTo>
                <a:cubicBezTo>
                  <a:pt x="3624" y="1934"/>
                  <a:pt x="3704" y="2157"/>
                  <a:pt x="3767" y="2381"/>
                </a:cubicBezTo>
                <a:cubicBezTo>
                  <a:pt x="3797" y="2479"/>
                  <a:pt x="3821" y="2577"/>
                  <a:pt x="3844" y="2670"/>
                </a:cubicBezTo>
                <a:lnTo>
                  <a:pt x="3844" y="2670"/>
                </a:lnTo>
                <a:cubicBezTo>
                  <a:pt x="3827" y="2576"/>
                  <a:pt x="3806" y="2490"/>
                  <a:pt x="3785" y="2398"/>
                </a:cubicBezTo>
                <a:cubicBezTo>
                  <a:pt x="3722" y="2175"/>
                  <a:pt x="3642" y="1952"/>
                  <a:pt x="3562" y="1729"/>
                </a:cubicBezTo>
                <a:cubicBezTo>
                  <a:pt x="3472" y="1515"/>
                  <a:pt x="3365" y="1301"/>
                  <a:pt x="3240" y="1104"/>
                </a:cubicBezTo>
                <a:cubicBezTo>
                  <a:pt x="3169" y="997"/>
                  <a:pt x="3098" y="908"/>
                  <a:pt x="3017" y="819"/>
                </a:cubicBezTo>
                <a:cubicBezTo>
                  <a:pt x="2937" y="738"/>
                  <a:pt x="2848" y="667"/>
                  <a:pt x="2749" y="596"/>
                </a:cubicBezTo>
                <a:cubicBezTo>
                  <a:pt x="2562" y="444"/>
                  <a:pt x="2357" y="328"/>
                  <a:pt x="2134" y="247"/>
                </a:cubicBezTo>
                <a:cubicBezTo>
                  <a:pt x="1911" y="176"/>
                  <a:pt x="1678" y="122"/>
                  <a:pt x="1446" y="78"/>
                </a:cubicBezTo>
                <a:cubicBezTo>
                  <a:pt x="1148" y="26"/>
                  <a:pt x="846" y="0"/>
                  <a:pt x="54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892" name="Google Shape;892;p9"/>
          <p:cNvSpPr/>
          <p:nvPr/>
        </p:nvSpPr>
        <p:spPr>
          <a:xfrm>
            <a:off x="10427089" y="747336"/>
            <a:ext cx="200051" cy="233287"/>
          </a:xfrm>
          <a:custGeom>
            <a:avLst/>
            <a:gdLst/>
            <a:ahLst/>
            <a:cxnLst/>
            <a:rect l="l" t="t" r="r" b="b"/>
            <a:pathLst>
              <a:path w="2540" h="2962" extrusionOk="0">
                <a:moveTo>
                  <a:pt x="1670" y="0"/>
                </a:moveTo>
                <a:cubicBezTo>
                  <a:pt x="1491" y="0"/>
                  <a:pt x="1266" y="39"/>
                  <a:pt x="1094" y="198"/>
                </a:cubicBezTo>
                <a:cubicBezTo>
                  <a:pt x="746" y="519"/>
                  <a:pt x="85" y="1385"/>
                  <a:pt x="41" y="2054"/>
                </a:cubicBezTo>
                <a:cubicBezTo>
                  <a:pt x="1" y="2649"/>
                  <a:pt x="271" y="2962"/>
                  <a:pt x="751" y="2962"/>
                </a:cubicBezTo>
                <a:cubicBezTo>
                  <a:pt x="811" y="2962"/>
                  <a:pt x="875" y="2957"/>
                  <a:pt x="942" y="2947"/>
                </a:cubicBezTo>
                <a:cubicBezTo>
                  <a:pt x="1540" y="2866"/>
                  <a:pt x="2316" y="1688"/>
                  <a:pt x="2423" y="1081"/>
                </a:cubicBezTo>
                <a:cubicBezTo>
                  <a:pt x="2540" y="475"/>
                  <a:pt x="1977" y="37"/>
                  <a:pt x="1977" y="37"/>
                </a:cubicBezTo>
                <a:cubicBezTo>
                  <a:pt x="1977" y="37"/>
                  <a:pt x="1845" y="0"/>
                  <a:pt x="167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893" name="Google Shape;893;p9"/>
          <p:cNvSpPr/>
          <p:nvPr/>
        </p:nvSpPr>
        <p:spPr>
          <a:xfrm>
            <a:off x="10433075" y="704098"/>
            <a:ext cx="187449" cy="273927"/>
          </a:xfrm>
          <a:custGeom>
            <a:avLst/>
            <a:gdLst/>
            <a:ahLst/>
            <a:cxnLst/>
            <a:rect l="l" t="t" r="r" b="b"/>
            <a:pathLst>
              <a:path w="2380" h="3478" extrusionOk="0">
                <a:moveTo>
                  <a:pt x="1223" y="1050"/>
                </a:moveTo>
                <a:cubicBezTo>
                  <a:pt x="1216" y="1052"/>
                  <a:pt x="1208" y="1054"/>
                  <a:pt x="1201" y="1056"/>
                </a:cubicBezTo>
                <a:lnTo>
                  <a:pt x="1201" y="1056"/>
                </a:lnTo>
                <a:cubicBezTo>
                  <a:pt x="1211" y="1054"/>
                  <a:pt x="1221" y="1052"/>
                  <a:pt x="1232" y="1050"/>
                </a:cubicBezTo>
                <a:close/>
                <a:moveTo>
                  <a:pt x="1201" y="1056"/>
                </a:moveTo>
                <a:cubicBezTo>
                  <a:pt x="1006" y="1092"/>
                  <a:pt x="811" y="1153"/>
                  <a:pt x="625" y="1238"/>
                </a:cubicBezTo>
                <a:lnTo>
                  <a:pt x="598" y="1273"/>
                </a:lnTo>
                <a:cubicBezTo>
                  <a:pt x="788" y="1179"/>
                  <a:pt x="994" y="1109"/>
                  <a:pt x="1201" y="1056"/>
                </a:cubicBezTo>
                <a:close/>
                <a:moveTo>
                  <a:pt x="2351" y="0"/>
                </a:moveTo>
                <a:cubicBezTo>
                  <a:pt x="2347" y="0"/>
                  <a:pt x="2343" y="2"/>
                  <a:pt x="2339" y="6"/>
                </a:cubicBezTo>
                <a:cubicBezTo>
                  <a:pt x="2053" y="301"/>
                  <a:pt x="1821" y="640"/>
                  <a:pt x="1642" y="1015"/>
                </a:cubicBezTo>
                <a:lnTo>
                  <a:pt x="1482" y="1015"/>
                </a:lnTo>
                <a:cubicBezTo>
                  <a:pt x="1455" y="1015"/>
                  <a:pt x="1428" y="1015"/>
                  <a:pt x="1410" y="1024"/>
                </a:cubicBezTo>
                <a:lnTo>
                  <a:pt x="1357" y="1024"/>
                </a:lnTo>
                <a:lnTo>
                  <a:pt x="1294" y="1032"/>
                </a:lnTo>
                <a:lnTo>
                  <a:pt x="1232" y="1050"/>
                </a:lnTo>
                <a:lnTo>
                  <a:pt x="1250" y="1050"/>
                </a:lnTo>
                <a:lnTo>
                  <a:pt x="1330" y="1041"/>
                </a:lnTo>
                <a:lnTo>
                  <a:pt x="1384" y="1041"/>
                </a:lnTo>
                <a:lnTo>
                  <a:pt x="1455" y="1032"/>
                </a:lnTo>
                <a:lnTo>
                  <a:pt x="1625" y="1032"/>
                </a:lnTo>
                <a:cubicBezTo>
                  <a:pt x="1571" y="1131"/>
                  <a:pt x="1517" y="1229"/>
                  <a:pt x="1473" y="1327"/>
                </a:cubicBezTo>
                <a:cubicBezTo>
                  <a:pt x="1464" y="1345"/>
                  <a:pt x="1455" y="1372"/>
                  <a:pt x="1446" y="1389"/>
                </a:cubicBezTo>
                <a:cubicBezTo>
                  <a:pt x="1348" y="1604"/>
                  <a:pt x="1250" y="1818"/>
                  <a:pt x="1152" y="2023"/>
                </a:cubicBezTo>
                <a:lnTo>
                  <a:pt x="1134" y="2023"/>
                </a:lnTo>
                <a:cubicBezTo>
                  <a:pt x="911" y="2023"/>
                  <a:pt x="679" y="2041"/>
                  <a:pt x="446" y="2086"/>
                </a:cubicBezTo>
                <a:cubicBezTo>
                  <a:pt x="339" y="2103"/>
                  <a:pt x="223" y="2139"/>
                  <a:pt x="116" y="2175"/>
                </a:cubicBezTo>
                <a:lnTo>
                  <a:pt x="72" y="2184"/>
                </a:lnTo>
                <a:lnTo>
                  <a:pt x="63" y="2228"/>
                </a:lnTo>
                <a:lnTo>
                  <a:pt x="125" y="2202"/>
                </a:lnTo>
                <a:cubicBezTo>
                  <a:pt x="232" y="2166"/>
                  <a:pt x="339" y="2139"/>
                  <a:pt x="455" y="2121"/>
                </a:cubicBezTo>
                <a:cubicBezTo>
                  <a:pt x="641" y="2084"/>
                  <a:pt x="827" y="2066"/>
                  <a:pt x="1018" y="2066"/>
                </a:cubicBezTo>
                <a:cubicBezTo>
                  <a:pt x="1057" y="2066"/>
                  <a:pt x="1095" y="2066"/>
                  <a:pt x="1134" y="2068"/>
                </a:cubicBezTo>
                <a:cubicBezTo>
                  <a:pt x="1018" y="2309"/>
                  <a:pt x="893" y="2550"/>
                  <a:pt x="750" y="2782"/>
                </a:cubicBezTo>
                <a:lnTo>
                  <a:pt x="741" y="2782"/>
                </a:lnTo>
                <a:cubicBezTo>
                  <a:pt x="491" y="2853"/>
                  <a:pt x="241" y="2933"/>
                  <a:pt x="0" y="3032"/>
                </a:cubicBezTo>
                <a:cubicBezTo>
                  <a:pt x="0" y="3041"/>
                  <a:pt x="9" y="3058"/>
                  <a:pt x="9" y="3067"/>
                </a:cubicBezTo>
                <a:cubicBezTo>
                  <a:pt x="63" y="3050"/>
                  <a:pt x="125" y="3023"/>
                  <a:pt x="170" y="3005"/>
                </a:cubicBezTo>
                <a:cubicBezTo>
                  <a:pt x="348" y="2942"/>
                  <a:pt x="536" y="2889"/>
                  <a:pt x="723" y="2835"/>
                </a:cubicBezTo>
                <a:lnTo>
                  <a:pt x="723" y="2835"/>
                </a:lnTo>
                <a:cubicBezTo>
                  <a:pt x="589" y="3050"/>
                  <a:pt x="455" y="3255"/>
                  <a:pt x="322" y="3460"/>
                </a:cubicBezTo>
                <a:lnTo>
                  <a:pt x="366" y="3478"/>
                </a:lnTo>
                <a:cubicBezTo>
                  <a:pt x="589" y="3157"/>
                  <a:pt x="812" y="2835"/>
                  <a:pt x="1000" y="2496"/>
                </a:cubicBezTo>
                <a:cubicBezTo>
                  <a:pt x="1098" y="2791"/>
                  <a:pt x="1160" y="3085"/>
                  <a:pt x="1178" y="3389"/>
                </a:cubicBezTo>
                <a:lnTo>
                  <a:pt x="1205" y="3380"/>
                </a:lnTo>
                <a:cubicBezTo>
                  <a:pt x="1187" y="3067"/>
                  <a:pt x="1125" y="2755"/>
                  <a:pt x="1027" y="2452"/>
                </a:cubicBezTo>
                <a:cubicBezTo>
                  <a:pt x="1071" y="2380"/>
                  <a:pt x="1116" y="2300"/>
                  <a:pt x="1152" y="2219"/>
                </a:cubicBezTo>
                <a:cubicBezTo>
                  <a:pt x="1268" y="1987"/>
                  <a:pt x="1375" y="1755"/>
                  <a:pt x="1491" y="1523"/>
                </a:cubicBezTo>
                <a:cubicBezTo>
                  <a:pt x="1580" y="1720"/>
                  <a:pt x="1660" y="1934"/>
                  <a:pt x="1732" y="2148"/>
                </a:cubicBezTo>
                <a:cubicBezTo>
                  <a:pt x="1785" y="2336"/>
                  <a:pt x="1821" y="2523"/>
                  <a:pt x="1848" y="2719"/>
                </a:cubicBezTo>
                <a:lnTo>
                  <a:pt x="1866" y="2701"/>
                </a:lnTo>
                <a:cubicBezTo>
                  <a:pt x="1848" y="2514"/>
                  <a:pt x="1821" y="2318"/>
                  <a:pt x="1767" y="2139"/>
                </a:cubicBezTo>
                <a:cubicBezTo>
                  <a:pt x="1714" y="1898"/>
                  <a:pt x="1625" y="1675"/>
                  <a:pt x="1509" y="1470"/>
                </a:cubicBezTo>
                <a:lnTo>
                  <a:pt x="1553" y="1381"/>
                </a:lnTo>
                <a:cubicBezTo>
                  <a:pt x="1589" y="1300"/>
                  <a:pt x="1625" y="1220"/>
                  <a:pt x="1660" y="1148"/>
                </a:cubicBezTo>
                <a:cubicBezTo>
                  <a:pt x="1669" y="1140"/>
                  <a:pt x="1669" y="1131"/>
                  <a:pt x="1669" y="1122"/>
                </a:cubicBezTo>
                <a:cubicBezTo>
                  <a:pt x="1714" y="1041"/>
                  <a:pt x="1750" y="970"/>
                  <a:pt x="1785" y="899"/>
                </a:cubicBezTo>
                <a:cubicBezTo>
                  <a:pt x="1848" y="979"/>
                  <a:pt x="1892" y="1068"/>
                  <a:pt x="1946" y="1148"/>
                </a:cubicBezTo>
                <a:cubicBezTo>
                  <a:pt x="2089" y="1389"/>
                  <a:pt x="2205" y="1639"/>
                  <a:pt x="2294" y="1898"/>
                </a:cubicBezTo>
                <a:lnTo>
                  <a:pt x="2312" y="1827"/>
                </a:lnTo>
                <a:cubicBezTo>
                  <a:pt x="2214" y="1532"/>
                  <a:pt x="2071" y="1256"/>
                  <a:pt x="1901" y="997"/>
                </a:cubicBezTo>
                <a:cubicBezTo>
                  <a:pt x="1874" y="952"/>
                  <a:pt x="1839" y="908"/>
                  <a:pt x="1803" y="863"/>
                </a:cubicBezTo>
                <a:lnTo>
                  <a:pt x="1848" y="774"/>
                </a:lnTo>
                <a:cubicBezTo>
                  <a:pt x="1990" y="515"/>
                  <a:pt x="2169" y="265"/>
                  <a:pt x="2365" y="42"/>
                </a:cubicBezTo>
                <a:cubicBezTo>
                  <a:pt x="2379" y="21"/>
                  <a:pt x="2366" y="0"/>
                  <a:pt x="235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894" name="Google Shape;894;p9"/>
          <p:cNvSpPr/>
          <p:nvPr/>
        </p:nvSpPr>
        <p:spPr>
          <a:xfrm>
            <a:off x="10427404" y="747101"/>
            <a:ext cx="193435" cy="235729"/>
          </a:xfrm>
          <a:custGeom>
            <a:avLst/>
            <a:gdLst/>
            <a:ahLst/>
            <a:cxnLst/>
            <a:rect l="l" t="t" r="r" b="b"/>
            <a:pathLst>
              <a:path w="2456" h="2993" extrusionOk="0">
                <a:moveTo>
                  <a:pt x="1671" y="0"/>
                </a:moveTo>
                <a:cubicBezTo>
                  <a:pt x="1599" y="0"/>
                  <a:pt x="1526" y="7"/>
                  <a:pt x="1456" y="22"/>
                </a:cubicBezTo>
                <a:cubicBezTo>
                  <a:pt x="1375" y="40"/>
                  <a:pt x="1286" y="67"/>
                  <a:pt x="1215" y="103"/>
                </a:cubicBezTo>
                <a:cubicBezTo>
                  <a:pt x="1134" y="147"/>
                  <a:pt x="1072" y="210"/>
                  <a:pt x="1009" y="272"/>
                </a:cubicBezTo>
                <a:cubicBezTo>
                  <a:pt x="768" y="522"/>
                  <a:pt x="554" y="799"/>
                  <a:pt x="376" y="1093"/>
                </a:cubicBezTo>
                <a:cubicBezTo>
                  <a:pt x="286" y="1245"/>
                  <a:pt x="206" y="1397"/>
                  <a:pt x="144" y="1557"/>
                </a:cubicBezTo>
                <a:cubicBezTo>
                  <a:pt x="72" y="1718"/>
                  <a:pt x="28" y="1888"/>
                  <a:pt x="19" y="2066"/>
                </a:cubicBezTo>
                <a:cubicBezTo>
                  <a:pt x="1" y="2245"/>
                  <a:pt x="19" y="2423"/>
                  <a:pt x="81" y="2584"/>
                </a:cubicBezTo>
                <a:cubicBezTo>
                  <a:pt x="117" y="2673"/>
                  <a:pt x="170" y="2744"/>
                  <a:pt x="233" y="2807"/>
                </a:cubicBezTo>
                <a:cubicBezTo>
                  <a:pt x="295" y="2869"/>
                  <a:pt x="376" y="2914"/>
                  <a:pt x="456" y="2950"/>
                </a:cubicBezTo>
                <a:cubicBezTo>
                  <a:pt x="549" y="2979"/>
                  <a:pt x="648" y="2993"/>
                  <a:pt x="746" y="2993"/>
                </a:cubicBezTo>
                <a:cubicBezTo>
                  <a:pt x="827" y="2993"/>
                  <a:pt x="906" y="2984"/>
                  <a:pt x="983" y="2968"/>
                </a:cubicBezTo>
                <a:cubicBezTo>
                  <a:pt x="1152" y="2914"/>
                  <a:pt x="1313" y="2825"/>
                  <a:pt x="1438" y="2709"/>
                </a:cubicBezTo>
                <a:cubicBezTo>
                  <a:pt x="1822" y="2352"/>
                  <a:pt x="2134" y="1923"/>
                  <a:pt x="2330" y="1433"/>
                </a:cubicBezTo>
                <a:cubicBezTo>
                  <a:pt x="2402" y="1281"/>
                  <a:pt x="2446" y="1102"/>
                  <a:pt x="2455" y="933"/>
                </a:cubicBezTo>
                <a:cubicBezTo>
                  <a:pt x="2446" y="754"/>
                  <a:pt x="2402" y="585"/>
                  <a:pt x="2312" y="433"/>
                </a:cubicBezTo>
                <a:cubicBezTo>
                  <a:pt x="2223" y="281"/>
                  <a:pt x="2107" y="147"/>
                  <a:pt x="1973" y="40"/>
                </a:cubicBezTo>
                <a:lnTo>
                  <a:pt x="1973" y="40"/>
                </a:lnTo>
                <a:cubicBezTo>
                  <a:pt x="2107" y="147"/>
                  <a:pt x="2214" y="290"/>
                  <a:pt x="2303" y="442"/>
                </a:cubicBezTo>
                <a:cubicBezTo>
                  <a:pt x="2384" y="594"/>
                  <a:pt x="2428" y="763"/>
                  <a:pt x="2428" y="933"/>
                </a:cubicBezTo>
                <a:cubicBezTo>
                  <a:pt x="2419" y="1102"/>
                  <a:pt x="2375" y="1272"/>
                  <a:pt x="2303" y="1433"/>
                </a:cubicBezTo>
                <a:cubicBezTo>
                  <a:pt x="2241" y="1584"/>
                  <a:pt x="2161" y="1736"/>
                  <a:pt x="2071" y="1888"/>
                </a:cubicBezTo>
                <a:cubicBezTo>
                  <a:pt x="1893" y="2182"/>
                  <a:pt x="1670" y="2450"/>
                  <a:pt x="1420" y="2682"/>
                </a:cubicBezTo>
                <a:cubicBezTo>
                  <a:pt x="1295" y="2789"/>
                  <a:pt x="1143" y="2878"/>
                  <a:pt x="983" y="2923"/>
                </a:cubicBezTo>
                <a:cubicBezTo>
                  <a:pt x="912" y="2938"/>
                  <a:pt x="841" y="2945"/>
                  <a:pt x="771" y="2945"/>
                </a:cubicBezTo>
                <a:cubicBezTo>
                  <a:pt x="673" y="2945"/>
                  <a:pt x="576" y="2931"/>
                  <a:pt x="483" y="2905"/>
                </a:cubicBezTo>
                <a:cubicBezTo>
                  <a:pt x="402" y="2878"/>
                  <a:pt x="331" y="2834"/>
                  <a:pt x="269" y="2780"/>
                </a:cubicBezTo>
                <a:cubicBezTo>
                  <a:pt x="215" y="2718"/>
                  <a:pt x="161" y="2646"/>
                  <a:pt x="135" y="2575"/>
                </a:cubicBezTo>
                <a:cubicBezTo>
                  <a:pt x="72" y="2414"/>
                  <a:pt x="54" y="2245"/>
                  <a:pt x="63" y="2075"/>
                </a:cubicBezTo>
                <a:cubicBezTo>
                  <a:pt x="81" y="1906"/>
                  <a:pt x="117" y="1736"/>
                  <a:pt x="188" y="1575"/>
                </a:cubicBezTo>
                <a:cubicBezTo>
                  <a:pt x="251" y="1415"/>
                  <a:pt x="322" y="1263"/>
                  <a:pt x="411" y="1111"/>
                </a:cubicBezTo>
                <a:cubicBezTo>
                  <a:pt x="581" y="817"/>
                  <a:pt x="786" y="540"/>
                  <a:pt x="1027" y="290"/>
                </a:cubicBezTo>
                <a:cubicBezTo>
                  <a:pt x="1081" y="228"/>
                  <a:pt x="1152" y="174"/>
                  <a:pt x="1224" y="129"/>
                </a:cubicBezTo>
                <a:cubicBezTo>
                  <a:pt x="1295" y="85"/>
                  <a:pt x="1375" y="58"/>
                  <a:pt x="1465" y="40"/>
                </a:cubicBezTo>
                <a:cubicBezTo>
                  <a:pt x="1549" y="22"/>
                  <a:pt x="1634" y="13"/>
                  <a:pt x="1719" y="13"/>
                </a:cubicBezTo>
                <a:cubicBezTo>
                  <a:pt x="1804" y="13"/>
                  <a:pt x="1888" y="22"/>
                  <a:pt x="1973" y="40"/>
                </a:cubicBezTo>
                <a:cubicBezTo>
                  <a:pt x="1874" y="14"/>
                  <a:pt x="1773" y="0"/>
                  <a:pt x="167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895" name="Google Shape;895;p9"/>
          <p:cNvSpPr/>
          <p:nvPr/>
        </p:nvSpPr>
        <p:spPr>
          <a:xfrm>
            <a:off x="10431658" y="830348"/>
            <a:ext cx="168783" cy="155472"/>
          </a:xfrm>
          <a:custGeom>
            <a:avLst/>
            <a:gdLst/>
            <a:ahLst/>
            <a:cxnLst/>
            <a:rect l="l" t="t" r="r" b="b"/>
            <a:pathLst>
              <a:path w="2143" h="1974" extrusionOk="0">
                <a:moveTo>
                  <a:pt x="884" y="1893"/>
                </a:moveTo>
                <a:cubicBezTo>
                  <a:pt x="1312" y="1830"/>
                  <a:pt x="1839" y="1206"/>
                  <a:pt x="2142" y="634"/>
                </a:cubicBezTo>
                <a:cubicBezTo>
                  <a:pt x="1589" y="1"/>
                  <a:pt x="572" y="99"/>
                  <a:pt x="152" y="831"/>
                </a:cubicBezTo>
                <a:cubicBezTo>
                  <a:pt x="63" y="982"/>
                  <a:pt x="9" y="1152"/>
                  <a:pt x="0" y="1330"/>
                </a:cubicBezTo>
                <a:cubicBezTo>
                  <a:pt x="72" y="1768"/>
                  <a:pt x="393" y="1973"/>
                  <a:pt x="884" y="1893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896" name="Google Shape;896;p9"/>
          <p:cNvSpPr/>
          <p:nvPr/>
        </p:nvSpPr>
        <p:spPr>
          <a:xfrm>
            <a:off x="10655887" y="732294"/>
            <a:ext cx="289679" cy="265815"/>
          </a:xfrm>
          <a:custGeom>
            <a:avLst/>
            <a:gdLst/>
            <a:ahLst/>
            <a:cxnLst/>
            <a:rect l="l" t="t" r="r" b="b"/>
            <a:pathLst>
              <a:path w="3678" h="3375" extrusionOk="0">
                <a:moveTo>
                  <a:pt x="1292" y="0"/>
                </a:moveTo>
                <a:cubicBezTo>
                  <a:pt x="753" y="0"/>
                  <a:pt x="322" y="353"/>
                  <a:pt x="322" y="353"/>
                </a:cubicBezTo>
                <a:cubicBezTo>
                  <a:pt x="322" y="353"/>
                  <a:pt x="0" y="978"/>
                  <a:pt x="286" y="1496"/>
                </a:cubicBezTo>
                <a:cubicBezTo>
                  <a:pt x="581" y="2004"/>
                  <a:pt x="1482" y="3066"/>
                  <a:pt x="2285" y="3298"/>
                </a:cubicBezTo>
                <a:cubicBezTo>
                  <a:pt x="2455" y="3350"/>
                  <a:pt x="2611" y="3375"/>
                  <a:pt x="2751" y="3375"/>
                </a:cubicBezTo>
                <a:cubicBezTo>
                  <a:pt x="3267" y="3375"/>
                  <a:pt x="3575" y="3038"/>
                  <a:pt x="3624" y="2442"/>
                </a:cubicBezTo>
                <a:cubicBezTo>
                  <a:pt x="3678" y="1674"/>
                  <a:pt x="2455" y="389"/>
                  <a:pt x="1732" y="85"/>
                </a:cubicBezTo>
                <a:cubicBezTo>
                  <a:pt x="1582" y="24"/>
                  <a:pt x="1433" y="0"/>
                  <a:pt x="1292" y="0"/>
                </a:cubicBezTo>
                <a:close/>
              </a:path>
            </a:pathLst>
          </a:custGeom>
          <a:solidFill>
            <a:srgbClr val="EB9B00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897" name="Google Shape;897;p9"/>
          <p:cNvSpPr/>
          <p:nvPr/>
        </p:nvSpPr>
        <p:spPr>
          <a:xfrm>
            <a:off x="10630998" y="702285"/>
            <a:ext cx="303305" cy="295429"/>
          </a:xfrm>
          <a:custGeom>
            <a:avLst/>
            <a:gdLst/>
            <a:ahLst/>
            <a:cxnLst/>
            <a:rect l="l" t="t" r="r" b="b"/>
            <a:pathLst>
              <a:path w="3851" h="3751" extrusionOk="0">
                <a:moveTo>
                  <a:pt x="30" y="0"/>
                </a:moveTo>
                <a:cubicBezTo>
                  <a:pt x="15" y="0"/>
                  <a:pt x="0" y="19"/>
                  <a:pt x="13" y="38"/>
                </a:cubicBezTo>
                <a:cubicBezTo>
                  <a:pt x="290" y="466"/>
                  <a:pt x="638" y="850"/>
                  <a:pt x="1048" y="1171"/>
                </a:cubicBezTo>
                <a:cubicBezTo>
                  <a:pt x="1030" y="1225"/>
                  <a:pt x="1022" y="1270"/>
                  <a:pt x="1022" y="1323"/>
                </a:cubicBezTo>
                <a:cubicBezTo>
                  <a:pt x="1022" y="1341"/>
                  <a:pt x="1013" y="1359"/>
                  <a:pt x="1013" y="1377"/>
                </a:cubicBezTo>
                <a:cubicBezTo>
                  <a:pt x="1004" y="1395"/>
                  <a:pt x="1004" y="1439"/>
                  <a:pt x="995" y="1466"/>
                </a:cubicBezTo>
                <a:lnTo>
                  <a:pt x="995" y="1537"/>
                </a:lnTo>
                <a:lnTo>
                  <a:pt x="995" y="1618"/>
                </a:lnTo>
                <a:lnTo>
                  <a:pt x="995" y="1689"/>
                </a:lnTo>
                <a:cubicBezTo>
                  <a:pt x="986" y="1957"/>
                  <a:pt x="1004" y="2225"/>
                  <a:pt x="1048" y="2492"/>
                </a:cubicBezTo>
                <a:lnTo>
                  <a:pt x="1093" y="2537"/>
                </a:lnTo>
                <a:cubicBezTo>
                  <a:pt x="1039" y="2260"/>
                  <a:pt x="1013" y="1984"/>
                  <a:pt x="1022" y="1698"/>
                </a:cubicBezTo>
                <a:lnTo>
                  <a:pt x="1022" y="1662"/>
                </a:lnTo>
                <a:lnTo>
                  <a:pt x="1022" y="1555"/>
                </a:lnTo>
                <a:lnTo>
                  <a:pt x="1022" y="1502"/>
                </a:lnTo>
                <a:cubicBezTo>
                  <a:pt x="1022" y="1475"/>
                  <a:pt x="1030" y="1430"/>
                  <a:pt x="1030" y="1395"/>
                </a:cubicBezTo>
                <a:cubicBezTo>
                  <a:pt x="1039" y="1368"/>
                  <a:pt x="1030" y="1368"/>
                  <a:pt x="1039" y="1350"/>
                </a:cubicBezTo>
                <a:cubicBezTo>
                  <a:pt x="1048" y="1296"/>
                  <a:pt x="1057" y="1243"/>
                  <a:pt x="1066" y="1198"/>
                </a:cubicBezTo>
                <a:cubicBezTo>
                  <a:pt x="1182" y="1288"/>
                  <a:pt x="1289" y="1377"/>
                  <a:pt x="1396" y="1457"/>
                </a:cubicBezTo>
                <a:lnTo>
                  <a:pt x="1459" y="1511"/>
                </a:lnTo>
                <a:cubicBezTo>
                  <a:pt x="1700" y="1698"/>
                  <a:pt x="1932" y="1877"/>
                  <a:pt x="2164" y="2055"/>
                </a:cubicBezTo>
                <a:cubicBezTo>
                  <a:pt x="2155" y="2064"/>
                  <a:pt x="2155" y="2064"/>
                  <a:pt x="2155" y="2064"/>
                </a:cubicBezTo>
                <a:cubicBezTo>
                  <a:pt x="2084" y="2350"/>
                  <a:pt x="2048" y="2644"/>
                  <a:pt x="2039" y="2930"/>
                </a:cubicBezTo>
                <a:cubicBezTo>
                  <a:pt x="2039" y="3073"/>
                  <a:pt x="2039" y="3224"/>
                  <a:pt x="2057" y="3367"/>
                </a:cubicBezTo>
                <a:lnTo>
                  <a:pt x="2057" y="3421"/>
                </a:lnTo>
                <a:lnTo>
                  <a:pt x="2101" y="3456"/>
                </a:lnTo>
                <a:cubicBezTo>
                  <a:pt x="2101" y="3430"/>
                  <a:pt x="2093" y="3394"/>
                  <a:pt x="2093" y="3367"/>
                </a:cubicBezTo>
                <a:cubicBezTo>
                  <a:pt x="2084" y="3224"/>
                  <a:pt x="2075" y="3081"/>
                  <a:pt x="2084" y="2939"/>
                </a:cubicBezTo>
                <a:cubicBezTo>
                  <a:pt x="2093" y="2653"/>
                  <a:pt x="2128" y="2367"/>
                  <a:pt x="2200" y="2091"/>
                </a:cubicBezTo>
                <a:cubicBezTo>
                  <a:pt x="2467" y="2305"/>
                  <a:pt x="2735" y="2519"/>
                  <a:pt x="2985" y="2760"/>
                </a:cubicBezTo>
                <a:cubicBezTo>
                  <a:pt x="2985" y="2760"/>
                  <a:pt x="2985" y="2760"/>
                  <a:pt x="2985" y="2769"/>
                </a:cubicBezTo>
                <a:cubicBezTo>
                  <a:pt x="2994" y="3099"/>
                  <a:pt x="3030" y="3430"/>
                  <a:pt x="3074" y="3751"/>
                </a:cubicBezTo>
                <a:lnTo>
                  <a:pt x="3128" y="3751"/>
                </a:lnTo>
                <a:cubicBezTo>
                  <a:pt x="3119" y="3679"/>
                  <a:pt x="3101" y="3608"/>
                  <a:pt x="3092" y="3537"/>
                </a:cubicBezTo>
                <a:cubicBezTo>
                  <a:pt x="3065" y="3296"/>
                  <a:pt x="3047" y="3055"/>
                  <a:pt x="3039" y="2814"/>
                </a:cubicBezTo>
                <a:lnTo>
                  <a:pt x="3039" y="2814"/>
                </a:lnTo>
                <a:cubicBezTo>
                  <a:pt x="3262" y="3028"/>
                  <a:pt x="3485" y="3251"/>
                  <a:pt x="3699" y="3483"/>
                </a:cubicBezTo>
                <a:cubicBezTo>
                  <a:pt x="3708" y="3465"/>
                  <a:pt x="3717" y="3447"/>
                  <a:pt x="3726" y="3438"/>
                </a:cubicBezTo>
                <a:cubicBezTo>
                  <a:pt x="3396" y="3073"/>
                  <a:pt x="3056" y="2707"/>
                  <a:pt x="2699" y="2376"/>
                </a:cubicBezTo>
                <a:cubicBezTo>
                  <a:pt x="2865" y="2361"/>
                  <a:pt x="3031" y="2352"/>
                  <a:pt x="3198" y="2352"/>
                </a:cubicBezTo>
                <a:cubicBezTo>
                  <a:pt x="3418" y="2352"/>
                  <a:pt x="3637" y="2368"/>
                  <a:pt x="3851" y="2403"/>
                </a:cubicBezTo>
                <a:lnTo>
                  <a:pt x="3842" y="2376"/>
                </a:lnTo>
                <a:cubicBezTo>
                  <a:pt x="3580" y="2329"/>
                  <a:pt x="3314" y="2305"/>
                  <a:pt x="3050" y="2305"/>
                </a:cubicBezTo>
                <a:cubicBezTo>
                  <a:pt x="2918" y="2305"/>
                  <a:pt x="2786" y="2311"/>
                  <a:pt x="2655" y="2323"/>
                </a:cubicBezTo>
                <a:cubicBezTo>
                  <a:pt x="2574" y="2251"/>
                  <a:pt x="2485" y="2180"/>
                  <a:pt x="2405" y="2109"/>
                </a:cubicBezTo>
                <a:cubicBezTo>
                  <a:pt x="2155" y="1903"/>
                  <a:pt x="1887" y="1707"/>
                  <a:pt x="1628" y="1511"/>
                </a:cubicBezTo>
                <a:cubicBezTo>
                  <a:pt x="1905" y="1448"/>
                  <a:pt x="2191" y="1412"/>
                  <a:pt x="2476" y="1386"/>
                </a:cubicBezTo>
                <a:cubicBezTo>
                  <a:pt x="2568" y="1379"/>
                  <a:pt x="2662" y="1376"/>
                  <a:pt x="2755" y="1376"/>
                </a:cubicBezTo>
                <a:cubicBezTo>
                  <a:pt x="2907" y="1376"/>
                  <a:pt x="3059" y="1384"/>
                  <a:pt x="3208" y="1395"/>
                </a:cubicBezTo>
                <a:lnTo>
                  <a:pt x="3190" y="1377"/>
                </a:lnTo>
                <a:cubicBezTo>
                  <a:pt x="2991" y="1347"/>
                  <a:pt x="2791" y="1330"/>
                  <a:pt x="2591" y="1330"/>
                </a:cubicBezTo>
                <a:cubicBezTo>
                  <a:pt x="2550" y="1330"/>
                  <a:pt x="2509" y="1331"/>
                  <a:pt x="2467" y="1332"/>
                </a:cubicBezTo>
                <a:cubicBezTo>
                  <a:pt x="2164" y="1341"/>
                  <a:pt x="1869" y="1386"/>
                  <a:pt x="1575" y="1466"/>
                </a:cubicBezTo>
                <a:lnTo>
                  <a:pt x="1477" y="1395"/>
                </a:lnTo>
                <a:lnTo>
                  <a:pt x="1227" y="1198"/>
                </a:lnTo>
                <a:lnTo>
                  <a:pt x="1200" y="1171"/>
                </a:lnTo>
                <a:cubicBezTo>
                  <a:pt x="1111" y="1109"/>
                  <a:pt x="1030" y="1038"/>
                  <a:pt x="950" y="966"/>
                </a:cubicBezTo>
                <a:cubicBezTo>
                  <a:pt x="1066" y="922"/>
                  <a:pt x="1182" y="877"/>
                  <a:pt x="1307" y="832"/>
                </a:cubicBezTo>
                <a:cubicBezTo>
                  <a:pt x="1637" y="734"/>
                  <a:pt x="1976" y="663"/>
                  <a:pt x="2316" y="627"/>
                </a:cubicBezTo>
                <a:lnTo>
                  <a:pt x="2235" y="574"/>
                </a:lnTo>
                <a:cubicBezTo>
                  <a:pt x="1843" y="618"/>
                  <a:pt x="1468" y="716"/>
                  <a:pt x="1102" y="850"/>
                </a:cubicBezTo>
                <a:cubicBezTo>
                  <a:pt x="1030" y="877"/>
                  <a:pt x="968" y="904"/>
                  <a:pt x="905" y="931"/>
                </a:cubicBezTo>
                <a:lnTo>
                  <a:pt x="816" y="850"/>
                </a:lnTo>
                <a:cubicBezTo>
                  <a:pt x="531" y="600"/>
                  <a:pt x="272" y="324"/>
                  <a:pt x="49" y="11"/>
                </a:cubicBezTo>
                <a:cubicBezTo>
                  <a:pt x="43" y="3"/>
                  <a:pt x="37" y="0"/>
                  <a:pt x="30" y="0"/>
                </a:cubicBezTo>
                <a:close/>
              </a:path>
            </a:pathLst>
          </a:custGeom>
          <a:solidFill>
            <a:srgbClr val="B94800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898" name="Google Shape;898;p9"/>
          <p:cNvSpPr/>
          <p:nvPr/>
        </p:nvSpPr>
        <p:spPr>
          <a:xfrm>
            <a:off x="10667856" y="731898"/>
            <a:ext cx="274872" cy="268020"/>
          </a:xfrm>
          <a:custGeom>
            <a:avLst/>
            <a:gdLst/>
            <a:ahLst/>
            <a:cxnLst/>
            <a:rect l="l" t="t" r="r" b="b"/>
            <a:pathLst>
              <a:path w="3490" h="3403" extrusionOk="0">
                <a:moveTo>
                  <a:pt x="1130" y="0"/>
                </a:moveTo>
                <a:cubicBezTo>
                  <a:pt x="1003" y="0"/>
                  <a:pt x="875" y="18"/>
                  <a:pt x="750" y="55"/>
                </a:cubicBezTo>
                <a:cubicBezTo>
                  <a:pt x="545" y="117"/>
                  <a:pt x="339" y="224"/>
                  <a:pt x="170" y="358"/>
                </a:cubicBezTo>
                <a:cubicBezTo>
                  <a:pt x="348" y="224"/>
                  <a:pt x="545" y="135"/>
                  <a:pt x="750" y="73"/>
                </a:cubicBezTo>
                <a:cubicBezTo>
                  <a:pt x="866" y="39"/>
                  <a:pt x="985" y="23"/>
                  <a:pt x="1102" y="23"/>
                </a:cubicBezTo>
                <a:cubicBezTo>
                  <a:pt x="1201" y="23"/>
                  <a:pt x="1298" y="34"/>
                  <a:pt x="1392" y="55"/>
                </a:cubicBezTo>
                <a:cubicBezTo>
                  <a:pt x="1607" y="117"/>
                  <a:pt x="1803" y="206"/>
                  <a:pt x="1973" y="340"/>
                </a:cubicBezTo>
                <a:cubicBezTo>
                  <a:pt x="2151" y="465"/>
                  <a:pt x="2312" y="608"/>
                  <a:pt x="2472" y="760"/>
                </a:cubicBezTo>
                <a:cubicBezTo>
                  <a:pt x="2785" y="1063"/>
                  <a:pt x="3052" y="1402"/>
                  <a:pt x="3267" y="1786"/>
                </a:cubicBezTo>
                <a:cubicBezTo>
                  <a:pt x="3374" y="1974"/>
                  <a:pt x="3427" y="2179"/>
                  <a:pt x="3445" y="2393"/>
                </a:cubicBezTo>
                <a:cubicBezTo>
                  <a:pt x="3445" y="2607"/>
                  <a:pt x="3392" y="2821"/>
                  <a:pt x="3276" y="3009"/>
                </a:cubicBezTo>
                <a:cubicBezTo>
                  <a:pt x="3222" y="3089"/>
                  <a:pt x="3151" y="3170"/>
                  <a:pt x="3061" y="3232"/>
                </a:cubicBezTo>
                <a:cubicBezTo>
                  <a:pt x="2972" y="3286"/>
                  <a:pt x="2874" y="3321"/>
                  <a:pt x="2767" y="3339"/>
                </a:cubicBezTo>
                <a:cubicBezTo>
                  <a:pt x="2703" y="3347"/>
                  <a:pt x="2638" y="3351"/>
                  <a:pt x="2574" y="3351"/>
                </a:cubicBezTo>
                <a:cubicBezTo>
                  <a:pt x="2425" y="3351"/>
                  <a:pt x="2277" y="3329"/>
                  <a:pt x="2133" y="3286"/>
                </a:cubicBezTo>
                <a:cubicBezTo>
                  <a:pt x="1928" y="3214"/>
                  <a:pt x="1732" y="3116"/>
                  <a:pt x="1553" y="2991"/>
                </a:cubicBezTo>
                <a:cubicBezTo>
                  <a:pt x="1375" y="2875"/>
                  <a:pt x="1214" y="2732"/>
                  <a:pt x="1053" y="2589"/>
                </a:cubicBezTo>
                <a:cubicBezTo>
                  <a:pt x="732" y="2286"/>
                  <a:pt x="455" y="1956"/>
                  <a:pt x="205" y="1599"/>
                </a:cubicBezTo>
                <a:cubicBezTo>
                  <a:pt x="152" y="1501"/>
                  <a:pt x="98" y="1411"/>
                  <a:pt x="63" y="1304"/>
                </a:cubicBezTo>
                <a:cubicBezTo>
                  <a:pt x="36" y="1197"/>
                  <a:pt x="18" y="1090"/>
                  <a:pt x="18" y="983"/>
                </a:cubicBezTo>
                <a:cubicBezTo>
                  <a:pt x="27" y="769"/>
                  <a:pt x="80" y="555"/>
                  <a:pt x="170" y="358"/>
                </a:cubicBezTo>
                <a:lnTo>
                  <a:pt x="170" y="358"/>
                </a:lnTo>
                <a:cubicBezTo>
                  <a:pt x="72" y="555"/>
                  <a:pt x="18" y="769"/>
                  <a:pt x="9" y="992"/>
                </a:cubicBezTo>
                <a:cubicBezTo>
                  <a:pt x="0" y="1099"/>
                  <a:pt x="18" y="1206"/>
                  <a:pt x="45" y="1313"/>
                </a:cubicBezTo>
                <a:cubicBezTo>
                  <a:pt x="80" y="1420"/>
                  <a:pt x="125" y="1518"/>
                  <a:pt x="188" y="1608"/>
                </a:cubicBezTo>
                <a:cubicBezTo>
                  <a:pt x="429" y="1974"/>
                  <a:pt x="714" y="2313"/>
                  <a:pt x="1027" y="2616"/>
                </a:cubicBezTo>
                <a:cubicBezTo>
                  <a:pt x="1187" y="2768"/>
                  <a:pt x="1357" y="2902"/>
                  <a:pt x="1535" y="3036"/>
                </a:cubicBezTo>
                <a:cubicBezTo>
                  <a:pt x="1714" y="3161"/>
                  <a:pt x="1910" y="3259"/>
                  <a:pt x="2124" y="3330"/>
                </a:cubicBezTo>
                <a:cubicBezTo>
                  <a:pt x="2276" y="3376"/>
                  <a:pt x="2442" y="3403"/>
                  <a:pt x="2605" y="3403"/>
                </a:cubicBezTo>
                <a:cubicBezTo>
                  <a:pt x="2663" y="3403"/>
                  <a:pt x="2720" y="3400"/>
                  <a:pt x="2776" y="3393"/>
                </a:cubicBezTo>
                <a:cubicBezTo>
                  <a:pt x="2892" y="3375"/>
                  <a:pt x="2999" y="3330"/>
                  <a:pt x="3088" y="3277"/>
                </a:cubicBezTo>
                <a:cubicBezTo>
                  <a:pt x="3186" y="3205"/>
                  <a:pt x="3267" y="3125"/>
                  <a:pt x="3320" y="3036"/>
                </a:cubicBezTo>
                <a:cubicBezTo>
                  <a:pt x="3436" y="2839"/>
                  <a:pt x="3490" y="2616"/>
                  <a:pt x="3490" y="2393"/>
                </a:cubicBezTo>
                <a:cubicBezTo>
                  <a:pt x="3481" y="2170"/>
                  <a:pt x="3409" y="1956"/>
                  <a:pt x="3302" y="1759"/>
                </a:cubicBezTo>
                <a:cubicBezTo>
                  <a:pt x="2972" y="1188"/>
                  <a:pt x="2526" y="697"/>
                  <a:pt x="1990" y="314"/>
                </a:cubicBezTo>
                <a:cubicBezTo>
                  <a:pt x="1812" y="180"/>
                  <a:pt x="1616" y="81"/>
                  <a:pt x="1401" y="28"/>
                </a:cubicBezTo>
                <a:cubicBezTo>
                  <a:pt x="1312" y="9"/>
                  <a:pt x="1221" y="0"/>
                  <a:pt x="1130" y="0"/>
                </a:cubicBezTo>
                <a:close/>
              </a:path>
            </a:pathLst>
          </a:custGeom>
          <a:solidFill>
            <a:srgbClr val="B94800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899" name="Google Shape;899;p9"/>
          <p:cNvSpPr/>
          <p:nvPr/>
        </p:nvSpPr>
        <p:spPr>
          <a:xfrm>
            <a:off x="10751500" y="774823"/>
            <a:ext cx="192647" cy="225727"/>
          </a:xfrm>
          <a:custGeom>
            <a:avLst/>
            <a:gdLst/>
            <a:ahLst/>
            <a:cxnLst/>
            <a:rect l="l" t="t" r="r" b="b"/>
            <a:pathLst>
              <a:path w="2446" h="2866" extrusionOk="0">
                <a:moveTo>
                  <a:pt x="2410" y="1902"/>
                </a:moveTo>
                <a:cubicBezTo>
                  <a:pt x="2446" y="1348"/>
                  <a:pt x="1821" y="527"/>
                  <a:pt x="1205" y="1"/>
                </a:cubicBezTo>
                <a:cubicBezTo>
                  <a:pt x="0" y="643"/>
                  <a:pt x="161" y="2419"/>
                  <a:pt x="1464" y="2839"/>
                </a:cubicBezTo>
                <a:cubicBezTo>
                  <a:pt x="2026" y="2866"/>
                  <a:pt x="2356" y="2526"/>
                  <a:pt x="2410" y="1902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900" name="Google Shape;900;p9"/>
          <p:cNvSpPr/>
          <p:nvPr/>
        </p:nvSpPr>
        <p:spPr>
          <a:xfrm>
            <a:off x="10991481" y="758126"/>
            <a:ext cx="396084" cy="374740"/>
          </a:xfrm>
          <a:custGeom>
            <a:avLst/>
            <a:gdLst/>
            <a:ahLst/>
            <a:cxnLst/>
            <a:rect l="l" t="t" r="r" b="b"/>
            <a:pathLst>
              <a:path w="5029" h="4758" extrusionOk="0">
                <a:moveTo>
                  <a:pt x="4925" y="1"/>
                </a:moveTo>
                <a:cubicBezTo>
                  <a:pt x="4916" y="1"/>
                  <a:pt x="4906" y="3"/>
                  <a:pt x="4896" y="7"/>
                </a:cubicBezTo>
                <a:cubicBezTo>
                  <a:pt x="4415" y="177"/>
                  <a:pt x="3977" y="418"/>
                  <a:pt x="3576" y="721"/>
                </a:cubicBezTo>
                <a:cubicBezTo>
                  <a:pt x="3344" y="900"/>
                  <a:pt x="3129" y="1096"/>
                  <a:pt x="2942" y="1310"/>
                </a:cubicBezTo>
                <a:cubicBezTo>
                  <a:pt x="2933" y="1293"/>
                  <a:pt x="2924" y="1293"/>
                  <a:pt x="2906" y="1293"/>
                </a:cubicBezTo>
                <a:cubicBezTo>
                  <a:pt x="2826" y="1319"/>
                  <a:pt x="2737" y="1319"/>
                  <a:pt x="2647" y="1319"/>
                </a:cubicBezTo>
                <a:cubicBezTo>
                  <a:pt x="2558" y="1310"/>
                  <a:pt x="2469" y="1293"/>
                  <a:pt x="2389" y="1257"/>
                </a:cubicBezTo>
                <a:cubicBezTo>
                  <a:pt x="2381" y="1254"/>
                  <a:pt x="2373" y="1253"/>
                  <a:pt x="2366" y="1253"/>
                </a:cubicBezTo>
                <a:cubicBezTo>
                  <a:pt x="2311" y="1253"/>
                  <a:pt x="2289" y="1340"/>
                  <a:pt x="2353" y="1364"/>
                </a:cubicBezTo>
                <a:cubicBezTo>
                  <a:pt x="2439" y="1398"/>
                  <a:pt x="2532" y="1414"/>
                  <a:pt x="2628" y="1414"/>
                </a:cubicBezTo>
                <a:cubicBezTo>
                  <a:pt x="2681" y="1414"/>
                  <a:pt x="2736" y="1409"/>
                  <a:pt x="2790" y="1400"/>
                </a:cubicBezTo>
                <a:cubicBezTo>
                  <a:pt x="2826" y="1391"/>
                  <a:pt x="2853" y="1382"/>
                  <a:pt x="2888" y="1364"/>
                </a:cubicBezTo>
                <a:lnTo>
                  <a:pt x="2888" y="1364"/>
                </a:lnTo>
                <a:cubicBezTo>
                  <a:pt x="2799" y="1471"/>
                  <a:pt x="2701" y="1587"/>
                  <a:pt x="2630" y="1676"/>
                </a:cubicBezTo>
                <a:cubicBezTo>
                  <a:pt x="2558" y="1774"/>
                  <a:pt x="2487" y="1873"/>
                  <a:pt x="2415" y="1971"/>
                </a:cubicBezTo>
                <a:cubicBezTo>
                  <a:pt x="2264" y="2051"/>
                  <a:pt x="2094" y="2123"/>
                  <a:pt x="1933" y="2194"/>
                </a:cubicBezTo>
                <a:cubicBezTo>
                  <a:pt x="1770" y="2259"/>
                  <a:pt x="1599" y="2302"/>
                  <a:pt x="1428" y="2302"/>
                </a:cubicBezTo>
                <a:cubicBezTo>
                  <a:pt x="1412" y="2302"/>
                  <a:pt x="1396" y="2302"/>
                  <a:pt x="1380" y="2301"/>
                </a:cubicBezTo>
                <a:cubicBezTo>
                  <a:pt x="1362" y="2301"/>
                  <a:pt x="1362" y="2337"/>
                  <a:pt x="1380" y="2337"/>
                </a:cubicBezTo>
                <a:cubicBezTo>
                  <a:pt x="1424" y="2341"/>
                  <a:pt x="1469" y="2343"/>
                  <a:pt x="1513" y="2343"/>
                </a:cubicBezTo>
                <a:cubicBezTo>
                  <a:pt x="1655" y="2343"/>
                  <a:pt x="1795" y="2320"/>
                  <a:pt x="1924" y="2265"/>
                </a:cubicBezTo>
                <a:cubicBezTo>
                  <a:pt x="2058" y="2212"/>
                  <a:pt x="2192" y="2158"/>
                  <a:pt x="2326" y="2096"/>
                </a:cubicBezTo>
                <a:lnTo>
                  <a:pt x="2326" y="2096"/>
                </a:lnTo>
                <a:cubicBezTo>
                  <a:pt x="2165" y="2328"/>
                  <a:pt x="2014" y="2569"/>
                  <a:pt x="1853" y="2810"/>
                </a:cubicBezTo>
                <a:cubicBezTo>
                  <a:pt x="1683" y="3069"/>
                  <a:pt x="1505" y="3327"/>
                  <a:pt x="1318" y="3568"/>
                </a:cubicBezTo>
                <a:lnTo>
                  <a:pt x="1291" y="3568"/>
                </a:lnTo>
                <a:cubicBezTo>
                  <a:pt x="1184" y="3613"/>
                  <a:pt x="1068" y="3640"/>
                  <a:pt x="952" y="3640"/>
                </a:cubicBezTo>
                <a:lnTo>
                  <a:pt x="586" y="3675"/>
                </a:lnTo>
                <a:cubicBezTo>
                  <a:pt x="550" y="3684"/>
                  <a:pt x="559" y="3729"/>
                  <a:pt x="595" y="3729"/>
                </a:cubicBezTo>
                <a:lnTo>
                  <a:pt x="978" y="3702"/>
                </a:lnTo>
                <a:cubicBezTo>
                  <a:pt x="1059" y="3702"/>
                  <a:pt x="1148" y="3693"/>
                  <a:pt x="1228" y="3675"/>
                </a:cubicBezTo>
                <a:lnTo>
                  <a:pt x="1228" y="3675"/>
                </a:lnTo>
                <a:cubicBezTo>
                  <a:pt x="1175" y="3738"/>
                  <a:pt x="1112" y="3809"/>
                  <a:pt x="1050" y="3881"/>
                </a:cubicBezTo>
                <a:cubicBezTo>
                  <a:pt x="755" y="4193"/>
                  <a:pt x="407" y="4461"/>
                  <a:pt x="23" y="4657"/>
                </a:cubicBezTo>
                <a:cubicBezTo>
                  <a:pt x="1" y="4672"/>
                  <a:pt x="10" y="4706"/>
                  <a:pt x="29" y="4706"/>
                </a:cubicBezTo>
                <a:cubicBezTo>
                  <a:pt x="33" y="4706"/>
                  <a:pt x="37" y="4705"/>
                  <a:pt x="41" y="4702"/>
                </a:cubicBezTo>
                <a:cubicBezTo>
                  <a:pt x="300" y="4586"/>
                  <a:pt x="532" y="4434"/>
                  <a:pt x="746" y="4247"/>
                </a:cubicBezTo>
                <a:lnTo>
                  <a:pt x="746" y="4247"/>
                </a:lnTo>
                <a:cubicBezTo>
                  <a:pt x="675" y="4398"/>
                  <a:pt x="639" y="4559"/>
                  <a:pt x="621" y="4720"/>
                </a:cubicBezTo>
                <a:cubicBezTo>
                  <a:pt x="621" y="4744"/>
                  <a:pt x="643" y="4758"/>
                  <a:pt x="662" y="4758"/>
                </a:cubicBezTo>
                <a:cubicBezTo>
                  <a:pt x="678" y="4758"/>
                  <a:pt x="693" y="4749"/>
                  <a:pt x="693" y="4729"/>
                </a:cubicBezTo>
                <a:cubicBezTo>
                  <a:pt x="711" y="4523"/>
                  <a:pt x="773" y="4327"/>
                  <a:pt x="862" y="4149"/>
                </a:cubicBezTo>
                <a:cubicBezTo>
                  <a:pt x="969" y="4050"/>
                  <a:pt x="1077" y="3943"/>
                  <a:pt x="1175" y="3836"/>
                </a:cubicBezTo>
                <a:cubicBezTo>
                  <a:pt x="1353" y="3631"/>
                  <a:pt x="1532" y="3417"/>
                  <a:pt x="1683" y="3194"/>
                </a:cubicBezTo>
                <a:lnTo>
                  <a:pt x="1683" y="3194"/>
                </a:lnTo>
                <a:cubicBezTo>
                  <a:pt x="1576" y="3684"/>
                  <a:pt x="1559" y="4193"/>
                  <a:pt x="1648" y="4684"/>
                </a:cubicBezTo>
                <a:cubicBezTo>
                  <a:pt x="1648" y="4696"/>
                  <a:pt x="1657" y="4701"/>
                  <a:pt x="1666" y="4701"/>
                </a:cubicBezTo>
                <a:cubicBezTo>
                  <a:pt x="1677" y="4701"/>
                  <a:pt x="1688" y="4694"/>
                  <a:pt x="1683" y="4684"/>
                </a:cubicBezTo>
                <a:cubicBezTo>
                  <a:pt x="1621" y="4157"/>
                  <a:pt x="1639" y="3631"/>
                  <a:pt x="1746" y="3122"/>
                </a:cubicBezTo>
                <a:cubicBezTo>
                  <a:pt x="1844" y="2979"/>
                  <a:pt x="1942" y="2845"/>
                  <a:pt x="2032" y="2712"/>
                </a:cubicBezTo>
                <a:lnTo>
                  <a:pt x="2032" y="2712"/>
                </a:lnTo>
                <a:cubicBezTo>
                  <a:pt x="2023" y="2792"/>
                  <a:pt x="2023" y="2872"/>
                  <a:pt x="2032" y="2953"/>
                </a:cubicBezTo>
                <a:cubicBezTo>
                  <a:pt x="2040" y="2973"/>
                  <a:pt x="2057" y="2982"/>
                  <a:pt x="2073" y="2982"/>
                </a:cubicBezTo>
                <a:cubicBezTo>
                  <a:pt x="2093" y="2982"/>
                  <a:pt x="2112" y="2968"/>
                  <a:pt x="2112" y="2944"/>
                </a:cubicBezTo>
                <a:cubicBezTo>
                  <a:pt x="2103" y="2845"/>
                  <a:pt x="2103" y="2738"/>
                  <a:pt x="2112" y="2649"/>
                </a:cubicBezTo>
                <a:cubicBezTo>
                  <a:pt x="2112" y="2631"/>
                  <a:pt x="2112" y="2622"/>
                  <a:pt x="2103" y="2613"/>
                </a:cubicBezTo>
                <a:cubicBezTo>
                  <a:pt x="2299" y="2337"/>
                  <a:pt x="2487" y="2051"/>
                  <a:pt x="2701" y="1783"/>
                </a:cubicBezTo>
                <a:lnTo>
                  <a:pt x="2701" y="1783"/>
                </a:lnTo>
                <a:cubicBezTo>
                  <a:pt x="2638" y="1935"/>
                  <a:pt x="2594" y="2096"/>
                  <a:pt x="2567" y="2265"/>
                </a:cubicBezTo>
                <a:cubicBezTo>
                  <a:pt x="2549" y="2408"/>
                  <a:pt x="2549" y="2551"/>
                  <a:pt x="2558" y="2694"/>
                </a:cubicBezTo>
                <a:cubicBezTo>
                  <a:pt x="2558" y="2837"/>
                  <a:pt x="2585" y="2988"/>
                  <a:pt x="2638" y="3122"/>
                </a:cubicBezTo>
                <a:cubicBezTo>
                  <a:pt x="2642" y="3133"/>
                  <a:pt x="2651" y="3138"/>
                  <a:pt x="2661" y="3138"/>
                </a:cubicBezTo>
                <a:cubicBezTo>
                  <a:pt x="2676" y="3138"/>
                  <a:pt x="2692" y="3126"/>
                  <a:pt x="2692" y="3104"/>
                </a:cubicBezTo>
                <a:cubicBezTo>
                  <a:pt x="2665" y="2970"/>
                  <a:pt x="2638" y="2828"/>
                  <a:pt x="2630" y="2694"/>
                </a:cubicBezTo>
                <a:cubicBezTo>
                  <a:pt x="2621" y="2551"/>
                  <a:pt x="2630" y="2417"/>
                  <a:pt x="2647" y="2283"/>
                </a:cubicBezTo>
                <a:cubicBezTo>
                  <a:pt x="2674" y="2051"/>
                  <a:pt x="2737" y="1828"/>
                  <a:pt x="2835" y="1614"/>
                </a:cubicBezTo>
                <a:cubicBezTo>
                  <a:pt x="3040" y="1364"/>
                  <a:pt x="3272" y="1141"/>
                  <a:pt x="3513" y="936"/>
                </a:cubicBezTo>
                <a:lnTo>
                  <a:pt x="3513" y="936"/>
                </a:lnTo>
                <a:cubicBezTo>
                  <a:pt x="3486" y="1016"/>
                  <a:pt x="3460" y="1105"/>
                  <a:pt x="3442" y="1194"/>
                </a:cubicBezTo>
                <a:cubicBezTo>
                  <a:pt x="3424" y="1284"/>
                  <a:pt x="3415" y="1364"/>
                  <a:pt x="3406" y="1453"/>
                </a:cubicBezTo>
                <a:cubicBezTo>
                  <a:pt x="3406" y="1533"/>
                  <a:pt x="3406" y="1614"/>
                  <a:pt x="3424" y="1694"/>
                </a:cubicBezTo>
                <a:cubicBezTo>
                  <a:pt x="3424" y="1708"/>
                  <a:pt x="3435" y="1714"/>
                  <a:pt x="3446" y="1714"/>
                </a:cubicBezTo>
                <a:cubicBezTo>
                  <a:pt x="3457" y="1714"/>
                  <a:pt x="3468" y="1708"/>
                  <a:pt x="3468" y="1694"/>
                </a:cubicBezTo>
                <a:lnTo>
                  <a:pt x="3468" y="1444"/>
                </a:lnTo>
                <a:cubicBezTo>
                  <a:pt x="3477" y="1364"/>
                  <a:pt x="3486" y="1293"/>
                  <a:pt x="3504" y="1212"/>
                </a:cubicBezTo>
                <a:cubicBezTo>
                  <a:pt x="3522" y="1087"/>
                  <a:pt x="3558" y="971"/>
                  <a:pt x="3602" y="855"/>
                </a:cubicBezTo>
                <a:cubicBezTo>
                  <a:pt x="3656" y="819"/>
                  <a:pt x="3709" y="775"/>
                  <a:pt x="3763" y="739"/>
                </a:cubicBezTo>
                <a:cubicBezTo>
                  <a:pt x="4129" y="480"/>
                  <a:pt x="4531" y="275"/>
                  <a:pt x="4950" y="123"/>
                </a:cubicBezTo>
                <a:cubicBezTo>
                  <a:pt x="5028" y="100"/>
                  <a:pt x="4990" y="1"/>
                  <a:pt x="492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901" name="Google Shape;901;p9"/>
          <p:cNvSpPr/>
          <p:nvPr/>
        </p:nvSpPr>
        <p:spPr>
          <a:xfrm>
            <a:off x="11001011" y="943291"/>
            <a:ext cx="38749" cy="43633"/>
          </a:xfrm>
          <a:custGeom>
            <a:avLst/>
            <a:gdLst/>
            <a:ahLst/>
            <a:cxnLst/>
            <a:rect l="l" t="t" r="r" b="b"/>
            <a:pathLst>
              <a:path w="492" h="554" extrusionOk="0">
                <a:moveTo>
                  <a:pt x="262" y="0"/>
                </a:moveTo>
                <a:cubicBezTo>
                  <a:pt x="249" y="0"/>
                  <a:pt x="236" y="1"/>
                  <a:pt x="224" y="4"/>
                </a:cubicBezTo>
                <a:cubicBezTo>
                  <a:pt x="143" y="13"/>
                  <a:pt x="72" y="66"/>
                  <a:pt x="45" y="146"/>
                </a:cubicBezTo>
                <a:cubicBezTo>
                  <a:pt x="36" y="164"/>
                  <a:pt x="27" y="182"/>
                  <a:pt x="27" y="200"/>
                </a:cubicBezTo>
                <a:cubicBezTo>
                  <a:pt x="1" y="307"/>
                  <a:pt x="36" y="414"/>
                  <a:pt x="108" y="494"/>
                </a:cubicBezTo>
                <a:cubicBezTo>
                  <a:pt x="151" y="534"/>
                  <a:pt x="206" y="553"/>
                  <a:pt x="260" y="553"/>
                </a:cubicBezTo>
                <a:cubicBezTo>
                  <a:pt x="350" y="553"/>
                  <a:pt x="440" y="500"/>
                  <a:pt x="474" y="405"/>
                </a:cubicBezTo>
                <a:cubicBezTo>
                  <a:pt x="491" y="361"/>
                  <a:pt x="491" y="307"/>
                  <a:pt x="491" y="253"/>
                </a:cubicBezTo>
                <a:cubicBezTo>
                  <a:pt x="483" y="209"/>
                  <a:pt x="465" y="173"/>
                  <a:pt x="456" y="137"/>
                </a:cubicBezTo>
                <a:cubicBezTo>
                  <a:pt x="438" y="102"/>
                  <a:pt x="411" y="66"/>
                  <a:pt x="375" y="39"/>
                </a:cubicBezTo>
                <a:cubicBezTo>
                  <a:pt x="341" y="12"/>
                  <a:pt x="302" y="0"/>
                  <a:pt x="26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902" name="Google Shape;902;p9"/>
          <p:cNvSpPr/>
          <p:nvPr/>
        </p:nvSpPr>
        <p:spPr>
          <a:xfrm>
            <a:off x="11128918" y="1180358"/>
            <a:ext cx="45839" cy="33945"/>
          </a:xfrm>
          <a:custGeom>
            <a:avLst/>
            <a:gdLst/>
            <a:ahLst/>
            <a:cxnLst/>
            <a:rect l="l" t="t" r="r" b="b"/>
            <a:pathLst>
              <a:path w="582" h="431" extrusionOk="0">
                <a:moveTo>
                  <a:pt x="253" y="0"/>
                </a:moveTo>
                <a:cubicBezTo>
                  <a:pt x="165" y="0"/>
                  <a:pt x="87" y="45"/>
                  <a:pt x="54" y="126"/>
                </a:cubicBezTo>
                <a:cubicBezTo>
                  <a:pt x="19" y="153"/>
                  <a:pt x="1" y="189"/>
                  <a:pt x="10" y="233"/>
                </a:cubicBezTo>
                <a:cubicBezTo>
                  <a:pt x="19" y="251"/>
                  <a:pt x="28" y="269"/>
                  <a:pt x="37" y="287"/>
                </a:cubicBezTo>
                <a:cubicBezTo>
                  <a:pt x="70" y="378"/>
                  <a:pt x="157" y="431"/>
                  <a:pt x="247" y="431"/>
                </a:cubicBezTo>
                <a:cubicBezTo>
                  <a:pt x="255" y="431"/>
                  <a:pt x="262" y="430"/>
                  <a:pt x="269" y="430"/>
                </a:cubicBezTo>
                <a:cubicBezTo>
                  <a:pt x="313" y="430"/>
                  <a:pt x="349" y="430"/>
                  <a:pt x="394" y="412"/>
                </a:cubicBezTo>
                <a:cubicBezTo>
                  <a:pt x="519" y="385"/>
                  <a:pt x="581" y="242"/>
                  <a:pt x="536" y="126"/>
                </a:cubicBezTo>
                <a:cubicBezTo>
                  <a:pt x="501" y="73"/>
                  <a:pt x="456" y="28"/>
                  <a:pt x="394" y="19"/>
                </a:cubicBezTo>
                <a:cubicBezTo>
                  <a:pt x="367" y="10"/>
                  <a:pt x="340" y="1"/>
                  <a:pt x="313" y="1"/>
                </a:cubicBezTo>
                <a:lnTo>
                  <a:pt x="278" y="1"/>
                </a:lnTo>
                <a:cubicBezTo>
                  <a:pt x="269" y="1"/>
                  <a:pt x="261" y="0"/>
                  <a:pt x="25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903" name="Google Shape;903;p9"/>
          <p:cNvSpPr/>
          <p:nvPr/>
        </p:nvSpPr>
        <p:spPr>
          <a:xfrm>
            <a:off x="10900513" y="1133573"/>
            <a:ext cx="40797" cy="43555"/>
          </a:xfrm>
          <a:custGeom>
            <a:avLst/>
            <a:gdLst/>
            <a:ahLst/>
            <a:cxnLst/>
            <a:rect l="l" t="t" r="r" b="b"/>
            <a:pathLst>
              <a:path w="518" h="553" extrusionOk="0">
                <a:moveTo>
                  <a:pt x="251" y="1"/>
                </a:moveTo>
                <a:cubicBezTo>
                  <a:pt x="236" y="1"/>
                  <a:pt x="221" y="2"/>
                  <a:pt x="206" y="6"/>
                </a:cubicBezTo>
                <a:cubicBezTo>
                  <a:pt x="161" y="15"/>
                  <a:pt x="125" y="33"/>
                  <a:pt x="90" y="60"/>
                </a:cubicBezTo>
                <a:cubicBezTo>
                  <a:pt x="27" y="104"/>
                  <a:pt x="0" y="185"/>
                  <a:pt x="9" y="265"/>
                </a:cubicBezTo>
                <a:cubicBezTo>
                  <a:pt x="18" y="292"/>
                  <a:pt x="36" y="328"/>
                  <a:pt x="54" y="354"/>
                </a:cubicBezTo>
                <a:cubicBezTo>
                  <a:pt x="78" y="469"/>
                  <a:pt x="185" y="553"/>
                  <a:pt x="305" y="553"/>
                </a:cubicBezTo>
                <a:cubicBezTo>
                  <a:pt x="317" y="553"/>
                  <a:pt x="328" y="552"/>
                  <a:pt x="339" y="551"/>
                </a:cubicBezTo>
                <a:cubicBezTo>
                  <a:pt x="420" y="533"/>
                  <a:pt x="482" y="461"/>
                  <a:pt x="500" y="372"/>
                </a:cubicBezTo>
                <a:cubicBezTo>
                  <a:pt x="518" y="310"/>
                  <a:pt x="509" y="238"/>
                  <a:pt x="482" y="176"/>
                </a:cubicBezTo>
                <a:cubicBezTo>
                  <a:pt x="473" y="149"/>
                  <a:pt x="455" y="122"/>
                  <a:pt x="438" y="104"/>
                </a:cubicBezTo>
                <a:cubicBezTo>
                  <a:pt x="429" y="87"/>
                  <a:pt x="411" y="69"/>
                  <a:pt x="402" y="60"/>
                </a:cubicBezTo>
                <a:cubicBezTo>
                  <a:pt x="360" y="25"/>
                  <a:pt x="307" y="1"/>
                  <a:pt x="25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904" name="Google Shape;904;p9"/>
          <p:cNvSpPr/>
          <p:nvPr/>
        </p:nvSpPr>
        <p:spPr>
          <a:xfrm>
            <a:off x="10970059" y="1029295"/>
            <a:ext cx="26857" cy="28196"/>
          </a:xfrm>
          <a:custGeom>
            <a:avLst/>
            <a:gdLst/>
            <a:ahLst/>
            <a:cxnLst/>
            <a:rect l="l" t="t" r="r" b="b"/>
            <a:pathLst>
              <a:path w="341" h="358" extrusionOk="0">
                <a:moveTo>
                  <a:pt x="162" y="0"/>
                </a:moveTo>
                <a:cubicBezTo>
                  <a:pt x="144" y="0"/>
                  <a:pt x="126" y="9"/>
                  <a:pt x="108" y="18"/>
                </a:cubicBezTo>
                <a:lnTo>
                  <a:pt x="99" y="18"/>
                </a:lnTo>
                <a:cubicBezTo>
                  <a:pt x="63" y="36"/>
                  <a:pt x="28" y="63"/>
                  <a:pt x="19" y="108"/>
                </a:cubicBezTo>
                <a:cubicBezTo>
                  <a:pt x="10" y="134"/>
                  <a:pt x="1" y="170"/>
                  <a:pt x="10" y="197"/>
                </a:cubicBezTo>
                <a:cubicBezTo>
                  <a:pt x="10" y="268"/>
                  <a:pt x="54" y="322"/>
                  <a:pt x="117" y="349"/>
                </a:cubicBezTo>
                <a:cubicBezTo>
                  <a:pt x="135" y="357"/>
                  <a:pt x="162" y="357"/>
                  <a:pt x="179" y="357"/>
                </a:cubicBezTo>
                <a:cubicBezTo>
                  <a:pt x="206" y="357"/>
                  <a:pt x="224" y="349"/>
                  <a:pt x="242" y="340"/>
                </a:cubicBezTo>
                <a:cubicBezTo>
                  <a:pt x="269" y="331"/>
                  <a:pt x="286" y="313"/>
                  <a:pt x="304" y="286"/>
                </a:cubicBezTo>
                <a:cubicBezTo>
                  <a:pt x="322" y="277"/>
                  <a:pt x="331" y="250"/>
                  <a:pt x="331" y="232"/>
                </a:cubicBezTo>
                <a:cubicBezTo>
                  <a:pt x="340" y="224"/>
                  <a:pt x="340" y="206"/>
                  <a:pt x="340" y="197"/>
                </a:cubicBezTo>
                <a:cubicBezTo>
                  <a:pt x="340" y="179"/>
                  <a:pt x="340" y="152"/>
                  <a:pt x="331" y="134"/>
                </a:cubicBezTo>
                <a:lnTo>
                  <a:pt x="313" y="116"/>
                </a:lnTo>
                <a:cubicBezTo>
                  <a:pt x="304" y="90"/>
                  <a:pt x="295" y="72"/>
                  <a:pt x="278" y="54"/>
                </a:cubicBezTo>
                <a:cubicBezTo>
                  <a:pt x="260" y="36"/>
                  <a:pt x="242" y="18"/>
                  <a:pt x="215" y="9"/>
                </a:cubicBezTo>
                <a:cubicBezTo>
                  <a:pt x="197" y="0"/>
                  <a:pt x="179" y="0"/>
                  <a:pt x="16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905" name="Google Shape;905;p9"/>
          <p:cNvSpPr/>
          <p:nvPr/>
        </p:nvSpPr>
        <p:spPr>
          <a:xfrm>
            <a:off x="11202085" y="1054026"/>
            <a:ext cx="47177" cy="42924"/>
          </a:xfrm>
          <a:custGeom>
            <a:avLst/>
            <a:gdLst/>
            <a:ahLst/>
            <a:cxnLst/>
            <a:rect l="l" t="t" r="r" b="b"/>
            <a:pathLst>
              <a:path w="599" h="545" extrusionOk="0">
                <a:moveTo>
                  <a:pt x="305" y="0"/>
                </a:moveTo>
                <a:cubicBezTo>
                  <a:pt x="239" y="0"/>
                  <a:pt x="171" y="25"/>
                  <a:pt x="116" y="61"/>
                </a:cubicBezTo>
                <a:cubicBezTo>
                  <a:pt x="54" y="115"/>
                  <a:pt x="9" y="195"/>
                  <a:pt x="9" y="284"/>
                </a:cubicBezTo>
                <a:cubicBezTo>
                  <a:pt x="0" y="347"/>
                  <a:pt x="18" y="409"/>
                  <a:pt x="63" y="454"/>
                </a:cubicBezTo>
                <a:cubicBezTo>
                  <a:pt x="89" y="490"/>
                  <a:pt x="125" y="508"/>
                  <a:pt x="161" y="525"/>
                </a:cubicBezTo>
                <a:cubicBezTo>
                  <a:pt x="188" y="543"/>
                  <a:pt x="223" y="543"/>
                  <a:pt x="259" y="543"/>
                </a:cubicBezTo>
                <a:cubicBezTo>
                  <a:pt x="268" y="544"/>
                  <a:pt x="277" y="544"/>
                  <a:pt x="286" y="544"/>
                </a:cubicBezTo>
                <a:cubicBezTo>
                  <a:pt x="382" y="544"/>
                  <a:pt x="470" y="501"/>
                  <a:pt x="527" y="427"/>
                </a:cubicBezTo>
                <a:cubicBezTo>
                  <a:pt x="589" y="347"/>
                  <a:pt x="598" y="249"/>
                  <a:pt x="562" y="159"/>
                </a:cubicBezTo>
                <a:cubicBezTo>
                  <a:pt x="527" y="88"/>
                  <a:pt x="464" y="35"/>
                  <a:pt x="393" y="17"/>
                </a:cubicBezTo>
                <a:cubicBezTo>
                  <a:pt x="365" y="5"/>
                  <a:pt x="335" y="0"/>
                  <a:pt x="30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906" name="Google Shape;906;p9"/>
          <p:cNvSpPr/>
          <p:nvPr/>
        </p:nvSpPr>
        <p:spPr>
          <a:xfrm>
            <a:off x="11270920" y="927380"/>
            <a:ext cx="35915" cy="35600"/>
          </a:xfrm>
          <a:custGeom>
            <a:avLst/>
            <a:gdLst/>
            <a:ahLst/>
            <a:cxnLst/>
            <a:rect l="l" t="t" r="r" b="b"/>
            <a:pathLst>
              <a:path w="456" h="452" extrusionOk="0">
                <a:moveTo>
                  <a:pt x="197" y="0"/>
                </a:moveTo>
                <a:cubicBezTo>
                  <a:pt x="179" y="0"/>
                  <a:pt x="161" y="0"/>
                  <a:pt x="144" y="9"/>
                </a:cubicBezTo>
                <a:cubicBezTo>
                  <a:pt x="117" y="18"/>
                  <a:pt x="90" y="27"/>
                  <a:pt x="72" y="45"/>
                </a:cubicBezTo>
                <a:cubicBezTo>
                  <a:pt x="63" y="63"/>
                  <a:pt x="45" y="72"/>
                  <a:pt x="36" y="90"/>
                </a:cubicBezTo>
                <a:cubicBezTo>
                  <a:pt x="19" y="107"/>
                  <a:pt x="10" y="134"/>
                  <a:pt x="10" y="161"/>
                </a:cubicBezTo>
                <a:cubicBezTo>
                  <a:pt x="1" y="188"/>
                  <a:pt x="1" y="206"/>
                  <a:pt x="10" y="232"/>
                </a:cubicBezTo>
                <a:cubicBezTo>
                  <a:pt x="10" y="241"/>
                  <a:pt x="10" y="250"/>
                  <a:pt x="10" y="268"/>
                </a:cubicBezTo>
                <a:cubicBezTo>
                  <a:pt x="10" y="295"/>
                  <a:pt x="19" y="322"/>
                  <a:pt x="36" y="339"/>
                </a:cubicBezTo>
                <a:cubicBezTo>
                  <a:pt x="45" y="348"/>
                  <a:pt x="45" y="357"/>
                  <a:pt x="54" y="366"/>
                </a:cubicBezTo>
                <a:cubicBezTo>
                  <a:pt x="63" y="384"/>
                  <a:pt x="81" y="393"/>
                  <a:pt x="99" y="402"/>
                </a:cubicBezTo>
                <a:cubicBezTo>
                  <a:pt x="108" y="420"/>
                  <a:pt x="135" y="429"/>
                  <a:pt x="153" y="438"/>
                </a:cubicBezTo>
                <a:cubicBezTo>
                  <a:pt x="179" y="447"/>
                  <a:pt x="208" y="451"/>
                  <a:pt x="237" y="451"/>
                </a:cubicBezTo>
                <a:cubicBezTo>
                  <a:pt x="266" y="451"/>
                  <a:pt x="295" y="447"/>
                  <a:pt x="322" y="438"/>
                </a:cubicBezTo>
                <a:cubicBezTo>
                  <a:pt x="376" y="411"/>
                  <a:pt x="420" y="366"/>
                  <a:pt x="438" y="313"/>
                </a:cubicBezTo>
                <a:lnTo>
                  <a:pt x="429" y="304"/>
                </a:lnTo>
                <a:cubicBezTo>
                  <a:pt x="456" y="232"/>
                  <a:pt x="438" y="152"/>
                  <a:pt x="393" y="90"/>
                </a:cubicBezTo>
                <a:cubicBezTo>
                  <a:pt x="367" y="54"/>
                  <a:pt x="331" y="36"/>
                  <a:pt x="295" y="18"/>
                </a:cubicBezTo>
                <a:lnTo>
                  <a:pt x="277" y="9"/>
                </a:lnTo>
                <a:cubicBezTo>
                  <a:pt x="269" y="9"/>
                  <a:pt x="260" y="0"/>
                  <a:pt x="25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907" name="Google Shape;907;p9"/>
          <p:cNvSpPr/>
          <p:nvPr/>
        </p:nvSpPr>
        <p:spPr>
          <a:xfrm>
            <a:off x="11157743" y="976447"/>
            <a:ext cx="117509" cy="100576"/>
          </a:xfrm>
          <a:custGeom>
            <a:avLst/>
            <a:gdLst/>
            <a:ahLst/>
            <a:cxnLst/>
            <a:rect l="l" t="t" r="r" b="b"/>
            <a:pathLst>
              <a:path w="1492" h="1277" extrusionOk="0">
                <a:moveTo>
                  <a:pt x="768" y="654"/>
                </a:moveTo>
                <a:lnTo>
                  <a:pt x="768" y="654"/>
                </a:lnTo>
                <a:cubicBezTo>
                  <a:pt x="765" y="657"/>
                  <a:pt x="762" y="660"/>
                  <a:pt x="759" y="663"/>
                </a:cubicBezTo>
                <a:lnTo>
                  <a:pt x="759" y="663"/>
                </a:lnTo>
                <a:lnTo>
                  <a:pt x="759" y="663"/>
                </a:lnTo>
                <a:lnTo>
                  <a:pt x="768" y="654"/>
                </a:lnTo>
                <a:close/>
                <a:moveTo>
                  <a:pt x="719" y="1"/>
                </a:moveTo>
                <a:cubicBezTo>
                  <a:pt x="642" y="1"/>
                  <a:pt x="565" y="16"/>
                  <a:pt x="492" y="47"/>
                </a:cubicBezTo>
                <a:cubicBezTo>
                  <a:pt x="420" y="73"/>
                  <a:pt x="367" y="109"/>
                  <a:pt x="313" y="154"/>
                </a:cubicBezTo>
                <a:cubicBezTo>
                  <a:pt x="108" y="261"/>
                  <a:pt x="1" y="493"/>
                  <a:pt x="45" y="716"/>
                </a:cubicBezTo>
                <a:cubicBezTo>
                  <a:pt x="106" y="1047"/>
                  <a:pt x="394" y="1276"/>
                  <a:pt x="718" y="1276"/>
                </a:cubicBezTo>
                <a:cubicBezTo>
                  <a:pt x="779" y="1276"/>
                  <a:pt x="840" y="1268"/>
                  <a:pt x="902" y="1252"/>
                </a:cubicBezTo>
                <a:cubicBezTo>
                  <a:pt x="1322" y="1127"/>
                  <a:pt x="1491" y="520"/>
                  <a:pt x="1170" y="198"/>
                </a:cubicBezTo>
                <a:cubicBezTo>
                  <a:pt x="1048" y="70"/>
                  <a:pt x="884" y="1"/>
                  <a:pt x="719" y="1"/>
                </a:cubicBezTo>
                <a:close/>
              </a:path>
            </a:pathLst>
          </a:custGeom>
          <a:solidFill>
            <a:srgbClr val="E56D00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908" name="Google Shape;908;p9"/>
          <p:cNvSpPr/>
          <p:nvPr/>
        </p:nvSpPr>
        <p:spPr>
          <a:xfrm>
            <a:off x="11076937" y="1095849"/>
            <a:ext cx="131529" cy="105065"/>
          </a:xfrm>
          <a:custGeom>
            <a:avLst/>
            <a:gdLst/>
            <a:ahLst/>
            <a:cxnLst/>
            <a:rect l="l" t="t" r="r" b="b"/>
            <a:pathLst>
              <a:path w="1670" h="1334" extrusionOk="0">
                <a:moveTo>
                  <a:pt x="732" y="0"/>
                </a:moveTo>
                <a:cubicBezTo>
                  <a:pt x="403" y="0"/>
                  <a:pt x="89" y="215"/>
                  <a:pt x="27" y="575"/>
                </a:cubicBezTo>
                <a:cubicBezTo>
                  <a:pt x="0" y="762"/>
                  <a:pt x="54" y="949"/>
                  <a:pt x="179" y="1092"/>
                </a:cubicBezTo>
                <a:cubicBezTo>
                  <a:pt x="241" y="1172"/>
                  <a:pt x="331" y="1226"/>
                  <a:pt x="429" y="1262"/>
                </a:cubicBezTo>
                <a:cubicBezTo>
                  <a:pt x="535" y="1309"/>
                  <a:pt x="649" y="1333"/>
                  <a:pt x="764" y="1333"/>
                </a:cubicBezTo>
                <a:cubicBezTo>
                  <a:pt x="927" y="1333"/>
                  <a:pt x="1090" y="1285"/>
                  <a:pt x="1232" y="1190"/>
                </a:cubicBezTo>
                <a:cubicBezTo>
                  <a:pt x="1669" y="878"/>
                  <a:pt x="1464" y="235"/>
                  <a:pt x="1018" y="57"/>
                </a:cubicBezTo>
                <a:cubicBezTo>
                  <a:pt x="925" y="19"/>
                  <a:pt x="828" y="0"/>
                  <a:pt x="73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909" name="Google Shape;909;p9"/>
          <p:cNvSpPr/>
          <p:nvPr/>
        </p:nvSpPr>
        <p:spPr>
          <a:xfrm>
            <a:off x="10909019" y="1079939"/>
            <a:ext cx="120896" cy="108295"/>
          </a:xfrm>
          <a:custGeom>
            <a:avLst/>
            <a:gdLst/>
            <a:ahLst/>
            <a:cxnLst/>
            <a:rect l="l" t="t" r="r" b="b"/>
            <a:pathLst>
              <a:path w="1535" h="1375" extrusionOk="0">
                <a:moveTo>
                  <a:pt x="749" y="0"/>
                </a:moveTo>
                <a:cubicBezTo>
                  <a:pt x="696" y="0"/>
                  <a:pt x="633" y="0"/>
                  <a:pt x="571" y="18"/>
                </a:cubicBezTo>
                <a:cubicBezTo>
                  <a:pt x="508" y="18"/>
                  <a:pt x="446" y="27"/>
                  <a:pt x="392" y="54"/>
                </a:cubicBezTo>
                <a:cubicBezTo>
                  <a:pt x="196" y="152"/>
                  <a:pt x="62" y="348"/>
                  <a:pt x="53" y="571"/>
                </a:cubicBezTo>
                <a:cubicBezTo>
                  <a:pt x="0" y="1003"/>
                  <a:pt x="339" y="1375"/>
                  <a:pt x="770" y="1375"/>
                </a:cubicBezTo>
                <a:cubicBezTo>
                  <a:pt x="775" y="1375"/>
                  <a:pt x="780" y="1375"/>
                  <a:pt x="785" y="1374"/>
                </a:cubicBezTo>
                <a:cubicBezTo>
                  <a:pt x="1285" y="1357"/>
                  <a:pt x="1535" y="812"/>
                  <a:pt x="1311" y="384"/>
                </a:cubicBezTo>
                <a:cubicBezTo>
                  <a:pt x="1195" y="179"/>
                  <a:pt x="990" y="36"/>
                  <a:pt x="74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910" name="Google Shape;910;p9"/>
          <p:cNvSpPr/>
          <p:nvPr/>
        </p:nvSpPr>
        <p:spPr>
          <a:xfrm>
            <a:off x="10984156" y="1011732"/>
            <a:ext cx="71751" cy="72775"/>
          </a:xfrm>
          <a:custGeom>
            <a:avLst/>
            <a:gdLst/>
            <a:ahLst/>
            <a:cxnLst/>
            <a:rect l="l" t="t" r="r" b="b"/>
            <a:pathLst>
              <a:path w="911" h="924" extrusionOk="0">
                <a:moveTo>
                  <a:pt x="366" y="0"/>
                </a:moveTo>
                <a:cubicBezTo>
                  <a:pt x="331" y="9"/>
                  <a:pt x="295" y="18"/>
                  <a:pt x="259" y="36"/>
                </a:cubicBezTo>
                <a:cubicBezTo>
                  <a:pt x="241" y="45"/>
                  <a:pt x="224" y="54"/>
                  <a:pt x="206" y="63"/>
                </a:cubicBezTo>
                <a:cubicBezTo>
                  <a:pt x="170" y="81"/>
                  <a:pt x="143" y="107"/>
                  <a:pt x="116" y="134"/>
                </a:cubicBezTo>
                <a:cubicBezTo>
                  <a:pt x="81" y="170"/>
                  <a:pt x="54" y="215"/>
                  <a:pt x="36" y="268"/>
                </a:cubicBezTo>
                <a:lnTo>
                  <a:pt x="36" y="277"/>
                </a:lnTo>
                <a:cubicBezTo>
                  <a:pt x="27" y="313"/>
                  <a:pt x="18" y="348"/>
                  <a:pt x="9" y="384"/>
                </a:cubicBezTo>
                <a:cubicBezTo>
                  <a:pt x="9" y="411"/>
                  <a:pt x="9" y="438"/>
                  <a:pt x="9" y="455"/>
                </a:cubicBezTo>
                <a:cubicBezTo>
                  <a:pt x="0" y="482"/>
                  <a:pt x="0" y="509"/>
                  <a:pt x="9" y="527"/>
                </a:cubicBezTo>
                <a:lnTo>
                  <a:pt x="45" y="643"/>
                </a:lnTo>
                <a:lnTo>
                  <a:pt x="45" y="652"/>
                </a:lnTo>
                <a:cubicBezTo>
                  <a:pt x="81" y="723"/>
                  <a:pt x="125" y="786"/>
                  <a:pt x="197" y="830"/>
                </a:cubicBezTo>
                <a:cubicBezTo>
                  <a:pt x="215" y="848"/>
                  <a:pt x="232" y="857"/>
                  <a:pt x="250" y="866"/>
                </a:cubicBezTo>
                <a:cubicBezTo>
                  <a:pt x="277" y="875"/>
                  <a:pt x="295" y="893"/>
                  <a:pt x="313" y="902"/>
                </a:cubicBezTo>
                <a:cubicBezTo>
                  <a:pt x="352" y="915"/>
                  <a:pt x="396" y="923"/>
                  <a:pt x="441" y="923"/>
                </a:cubicBezTo>
                <a:cubicBezTo>
                  <a:pt x="458" y="923"/>
                  <a:pt x="475" y="922"/>
                  <a:pt x="491" y="920"/>
                </a:cubicBezTo>
                <a:cubicBezTo>
                  <a:pt x="501" y="922"/>
                  <a:pt x="510" y="923"/>
                  <a:pt x="520" y="923"/>
                </a:cubicBezTo>
                <a:cubicBezTo>
                  <a:pt x="546" y="923"/>
                  <a:pt x="572" y="915"/>
                  <a:pt x="598" y="902"/>
                </a:cubicBezTo>
                <a:cubicBezTo>
                  <a:pt x="625" y="902"/>
                  <a:pt x="643" y="893"/>
                  <a:pt x="661" y="884"/>
                </a:cubicBezTo>
                <a:cubicBezTo>
                  <a:pt x="714" y="866"/>
                  <a:pt x="759" y="830"/>
                  <a:pt x="795" y="786"/>
                </a:cubicBezTo>
                <a:cubicBezTo>
                  <a:pt x="821" y="759"/>
                  <a:pt x="839" y="732"/>
                  <a:pt x="857" y="696"/>
                </a:cubicBezTo>
                <a:cubicBezTo>
                  <a:pt x="875" y="670"/>
                  <a:pt x="893" y="634"/>
                  <a:pt x="893" y="598"/>
                </a:cubicBezTo>
                <a:cubicBezTo>
                  <a:pt x="911" y="563"/>
                  <a:pt x="911" y="518"/>
                  <a:pt x="902" y="482"/>
                </a:cubicBezTo>
                <a:cubicBezTo>
                  <a:pt x="911" y="455"/>
                  <a:pt x="902" y="420"/>
                  <a:pt x="902" y="393"/>
                </a:cubicBezTo>
                <a:cubicBezTo>
                  <a:pt x="893" y="366"/>
                  <a:pt x="884" y="348"/>
                  <a:pt x="884" y="331"/>
                </a:cubicBezTo>
                <a:cubicBezTo>
                  <a:pt x="866" y="277"/>
                  <a:pt x="839" y="223"/>
                  <a:pt x="795" y="179"/>
                </a:cubicBezTo>
                <a:cubicBezTo>
                  <a:pt x="777" y="152"/>
                  <a:pt x="750" y="125"/>
                  <a:pt x="714" y="98"/>
                </a:cubicBezTo>
                <a:lnTo>
                  <a:pt x="705" y="90"/>
                </a:lnTo>
                <a:cubicBezTo>
                  <a:pt x="670" y="63"/>
                  <a:pt x="625" y="45"/>
                  <a:pt x="589" y="36"/>
                </a:cubicBezTo>
                <a:lnTo>
                  <a:pt x="581" y="27"/>
                </a:lnTo>
                <a:cubicBezTo>
                  <a:pt x="554" y="9"/>
                  <a:pt x="518" y="9"/>
                  <a:pt x="48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911" name="Google Shape;911;p9"/>
          <p:cNvSpPr/>
          <p:nvPr/>
        </p:nvSpPr>
        <p:spPr>
          <a:xfrm>
            <a:off x="11012983" y="899814"/>
            <a:ext cx="108295" cy="100971"/>
          </a:xfrm>
          <a:custGeom>
            <a:avLst/>
            <a:gdLst/>
            <a:ahLst/>
            <a:cxnLst/>
            <a:rect l="l" t="t" r="r" b="b"/>
            <a:pathLst>
              <a:path w="1375" h="1282" extrusionOk="0">
                <a:moveTo>
                  <a:pt x="716" y="0"/>
                </a:moveTo>
                <a:cubicBezTo>
                  <a:pt x="511" y="0"/>
                  <a:pt x="311" y="97"/>
                  <a:pt x="179" y="270"/>
                </a:cubicBezTo>
                <a:cubicBezTo>
                  <a:pt x="0" y="502"/>
                  <a:pt x="0" y="823"/>
                  <a:pt x="179" y="1046"/>
                </a:cubicBezTo>
                <a:cubicBezTo>
                  <a:pt x="303" y="1200"/>
                  <a:pt x="487" y="1282"/>
                  <a:pt x="677" y="1282"/>
                </a:cubicBezTo>
                <a:cubicBezTo>
                  <a:pt x="719" y="1282"/>
                  <a:pt x="762" y="1278"/>
                  <a:pt x="804" y="1270"/>
                </a:cubicBezTo>
                <a:cubicBezTo>
                  <a:pt x="866" y="1261"/>
                  <a:pt x="920" y="1243"/>
                  <a:pt x="964" y="1216"/>
                </a:cubicBezTo>
                <a:cubicBezTo>
                  <a:pt x="1071" y="1162"/>
                  <a:pt x="1161" y="1091"/>
                  <a:pt x="1232" y="993"/>
                </a:cubicBezTo>
                <a:cubicBezTo>
                  <a:pt x="1357" y="805"/>
                  <a:pt x="1375" y="565"/>
                  <a:pt x="1286" y="359"/>
                </a:cubicBezTo>
                <a:cubicBezTo>
                  <a:pt x="1187" y="163"/>
                  <a:pt x="991" y="20"/>
                  <a:pt x="768" y="2"/>
                </a:cubicBezTo>
                <a:cubicBezTo>
                  <a:pt x="751" y="1"/>
                  <a:pt x="733" y="0"/>
                  <a:pt x="71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912" name="Google Shape;912;p9"/>
          <p:cNvSpPr/>
          <p:nvPr/>
        </p:nvSpPr>
        <p:spPr>
          <a:xfrm>
            <a:off x="11230201" y="874533"/>
            <a:ext cx="85140" cy="79941"/>
          </a:xfrm>
          <a:custGeom>
            <a:avLst/>
            <a:gdLst/>
            <a:ahLst/>
            <a:cxnLst/>
            <a:rect l="l" t="t" r="r" b="b"/>
            <a:pathLst>
              <a:path w="1081" h="1015" extrusionOk="0">
                <a:moveTo>
                  <a:pt x="558" y="0"/>
                </a:moveTo>
                <a:cubicBezTo>
                  <a:pt x="350" y="0"/>
                  <a:pt x="157" y="131"/>
                  <a:pt x="89" y="332"/>
                </a:cubicBezTo>
                <a:cubicBezTo>
                  <a:pt x="0" y="546"/>
                  <a:pt x="72" y="796"/>
                  <a:pt x="268" y="930"/>
                </a:cubicBezTo>
                <a:cubicBezTo>
                  <a:pt x="346" y="984"/>
                  <a:pt x="445" y="1014"/>
                  <a:pt x="544" y="1014"/>
                </a:cubicBezTo>
                <a:cubicBezTo>
                  <a:pt x="592" y="1014"/>
                  <a:pt x="641" y="1007"/>
                  <a:pt x="687" y="993"/>
                </a:cubicBezTo>
                <a:cubicBezTo>
                  <a:pt x="794" y="966"/>
                  <a:pt x="884" y="894"/>
                  <a:pt x="946" y="805"/>
                </a:cubicBezTo>
                <a:cubicBezTo>
                  <a:pt x="1062" y="653"/>
                  <a:pt x="1080" y="457"/>
                  <a:pt x="1009" y="288"/>
                </a:cubicBezTo>
                <a:cubicBezTo>
                  <a:pt x="937" y="118"/>
                  <a:pt x="777" y="11"/>
                  <a:pt x="598" y="2"/>
                </a:cubicBezTo>
                <a:cubicBezTo>
                  <a:pt x="585" y="1"/>
                  <a:pt x="572" y="0"/>
                  <a:pt x="55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913" name="Google Shape;913;p9"/>
          <p:cNvSpPr/>
          <p:nvPr/>
        </p:nvSpPr>
        <p:spPr>
          <a:xfrm>
            <a:off x="11176015" y="1011889"/>
            <a:ext cx="54265" cy="53320"/>
          </a:xfrm>
          <a:custGeom>
            <a:avLst/>
            <a:gdLst/>
            <a:ahLst/>
            <a:cxnLst/>
            <a:rect l="l" t="t" r="r" b="b"/>
            <a:pathLst>
              <a:path w="689" h="677" extrusionOk="0">
                <a:moveTo>
                  <a:pt x="352" y="1"/>
                </a:moveTo>
                <a:cubicBezTo>
                  <a:pt x="331" y="1"/>
                  <a:pt x="309" y="3"/>
                  <a:pt x="287" y="7"/>
                </a:cubicBezTo>
                <a:cubicBezTo>
                  <a:pt x="278" y="7"/>
                  <a:pt x="206" y="34"/>
                  <a:pt x="197" y="34"/>
                </a:cubicBezTo>
                <a:lnTo>
                  <a:pt x="188" y="34"/>
                </a:lnTo>
                <a:lnTo>
                  <a:pt x="162" y="43"/>
                </a:lnTo>
                <a:cubicBezTo>
                  <a:pt x="117" y="70"/>
                  <a:pt x="90" y="114"/>
                  <a:pt x="63" y="159"/>
                </a:cubicBezTo>
                <a:cubicBezTo>
                  <a:pt x="63" y="168"/>
                  <a:pt x="28" y="230"/>
                  <a:pt x="28" y="239"/>
                </a:cubicBezTo>
                <a:cubicBezTo>
                  <a:pt x="19" y="248"/>
                  <a:pt x="19" y="266"/>
                  <a:pt x="10" y="275"/>
                </a:cubicBezTo>
                <a:cubicBezTo>
                  <a:pt x="1" y="302"/>
                  <a:pt x="1" y="329"/>
                  <a:pt x="10" y="364"/>
                </a:cubicBezTo>
                <a:cubicBezTo>
                  <a:pt x="1" y="391"/>
                  <a:pt x="10" y="418"/>
                  <a:pt x="19" y="445"/>
                </a:cubicBezTo>
                <a:cubicBezTo>
                  <a:pt x="28" y="462"/>
                  <a:pt x="28" y="480"/>
                  <a:pt x="37" y="489"/>
                </a:cubicBezTo>
                <a:lnTo>
                  <a:pt x="81" y="561"/>
                </a:lnTo>
                <a:lnTo>
                  <a:pt x="144" y="614"/>
                </a:lnTo>
                <a:lnTo>
                  <a:pt x="215" y="659"/>
                </a:lnTo>
                <a:lnTo>
                  <a:pt x="224" y="659"/>
                </a:lnTo>
                <a:lnTo>
                  <a:pt x="304" y="677"/>
                </a:lnTo>
                <a:lnTo>
                  <a:pt x="411" y="677"/>
                </a:lnTo>
                <a:lnTo>
                  <a:pt x="492" y="650"/>
                </a:lnTo>
                <a:cubicBezTo>
                  <a:pt x="536" y="632"/>
                  <a:pt x="563" y="605"/>
                  <a:pt x="590" y="578"/>
                </a:cubicBezTo>
                <a:cubicBezTo>
                  <a:pt x="608" y="561"/>
                  <a:pt x="617" y="552"/>
                  <a:pt x="626" y="543"/>
                </a:cubicBezTo>
                <a:cubicBezTo>
                  <a:pt x="635" y="516"/>
                  <a:pt x="652" y="489"/>
                  <a:pt x="661" y="462"/>
                </a:cubicBezTo>
                <a:cubicBezTo>
                  <a:pt x="670" y="453"/>
                  <a:pt x="688" y="391"/>
                  <a:pt x="688" y="382"/>
                </a:cubicBezTo>
                <a:cubicBezTo>
                  <a:pt x="688" y="355"/>
                  <a:pt x="688" y="337"/>
                  <a:pt x="679" y="337"/>
                </a:cubicBezTo>
                <a:cubicBezTo>
                  <a:pt x="679" y="302"/>
                  <a:pt x="679" y="275"/>
                  <a:pt x="661" y="248"/>
                </a:cubicBezTo>
                <a:cubicBezTo>
                  <a:pt x="661" y="230"/>
                  <a:pt x="652" y="213"/>
                  <a:pt x="652" y="195"/>
                </a:cubicBezTo>
                <a:cubicBezTo>
                  <a:pt x="644" y="186"/>
                  <a:pt x="608" y="132"/>
                  <a:pt x="599" y="123"/>
                </a:cubicBezTo>
                <a:cubicBezTo>
                  <a:pt x="590" y="114"/>
                  <a:pt x="545" y="70"/>
                  <a:pt x="536" y="61"/>
                </a:cubicBezTo>
                <a:cubicBezTo>
                  <a:pt x="510" y="52"/>
                  <a:pt x="483" y="34"/>
                  <a:pt x="456" y="25"/>
                </a:cubicBezTo>
                <a:lnTo>
                  <a:pt x="411" y="7"/>
                </a:lnTo>
                <a:cubicBezTo>
                  <a:pt x="394" y="3"/>
                  <a:pt x="374" y="1"/>
                  <a:pt x="35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914" name="Google Shape;914;p9"/>
          <p:cNvSpPr/>
          <p:nvPr/>
        </p:nvSpPr>
        <p:spPr>
          <a:xfrm>
            <a:off x="11093789" y="1129713"/>
            <a:ext cx="58440" cy="59464"/>
          </a:xfrm>
          <a:custGeom>
            <a:avLst/>
            <a:gdLst/>
            <a:ahLst/>
            <a:cxnLst/>
            <a:rect l="l" t="t" r="r" b="b"/>
            <a:pathLst>
              <a:path w="742" h="755" extrusionOk="0">
                <a:moveTo>
                  <a:pt x="333" y="0"/>
                </a:moveTo>
                <a:cubicBezTo>
                  <a:pt x="255" y="0"/>
                  <a:pt x="179" y="26"/>
                  <a:pt x="117" y="73"/>
                </a:cubicBezTo>
                <a:cubicBezTo>
                  <a:pt x="81" y="100"/>
                  <a:pt x="54" y="136"/>
                  <a:pt x="36" y="180"/>
                </a:cubicBezTo>
                <a:cubicBezTo>
                  <a:pt x="19" y="216"/>
                  <a:pt x="1" y="261"/>
                  <a:pt x="1" y="305"/>
                </a:cubicBezTo>
                <a:cubicBezTo>
                  <a:pt x="1" y="332"/>
                  <a:pt x="1" y="368"/>
                  <a:pt x="1" y="403"/>
                </a:cubicBezTo>
                <a:cubicBezTo>
                  <a:pt x="10" y="448"/>
                  <a:pt x="19" y="493"/>
                  <a:pt x="36" y="528"/>
                </a:cubicBezTo>
                <a:cubicBezTo>
                  <a:pt x="63" y="591"/>
                  <a:pt x="108" y="653"/>
                  <a:pt x="170" y="689"/>
                </a:cubicBezTo>
                <a:cubicBezTo>
                  <a:pt x="215" y="725"/>
                  <a:pt x="260" y="742"/>
                  <a:pt x="313" y="751"/>
                </a:cubicBezTo>
                <a:cubicBezTo>
                  <a:pt x="331" y="754"/>
                  <a:pt x="349" y="755"/>
                  <a:pt x="367" y="755"/>
                </a:cubicBezTo>
                <a:cubicBezTo>
                  <a:pt x="420" y="755"/>
                  <a:pt x="474" y="745"/>
                  <a:pt x="527" y="725"/>
                </a:cubicBezTo>
                <a:cubicBezTo>
                  <a:pt x="554" y="716"/>
                  <a:pt x="572" y="698"/>
                  <a:pt x="590" y="680"/>
                </a:cubicBezTo>
                <a:cubicBezTo>
                  <a:pt x="625" y="662"/>
                  <a:pt x="652" y="635"/>
                  <a:pt x="679" y="600"/>
                </a:cubicBezTo>
                <a:cubicBezTo>
                  <a:pt x="697" y="564"/>
                  <a:pt x="715" y="528"/>
                  <a:pt x="724" y="484"/>
                </a:cubicBezTo>
                <a:cubicBezTo>
                  <a:pt x="733" y="439"/>
                  <a:pt x="741" y="385"/>
                  <a:pt x="733" y="341"/>
                </a:cubicBezTo>
                <a:cubicBezTo>
                  <a:pt x="715" y="278"/>
                  <a:pt x="688" y="225"/>
                  <a:pt x="652" y="180"/>
                </a:cubicBezTo>
                <a:lnTo>
                  <a:pt x="634" y="162"/>
                </a:lnTo>
                <a:lnTo>
                  <a:pt x="617" y="136"/>
                </a:lnTo>
                <a:lnTo>
                  <a:pt x="617" y="127"/>
                </a:lnTo>
                <a:cubicBezTo>
                  <a:pt x="554" y="55"/>
                  <a:pt x="465" y="11"/>
                  <a:pt x="367" y="2"/>
                </a:cubicBezTo>
                <a:cubicBezTo>
                  <a:pt x="355" y="1"/>
                  <a:pt x="344" y="0"/>
                  <a:pt x="33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915" name="Google Shape;915;p9"/>
          <p:cNvSpPr/>
          <p:nvPr/>
        </p:nvSpPr>
        <p:spPr>
          <a:xfrm>
            <a:off x="10933513" y="1116956"/>
            <a:ext cx="61984" cy="62851"/>
          </a:xfrm>
          <a:custGeom>
            <a:avLst/>
            <a:gdLst/>
            <a:ahLst/>
            <a:cxnLst/>
            <a:rect l="l" t="t" r="r" b="b"/>
            <a:pathLst>
              <a:path w="787" h="798" extrusionOk="0">
                <a:moveTo>
                  <a:pt x="374" y="1"/>
                </a:moveTo>
                <a:cubicBezTo>
                  <a:pt x="318" y="1"/>
                  <a:pt x="266" y="17"/>
                  <a:pt x="215" y="39"/>
                </a:cubicBezTo>
                <a:cubicBezTo>
                  <a:pt x="153" y="66"/>
                  <a:pt x="108" y="110"/>
                  <a:pt x="63" y="164"/>
                </a:cubicBezTo>
                <a:cubicBezTo>
                  <a:pt x="28" y="208"/>
                  <a:pt x="10" y="271"/>
                  <a:pt x="1" y="333"/>
                </a:cubicBezTo>
                <a:cubicBezTo>
                  <a:pt x="1" y="360"/>
                  <a:pt x="1" y="378"/>
                  <a:pt x="1" y="396"/>
                </a:cubicBezTo>
                <a:cubicBezTo>
                  <a:pt x="1" y="414"/>
                  <a:pt x="1" y="431"/>
                  <a:pt x="1" y="449"/>
                </a:cubicBezTo>
                <a:cubicBezTo>
                  <a:pt x="10" y="521"/>
                  <a:pt x="36" y="583"/>
                  <a:pt x="81" y="637"/>
                </a:cubicBezTo>
                <a:lnTo>
                  <a:pt x="144" y="690"/>
                </a:lnTo>
                <a:cubicBezTo>
                  <a:pt x="161" y="708"/>
                  <a:pt x="179" y="717"/>
                  <a:pt x="197" y="735"/>
                </a:cubicBezTo>
                <a:cubicBezTo>
                  <a:pt x="251" y="771"/>
                  <a:pt x="304" y="788"/>
                  <a:pt x="367" y="797"/>
                </a:cubicBezTo>
                <a:lnTo>
                  <a:pt x="465" y="797"/>
                </a:lnTo>
                <a:cubicBezTo>
                  <a:pt x="510" y="788"/>
                  <a:pt x="554" y="771"/>
                  <a:pt x="599" y="744"/>
                </a:cubicBezTo>
                <a:cubicBezTo>
                  <a:pt x="634" y="717"/>
                  <a:pt x="670" y="690"/>
                  <a:pt x="697" y="655"/>
                </a:cubicBezTo>
                <a:cubicBezTo>
                  <a:pt x="742" y="592"/>
                  <a:pt x="768" y="521"/>
                  <a:pt x="777" y="449"/>
                </a:cubicBezTo>
                <a:cubicBezTo>
                  <a:pt x="786" y="378"/>
                  <a:pt x="768" y="307"/>
                  <a:pt x="742" y="244"/>
                </a:cubicBezTo>
                <a:cubicBezTo>
                  <a:pt x="724" y="208"/>
                  <a:pt x="706" y="173"/>
                  <a:pt x="679" y="146"/>
                </a:cubicBezTo>
                <a:cubicBezTo>
                  <a:pt x="670" y="137"/>
                  <a:pt x="661" y="119"/>
                  <a:pt x="652" y="119"/>
                </a:cubicBezTo>
                <a:lnTo>
                  <a:pt x="626" y="92"/>
                </a:lnTo>
                <a:cubicBezTo>
                  <a:pt x="599" y="66"/>
                  <a:pt x="554" y="39"/>
                  <a:pt x="518" y="30"/>
                </a:cubicBezTo>
                <a:lnTo>
                  <a:pt x="501" y="30"/>
                </a:lnTo>
                <a:cubicBezTo>
                  <a:pt x="474" y="12"/>
                  <a:pt x="438" y="12"/>
                  <a:pt x="411" y="3"/>
                </a:cubicBezTo>
                <a:cubicBezTo>
                  <a:pt x="399" y="1"/>
                  <a:pt x="386" y="1"/>
                  <a:pt x="37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916" name="Google Shape;916;p9"/>
          <p:cNvSpPr/>
          <p:nvPr/>
        </p:nvSpPr>
        <p:spPr>
          <a:xfrm>
            <a:off x="11032672" y="934784"/>
            <a:ext cx="47887" cy="49147"/>
          </a:xfrm>
          <a:custGeom>
            <a:avLst/>
            <a:gdLst/>
            <a:ahLst/>
            <a:cxnLst/>
            <a:rect l="l" t="t" r="r" b="b"/>
            <a:pathLst>
              <a:path w="608" h="624" extrusionOk="0">
                <a:moveTo>
                  <a:pt x="284" y="1"/>
                </a:moveTo>
                <a:cubicBezTo>
                  <a:pt x="270" y="1"/>
                  <a:pt x="256" y="2"/>
                  <a:pt x="241" y="4"/>
                </a:cubicBezTo>
                <a:cubicBezTo>
                  <a:pt x="197" y="13"/>
                  <a:pt x="161" y="22"/>
                  <a:pt x="134" y="49"/>
                </a:cubicBezTo>
                <a:cubicBezTo>
                  <a:pt x="107" y="58"/>
                  <a:pt x="89" y="76"/>
                  <a:pt x="81" y="94"/>
                </a:cubicBezTo>
                <a:cubicBezTo>
                  <a:pt x="45" y="121"/>
                  <a:pt x="27" y="156"/>
                  <a:pt x="18" y="192"/>
                </a:cubicBezTo>
                <a:lnTo>
                  <a:pt x="0" y="263"/>
                </a:lnTo>
                <a:lnTo>
                  <a:pt x="0" y="272"/>
                </a:lnTo>
                <a:lnTo>
                  <a:pt x="0" y="353"/>
                </a:lnTo>
                <a:cubicBezTo>
                  <a:pt x="0" y="361"/>
                  <a:pt x="9" y="379"/>
                  <a:pt x="9" y="388"/>
                </a:cubicBezTo>
                <a:cubicBezTo>
                  <a:pt x="18" y="406"/>
                  <a:pt x="18" y="424"/>
                  <a:pt x="27" y="433"/>
                </a:cubicBezTo>
                <a:lnTo>
                  <a:pt x="54" y="486"/>
                </a:lnTo>
                <a:lnTo>
                  <a:pt x="54" y="495"/>
                </a:lnTo>
                <a:lnTo>
                  <a:pt x="72" y="513"/>
                </a:lnTo>
                <a:cubicBezTo>
                  <a:pt x="89" y="531"/>
                  <a:pt x="107" y="549"/>
                  <a:pt x="134" y="567"/>
                </a:cubicBezTo>
                <a:lnTo>
                  <a:pt x="170" y="585"/>
                </a:lnTo>
                <a:cubicBezTo>
                  <a:pt x="179" y="594"/>
                  <a:pt x="188" y="602"/>
                  <a:pt x="205" y="602"/>
                </a:cubicBezTo>
                <a:cubicBezTo>
                  <a:pt x="238" y="616"/>
                  <a:pt x="276" y="624"/>
                  <a:pt x="314" y="624"/>
                </a:cubicBezTo>
                <a:cubicBezTo>
                  <a:pt x="329" y="624"/>
                  <a:pt x="343" y="623"/>
                  <a:pt x="357" y="620"/>
                </a:cubicBezTo>
                <a:lnTo>
                  <a:pt x="429" y="594"/>
                </a:lnTo>
                <a:cubicBezTo>
                  <a:pt x="464" y="585"/>
                  <a:pt x="491" y="558"/>
                  <a:pt x="518" y="531"/>
                </a:cubicBezTo>
                <a:cubicBezTo>
                  <a:pt x="536" y="513"/>
                  <a:pt x="554" y="495"/>
                  <a:pt x="562" y="469"/>
                </a:cubicBezTo>
                <a:cubicBezTo>
                  <a:pt x="580" y="433"/>
                  <a:pt x="598" y="397"/>
                  <a:pt x="598" y="361"/>
                </a:cubicBezTo>
                <a:lnTo>
                  <a:pt x="598" y="281"/>
                </a:lnTo>
                <a:cubicBezTo>
                  <a:pt x="598" y="280"/>
                  <a:pt x="598" y="279"/>
                  <a:pt x="599" y="279"/>
                </a:cubicBezTo>
                <a:cubicBezTo>
                  <a:pt x="600" y="279"/>
                  <a:pt x="605" y="292"/>
                  <a:pt x="607" y="292"/>
                </a:cubicBezTo>
                <a:cubicBezTo>
                  <a:pt x="607" y="292"/>
                  <a:pt x="607" y="291"/>
                  <a:pt x="607" y="290"/>
                </a:cubicBezTo>
                <a:lnTo>
                  <a:pt x="607" y="263"/>
                </a:lnTo>
                <a:cubicBezTo>
                  <a:pt x="598" y="210"/>
                  <a:pt x="571" y="156"/>
                  <a:pt x="536" y="112"/>
                </a:cubicBezTo>
                <a:cubicBezTo>
                  <a:pt x="518" y="94"/>
                  <a:pt x="500" y="76"/>
                  <a:pt x="473" y="58"/>
                </a:cubicBezTo>
                <a:cubicBezTo>
                  <a:pt x="464" y="49"/>
                  <a:pt x="455" y="49"/>
                  <a:pt x="438" y="40"/>
                </a:cubicBezTo>
                <a:lnTo>
                  <a:pt x="402" y="22"/>
                </a:lnTo>
                <a:cubicBezTo>
                  <a:pt x="363" y="9"/>
                  <a:pt x="323" y="1"/>
                  <a:pt x="28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917" name="Google Shape;917;p9"/>
          <p:cNvSpPr/>
          <p:nvPr/>
        </p:nvSpPr>
        <p:spPr>
          <a:xfrm>
            <a:off x="10994711" y="1040323"/>
            <a:ext cx="30953" cy="32921"/>
          </a:xfrm>
          <a:custGeom>
            <a:avLst/>
            <a:gdLst/>
            <a:ahLst/>
            <a:cxnLst/>
            <a:rect l="l" t="t" r="r" b="b"/>
            <a:pathLst>
              <a:path w="393" h="418" extrusionOk="0">
                <a:moveTo>
                  <a:pt x="178" y="1"/>
                </a:moveTo>
                <a:cubicBezTo>
                  <a:pt x="136" y="1"/>
                  <a:pt x="101" y="17"/>
                  <a:pt x="72" y="39"/>
                </a:cubicBezTo>
                <a:cubicBezTo>
                  <a:pt x="54" y="57"/>
                  <a:pt x="36" y="75"/>
                  <a:pt x="27" y="101"/>
                </a:cubicBezTo>
                <a:cubicBezTo>
                  <a:pt x="9" y="119"/>
                  <a:pt x="9" y="137"/>
                  <a:pt x="0" y="164"/>
                </a:cubicBezTo>
                <a:cubicBezTo>
                  <a:pt x="0" y="191"/>
                  <a:pt x="0" y="217"/>
                  <a:pt x="9" y="235"/>
                </a:cubicBezTo>
                <a:cubicBezTo>
                  <a:pt x="18" y="253"/>
                  <a:pt x="18" y="271"/>
                  <a:pt x="27" y="280"/>
                </a:cubicBezTo>
                <a:cubicBezTo>
                  <a:pt x="27" y="280"/>
                  <a:pt x="27" y="289"/>
                  <a:pt x="27" y="289"/>
                </a:cubicBezTo>
                <a:cubicBezTo>
                  <a:pt x="45" y="325"/>
                  <a:pt x="63" y="360"/>
                  <a:pt x="98" y="387"/>
                </a:cubicBezTo>
                <a:cubicBezTo>
                  <a:pt x="132" y="407"/>
                  <a:pt x="165" y="417"/>
                  <a:pt x="199" y="417"/>
                </a:cubicBezTo>
                <a:cubicBezTo>
                  <a:pt x="210" y="417"/>
                  <a:pt x="221" y="416"/>
                  <a:pt x="232" y="414"/>
                </a:cubicBezTo>
                <a:cubicBezTo>
                  <a:pt x="259" y="414"/>
                  <a:pt x="286" y="405"/>
                  <a:pt x="304" y="387"/>
                </a:cubicBezTo>
                <a:cubicBezTo>
                  <a:pt x="322" y="378"/>
                  <a:pt x="339" y="360"/>
                  <a:pt x="357" y="342"/>
                </a:cubicBezTo>
                <a:cubicBezTo>
                  <a:pt x="384" y="298"/>
                  <a:pt x="393" y="253"/>
                  <a:pt x="384" y="209"/>
                </a:cubicBezTo>
                <a:lnTo>
                  <a:pt x="384" y="200"/>
                </a:lnTo>
                <a:lnTo>
                  <a:pt x="384" y="173"/>
                </a:lnTo>
                <a:lnTo>
                  <a:pt x="375" y="128"/>
                </a:lnTo>
                <a:cubicBezTo>
                  <a:pt x="357" y="101"/>
                  <a:pt x="348" y="84"/>
                  <a:pt x="330" y="66"/>
                </a:cubicBezTo>
                <a:cubicBezTo>
                  <a:pt x="295" y="30"/>
                  <a:pt x="250" y="3"/>
                  <a:pt x="206" y="3"/>
                </a:cubicBezTo>
                <a:cubicBezTo>
                  <a:pt x="196" y="2"/>
                  <a:pt x="187" y="1"/>
                  <a:pt x="17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918" name="Google Shape;918;p9"/>
          <p:cNvSpPr/>
          <p:nvPr/>
        </p:nvSpPr>
        <p:spPr>
          <a:xfrm>
            <a:off x="11249891" y="904617"/>
            <a:ext cx="36624" cy="37568"/>
          </a:xfrm>
          <a:custGeom>
            <a:avLst/>
            <a:gdLst/>
            <a:ahLst/>
            <a:cxnLst/>
            <a:rect l="l" t="t" r="r" b="b"/>
            <a:pathLst>
              <a:path w="465" h="477" extrusionOk="0">
                <a:moveTo>
                  <a:pt x="257" y="0"/>
                </a:moveTo>
                <a:cubicBezTo>
                  <a:pt x="249" y="0"/>
                  <a:pt x="240" y="1"/>
                  <a:pt x="232" y="4"/>
                </a:cubicBezTo>
                <a:cubicBezTo>
                  <a:pt x="205" y="4"/>
                  <a:pt x="170" y="4"/>
                  <a:pt x="143" y="22"/>
                </a:cubicBezTo>
                <a:lnTo>
                  <a:pt x="125" y="30"/>
                </a:lnTo>
                <a:lnTo>
                  <a:pt x="80" y="57"/>
                </a:lnTo>
                <a:cubicBezTo>
                  <a:pt x="36" y="102"/>
                  <a:pt x="9" y="155"/>
                  <a:pt x="0" y="209"/>
                </a:cubicBezTo>
                <a:lnTo>
                  <a:pt x="0" y="245"/>
                </a:lnTo>
                <a:cubicBezTo>
                  <a:pt x="0" y="254"/>
                  <a:pt x="0" y="263"/>
                  <a:pt x="0" y="280"/>
                </a:cubicBezTo>
                <a:lnTo>
                  <a:pt x="18" y="334"/>
                </a:lnTo>
                <a:cubicBezTo>
                  <a:pt x="18" y="343"/>
                  <a:pt x="27" y="352"/>
                  <a:pt x="36" y="361"/>
                </a:cubicBezTo>
                <a:cubicBezTo>
                  <a:pt x="36" y="370"/>
                  <a:pt x="45" y="387"/>
                  <a:pt x="54" y="396"/>
                </a:cubicBezTo>
                <a:cubicBezTo>
                  <a:pt x="63" y="405"/>
                  <a:pt x="80" y="423"/>
                  <a:pt x="98" y="441"/>
                </a:cubicBezTo>
                <a:cubicBezTo>
                  <a:pt x="125" y="459"/>
                  <a:pt x="152" y="468"/>
                  <a:pt x="179" y="477"/>
                </a:cubicBezTo>
                <a:lnTo>
                  <a:pt x="241" y="477"/>
                </a:lnTo>
                <a:cubicBezTo>
                  <a:pt x="268" y="477"/>
                  <a:pt x="295" y="468"/>
                  <a:pt x="321" y="459"/>
                </a:cubicBezTo>
                <a:lnTo>
                  <a:pt x="375" y="423"/>
                </a:lnTo>
                <a:cubicBezTo>
                  <a:pt x="402" y="405"/>
                  <a:pt x="420" y="387"/>
                  <a:pt x="428" y="361"/>
                </a:cubicBezTo>
                <a:cubicBezTo>
                  <a:pt x="446" y="334"/>
                  <a:pt x="455" y="307"/>
                  <a:pt x="455" y="271"/>
                </a:cubicBezTo>
                <a:lnTo>
                  <a:pt x="455" y="254"/>
                </a:lnTo>
                <a:cubicBezTo>
                  <a:pt x="464" y="227"/>
                  <a:pt x="464" y="200"/>
                  <a:pt x="464" y="164"/>
                </a:cubicBezTo>
                <a:lnTo>
                  <a:pt x="446" y="138"/>
                </a:lnTo>
                <a:cubicBezTo>
                  <a:pt x="437" y="120"/>
                  <a:pt x="428" y="102"/>
                  <a:pt x="411" y="84"/>
                </a:cubicBezTo>
                <a:cubicBezTo>
                  <a:pt x="393" y="48"/>
                  <a:pt x="357" y="30"/>
                  <a:pt x="321" y="13"/>
                </a:cubicBezTo>
                <a:cubicBezTo>
                  <a:pt x="302" y="6"/>
                  <a:pt x="279" y="0"/>
                  <a:pt x="25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919" name="Google Shape;919;p9"/>
          <p:cNvSpPr/>
          <p:nvPr/>
        </p:nvSpPr>
        <p:spPr>
          <a:xfrm>
            <a:off x="11157741" y="975819"/>
            <a:ext cx="106720" cy="103727"/>
          </a:xfrm>
          <a:custGeom>
            <a:avLst/>
            <a:gdLst/>
            <a:ahLst/>
            <a:cxnLst/>
            <a:rect l="l" t="t" r="r" b="b"/>
            <a:pathLst>
              <a:path w="1355" h="1317" extrusionOk="0">
                <a:moveTo>
                  <a:pt x="1170" y="207"/>
                </a:moveTo>
                <a:lnTo>
                  <a:pt x="1170" y="207"/>
                </a:lnTo>
                <a:cubicBezTo>
                  <a:pt x="1196" y="235"/>
                  <a:pt x="1219" y="265"/>
                  <a:pt x="1239" y="297"/>
                </a:cubicBezTo>
                <a:lnTo>
                  <a:pt x="1239" y="297"/>
                </a:lnTo>
                <a:cubicBezTo>
                  <a:pt x="1219" y="265"/>
                  <a:pt x="1196" y="235"/>
                  <a:pt x="1170" y="207"/>
                </a:cubicBezTo>
                <a:close/>
                <a:moveTo>
                  <a:pt x="1239" y="297"/>
                </a:moveTo>
                <a:cubicBezTo>
                  <a:pt x="1287" y="374"/>
                  <a:pt x="1318" y="460"/>
                  <a:pt x="1331" y="554"/>
                </a:cubicBezTo>
                <a:cubicBezTo>
                  <a:pt x="1339" y="611"/>
                  <a:pt x="1340" y="670"/>
                  <a:pt x="1333" y="728"/>
                </a:cubicBezTo>
                <a:lnTo>
                  <a:pt x="1333" y="728"/>
                </a:lnTo>
                <a:cubicBezTo>
                  <a:pt x="1354" y="578"/>
                  <a:pt x="1321" y="425"/>
                  <a:pt x="1239" y="297"/>
                </a:cubicBezTo>
                <a:close/>
                <a:moveTo>
                  <a:pt x="716" y="0"/>
                </a:moveTo>
                <a:cubicBezTo>
                  <a:pt x="567" y="0"/>
                  <a:pt x="420" y="53"/>
                  <a:pt x="304" y="153"/>
                </a:cubicBezTo>
                <a:cubicBezTo>
                  <a:pt x="179" y="206"/>
                  <a:pt x="90" y="314"/>
                  <a:pt x="45" y="447"/>
                </a:cubicBezTo>
                <a:cubicBezTo>
                  <a:pt x="1" y="572"/>
                  <a:pt x="1" y="715"/>
                  <a:pt x="45" y="840"/>
                </a:cubicBezTo>
                <a:cubicBezTo>
                  <a:pt x="135" y="1099"/>
                  <a:pt x="367" y="1286"/>
                  <a:pt x="643" y="1313"/>
                </a:cubicBezTo>
                <a:cubicBezTo>
                  <a:pt x="664" y="1315"/>
                  <a:pt x="684" y="1316"/>
                  <a:pt x="704" y="1316"/>
                </a:cubicBezTo>
                <a:cubicBezTo>
                  <a:pt x="950" y="1316"/>
                  <a:pt x="1178" y="1168"/>
                  <a:pt x="1277" y="929"/>
                </a:cubicBezTo>
                <a:cubicBezTo>
                  <a:pt x="1306" y="866"/>
                  <a:pt x="1325" y="798"/>
                  <a:pt x="1333" y="728"/>
                </a:cubicBezTo>
                <a:lnTo>
                  <a:pt x="1333" y="728"/>
                </a:lnTo>
                <a:cubicBezTo>
                  <a:pt x="1323" y="797"/>
                  <a:pt x="1302" y="865"/>
                  <a:pt x="1268" y="929"/>
                </a:cubicBezTo>
                <a:cubicBezTo>
                  <a:pt x="1172" y="1138"/>
                  <a:pt x="961" y="1274"/>
                  <a:pt x="732" y="1274"/>
                </a:cubicBezTo>
                <a:cubicBezTo>
                  <a:pt x="705" y="1274"/>
                  <a:pt x="679" y="1272"/>
                  <a:pt x="652" y="1268"/>
                </a:cubicBezTo>
                <a:cubicBezTo>
                  <a:pt x="394" y="1233"/>
                  <a:pt x="179" y="1063"/>
                  <a:pt x="99" y="822"/>
                </a:cubicBezTo>
                <a:cubicBezTo>
                  <a:pt x="54" y="706"/>
                  <a:pt x="54" y="572"/>
                  <a:pt x="90" y="456"/>
                </a:cubicBezTo>
                <a:cubicBezTo>
                  <a:pt x="126" y="331"/>
                  <a:pt x="206" y="233"/>
                  <a:pt x="322" y="171"/>
                </a:cubicBezTo>
                <a:cubicBezTo>
                  <a:pt x="422" y="70"/>
                  <a:pt x="570" y="9"/>
                  <a:pt x="720" y="9"/>
                </a:cubicBezTo>
                <a:cubicBezTo>
                  <a:pt x="730" y="9"/>
                  <a:pt x="740" y="10"/>
                  <a:pt x="751" y="10"/>
                </a:cubicBezTo>
                <a:cubicBezTo>
                  <a:pt x="902" y="28"/>
                  <a:pt x="1054" y="90"/>
                  <a:pt x="1170" y="206"/>
                </a:cubicBezTo>
                <a:cubicBezTo>
                  <a:pt x="1063" y="90"/>
                  <a:pt x="911" y="19"/>
                  <a:pt x="751" y="1"/>
                </a:cubicBezTo>
                <a:cubicBezTo>
                  <a:pt x="739" y="1"/>
                  <a:pt x="727" y="0"/>
                  <a:pt x="71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920" name="Google Shape;920;p9"/>
          <p:cNvSpPr/>
          <p:nvPr/>
        </p:nvSpPr>
        <p:spPr>
          <a:xfrm>
            <a:off x="11214687" y="1027879"/>
            <a:ext cx="3623" cy="3623"/>
          </a:xfrm>
          <a:custGeom>
            <a:avLst/>
            <a:gdLst/>
            <a:ahLst/>
            <a:cxnLst/>
            <a:rect l="l" t="t" r="r" b="b"/>
            <a:pathLst>
              <a:path w="46" h="46" extrusionOk="0">
                <a:moveTo>
                  <a:pt x="28" y="1"/>
                </a:moveTo>
                <a:lnTo>
                  <a:pt x="1" y="18"/>
                </a:lnTo>
                <a:lnTo>
                  <a:pt x="45" y="45"/>
                </a:lnTo>
                <a:lnTo>
                  <a:pt x="45" y="18"/>
                </a:lnTo>
                <a:lnTo>
                  <a:pt x="45" y="1"/>
                </a:lnTo>
                <a:close/>
              </a:path>
            </a:pathLst>
          </a:custGeom>
          <a:solidFill>
            <a:srgbClr val="B24204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921" name="Google Shape;921;p9"/>
          <p:cNvSpPr/>
          <p:nvPr/>
        </p:nvSpPr>
        <p:spPr>
          <a:xfrm>
            <a:off x="11072682" y="1093957"/>
            <a:ext cx="121684" cy="107035"/>
          </a:xfrm>
          <a:custGeom>
            <a:avLst/>
            <a:gdLst/>
            <a:ahLst/>
            <a:cxnLst/>
            <a:rect l="l" t="t" r="r" b="b"/>
            <a:pathLst>
              <a:path w="1545" h="1359" extrusionOk="0">
                <a:moveTo>
                  <a:pt x="1518" y="848"/>
                </a:moveTo>
                <a:cubicBezTo>
                  <a:pt x="1491" y="991"/>
                  <a:pt x="1402" y="1125"/>
                  <a:pt x="1286" y="1214"/>
                </a:cubicBezTo>
                <a:cubicBezTo>
                  <a:pt x="1411" y="1125"/>
                  <a:pt x="1491" y="1000"/>
                  <a:pt x="1518" y="848"/>
                </a:cubicBezTo>
                <a:close/>
                <a:moveTo>
                  <a:pt x="777" y="0"/>
                </a:moveTo>
                <a:cubicBezTo>
                  <a:pt x="601" y="0"/>
                  <a:pt x="427" y="59"/>
                  <a:pt x="287" y="179"/>
                </a:cubicBezTo>
                <a:cubicBezTo>
                  <a:pt x="233" y="233"/>
                  <a:pt x="179" y="286"/>
                  <a:pt x="144" y="358"/>
                </a:cubicBezTo>
                <a:cubicBezTo>
                  <a:pt x="108" y="420"/>
                  <a:pt x="81" y="491"/>
                  <a:pt x="63" y="572"/>
                </a:cubicBezTo>
                <a:cubicBezTo>
                  <a:pt x="1" y="875"/>
                  <a:pt x="179" y="1188"/>
                  <a:pt x="483" y="1295"/>
                </a:cubicBezTo>
                <a:cubicBezTo>
                  <a:pt x="586" y="1338"/>
                  <a:pt x="697" y="1359"/>
                  <a:pt x="808" y="1359"/>
                </a:cubicBezTo>
                <a:cubicBezTo>
                  <a:pt x="974" y="1359"/>
                  <a:pt x="1141" y="1311"/>
                  <a:pt x="1286" y="1215"/>
                </a:cubicBezTo>
                <a:lnTo>
                  <a:pt x="1286" y="1215"/>
                </a:lnTo>
                <a:cubicBezTo>
                  <a:pt x="1148" y="1306"/>
                  <a:pt x="989" y="1352"/>
                  <a:pt x="831" y="1352"/>
                </a:cubicBezTo>
                <a:cubicBezTo>
                  <a:pt x="712" y="1352"/>
                  <a:pt x="593" y="1326"/>
                  <a:pt x="483" y="1277"/>
                </a:cubicBezTo>
                <a:cubicBezTo>
                  <a:pt x="206" y="1161"/>
                  <a:pt x="46" y="866"/>
                  <a:pt x="108" y="581"/>
                </a:cubicBezTo>
                <a:cubicBezTo>
                  <a:pt x="171" y="286"/>
                  <a:pt x="420" y="81"/>
                  <a:pt x="706" y="54"/>
                </a:cubicBezTo>
                <a:cubicBezTo>
                  <a:pt x="740" y="49"/>
                  <a:pt x="775" y="46"/>
                  <a:pt x="809" y="46"/>
                </a:cubicBezTo>
                <a:cubicBezTo>
                  <a:pt x="1067" y="46"/>
                  <a:pt x="1312" y="192"/>
                  <a:pt x="1438" y="429"/>
                </a:cubicBezTo>
                <a:cubicBezTo>
                  <a:pt x="1509" y="554"/>
                  <a:pt x="1536" y="706"/>
                  <a:pt x="1518" y="848"/>
                </a:cubicBezTo>
                <a:cubicBezTo>
                  <a:pt x="1545" y="706"/>
                  <a:pt x="1518" y="554"/>
                  <a:pt x="1447" y="420"/>
                </a:cubicBezTo>
                <a:cubicBezTo>
                  <a:pt x="1384" y="277"/>
                  <a:pt x="1277" y="170"/>
                  <a:pt x="1143" y="90"/>
                </a:cubicBezTo>
                <a:cubicBezTo>
                  <a:pt x="1028" y="30"/>
                  <a:pt x="902" y="0"/>
                  <a:pt x="77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922" name="Google Shape;922;p9"/>
          <p:cNvSpPr/>
          <p:nvPr/>
        </p:nvSpPr>
        <p:spPr>
          <a:xfrm>
            <a:off x="10910359" y="1079939"/>
            <a:ext cx="109713" cy="109713"/>
          </a:xfrm>
          <a:custGeom>
            <a:avLst/>
            <a:gdLst/>
            <a:ahLst/>
            <a:cxnLst/>
            <a:rect l="l" t="t" r="r" b="b"/>
            <a:pathLst>
              <a:path w="1393" h="1393" extrusionOk="0">
                <a:moveTo>
                  <a:pt x="732" y="0"/>
                </a:moveTo>
                <a:cubicBezTo>
                  <a:pt x="670" y="0"/>
                  <a:pt x="616" y="0"/>
                  <a:pt x="554" y="9"/>
                </a:cubicBezTo>
                <a:cubicBezTo>
                  <a:pt x="375" y="18"/>
                  <a:pt x="214" y="107"/>
                  <a:pt x="125" y="259"/>
                </a:cubicBezTo>
                <a:cubicBezTo>
                  <a:pt x="36" y="411"/>
                  <a:pt x="0" y="589"/>
                  <a:pt x="27" y="759"/>
                </a:cubicBezTo>
                <a:cubicBezTo>
                  <a:pt x="45" y="937"/>
                  <a:pt x="134" y="1098"/>
                  <a:pt x="268" y="1214"/>
                </a:cubicBezTo>
                <a:cubicBezTo>
                  <a:pt x="402" y="1330"/>
                  <a:pt x="571" y="1392"/>
                  <a:pt x="750" y="1392"/>
                </a:cubicBezTo>
                <a:cubicBezTo>
                  <a:pt x="937" y="1392"/>
                  <a:pt x="1107" y="1312"/>
                  <a:pt x="1223" y="1178"/>
                </a:cubicBezTo>
                <a:cubicBezTo>
                  <a:pt x="1339" y="1044"/>
                  <a:pt x="1393" y="866"/>
                  <a:pt x="1384" y="687"/>
                </a:cubicBezTo>
                <a:cubicBezTo>
                  <a:pt x="1375" y="518"/>
                  <a:pt x="1303" y="348"/>
                  <a:pt x="1178" y="223"/>
                </a:cubicBezTo>
                <a:cubicBezTo>
                  <a:pt x="1062" y="98"/>
                  <a:pt x="902" y="18"/>
                  <a:pt x="732" y="0"/>
                </a:cubicBezTo>
                <a:lnTo>
                  <a:pt x="732" y="0"/>
                </a:lnTo>
                <a:cubicBezTo>
                  <a:pt x="1089" y="54"/>
                  <a:pt x="1357" y="348"/>
                  <a:pt x="1366" y="705"/>
                </a:cubicBezTo>
                <a:cubicBezTo>
                  <a:pt x="1366" y="866"/>
                  <a:pt x="1303" y="1035"/>
                  <a:pt x="1196" y="1160"/>
                </a:cubicBezTo>
                <a:cubicBezTo>
                  <a:pt x="1080" y="1276"/>
                  <a:pt x="920" y="1348"/>
                  <a:pt x="759" y="1348"/>
                </a:cubicBezTo>
                <a:cubicBezTo>
                  <a:pt x="748" y="1348"/>
                  <a:pt x="737" y="1349"/>
                  <a:pt x="727" y="1349"/>
                </a:cubicBezTo>
                <a:cubicBezTo>
                  <a:pt x="569" y="1349"/>
                  <a:pt x="421" y="1287"/>
                  <a:pt x="304" y="1187"/>
                </a:cubicBezTo>
                <a:cubicBezTo>
                  <a:pt x="170" y="1080"/>
                  <a:pt x="81" y="928"/>
                  <a:pt x="54" y="759"/>
                </a:cubicBezTo>
                <a:cubicBezTo>
                  <a:pt x="27" y="589"/>
                  <a:pt x="54" y="420"/>
                  <a:pt x="143" y="268"/>
                </a:cubicBezTo>
                <a:cubicBezTo>
                  <a:pt x="179" y="196"/>
                  <a:pt x="241" y="134"/>
                  <a:pt x="313" y="89"/>
                </a:cubicBezTo>
                <a:cubicBezTo>
                  <a:pt x="384" y="45"/>
                  <a:pt x="473" y="18"/>
                  <a:pt x="554" y="18"/>
                </a:cubicBezTo>
                <a:cubicBezTo>
                  <a:pt x="616" y="0"/>
                  <a:pt x="679" y="0"/>
                  <a:pt x="73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923" name="Google Shape;923;p9"/>
          <p:cNvSpPr/>
          <p:nvPr/>
        </p:nvSpPr>
        <p:spPr>
          <a:xfrm>
            <a:off x="10980612" y="1149483"/>
            <a:ext cx="2915" cy="4332"/>
          </a:xfrm>
          <a:custGeom>
            <a:avLst/>
            <a:gdLst/>
            <a:ahLst/>
            <a:cxnLst/>
            <a:rect l="l" t="t" r="r" b="b"/>
            <a:pathLst>
              <a:path w="37" h="55" extrusionOk="0">
                <a:moveTo>
                  <a:pt x="1" y="1"/>
                </a:moveTo>
                <a:lnTo>
                  <a:pt x="6" y="10"/>
                </a:lnTo>
                <a:lnTo>
                  <a:pt x="6" y="10"/>
                </a:lnTo>
                <a:cubicBezTo>
                  <a:pt x="7" y="10"/>
                  <a:pt x="8" y="10"/>
                  <a:pt x="10" y="10"/>
                </a:cubicBezTo>
                <a:lnTo>
                  <a:pt x="20" y="27"/>
                </a:lnTo>
                <a:lnTo>
                  <a:pt x="20" y="27"/>
                </a:lnTo>
                <a:cubicBezTo>
                  <a:pt x="28" y="26"/>
                  <a:pt x="27" y="18"/>
                  <a:pt x="19" y="10"/>
                </a:cubicBezTo>
                <a:cubicBezTo>
                  <a:pt x="19" y="10"/>
                  <a:pt x="10" y="1"/>
                  <a:pt x="1" y="1"/>
                </a:cubicBezTo>
                <a:close/>
                <a:moveTo>
                  <a:pt x="6" y="10"/>
                </a:moveTo>
                <a:lnTo>
                  <a:pt x="6" y="10"/>
                </a:lnTo>
                <a:cubicBezTo>
                  <a:pt x="1" y="12"/>
                  <a:pt x="2" y="20"/>
                  <a:pt x="10" y="27"/>
                </a:cubicBezTo>
                <a:lnTo>
                  <a:pt x="17" y="27"/>
                </a:lnTo>
                <a:lnTo>
                  <a:pt x="6" y="10"/>
                </a:lnTo>
                <a:close/>
                <a:moveTo>
                  <a:pt x="20" y="27"/>
                </a:moveTo>
                <a:lnTo>
                  <a:pt x="20" y="27"/>
                </a:lnTo>
                <a:cubicBezTo>
                  <a:pt x="20" y="27"/>
                  <a:pt x="19" y="27"/>
                  <a:pt x="19" y="27"/>
                </a:cubicBezTo>
                <a:lnTo>
                  <a:pt x="20" y="27"/>
                </a:lnTo>
                <a:lnTo>
                  <a:pt x="20" y="27"/>
                </a:lnTo>
                <a:close/>
                <a:moveTo>
                  <a:pt x="17" y="27"/>
                </a:moveTo>
                <a:lnTo>
                  <a:pt x="17" y="28"/>
                </a:lnTo>
                <a:lnTo>
                  <a:pt x="17" y="28"/>
                </a:lnTo>
                <a:cubicBezTo>
                  <a:pt x="17" y="27"/>
                  <a:pt x="18" y="27"/>
                  <a:pt x="19" y="27"/>
                </a:cubicBezTo>
                <a:close/>
                <a:moveTo>
                  <a:pt x="20" y="27"/>
                </a:moveTo>
                <a:lnTo>
                  <a:pt x="28" y="39"/>
                </a:lnTo>
                <a:lnTo>
                  <a:pt x="28" y="39"/>
                </a:lnTo>
                <a:cubicBezTo>
                  <a:pt x="28" y="36"/>
                  <a:pt x="28" y="34"/>
                  <a:pt x="28" y="27"/>
                </a:cubicBezTo>
                <a:close/>
                <a:moveTo>
                  <a:pt x="17" y="28"/>
                </a:moveTo>
                <a:lnTo>
                  <a:pt x="17" y="28"/>
                </a:lnTo>
                <a:cubicBezTo>
                  <a:pt x="10" y="29"/>
                  <a:pt x="10" y="36"/>
                  <a:pt x="19" y="36"/>
                </a:cubicBezTo>
                <a:cubicBezTo>
                  <a:pt x="19" y="45"/>
                  <a:pt x="28" y="45"/>
                  <a:pt x="36" y="54"/>
                </a:cubicBezTo>
                <a:lnTo>
                  <a:pt x="28" y="39"/>
                </a:lnTo>
                <a:lnTo>
                  <a:pt x="28" y="39"/>
                </a:lnTo>
                <a:cubicBezTo>
                  <a:pt x="28" y="41"/>
                  <a:pt x="28" y="43"/>
                  <a:pt x="28" y="45"/>
                </a:cubicBezTo>
                <a:lnTo>
                  <a:pt x="17" y="28"/>
                </a:lnTo>
                <a:close/>
              </a:path>
            </a:pathLst>
          </a:custGeom>
          <a:solidFill>
            <a:srgbClr val="B24204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924" name="Google Shape;924;p9"/>
          <p:cNvSpPr/>
          <p:nvPr/>
        </p:nvSpPr>
        <p:spPr>
          <a:xfrm>
            <a:off x="10982031" y="1012442"/>
            <a:ext cx="75295" cy="74585"/>
          </a:xfrm>
          <a:custGeom>
            <a:avLst/>
            <a:gdLst/>
            <a:ahLst/>
            <a:cxnLst/>
            <a:rect l="l" t="t" r="r" b="b"/>
            <a:pathLst>
              <a:path w="956" h="947" extrusionOk="0">
                <a:moveTo>
                  <a:pt x="420" y="0"/>
                </a:moveTo>
                <a:cubicBezTo>
                  <a:pt x="390" y="0"/>
                  <a:pt x="361" y="6"/>
                  <a:pt x="336" y="19"/>
                </a:cubicBezTo>
                <a:lnTo>
                  <a:pt x="336" y="19"/>
                </a:lnTo>
                <a:cubicBezTo>
                  <a:pt x="358" y="13"/>
                  <a:pt x="378" y="9"/>
                  <a:pt x="402" y="9"/>
                </a:cubicBezTo>
                <a:cubicBezTo>
                  <a:pt x="420" y="5"/>
                  <a:pt x="438" y="2"/>
                  <a:pt x="456" y="2"/>
                </a:cubicBezTo>
                <a:cubicBezTo>
                  <a:pt x="474" y="2"/>
                  <a:pt x="491" y="5"/>
                  <a:pt x="509" y="9"/>
                </a:cubicBezTo>
                <a:cubicBezTo>
                  <a:pt x="545" y="9"/>
                  <a:pt x="581" y="18"/>
                  <a:pt x="616" y="27"/>
                </a:cubicBezTo>
                <a:cubicBezTo>
                  <a:pt x="581" y="18"/>
                  <a:pt x="554" y="9"/>
                  <a:pt x="518" y="0"/>
                </a:cubicBezTo>
                <a:close/>
                <a:moveTo>
                  <a:pt x="336" y="19"/>
                </a:moveTo>
                <a:lnTo>
                  <a:pt x="336" y="19"/>
                </a:lnTo>
                <a:cubicBezTo>
                  <a:pt x="326" y="21"/>
                  <a:pt x="316" y="24"/>
                  <a:pt x="304" y="27"/>
                </a:cubicBezTo>
                <a:cubicBezTo>
                  <a:pt x="286" y="27"/>
                  <a:pt x="268" y="36"/>
                  <a:pt x="259" y="45"/>
                </a:cubicBezTo>
                <a:cubicBezTo>
                  <a:pt x="242" y="54"/>
                  <a:pt x="224" y="63"/>
                  <a:pt x="215" y="72"/>
                </a:cubicBezTo>
                <a:cubicBezTo>
                  <a:pt x="179" y="81"/>
                  <a:pt x="143" y="107"/>
                  <a:pt x="126" y="134"/>
                </a:cubicBezTo>
                <a:cubicBezTo>
                  <a:pt x="90" y="170"/>
                  <a:pt x="54" y="206"/>
                  <a:pt x="36" y="250"/>
                </a:cubicBezTo>
                <a:cubicBezTo>
                  <a:pt x="27" y="295"/>
                  <a:pt x="10" y="339"/>
                  <a:pt x="1" y="384"/>
                </a:cubicBezTo>
                <a:lnTo>
                  <a:pt x="1" y="536"/>
                </a:lnTo>
                <a:lnTo>
                  <a:pt x="18" y="589"/>
                </a:lnTo>
                <a:lnTo>
                  <a:pt x="27" y="625"/>
                </a:lnTo>
                <a:cubicBezTo>
                  <a:pt x="27" y="634"/>
                  <a:pt x="27" y="643"/>
                  <a:pt x="36" y="661"/>
                </a:cubicBezTo>
                <a:cubicBezTo>
                  <a:pt x="63" y="705"/>
                  <a:pt x="90" y="741"/>
                  <a:pt x="117" y="777"/>
                </a:cubicBezTo>
                <a:cubicBezTo>
                  <a:pt x="152" y="812"/>
                  <a:pt x="188" y="848"/>
                  <a:pt x="233" y="875"/>
                </a:cubicBezTo>
                <a:cubicBezTo>
                  <a:pt x="268" y="893"/>
                  <a:pt x="313" y="920"/>
                  <a:pt x="358" y="937"/>
                </a:cubicBezTo>
                <a:cubicBezTo>
                  <a:pt x="411" y="946"/>
                  <a:pt x="456" y="946"/>
                  <a:pt x="509" y="946"/>
                </a:cubicBezTo>
                <a:cubicBezTo>
                  <a:pt x="545" y="946"/>
                  <a:pt x="590" y="946"/>
                  <a:pt x="634" y="928"/>
                </a:cubicBezTo>
                <a:cubicBezTo>
                  <a:pt x="670" y="911"/>
                  <a:pt x="706" y="902"/>
                  <a:pt x="741" y="875"/>
                </a:cubicBezTo>
                <a:cubicBezTo>
                  <a:pt x="777" y="857"/>
                  <a:pt x="804" y="830"/>
                  <a:pt x="831" y="795"/>
                </a:cubicBezTo>
                <a:cubicBezTo>
                  <a:pt x="857" y="768"/>
                  <a:pt x="884" y="732"/>
                  <a:pt x="902" y="696"/>
                </a:cubicBezTo>
                <a:cubicBezTo>
                  <a:pt x="920" y="661"/>
                  <a:pt x="938" y="625"/>
                  <a:pt x="938" y="589"/>
                </a:cubicBezTo>
                <a:cubicBezTo>
                  <a:pt x="947" y="545"/>
                  <a:pt x="956" y="509"/>
                  <a:pt x="947" y="473"/>
                </a:cubicBezTo>
                <a:cubicBezTo>
                  <a:pt x="947" y="438"/>
                  <a:pt x="947" y="411"/>
                  <a:pt x="938" y="384"/>
                </a:cubicBezTo>
                <a:cubicBezTo>
                  <a:pt x="920" y="295"/>
                  <a:pt x="875" y="223"/>
                  <a:pt x="822" y="161"/>
                </a:cubicBezTo>
                <a:cubicBezTo>
                  <a:pt x="795" y="125"/>
                  <a:pt x="759" y="98"/>
                  <a:pt x="732" y="81"/>
                </a:cubicBezTo>
                <a:cubicBezTo>
                  <a:pt x="697" y="54"/>
                  <a:pt x="652" y="36"/>
                  <a:pt x="616" y="27"/>
                </a:cubicBezTo>
                <a:lnTo>
                  <a:pt x="616" y="27"/>
                </a:lnTo>
                <a:cubicBezTo>
                  <a:pt x="652" y="45"/>
                  <a:pt x="688" y="72"/>
                  <a:pt x="724" y="98"/>
                </a:cubicBezTo>
                <a:cubicBezTo>
                  <a:pt x="750" y="125"/>
                  <a:pt x="786" y="152"/>
                  <a:pt x="813" y="179"/>
                </a:cubicBezTo>
                <a:cubicBezTo>
                  <a:pt x="840" y="214"/>
                  <a:pt x="866" y="250"/>
                  <a:pt x="875" y="286"/>
                </a:cubicBezTo>
                <a:cubicBezTo>
                  <a:pt x="893" y="322"/>
                  <a:pt x="902" y="366"/>
                  <a:pt x="920" y="402"/>
                </a:cubicBezTo>
                <a:cubicBezTo>
                  <a:pt x="920" y="438"/>
                  <a:pt x="920" y="464"/>
                  <a:pt x="920" y="491"/>
                </a:cubicBezTo>
                <a:cubicBezTo>
                  <a:pt x="920" y="527"/>
                  <a:pt x="920" y="563"/>
                  <a:pt x="902" y="598"/>
                </a:cubicBezTo>
                <a:cubicBezTo>
                  <a:pt x="893" y="634"/>
                  <a:pt x="884" y="661"/>
                  <a:pt x="866" y="696"/>
                </a:cubicBezTo>
                <a:cubicBezTo>
                  <a:pt x="848" y="723"/>
                  <a:pt x="831" y="750"/>
                  <a:pt x="804" y="777"/>
                </a:cubicBezTo>
                <a:cubicBezTo>
                  <a:pt x="777" y="803"/>
                  <a:pt x="750" y="821"/>
                  <a:pt x="724" y="839"/>
                </a:cubicBezTo>
                <a:cubicBezTo>
                  <a:pt x="688" y="857"/>
                  <a:pt x="652" y="875"/>
                  <a:pt x="625" y="884"/>
                </a:cubicBezTo>
                <a:cubicBezTo>
                  <a:pt x="600" y="890"/>
                  <a:pt x="575" y="896"/>
                  <a:pt x="550" y="896"/>
                </a:cubicBezTo>
                <a:cubicBezTo>
                  <a:pt x="539" y="896"/>
                  <a:pt x="529" y="895"/>
                  <a:pt x="518" y="893"/>
                </a:cubicBezTo>
                <a:cubicBezTo>
                  <a:pt x="505" y="895"/>
                  <a:pt x="492" y="896"/>
                  <a:pt x="479" y="896"/>
                </a:cubicBezTo>
                <a:cubicBezTo>
                  <a:pt x="448" y="896"/>
                  <a:pt x="419" y="890"/>
                  <a:pt x="393" y="884"/>
                </a:cubicBezTo>
                <a:cubicBezTo>
                  <a:pt x="349" y="866"/>
                  <a:pt x="313" y="848"/>
                  <a:pt x="277" y="830"/>
                </a:cubicBezTo>
                <a:cubicBezTo>
                  <a:pt x="233" y="803"/>
                  <a:pt x="197" y="777"/>
                  <a:pt x="170" y="741"/>
                </a:cubicBezTo>
                <a:cubicBezTo>
                  <a:pt x="143" y="714"/>
                  <a:pt x="117" y="670"/>
                  <a:pt x="90" y="634"/>
                </a:cubicBezTo>
                <a:lnTo>
                  <a:pt x="81" y="607"/>
                </a:lnTo>
                <a:lnTo>
                  <a:pt x="72" y="580"/>
                </a:lnTo>
                <a:lnTo>
                  <a:pt x="54" y="518"/>
                </a:lnTo>
                <a:cubicBezTo>
                  <a:pt x="45" y="473"/>
                  <a:pt x="45" y="429"/>
                  <a:pt x="45" y="384"/>
                </a:cubicBezTo>
                <a:cubicBezTo>
                  <a:pt x="54" y="339"/>
                  <a:pt x="63" y="295"/>
                  <a:pt x="72" y="250"/>
                </a:cubicBezTo>
                <a:cubicBezTo>
                  <a:pt x="90" y="206"/>
                  <a:pt x="117" y="170"/>
                  <a:pt x="152" y="143"/>
                </a:cubicBezTo>
                <a:cubicBezTo>
                  <a:pt x="170" y="107"/>
                  <a:pt x="197" y="89"/>
                  <a:pt x="224" y="72"/>
                </a:cubicBezTo>
                <a:cubicBezTo>
                  <a:pt x="251" y="45"/>
                  <a:pt x="286" y="36"/>
                  <a:pt x="322" y="27"/>
                </a:cubicBezTo>
                <a:cubicBezTo>
                  <a:pt x="326" y="24"/>
                  <a:pt x="331" y="21"/>
                  <a:pt x="336" y="1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925" name="Google Shape;925;p9"/>
          <p:cNvSpPr/>
          <p:nvPr/>
        </p:nvSpPr>
        <p:spPr>
          <a:xfrm>
            <a:off x="11013692" y="897688"/>
            <a:ext cx="106877" cy="103491"/>
          </a:xfrm>
          <a:custGeom>
            <a:avLst/>
            <a:gdLst/>
            <a:ahLst/>
            <a:cxnLst/>
            <a:rect l="l" t="t" r="r" b="b"/>
            <a:pathLst>
              <a:path w="1357" h="1314" extrusionOk="0">
                <a:moveTo>
                  <a:pt x="955" y="1243"/>
                </a:moveTo>
                <a:cubicBezTo>
                  <a:pt x="889" y="1277"/>
                  <a:pt x="818" y="1299"/>
                  <a:pt x="747" y="1308"/>
                </a:cubicBezTo>
                <a:lnTo>
                  <a:pt x="747" y="1308"/>
                </a:lnTo>
                <a:cubicBezTo>
                  <a:pt x="821" y="1300"/>
                  <a:pt x="894" y="1279"/>
                  <a:pt x="964" y="1243"/>
                </a:cubicBezTo>
                <a:close/>
                <a:moveTo>
                  <a:pt x="694" y="0"/>
                </a:moveTo>
                <a:cubicBezTo>
                  <a:pt x="593" y="0"/>
                  <a:pt x="490" y="24"/>
                  <a:pt x="393" y="74"/>
                </a:cubicBezTo>
                <a:cubicBezTo>
                  <a:pt x="241" y="154"/>
                  <a:pt x="116" y="297"/>
                  <a:pt x="54" y="458"/>
                </a:cubicBezTo>
                <a:cubicBezTo>
                  <a:pt x="0" y="627"/>
                  <a:pt x="9" y="806"/>
                  <a:pt x="89" y="966"/>
                </a:cubicBezTo>
                <a:cubicBezTo>
                  <a:pt x="203" y="1186"/>
                  <a:pt x="430" y="1313"/>
                  <a:pt x="664" y="1313"/>
                </a:cubicBezTo>
                <a:cubicBezTo>
                  <a:pt x="692" y="1313"/>
                  <a:pt x="720" y="1311"/>
                  <a:pt x="747" y="1308"/>
                </a:cubicBezTo>
                <a:lnTo>
                  <a:pt x="747" y="1308"/>
                </a:lnTo>
                <a:cubicBezTo>
                  <a:pt x="726" y="1310"/>
                  <a:pt x="705" y="1311"/>
                  <a:pt x="684" y="1311"/>
                </a:cubicBezTo>
                <a:cubicBezTo>
                  <a:pt x="450" y="1311"/>
                  <a:pt x="224" y="1177"/>
                  <a:pt x="116" y="949"/>
                </a:cubicBezTo>
                <a:cubicBezTo>
                  <a:pt x="45" y="797"/>
                  <a:pt x="45" y="627"/>
                  <a:pt x="107" y="475"/>
                </a:cubicBezTo>
                <a:cubicBezTo>
                  <a:pt x="161" y="324"/>
                  <a:pt x="277" y="199"/>
                  <a:pt x="429" y="118"/>
                </a:cubicBezTo>
                <a:cubicBezTo>
                  <a:pt x="519" y="74"/>
                  <a:pt x="615" y="52"/>
                  <a:pt x="710" y="52"/>
                </a:cubicBezTo>
                <a:cubicBezTo>
                  <a:pt x="935" y="52"/>
                  <a:pt x="1152" y="173"/>
                  <a:pt x="1259" y="386"/>
                </a:cubicBezTo>
                <a:cubicBezTo>
                  <a:pt x="1330" y="538"/>
                  <a:pt x="1348" y="716"/>
                  <a:pt x="1294" y="877"/>
                </a:cubicBezTo>
                <a:cubicBezTo>
                  <a:pt x="1357" y="716"/>
                  <a:pt x="1348" y="538"/>
                  <a:pt x="1285" y="377"/>
                </a:cubicBezTo>
                <a:cubicBezTo>
                  <a:pt x="1172" y="138"/>
                  <a:pt x="938" y="0"/>
                  <a:pt x="69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926" name="Google Shape;926;p9"/>
          <p:cNvSpPr/>
          <p:nvPr/>
        </p:nvSpPr>
        <p:spPr>
          <a:xfrm>
            <a:off x="11223035" y="873035"/>
            <a:ext cx="93645" cy="82068"/>
          </a:xfrm>
          <a:custGeom>
            <a:avLst/>
            <a:gdLst/>
            <a:ahLst/>
            <a:cxnLst/>
            <a:rect l="l" t="t" r="r" b="b"/>
            <a:pathLst>
              <a:path w="1189" h="1042" extrusionOk="0">
                <a:moveTo>
                  <a:pt x="649" y="1"/>
                </a:moveTo>
                <a:cubicBezTo>
                  <a:pt x="272" y="1"/>
                  <a:pt x="0" y="393"/>
                  <a:pt x="171" y="753"/>
                </a:cubicBezTo>
                <a:cubicBezTo>
                  <a:pt x="257" y="932"/>
                  <a:pt x="440" y="1042"/>
                  <a:pt x="634" y="1042"/>
                </a:cubicBezTo>
                <a:cubicBezTo>
                  <a:pt x="682" y="1042"/>
                  <a:pt x="730" y="1035"/>
                  <a:pt x="778" y="1021"/>
                </a:cubicBezTo>
                <a:cubicBezTo>
                  <a:pt x="885" y="985"/>
                  <a:pt x="975" y="914"/>
                  <a:pt x="1037" y="824"/>
                </a:cubicBezTo>
                <a:lnTo>
                  <a:pt x="1037" y="824"/>
                </a:lnTo>
                <a:cubicBezTo>
                  <a:pt x="975" y="914"/>
                  <a:pt x="876" y="976"/>
                  <a:pt x="769" y="1012"/>
                </a:cubicBezTo>
                <a:cubicBezTo>
                  <a:pt x="727" y="1023"/>
                  <a:pt x="685" y="1028"/>
                  <a:pt x="643" y="1028"/>
                </a:cubicBezTo>
                <a:cubicBezTo>
                  <a:pt x="455" y="1028"/>
                  <a:pt x="279" y="918"/>
                  <a:pt x="198" y="735"/>
                </a:cubicBezTo>
                <a:cubicBezTo>
                  <a:pt x="163" y="628"/>
                  <a:pt x="154" y="512"/>
                  <a:pt x="189" y="405"/>
                </a:cubicBezTo>
                <a:cubicBezTo>
                  <a:pt x="250" y="180"/>
                  <a:pt x="453" y="38"/>
                  <a:pt x="677" y="38"/>
                </a:cubicBezTo>
                <a:cubicBezTo>
                  <a:pt x="684" y="38"/>
                  <a:pt x="691" y="39"/>
                  <a:pt x="698" y="39"/>
                </a:cubicBezTo>
                <a:cubicBezTo>
                  <a:pt x="814" y="48"/>
                  <a:pt x="921" y="92"/>
                  <a:pt x="1001" y="182"/>
                </a:cubicBezTo>
                <a:cubicBezTo>
                  <a:pt x="1091" y="262"/>
                  <a:pt x="1135" y="369"/>
                  <a:pt x="1144" y="494"/>
                </a:cubicBezTo>
                <a:cubicBezTo>
                  <a:pt x="1144" y="610"/>
                  <a:pt x="1109" y="726"/>
                  <a:pt x="1037" y="824"/>
                </a:cubicBezTo>
                <a:cubicBezTo>
                  <a:pt x="1189" y="628"/>
                  <a:pt x="1180" y="351"/>
                  <a:pt x="1019" y="164"/>
                </a:cubicBezTo>
                <a:cubicBezTo>
                  <a:pt x="939" y="74"/>
                  <a:pt x="823" y="12"/>
                  <a:pt x="698" y="3"/>
                </a:cubicBezTo>
                <a:cubicBezTo>
                  <a:pt x="682" y="2"/>
                  <a:pt x="665" y="1"/>
                  <a:pt x="64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305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51;p4"/>
          <p:cNvGrpSpPr>
            <a:grpSpLocks/>
          </p:cNvGrpSpPr>
          <p:nvPr/>
        </p:nvGrpSpPr>
        <p:grpSpPr bwMode="auto">
          <a:xfrm rot="1840727">
            <a:off x="10607676" y="593726"/>
            <a:ext cx="633413" cy="477838"/>
            <a:chOff x="2322102" y="3096168"/>
            <a:chExt cx="474595" cy="359141"/>
          </a:xfrm>
        </p:grpSpPr>
        <p:sp>
          <p:nvSpPr>
            <p:cNvPr id="5" name="Google Shape;52;p4"/>
            <p:cNvSpPr>
              <a:spLocks/>
            </p:cNvSpPr>
            <p:nvPr/>
          </p:nvSpPr>
          <p:spPr bwMode="auto">
            <a:xfrm>
              <a:off x="2322102" y="3098152"/>
              <a:ext cx="195018" cy="355183"/>
            </a:xfrm>
            <a:custGeom>
              <a:avLst/>
              <a:gdLst>
                <a:gd name="T0" fmla="*/ 2193852 w 16506"/>
                <a:gd name="T1" fmla="*/ 142 h 30062"/>
                <a:gd name="T2" fmla="*/ 1116054 w 16506"/>
                <a:gd name="T3" fmla="*/ 59465 h 30062"/>
                <a:gd name="T4" fmla="*/ 142 w 16506"/>
                <a:gd name="T5" fmla="*/ 199485 h 30062"/>
                <a:gd name="T6" fmla="*/ 127448 w 16506"/>
                <a:gd name="T7" fmla="*/ 869951 h 30062"/>
                <a:gd name="T8" fmla="*/ 831833 w 16506"/>
                <a:gd name="T9" fmla="*/ 776566 h 30062"/>
                <a:gd name="T10" fmla="*/ 831833 w 16506"/>
                <a:gd name="T11" fmla="*/ 776566 h 30062"/>
                <a:gd name="T12" fmla="*/ 793588 w 16506"/>
                <a:gd name="T13" fmla="*/ 2198054 h 30062"/>
                <a:gd name="T14" fmla="*/ 853053 w 16506"/>
                <a:gd name="T15" fmla="*/ 4132833 h 30062"/>
                <a:gd name="T16" fmla="*/ 1574334 w 16506"/>
                <a:gd name="T17" fmla="*/ 4196493 h 30062"/>
                <a:gd name="T18" fmla="*/ 1553114 w 16506"/>
                <a:gd name="T19" fmla="*/ 2198054 h 30062"/>
                <a:gd name="T20" fmla="*/ 1591229 w 16506"/>
                <a:gd name="T21" fmla="*/ 696023 h 30062"/>
                <a:gd name="T22" fmla="*/ 2304133 w 16506"/>
                <a:gd name="T23" fmla="*/ 640740 h 30062"/>
                <a:gd name="T24" fmla="*/ 2193852 w 16506"/>
                <a:gd name="T25" fmla="*/ 142 h 3006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6506" h="30062" extrusionOk="0">
                  <a:moveTo>
                    <a:pt x="15716" y="1"/>
                  </a:moveTo>
                  <a:cubicBezTo>
                    <a:pt x="15716" y="1"/>
                    <a:pt x="11855" y="122"/>
                    <a:pt x="7995" y="426"/>
                  </a:cubicBezTo>
                  <a:cubicBezTo>
                    <a:pt x="4013" y="761"/>
                    <a:pt x="1" y="1429"/>
                    <a:pt x="1" y="1429"/>
                  </a:cubicBezTo>
                  <a:lnTo>
                    <a:pt x="913" y="6232"/>
                  </a:lnTo>
                  <a:cubicBezTo>
                    <a:pt x="913" y="6232"/>
                    <a:pt x="3132" y="5897"/>
                    <a:pt x="5959" y="5563"/>
                  </a:cubicBezTo>
                  <a:cubicBezTo>
                    <a:pt x="5715" y="10457"/>
                    <a:pt x="5685" y="12341"/>
                    <a:pt x="5685" y="15746"/>
                  </a:cubicBezTo>
                  <a:cubicBezTo>
                    <a:pt x="5685" y="20396"/>
                    <a:pt x="5837" y="25229"/>
                    <a:pt x="6111" y="29606"/>
                  </a:cubicBezTo>
                  <a:lnTo>
                    <a:pt x="11278" y="30062"/>
                  </a:lnTo>
                  <a:cubicBezTo>
                    <a:pt x="11187" y="25411"/>
                    <a:pt x="11126" y="20670"/>
                    <a:pt x="11126" y="15746"/>
                  </a:cubicBezTo>
                  <a:cubicBezTo>
                    <a:pt x="11126" y="11885"/>
                    <a:pt x="11247" y="8937"/>
                    <a:pt x="11399" y="4986"/>
                  </a:cubicBezTo>
                  <a:cubicBezTo>
                    <a:pt x="14226" y="4712"/>
                    <a:pt x="16506" y="4590"/>
                    <a:pt x="16506" y="4590"/>
                  </a:cubicBezTo>
                  <a:lnTo>
                    <a:pt x="15716" y="1"/>
                  </a:lnTo>
                  <a:close/>
                </a:path>
              </a:pathLst>
            </a:custGeom>
            <a:solidFill>
              <a:srgbClr val="D68C60">
                <a:alpha val="20784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6" name="Google Shape;53;p4"/>
            <p:cNvSpPr>
              <a:spLocks/>
            </p:cNvSpPr>
            <p:nvPr/>
          </p:nvSpPr>
          <p:spPr bwMode="auto">
            <a:xfrm>
              <a:off x="2555352" y="3096168"/>
              <a:ext cx="241345" cy="359141"/>
            </a:xfrm>
            <a:custGeom>
              <a:avLst/>
              <a:gdLst>
                <a:gd name="T0" fmla="*/ 1506365 w 20427"/>
                <a:gd name="T1" fmla="*/ 755346 h 30397"/>
                <a:gd name="T2" fmla="*/ 1794899 w 20427"/>
                <a:gd name="T3" fmla="*/ 2524703 h 30397"/>
                <a:gd name="T4" fmla="*/ 1145795 w 20427"/>
                <a:gd name="T5" fmla="*/ 2545923 h 30397"/>
                <a:gd name="T6" fmla="*/ 1145795 w 20427"/>
                <a:gd name="T7" fmla="*/ 2545923 h 30397"/>
                <a:gd name="T8" fmla="*/ 1506365 w 20427"/>
                <a:gd name="T9" fmla="*/ 755346 h 30397"/>
                <a:gd name="T10" fmla="*/ 1031178 w 20427"/>
                <a:gd name="T11" fmla="*/ 142 h 30397"/>
                <a:gd name="T12" fmla="*/ 142 w 20427"/>
                <a:gd name="T13" fmla="*/ 4175273 h 30397"/>
                <a:gd name="T14" fmla="*/ 806291 w 20427"/>
                <a:gd name="T15" fmla="*/ 4243256 h 30397"/>
                <a:gd name="T16" fmla="*/ 1026995 w 20427"/>
                <a:gd name="T17" fmla="*/ 3161261 h 30397"/>
                <a:gd name="T18" fmla="*/ 1884103 w 20427"/>
                <a:gd name="T19" fmla="*/ 3123016 h 30397"/>
                <a:gd name="T20" fmla="*/ 2015604 w 20427"/>
                <a:gd name="T21" fmla="*/ 3924983 h 30397"/>
                <a:gd name="T22" fmla="*/ 2851491 w 20427"/>
                <a:gd name="T23" fmla="*/ 3992825 h 30397"/>
                <a:gd name="T24" fmla="*/ 2851491 w 20427"/>
                <a:gd name="T25" fmla="*/ 3992825 h 30397"/>
                <a:gd name="T26" fmla="*/ 2096146 w 20427"/>
                <a:gd name="T27" fmla="*/ 89203 h 30397"/>
                <a:gd name="T28" fmla="*/ 1031178 w 20427"/>
                <a:gd name="T29" fmla="*/ 142 h 3039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0427" h="30397" extrusionOk="0">
                  <a:moveTo>
                    <a:pt x="10791" y="5411"/>
                  </a:moveTo>
                  <a:lnTo>
                    <a:pt x="12858" y="18086"/>
                  </a:lnTo>
                  <a:lnTo>
                    <a:pt x="8208" y="18238"/>
                  </a:lnTo>
                  <a:lnTo>
                    <a:pt x="10791" y="5411"/>
                  </a:lnTo>
                  <a:close/>
                  <a:moveTo>
                    <a:pt x="7387" y="1"/>
                  </a:moveTo>
                  <a:lnTo>
                    <a:pt x="1" y="29910"/>
                  </a:lnTo>
                  <a:lnTo>
                    <a:pt x="5776" y="30397"/>
                  </a:lnTo>
                  <a:lnTo>
                    <a:pt x="7357" y="22646"/>
                  </a:lnTo>
                  <a:lnTo>
                    <a:pt x="13497" y="22372"/>
                  </a:lnTo>
                  <a:lnTo>
                    <a:pt x="14439" y="28117"/>
                  </a:lnTo>
                  <a:lnTo>
                    <a:pt x="20427" y="28603"/>
                  </a:lnTo>
                  <a:lnTo>
                    <a:pt x="15016" y="639"/>
                  </a:lnTo>
                  <a:lnTo>
                    <a:pt x="7387" y="1"/>
                  </a:lnTo>
                  <a:close/>
                </a:path>
              </a:pathLst>
            </a:custGeom>
            <a:solidFill>
              <a:srgbClr val="D68C60">
                <a:alpha val="20784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7" name="Google Shape;54;p4"/>
          <p:cNvGrpSpPr>
            <a:grpSpLocks/>
          </p:cNvGrpSpPr>
          <p:nvPr/>
        </p:nvGrpSpPr>
        <p:grpSpPr bwMode="auto">
          <a:xfrm rot="-2011107">
            <a:off x="11007726" y="5784851"/>
            <a:ext cx="779463" cy="708025"/>
            <a:chOff x="5102279" y="85540"/>
            <a:chExt cx="584731" cy="530198"/>
          </a:xfrm>
        </p:grpSpPr>
        <p:sp>
          <p:nvSpPr>
            <p:cNvPr id="8" name="Google Shape;55;p4"/>
            <p:cNvSpPr>
              <a:spLocks/>
            </p:cNvSpPr>
            <p:nvPr/>
          </p:nvSpPr>
          <p:spPr bwMode="auto">
            <a:xfrm rot="1526894">
              <a:off x="5171162" y="116490"/>
              <a:ext cx="228082" cy="372114"/>
            </a:xfrm>
            <a:custGeom>
              <a:avLst/>
              <a:gdLst>
                <a:gd name="T0" fmla="*/ 1392101 w 19302"/>
                <a:gd name="T1" fmla="*/ 666452 h 31491"/>
                <a:gd name="T2" fmla="*/ 1880253 w 19302"/>
                <a:gd name="T3" fmla="*/ 1196907 h 31491"/>
                <a:gd name="T4" fmla="*/ 853139 w 19302"/>
                <a:gd name="T5" fmla="*/ 2211320 h 31491"/>
                <a:gd name="T6" fmla="*/ 861659 w 19302"/>
                <a:gd name="T7" fmla="*/ 764056 h 31491"/>
                <a:gd name="T8" fmla="*/ 1392101 w 19302"/>
                <a:gd name="T9" fmla="*/ 666452 h 31491"/>
                <a:gd name="T10" fmla="*/ 1387918 w 19302"/>
                <a:gd name="T11" fmla="*/ 142 h 31491"/>
                <a:gd name="T12" fmla="*/ 68004 w 19302"/>
                <a:gd name="T13" fmla="*/ 297138 h 31491"/>
                <a:gd name="T14" fmla="*/ 76512 w 19302"/>
                <a:gd name="T15" fmla="*/ 1315734 h 31491"/>
                <a:gd name="T16" fmla="*/ 142 w 19302"/>
                <a:gd name="T17" fmla="*/ 4184856 h 31491"/>
                <a:gd name="T18" fmla="*/ 789460 w 19302"/>
                <a:gd name="T19" fmla="*/ 4273940 h 31491"/>
                <a:gd name="T20" fmla="*/ 844619 w 19302"/>
                <a:gd name="T21" fmla="*/ 2610245 h 31491"/>
                <a:gd name="T22" fmla="*/ 2143311 w 19302"/>
                <a:gd name="T23" fmla="*/ 4397092 h 31491"/>
                <a:gd name="T24" fmla="*/ 2695130 w 19302"/>
                <a:gd name="T25" fmla="*/ 3989647 h 31491"/>
                <a:gd name="T26" fmla="*/ 1621377 w 19302"/>
                <a:gd name="T27" fmla="*/ 2542383 h 31491"/>
                <a:gd name="T28" fmla="*/ 2584823 w 19302"/>
                <a:gd name="T29" fmla="*/ 1230844 h 31491"/>
                <a:gd name="T30" fmla="*/ 1387918 w 19302"/>
                <a:gd name="T31" fmla="*/ 142 h 3149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9302" h="31491" extrusionOk="0">
                  <a:moveTo>
                    <a:pt x="9970" y="4773"/>
                  </a:moveTo>
                  <a:cubicBezTo>
                    <a:pt x="11733" y="4773"/>
                    <a:pt x="13466" y="5897"/>
                    <a:pt x="13466" y="8572"/>
                  </a:cubicBezTo>
                  <a:cubicBezTo>
                    <a:pt x="13466" y="10639"/>
                    <a:pt x="10274" y="13892"/>
                    <a:pt x="6110" y="15837"/>
                  </a:cubicBezTo>
                  <a:cubicBezTo>
                    <a:pt x="6171" y="12463"/>
                    <a:pt x="6171" y="8937"/>
                    <a:pt x="6171" y="5472"/>
                  </a:cubicBezTo>
                  <a:cubicBezTo>
                    <a:pt x="7569" y="4986"/>
                    <a:pt x="8815" y="4773"/>
                    <a:pt x="9970" y="4773"/>
                  </a:cubicBezTo>
                  <a:close/>
                  <a:moveTo>
                    <a:pt x="9940" y="1"/>
                  </a:moveTo>
                  <a:cubicBezTo>
                    <a:pt x="6900" y="1"/>
                    <a:pt x="3466" y="730"/>
                    <a:pt x="487" y="2128"/>
                  </a:cubicBezTo>
                  <a:cubicBezTo>
                    <a:pt x="548" y="4560"/>
                    <a:pt x="548" y="6992"/>
                    <a:pt x="548" y="9423"/>
                  </a:cubicBezTo>
                  <a:cubicBezTo>
                    <a:pt x="548" y="16262"/>
                    <a:pt x="396" y="23132"/>
                    <a:pt x="1" y="29971"/>
                  </a:cubicBezTo>
                  <a:lnTo>
                    <a:pt x="5654" y="30609"/>
                  </a:lnTo>
                  <a:cubicBezTo>
                    <a:pt x="5837" y="26718"/>
                    <a:pt x="5958" y="22524"/>
                    <a:pt x="6049" y="18694"/>
                  </a:cubicBezTo>
                  <a:cubicBezTo>
                    <a:pt x="9606" y="23436"/>
                    <a:pt x="12888" y="27782"/>
                    <a:pt x="15350" y="31491"/>
                  </a:cubicBezTo>
                  <a:lnTo>
                    <a:pt x="19302" y="28573"/>
                  </a:lnTo>
                  <a:cubicBezTo>
                    <a:pt x="16870" y="25047"/>
                    <a:pt x="14195" y="21460"/>
                    <a:pt x="11612" y="18208"/>
                  </a:cubicBezTo>
                  <a:cubicBezTo>
                    <a:pt x="15259" y="15806"/>
                    <a:pt x="18512" y="12524"/>
                    <a:pt x="18512" y="8815"/>
                  </a:cubicBezTo>
                  <a:cubicBezTo>
                    <a:pt x="18512" y="2949"/>
                    <a:pt x="14469" y="1"/>
                    <a:pt x="9940" y="1"/>
                  </a:cubicBezTo>
                  <a:close/>
                </a:path>
              </a:pathLst>
            </a:custGeom>
            <a:solidFill>
              <a:srgbClr val="D68C60">
                <a:alpha val="20784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9" name="Google Shape;56;p4"/>
            <p:cNvSpPr>
              <a:spLocks/>
            </p:cNvSpPr>
            <p:nvPr/>
          </p:nvSpPr>
          <p:spPr bwMode="auto">
            <a:xfrm rot="842704">
              <a:off x="5431404" y="243494"/>
              <a:ext cx="216216" cy="351258"/>
            </a:xfrm>
            <a:custGeom>
              <a:avLst/>
              <a:gdLst>
                <a:gd name="T0" fmla="*/ 1689023 w 18299"/>
                <a:gd name="T1" fmla="*/ 0 h 29728"/>
                <a:gd name="T2" fmla="*/ 1689023 w 18299"/>
                <a:gd name="T3" fmla="*/ 0 h 29728"/>
                <a:gd name="T4" fmla="*/ 1761193 w 18299"/>
                <a:gd name="T5" fmla="*/ 1952053 h 29728"/>
                <a:gd name="T6" fmla="*/ 1251900 w 18299"/>
                <a:gd name="T7" fmla="*/ 3471296 h 29728"/>
                <a:gd name="T8" fmla="*/ 785179 w 18299"/>
                <a:gd name="T9" fmla="*/ 2694636 h 29728"/>
                <a:gd name="T10" fmla="*/ 912505 w 18299"/>
                <a:gd name="T11" fmla="*/ 178288 h 29728"/>
                <a:gd name="T12" fmla="*/ 131651 w 18299"/>
                <a:gd name="T13" fmla="*/ 101911 h 29728"/>
                <a:gd name="T14" fmla="*/ 0 w 18299"/>
                <a:gd name="T15" fmla="*/ 2694636 h 29728"/>
                <a:gd name="T16" fmla="*/ 1260407 w 18299"/>
                <a:gd name="T17" fmla="*/ 4150228 h 29728"/>
                <a:gd name="T18" fmla="*/ 2554749 w 18299"/>
                <a:gd name="T19" fmla="*/ 1952053 h 29728"/>
                <a:gd name="T20" fmla="*/ 2474060 w 18299"/>
                <a:gd name="T21" fmla="*/ 80690 h 29728"/>
                <a:gd name="T22" fmla="*/ 1689023 w 18299"/>
                <a:gd name="T23" fmla="*/ 0 h 2972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8299" h="29728" extrusionOk="0">
                  <a:moveTo>
                    <a:pt x="12098" y="0"/>
                  </a:moveTo>
                  <a:lnTo>
                    <a:pt x="12098" y="0"/>
                  </a:lnTo>
                  <a:cubicBezTo>
                    <a:pt x="12341" y="4559"/>
                    <a:pt x="12615" y="9484"/>
                    <a:pt x="12615" y="13982"/>
                  </a:cubicBezTo>
                  <a:cubicBezTo>
                    <a:pt x="12615" y="17386"/>
                    <a:pt x="12250" y="24864"/>
                    <a:pt x="8967" y="24864"/>
                  </a:cubicBezTo>
                  <a:cubicBezTo>
                    <a:pt x="6961" y="24864"/>
                    <a:pt x="5624" y="22037"/>
                    <a:pt x="5624" y="19301"/>
                  </a:cubicBezTo>
                  <a:cubicBezTo>
                    <a:pt x="5624" y="12797"/>
                    <a:pt x="5928" y="7417"/>
                    <a:pt x="6536" y="1277"/>
                  </a:cubicBezTo>
                  <a:lnTo>
                    <a:pt x="943" y="730"/>
                  </a:lnTo>
                  <a:cubicBezTo>
                    <a:pt x="335" y="7204"/>
                    <a:pt x="0" y="12706"/>
                    <a:pt x="0" y="19301"/>
                  </a:cubicBezTo>
                  <a:cubicBezTo>
                    <a:pt x="0" y="24317"/>
                    <a:pt x="3618" y="29727"/>
                    <a:pt x="9028" y="29727"/>
                  </a:cubicBezTo>
                  <a:cubicBezTo>
                    <a:pt x="17235" y="29727"/>
                    <a:pt x="18299" y="18876"/>
                    <a:pt x="18299" y="13982"/>
                  </a:cubicBezTo>
                  <a:cubicBezTo>
                    <a:pt x="18299" y="9757"/>
                    <a:pt x="18025" y="4833"/>
                    <a:pt x="17721" y="578"/>
                  </a:cubicBezTo>
                  <a:lnTo>
                    <a:pt x="12098" y="0"/>
                  </a:lnTo>
                  <a:close/>
                </a:path>
              </a:pathLst>
            </a:custGeom>
            <a:solidFill>
              <a:srgbClr val="D68C60">
                <a:alpha val="20784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</p:grpSp>
      <p:sp>
        <p:nvSpPr>
          <p:cNvPr id="10" name="Google Shape;57;p4"/>
          <p:cNvSpPr>
            <a:spLocks noChangeArrowheads="1"/>
          </p:cNvSpPr>
          <p:nvPr/>
        </p:nvSpPr>
        <p:spPr bwMode="auto">
          <a:xfrm>
            <a:off x="11593514" y="1414464"/>
            <a:ext cx="122237" cy="122237"/>
          </a:xfrm>
          <a:prstGeom prst="ellipse">
            <a:avLst/>
          </a:prstGeom>
          <a:solidFill>
            <a:srgbClr val="D68C60">
              <a:alpha val="20784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1" name="Google Shape;58;p4"/>
          <p:cNvSpPr>
            <a:spLocks noChangeArrowheads="1"/>
          </p:cNvSpPr>
          <p:nvPr/>
        </p:nvSpPr>
        <p:spPr bwMode="auto">
          <a:xfrm>
            <a:off x="3232150" y="290514"/>
            <a:ext cx="122238" cy="123825"/>
          </a:xfrm>
          <a:prstGeom prst="ellipse">
            <a:avLst/>
          </a:prstGeom>
          <a:solidFill>
            <a:srgbClr val="D68C60">
              <a:alpha val="20784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grpSp>
        <p:nvGrpSpPr>
          <p:cNvPr id="12" name="Google Shape;59;p4"/>
          <p:cNvGrpSpPr>
            <a:grpSpLocks/>
          </p:cNvGrpSpPr>
          <p:nvPr/>
        </p:nvGrpSpPr>
        <p:grpSpPr bwMode="auto">
          <a:xfrm>
            <a:off x="274639" y="111125"/>
            <a:ext cx="839787" cy="711200"/>
            <a:chOff x="5678408" y="4285242"/>
            <a:chExt cx="629316" cy="533062"/>
          </a:xfrm>
        </p:grpSpPr>
        <p:sp>
          <p:nvSpPr>
            <p:cNvPr id="13" name="Google Shape;60;p4"/>
            <p:cNvSpPr>
              <a:spLocks/>
            </p:cNvSpPr>
            <p:nvPr/>
          </p:nvSpPr>
          <p:spPr bwMode="auto">
            <a:xfrm rot="-1258647">
              <a:off x="5732063" y="4428202"/>
              <a:ext cx="280137" cy="351609"/>
            </a:xfrm>
            <a:custGeom>
              <a:avLst/>
              <a:gdLst>
                <a:gd name="T0" fmla="*/ 2172743 w 23709"/>
                <a:gd name="T1" fmla="*/ 0 h 29758"/>
                <a:gd name="T2" fmla="*/ 1599779 w 23709"/>
                <a:gd name="T3" fmla="*/ 2278688 h 29758"/>
                <a:gd name="T4" fmla="*/ 1175514 w 23709"/>
                <a:gd name="T5" fmla="*/ 250314 h 29758"/>
                <a:gd name="T6" fmla="*/ 93403 w 23709"/>
                <a:gd name="T7" fmla="*/ 165442 h 29758"/>
                <a:gd name="T8" fmla="*/ 0 w 23709"/>
                <a:gd name="T9" fmla="*/ 2028374 h 29758"/>
                <a:gd name="T10" fmla="*/ 46625 w 23709"/>
                <a:gd name="T11" fmla="*/ 4048230 h 29758"/>
                <a:gd name="T12" fmla="*/ 806240 w 23709"/>
                <a:gd name="T13" fmla="*/ 4116229 h 29758"/>
                <a:gd name="T14" fmla="*/ 683251 w 23709"/>
                <a:gd name="T15" fmla="*/ 937746 h 29758"/>
                <a:gd name="T16" fmla="*/ 683251 w 23709"/>
                <a:gd name="T17" fmla="*/ 937746 h 29758"/>
                <a:gd name="T18" fmla="*/ 729876 w 23709"/>
                <a:gd name="T19" fmla="*/ 942082 h 29758"/>
                <a:gd name="T20" fmla="*/ 1332426 w 23709"/>
                <a:gd name="T21" fmla="*/ 3670591 h 29758"/>
                <a:gd name="T22" fmla="*/ 1854429 w 23709"/>
                <a:gd name="T23" fmla="*/ 3717357 h 29758"/>
                <a:gd name="T24" fmla="*/ 2550382 w 23709"/>
                <a:gd name="T25" fmla="*/ 1014252 h 29758"/>
                <a:gd name="T26" fmla="*/ 2592824 w 23709"/>
                <a:gd name="T27" fmla="*/ 1001409 h 29758"/>
                <a:gd name="T28" fmla="*/ 2592824 w 23709"/>
                <a:gd name="T29" fmla="*/ 1001409 h 29758"/>
                <a:gd name="T30" fmla="*/ 2465499 w 23709"/>
                <a:gd name="T31" fmla="*/ 4077970 h 29758"/>
                <a:gd name="T32" fmla="*/ 3254854 w 23709"/>
                <a:gd name="T33" fmla="*/ 4154334 h 29758"/>
                <a:gd name="T34" fmla="*/ 3309998 w 23709"/>
                <a:gd name="T35" fmla="*/ 2134479 h 29758"/>
                <a:gd name="T36" fmla="*/ 3263232 w 23709"/>
                <a:gd name="T37" fmla="*/ 93402 h 29758"/>
                <a:gd name="T38" fmla="*/ 2172743 w 23709"/>
                <a:gd name="T39" fmla="*/ 0 h 2975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3709" h="29758" extrusionOk="0">
                  <a:moveTo>
                    <a:pt x="15563" y="0"/>
                  </a:moveTo>
                  <a:cubicBezTo>
                    <a:pt x="14438" y="5593"/>
                    <a:pt x="13192" y="10851"/>
                    <a:pt x="11459" y="16322"/>
                  </a:cubicBezTo>
                  <a:cubicBezTo>
                    <a:pt x="10517" y="10821"/>
                    <a:pt x="9696" y="6231"/>
                    <a:pt x="8420" y="1793"/>
                  </a:cubicBezTo>
                  <a:lnTo>
                    <a:pt x="669" y="1185"/>
                  </a:lnTo>
                  <a:cubicBezTo>
                    <a:pt x="152" y="5927"/>
                    <a:pt x="0" y="10183"/>
                    <a:pt x="0" y="14529"/>
                  </a:cubicBezTo>
                  <a:cubicBezTo>
                    <a:pt x="0" y="19028"/>
                    <a:pt x="182" y="23648"/>
                    <a:pt x="334" y="28997"/>
                  </a:cubicBezTo>
                  <a:lnTo>
                    <a:pt x="5775" y="29484"/>
                  </a:lnTo>
                  <a:cubicBezTo>
                    <a:pt x="5319" y="21155"/>
                    <a:pt x="5076" y="14286"/>
                    <a:pt x="4894" y="6717"/>
                  </a:cubicBezTo>
                  <a:lnTo>
                    <a:pt x="5228" y="6748"/>
                  </a:lnTo>
                  <a:cubicBezTo>
                    <a:pt x="6961" y="14012"/>
                    <a:pt x="7721" y="19119"/>
                    <a:pt x="9544" y="26292"/>
                  </a:cubicBezTo>
                  <a:lnTo>
                    <a:pt x="13283" y="26627"/>
                  </a:lnTo>
                  <a:cubicBezTo>
                    <a:pt x="15623" y="18906"/>
                    <a:pt x="16779" y="13161"/>
                    <a:pt x="18268" y="7265"/>
                  </a:cubicBezTo>
                  <a:lnTo>
                    <a:pt x="18572" y="7173"/>
                  </a:lnTo>
                  <a:cubicBezTo>
                    <a:pt x="18420" y="14408"/>
                    <a:pt x="18329" y="22219"/>
                    <a:pt x="17660" y="29210"/>
                  </a:cubicBezTo>
                  <a:lnTo>
                    <a:pt x="23314" y="29757"/>
                  </a:lnTo>
                  <a:cubicBezTo>
                    <a:pt x="23709" y="25198"/>
                    <a:pt x="23709" y="20092"/>
                    <a:pt x="23709" y="15289"/>
                  </a:cubicBezTo>
                  <a:cubicBezTo>
                    <a:pt x="23709" y="10000"/>
                    <a:pt x="23466" y="5471"/>
                    <a:pt x="23374" y="669"/>
                  </a:cubicBezTo>
                  <a:lnTo>
                    <a:pt x="15563" y="0"/>
                  </a:lnTo>
                  <a:close/>
                </a:path>
              </a:pathLst>
            </a:custGeom>
            <a:solidFill>
              <a:srgbClr val="D68C60">
                <a:alpha val="20784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4" name="Google Shape;61;p4"/>
            <p:cNvSpPr>
              <a:spLocks/>
            </p:cNvSpPr>
            <p:nvPr/>
          </p:nvSpPr>
          <p:spPr bwMode="auto">
            <a:xfrm rot="-1372242">
              <a:off x="6006039" y="4318028"/>
              <a:ext cx="241375" cy="359185"/>
            </a:xfrm>
            <a:custGeom>
              <a:avLst/>
              <a:gdLst>
                <a:gd name="T0" fmla="*/ 1506742 w 20427"/>
                <a:gd name="T1" fmla="*/ 755533 h 30397"/>
                <a:gd name="T2" fmla="*/ 1795347 w 20427"/>
                <a:gd name="T3" fmla="*/ 2525332 h 30397"/>
                <a:gd name="T4" fmla="*/ 1146079 w 20427"/>
                <a:gd name="T5" fmla="*/ 2546554 h 30397"/>
                <a:gd name="T6" fmla="*/ 1146079 w 20427"/>
                <a:gd name="T7" fmla="*/ 2546554 h 30397"/>
                <a:gd name="T8" fmla="*/ 1506742 w 20427"/>
                <a:gd name="T9" fmla="*/ 755533 h 30397"/>
                <a:gd name="T10" fmla="*/ 1031436 w 20427"/>
                <a:gd name="T11" fmla="*/ 142 h 30397"/>
                <a:gd name="T12" fmla="*/ 142 w 20427"/>
                <a:gd name="T13" fmla="*/ 4176292 h 30397"/>
                <a:gd name="T14" fmla="*/ 806498 w 20427"/>
                <a:gd name="T15" fmla="*/ 4244296 h 30397"/>
                <a:gd name="T16" fmla="*/ 1027253 w 20427"/>
                <a:gd name="T17" fmla="*/ 3162038 h 30397"/>
                <a:gd name="T18" fmla="*/ 1884573 w 20427"/>
                <a:gd name="T19" fmla="*/ 3123776 h 30397"/>
                <a:gd name="T20" fmla="*/ 2016102 w 20427"/>
                <a:gd name="T21" fmla="*/ 3925937 h 30397"/>
                <a:gd name="T22" fmla="*/ 2852200 w 20427"/>
                <a:gd name="T23" fmla="*/ 3993799 h 30397"/>
                <a:gd name="T24" fmla="*/ 2852200 w 20427"/>
                <a:gd name="T25" fmla="*/ 3993799 h 30397"/>
                <a:gd name="T26" fmla="*/ 2096667 w 20427"/>
                <a:gd name="T27" fmla="*/ 89226 h 30397"/>
                <a:gd name="T28" fmla="*/ 1031436 w 20427"/>
                <a:gd name="T29" fmla="*/ 142 h 3039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0427" h="30397" extrusionOk="0">
                  <a:moveTo>
                    <a:pt x="10791" y="5411"/>
                  </a:moveTo>
                  <a:lnTo>
                    <a:pt x="12858" y="18086"/>
                  </a:lnTo>
                  <a:lnTo>
                    <a:pt x="8208" y="18238"/>
                  </a:lnTo>
                  <a:lnTo>
                    <a:pt x="10791" y="5411"/>
                  </a:lnTo>
                  <a:close/>
                  <a:moveTo>
                    <a:pt x="7387" y="1"/>
                  </a:moveTo>
                  <a:lnTo>
                    <a:pt x="1" y="29910"/>
                  </a:lnTo>
                  <a:lnTo>
                    <a:pt x="5776" y="30397"/>
                  </a:lnTo>
                  <a:lnTo>
                    <a:pt x="7357" y="22646"/>
                  </a:lnTo>
                  <a:lnTo>
                    <a:pt x="13497" y="22372"/>
                  </a:lnTo>
                  <a:lnTo>
                    <a:pt x="14439" y="28117"/>
                  </a:lnTo>
                  <a:lnTo>
                    <a:pt x="20427" y="28603"/>
                  </a:lnTo>
                  <a:lnTo>
                    <a:pt x="15016" y="639"/>
                  </a:lnTo>
                  <a:lnTo>
                    <a:pt x="7387" y="1"/>
                  </a:lnTo>
                  <a:close/>
                </a:path>
              </a:pathLst>
            </a:custGeom>
            <a:solidFill>
              <a:srgbClr val="D68C60">
                <a:alpha val="20784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</p:grpSp>
      <p:sp>
        <p:nvSpPr>
          <p:cNvPr id="15" name="Google Shape;62;p4"/>
          <p:cNvSpPr>
            <a:spLocks noChangeArrowheads="1"/>
          </p:cNvSpPr>
          <p:nvPr/>
        </p:nvSpPr>
        <p:spPr bwMode="auto">
          <a:xfrm>
            <a:off x="274639" y="1357314"/>
            <a:ext cx="122237" cy="122237"/>
          </a:xfrm>
          <a:prstGeom prst="ellipse">
            <a:avLst/>
          </a:prstGeom>
          <a:solidFill>
            <a:srgbClr val="D68C60">
              <a:alpha val="20784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49" name="Google Shape;49;p4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  <a:ln>
            <a:noFill/>
          </a:ln>
        </p:spPr>
        <p:txBody>
          <a:bodyPr spcFirstLastPara="1" lIns="121897" tIns="121897" rIns="121897" bIns="121897" anchor="t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4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555200"/>
          </a:xfrm>
          <a:prstGeom prst="rect">
            <a:avLst/>
          </a:prstGeom>
        </p:spPr>
        <p:txBody>
          <a:bodyPr spcFirstLastPara="1" lIns="121897" tIns="121897" rIns="121897" bIns="121897">
            <a:noAutofit/>
          </a:bodyPr>
          <a:lstStyle>
            <a:lvl1pPr marL="609616" lvl="0" indent="-45721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Darker Grotesque SemiBold"/>
              <a:buAutoNum type="arabicPeriod"/>
              <a:defRPr sz="1600">
                <a:solidFill>
                  <a:srgbClr val="434343"/>
                </a:solidFill>
              </a:defRPr>
            </a:lvl1pPr>
            <a:lvl2pPr marL="1219231" lvl="1" indent="-42334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AutoNum type="alphaLcPeriod"/>
              <a:defRPr>
                <a:solidFill>
                  <a:srgbClr val="434343"/>
                </a:solidFill>
              </a:defRPr>
            </a:lvl2pPr>
            <a:lvl3pPr marL="1828845" lvl="2" indent="-42334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AutoNum type="romanLcPeriod"/>
              <a:defRPr>
                <a:solidFill>
                  <a:srgbClr val="434343"/>
                </a:solidFill>
              </a:defRPr>
            </a:lvl3pPr>
            <a:lvl4pPr marL="2438461" lvl="3" indent="-42334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AutoNum type="arabicPeriod"/>
              <a:defRPr>
                <a:solidFill>
                  <a:srgbClr val="434343"/>
                </a:solidFill>
              </a:defRPr>
            </a:lvl4pPr>
            <a:lvl5pPr marL="3048076" lvl="4" indent="-42334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AutoNum type="alphaLcPeriod"/>
              <a:defRPr>
                <a:solidFill>
                  <a:srgbClr val="434343"/>
                </a:solidFill>
              </a:defRPr>
            </a:lvl5pPr>
            <a:lvl6pPr marL="3657692" lvl="5" indent="-42334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AutoNum type="romanLcPeriod"/>
              <a:defRPr>
                <a:solidFill>
                  <a:srgbClr val="434343"/>
                </a:solidFill>
              </a:defRPr>
            </a:lvl6pPr>
            <a:lvl7pPr marL="4267307" lvl="6" indent="-42334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AutoNum type="arabicPeriod"/>
              <a:defRPr>
                <a:solidFill>
                  <a:srgbClr val="434343"/>
                </a:solidFill>
              </a:defRPr>
            </a:lvl7pPr>
            <a:lvl8pPr marL="4876922" lvl="7" indent="-42334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AutoNum type="alphaLcPeriod"/>
              <a:defRPr>
                <a:solidFill>
                  <a:srgbClr val="434343"/>
                </a:solidFill>
              </a:defRPr>
            </a:lvl8pPr>
            <a:lvl9pPr marL="5486538" lvl="8" indent="-42334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71767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316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175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902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115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883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832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722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79912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138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236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905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333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033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826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367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87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078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206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2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76512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230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398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00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333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55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85093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2.jp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59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6" Type="http://schemas.openxmlformats.org/officeDocument/2006/relationships/slideLayout" Target="../slideLayouts/slideLayout62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slideLayout" Target="../slideLayouts/slideLayout6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83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 amt="62000"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endParaRPr kern="0"/>
          </a:p>
        </p:txBody>
      </p:sp>
      <p:sp>
        <p:nvSpPr>
          <p:cNvPr id="9" name="Google Shape;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endParaRPr kern="0"/>
          </a:p>
        </p:txBody>
      </p:sp>
      <p:sp>
        <p:nvSpPr>
          <p:cNvPr id="10" name="Google Shape;1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 kern="0"/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 kern="0"/>
          </a:p>
        </p:txBody>
      </p:sp>
    </p:spTree>
    <p:extLst>
      <p:ext uri="{BB962C8B-B14F-4D97-AF65-F5344CB8AC3E}">
        <p14:creationId xmlns:p14="http://schemas.microsoft.com/office/powerpoint/2010/main" val="198183292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005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228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2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4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4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3" y="6356354"/>
            <a:ext cx="3860799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4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117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</p:sldLayoutIdLst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hf hdr="0" ftr="0" dt="0"/>
  <p:txStyles>
    <p:titleStyle>
      <a:lvl1pPr algn="ctr" defTabSz="1218987" rtl="0" eaLnBrk="1" latinLnBrk="0" hangingPunct="1">
        <a:spcBef>
          <a:spcPct val="0"/>
        </a:spcBef>
        <a:buNone/>
        <a:defRPr sz="58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20" indent="-457120" algn="l" defTabSz="1218987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426" indent="-380933" algn="l" defTabSz="1218987" rtl="0" eaLnBrk="1" latinLnBrk="0" hangingPunct="1">
        <a:spcBef>
          <a:spcPct val="20000"/>
        </a:spcBef>
        <a:buFont typeface="Arial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734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3227" indent="-304747" algn="l" defTabSz="1218987" rtl="0" eaLnBrk="1" latinLnBrk="0" hangingPunct="1">
        <a:spcBef>
          <a:spcPct val="20000"/>
        </a:spcBef>
        <a:buFont typeface="Arial" pitchFamily="34" charset="0"/>
        <a:buChar char="–"/>
        <a:defRPr sz="2699" kern="1200">
          <a:solidFill>
            <a:schemeClr val="tx1"/>
          </a:solidFill>
          <a:latin typeface="+mn-lt"/>
          <a:ea typeface="+mn-ea"/>
          <a:cs typeface="+mn-cs"/>
        </a:defRPr>
      </a:lvl4pPr>
      <a:lvl5pPr marL="2742720" indent="-304747" algn="l" defTabSz="1218987" rtl="0" eaLnBrk="1" latinLnBrk="0" hangingPunct="1">
        <a:spcBef>
          <a:spcPct val="20000"/>
        </a:spcBef>
        <a:buFont typeface="Arial" pitchFamily="34" charset="0"/>
        <a:buChar char="»"/>
        <a:defRPr sz="2699" kern="1200">
          <a:solidFill>
            <a:schemeClr val="tx1"/>
          </a:solidFill>
          <a:latin typeface="+mn-lt"/>
          <a:ea typeface="+mn-ea"/>
          <a:cs typeface="+mn-cs"/>
        </a:defRPr>
      </a:lvl5pPr>
      <a:lvl6pPr marL="335221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707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1200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69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87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609494" algn="l" defTabSz="1218987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828479" algn="l" defTabSz="1218987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6" algn="l" defTabSz="1218987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/>
        </p:nvGrpSpPr>
        <p:grpSpPr>
          <a:xfrm>
            <a:off x="-1512570" y="-582295"/>
            <a:ext cx="13532485" cy="7990840"/>
            <a:chOff x="0" y="0"/>
            <a:chExt cx="12192000" cy="6858000"/>
          </a:xfrm>
        </p:grpSpPr>
        <p:pic>
          <p:nvPicPr>
            <p:cNvPr id="8" name="图片 7"/>
            <p:cNvPicPr>
              <a:picLocks noChangeAspect="1"/>
            </p:cNvPicPr>
            <p:nvPr userDrawn="1"/>
          </p:nvPicPr>
          <p:blipFill rotWithShape="1"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74" b="59828"/>
            <a:stretch>
              <a:fillRect/>
            </a:stretch>
          </p:blipFill>
          <p:spPr>
            <a:xfrm>
              <a:off x="0" y="0"/>
              <a:ext cx="12192000" cy="2995864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 userDrawn="1"/>
          </p:nvPicPr>
          <p:blipFill rotWithShape="1"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83" b="59828"/>
            <a:stretch>
              <a:fillRect/>
            </a:stretch>
          </p:blipFill>
          <p:spPr>
            <a:xfrm flipV="1">
              <a:off x="0" y="3982453"/>
              <a:ext cx="12192000" cy="2875547"/>
            </a:xfrm>
            <a:prstGeom prst="rect">
              <a:avLst/>
            </a:prstGeom>
          </p:spPr>
        </p:pic>
      </p:grpSp>
      <p:sp>
        <p:nvSpPr>
          <p:cNvPr id="10" name="文本框 9"/>
          <p:cNvSpPr txBox="1"/>
          <p:nvPr userDrawn="1"/>
        </p:nvSpPr>
        <p:spPr>
          <a:xfrm>
            <a:off x="3878581" y="2419350"/>
            <a:ext cx="4730115" cy="147732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800" dirty="0"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感谢您下载包图网平台上提供的</a:t>
            </a:r>
            <a:r>
              <a:rPr lang="en-US" altLang="zh-CN" sz="1800" dirty="0"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PPT</a:t>
            </a:r>
            <a:r>
              <a:rPr lang="zh-CN" altLang="en-US" sz="1800" dirty="0"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作品，</a:t>
            </a:r>
          </a:p>
          <a:p>
            <a:r>
              <a:rPr lang="zh-CN" altLang="en-US" sz="1800" dirty="0"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为了您和包图网以及原创作者的利益，请</a:t>
            </a:r>
          </a:p>
          <a:p>
            <a:r>
              <a:rPr lang="zh-CN" altLang="en-US" sz="1800" dirty="0"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勿复制、传播、销售，否则将承担法律责</a:t>
            </a:r>
          </a:p>
          <a:p>
            <a:r>
              <a:rPr lang="zh-CN" altLang="en-US" sz="1800" dirty="0"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任！包图网将对作品进行维权，按照传播</a:t>
            </a:r>
          </a:p>
          <a:p>
            <a:r>
              <a:rPr lang="zh-CN" altLang="en-US" sz="1800" dirty="0"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下载次数进行十倍的索取赔偿！</a:t>
            </a:r>
          </a:p>
        </p:txBody>
      </p:sp>
    </p:spTree>
    <p:extLst>
      <p:ext uri="{BB962C8B-B14F-4D97-AF65-F5344CB8AC3E}">
        <p14:creationId xmlns:p14="http://schemas.microsoft.com/office/powerpoint/2010/main" val="576655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  <p:sldLayoutId id="2147483724" r:id="rId14"/>
    <p:sldLayoutId id="2147483725" r:id="rId15"/>
    <p:sldLayoutId id="2147483727" r:id="rId16"/>
  </p:sldLayoutIdLst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202020"/>
          </a:solidFill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  <a:latin typeface="微软雅黑" panose="020B0503020204020204" charset="-122"/>
          <a:ea typeface="微软雅黑" panose="020B0503020204020204" charset="-122"/>
          <a:cs typeface="+mj-cs"/>
        </a:defRPr>
      </a:lvl1pPr>
    </p:titleStyle>
    <p:bodyStyle>
      <a:lvl1pPr marL="228611" indent="-228611" algn="l" defTabSz="914446" rtl="0" eaLnBrk="1" latinLnBrk="0" hangingPunct="1">
        <a:lnSpc>
          <a:spcPct val="120000"/>
        </a:lnSpc>
        <a:spcBef>
          <a:spcPts val="1000"/>
        </a:spcBef>
        <a:buSzPct val="75000"/>
        <a:buFont typeface="Arial" panose="020B0604020202020204" pitchFamily="34" charset="0"/>
        <a:buChar char="•"/>
        <a:defRPr sz="2800" kern="1200">
          <a:solidFill>
            <a:schemeClr val="tx1">
              <a:lumMod val="85000"/>
              <a:lumOff val="1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1pPr>
      <a:lvl2pPr marL="575974" indent="-228611" algn="l" defTabSz="914446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2pPr>
      <a:lvl3pPr marL="1007796" indent="-228611" algn="l" defTabSz="914446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‒"/>
        <a:defRPr sz="2000" kern="1200">
          <a:solidFill>
            <a:schemeClr val="tx1">
              <a:lumMod val="65000"/>
              <a:lumOff val="3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3pPr>
      <a:lvl4pPr marL="1512011" indent="-228611" algn="l" defTabSz="914446" rtl="0" eaLnBrk="1" fontAlgn="auto" latinLnBrk="0" hangingPunct="1">
        <a:lnSpc>
          <a:spcPct val="10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4pPr>
      <a:lvl5pPr marL="1943833" indent="-228611" algn="l" defTabSz="914446" rtl="0" eaLnBrk="1" fontAlgn="auto" latinLnBrk="0" hangingPunct="1">
        <a:lnSpc>
          <a:spcPct val="9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9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276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839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7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fif"/><Relationship Id="rId3" Type="http://schemas.openxmlformats.org/officeDocument/2006/relationships/image" Target="../media/image13.svg"/><Relationship Id="rId7" Type="http://schemas.openxmlformats.org/officeDocument/2006/relationships/image" Target="../media/image39.jf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8.jfif"/><Relationship Id="rId5" Type="http://schemas.openxmlformats.org/officeDocument/2006/relationships/image" Target="../media/image15.svg"/><Relationship Id="rId4" Type="http://schemas.openxmlformats.org/officeDocument/2006/relationships/image" Target="../media/image14.png"/><Relationship Id="rId9" Type="http://schemas.openxmlformats.org/officeDocument/2006/relationships/image" Target="../media/image41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3.svg"/><Relationship Id="rId3" Type="http://schemas.openxmlformats.org/officeDocument/2006/relationships/image" Target="../media/image43.svg"/><Relationship Id="rId7" Type="http://schemas.openxmlformats.org/officeDocument/2006/relationships/image" Target="../media/image47.svg"/><Relationship Id="rId12" Type="http://schemas.openxmlformats.org/officeDocument/2006/relationships/image" Target="../media/image52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46.png"/><Relationship Id="rId11" Type="http://schemas.openxmlformats.org/officeDocument/2006/relationships/image" Target="../media/image51.svg"/><Relationship Id="rId5" Type="http://schemas.openxmlformats.org/officeDocument/2006/relationships/image" Target="../media/image45.sv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sv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56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3.svg"/><Relationship Id="rId3" Type="http://schemas.openxmlformats.org/officeDocument/2006/relationships/image" Target="../media/image43.svg"/><Relationship Id="rId7" Type="http://schemas.openxmlformats.org/officeDocument/2006/relationships/image" Target="../media/image47.svg"/><Relationship Id="rId12" Type="http://schemas.openxmlformats.org/officeDocument/2006/relationships/image" Target="../media/image52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6.png"/><Relationship Id="rId11" Type="http://schemas.openxmlformats.org/officeDocument/2006/relationships/image" Target="../media/image51.svg"/><Relationship Id="rId5" Type="http://schemas.openxmlformats.org/officeDocument/2006/relationships/image" Target="../media/image45.sv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g"/><Relationship Id="rId3" Type="http://schemas.openxmlformats.org/officeDocument/2006/relationships/image" Target="../media/image23.svg"/><Relationship Id="rId7" Type="http://schemas.openxmlformats.org/officeDocument/2006/relationships/image" Target="../media/image33.jf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7.jfif"/><Relationship Id="rId5" Type="http://schemas.openxmlformats.org/officeDocument/2006/relationships/image" Target="../media/image28.jpg"/><Relationship Id="rId4" Type="http://schemas.openxmlformats.org/officeDocument/2006/relationships/image" Target="../media/image27.jfi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g"/><Relationship Id="rId3" Type="http://schemas.openxmlformats.org/officeDocument/2006/relationships/image" Target="../media/image23.svg"/><Relationship Id="rId7" Type="http://schemas.openxmlformats.org/officeDocument/2006/relationships/image" Target="../media/image59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5.jfif"/><Relationship Id="rId5" Type="http://schemas.openxmlformats.org/officeDocument/2006/relationships/image" Target="../media/image34.jpg"/><Relationship Id="rId4" Type="http://schemas.openxmlformats.org/officeDocument/2006/relationships/image" Target="../media/image5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1.xml"/><Relationship Id="rId1" Type="http://schemas.openxmlformats.org/officeDocument/2006/relationships/tags" Target="../tags/tag2.xml"/><Relationship Id="rId4" Type="http://schemas.openxmlformats.org/officeDocument/2006/relationships/image" Target="../media/image6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0.xml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fif"/><Relationship Id="rId3" Type="http://schemas.openxmlformats.org/officeDocument/2006/relationships/image" Target="../media/image13.svg"/><Relationship Id="rId7" Type="http://schemas.openxmlformats.org/officeDocument/2006/relationships/image" Target="../media/image17.jf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6.jpg"/><Relationship Id="rId5" Type="http://schemas.openxmlformats.org/officeDocument/2006/relationships/image" Target="../media/image15.svg"/><Relationship Id="rId4" Type="http://schemas.openxmlformats.org/officeDocument/2006/relationships/image" Target="../media/image14.png"/><Relationship Id="rId9" Type="http://schemas.openxmlformats.org/officeDocument/2006/relationships/image" Target="../media/image19.jf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g"/><Relationship Id="rId3" Type="http://schemas.openxmlformats.org/officeDocument/2006/relationships/image" Target="../media/image23.svg"/><Relationship Id="rId7" Type="http://schemas.openxmlformats.org/officeDocument/2006/relationships/image" Target="../media/image27.jf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9.xml"/><Relationship Id="rId6" Type="http://schemas.openxmlformats.org/officeDocument/2006/relationships/image" Target="../media/image26.jfif"/><Relationship Id="rId11" Type="http://schemas.openxmlformats.org/officeDocument/2006/relationships/image" Target="../media/image31.jfif"/><Relationship Id="rId5" Type="http://schemas.openxmlformats.org/officeDocument/2006/relationships/image" Target="../media/image25.jpeg"/><Relationship Id="rId10" Type="http://schemas.openxmlformats.org/officeDocument/2006/relationships/image" Target="../media/image30.jpg"/><Relationship Id="rId4" Type="http://schemas.openxmlformats.org/officeDocument/2006/relationships/image" Target="../media/image24.jpeg"/><Relationship Id="rId9" Type="http://schemas.openxmlformats.org/officeDocument/2006/relationships/image" Target="../media/image29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g"/><Relationship Id="rId3" Type="http://schemas.openxmlformats.org/officeDocument/2006/relationships/image" Target="../media/image13.svg"/><Relationship Id="rId7" Type="http://schemas.openxmlformats.org/officeDocument/2006/relationships/image" Target="../media/image33.jf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2.jpg"/><Relationship Id="rId5" Type="http://schemas.openxmlformats.org/officeDocument/2006/relationships/image" Target="../media/image15.svg"/><Relationship Id="rId10" Type="http://schemas.openxmlformats.org/officeDocument/2006/relationships/image" Target="../media/image36.jfif"/><Relationship Id="rId4" Type="http://schemas.openxmlformats.org/officeDocument/2006/relationships/image" Target="../media/image14.png"/><Relationship Id="rId9" Type="http://schemas.openxmlformats.org/officeDocument/2006/relationships/image" Target="../media/image35.jf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788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71354" y="485031"/>
            <a:ext cx="56454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 THẠCH CẦU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79019" y="3373342"/>
            <a:ext cx="4500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731213" y="2510742"/>
            <a:ext cx="7750139" cy="240924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VỰC:  PHÁT TRIỂN NHẬN THỨC</a:t>
            </a:r>
          </a:p>
          <a:p>
            <a:pPr algn="ctr"/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TÀI: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5-6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en-US" sz="1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Kim Chi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67E12A3-F86F-05D6-6FB2-4CBBBB9C3DF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2992" y="1131362"/>
            <a:ext cx="1572491" cy="16002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8858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90416" y="562711"/>
            <a:ext cx="10506591" cy="1275827"/>
            <a:chOff x="-6390" y="-142213"/>
            <a:chExt cx="14688530" cy="1946695"/>
          </a:xfrm>
        </p:grpSpPr>
        <p:sp>
          <p:nvSpPr>
            <p:cNvPr id="3" name="Freeform 3"/>
            <p:cNvSpPr/>
            <p:nvPr/>
          </p:nvSpPr>
          <p:spPr>
            <a:xfrm>
              <a:off x="-6390" y="-142213"/>
              <a:ext cx="14688530" cy="1946695"/>
            </a:xfrm>
            <a:custGeom>
              <a:avLst/>
              <a:gdLst/>
              <a:ahLst/>
              <a:cxnLst/>
              <a:rect l="l" t="t" r="r" b="b"/>
              <a:pathLst>
                <a:path w="14688530" h="1946696">
                  <a:moveTo>
                    <a:pt x="14060753" y="1892218"/>
                  </a:moveTo>
                  <a:cubicBezTo>
                    <a:pt x="14060753" y="1892218"/>
                    <a:pt x="13329878" y="1946696"/>
                    <a:pt x="11321073" y="1944075"/>
                  </a:cubicBezTo>
                  <a:cubicBezTo>
                    <a:pt x="5334503" y="1941912"/>
                    <a:pt x="1057074" y="1934088"/>
                    <a:pt x="1057074" y="1934088"/>
                  </a:cubicBezTo>
                  <a:cubicBezTo>
                    <a:pt x="812932" y="1925254"/>
                    <a:pt x="449110" y="1904023"/>
                    <a:pt x="282371" y="1845846"/>
                  </a:cubicBezTo>
                  <a:cubicBezTo>
                    <a:pt x="4469" y="1748882"/>
                    <a:pt x="0" y="1575604"/>
                    <a:pt x="0" y="1246360"/>
                  </a:cubicBezTo>
                  <a:lnTo>
                    <a:pt x="0" y="1246351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2822598" y="15681"/>
                    <a:pt x="9113624" y="7673"/>
                  </a:cubicBezTo>
                  <a:cubicBezTo>
                    <a:pt x="13110950" y="0"/>
                    <a:pt x="13827683" y="6979"/>
                    <a:pt x="13827683" y="6979"/>
                  </a:cubicBezTo>
                  <a:cubicBezTo>
                    <a:pt x="14195991" y="14458"/>
                    <a:pt x="14334251" y="42638"/>
                    <a:pt x="14531991" y="165219"/>
                  </a:cubicBezTo>
                  <a:cubicBezTo>
                    <a:pt x="14683008" y="258836"/>
                    <a:pt x="14688530" y="476157"/>
                    <a:pt x="14679389" y="1246351"/>
                  </a:cubicBezTo>
                  <a:lnTo>
                    <a:pt x="14679389" y="1246360"/>
                  </a:lnTo>
                  <a:cubicBezTo>
                    <a:pt x="14679389" y="1693569"/>
                    <a:pt x="14636606" y="1842156"/>
                    <a:pt x="14060753" y="1892218"/>
                  </a:cubicBezTo>
                  <a:close/>
                </a:path>
              </a:pathLst>
            </a:custGeom>
            <a:solidFill>
              <a:srgbClr val="BAE6FF"/>
            </a:solidFill>
          </p:spPr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60532">
            <a:off x="1086350" y="613402"/>
            <a:ext cx="734289" cy="71960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371361" y="613402"/>
            <a:ext cx="734289" cy="719603"/>
          </a:xfrm>
          <a:prstGeom prst="rect">
            <a:avLst/>
          </a:prstGeom>
        </p:spPr>
      </p:pic>
      <p:sp>
        <p:nvSpPr>
          <p:cNvPr id="29" name="TextBox 29"/>
          <p:cNvSpPr txBox="1"/>
          <p:nvPr/>
        </p:nvSpPr>
        <p:spPr>
          <a:xfrm>
            <a:off x="751438" y="841553"/>
            <a:ext cx="9619923" cy="7181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600"/>
              </a:lnSpc>
              <a:spcBef>
                <a:spcPct val="0"/>
              </a:spcBef>
            </a:pPr>
            <a:r>
              <a:rPr lang="en-US" sz="3200">
                <a:solidFill>
                  <a:srgbClr val="FF0000"/>
                </a:solidFill>
                <a:latin typeface="Sriracha"/>
              </a:rPr>
              <a:t>Khi đến trường học các anh chị mặc trang phục gì?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431" y="2195802"/>
            <a:ext cx="8962930" cy="4094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895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5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11817" y="0"/>
            <a:ext cx="3721990" cy="355280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872145" y="2568860"/>
            <a:ext cx="1823195" cy="1582635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171996" y="235389"/>
            <a:ext cx="4001631" cy="30136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00"/>
              </a:lnSpc>
              <a:spcBef>
                <a:spcPct val="0"/>
              </a:spcBef>
            </a:pPr>
            <a:r>
              <a:rPr lang="en-US" sz="3200">
                <a:solidFill>
                  <a:srgbClr val="00B050"/>
                </a:solidFill>
                <a:latin typeface="Sriracha"/>
              </a:rPr>
              <a:t>Ngoài hoạt động học ra, các con có biết ở trường tiểu học còn hoạt động gì nữa không?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4993514" y="235389"/>
            <a:ext cx="6006446" cy="3177767"/>
          </a:xfrm>
          <a:prstGeom prst="round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71996" y="3788198"/>
            <a:ext cx="4416244" cy="2752253"/>
          </a:xfrm>
          <a:prstGeom prst="round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25497" y="3693812"/>
            <a:ext cx="3720974" cy="2752253"/>
          </a:xfrm>
          <a:prstGeom prst="roundRect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783728" y="3693812"/>
            <a:ext cx="3293595" cy="2752253"/>
          </a:xfrm>
          <a:prstGeom prst="roundRect">
            <a:avLst/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992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5" grpId="0" animBg="1"/>
      <p:bldP spid="16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723451" y="1210538"/>
            <a:ext cx="7482512" cy="420891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728968">
            <a:off x="9289262" y="4095907"/>
            <a:ext cx="2494081" cy="2503183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3053790" y="1837836"/>
            <a:ext cx="6414821" cy="3255966"/>
            <a:chOff x="0" y="-52493"/>
            <a:chExt cx="12829642" cy="6511931"/>
          </a:xfrm>
        </p:grpSpPr>
        <p:sp>
          <p:nvSpPr>
            <p:cNvPr id="7" name="TextBox 7"/>
            <p:cNvSpPr txBox="1"/>
            <p:nvPr/>
          </p:nvSpPr>
          <p:spPr>
            <a:xfrm>
              <a:off x="0" y="1229493"/>
              <a:ext cx="12829642" cy="20518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984"/>
                </a:lnSpc>
              </a:pPr>
              <a:endParaRPr lang="en-US" sz="7984">
                <a:solidFill>
                  <a:srgbClr val="272727"/>
                </a:solidFill>
                <a:latin typeface="Repo Black"/>
              </a:endParaRP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1899966" y="5804002"/>
              <a:ext cx="8604108" cy="6554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0"/>
                </a:lnSpc>
              </a:pPr>
              <a:endParaRPr lang="en-US" sz="2000">
                <a:solidFill>
                  <a:srgbClr val="272727"/>
                </a:solidFill>
                <a:latin typeface="Muli Extra Light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1201124" y="-52493"/>
              <a:ext cx="11413862" cy="318035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103"/>
                </a:lnSpc>
              </a:pPr>
              <a:r>
                <a:rPr lang="en-US" sz="3600" b="1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Bé hãy so sánh điểm giống</a:t>
              </a:r>
            </a:p>
            <a:p>
              <a:pPr algn="ctr">
                <a:lnSpc>
                  <a:spcPts val="3103"/>
                </a:lnSpc>
              </a:pPr>
              <a:r>
                <a:rPr lang="en-US" sz="3600" b="1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và khác nhau giữa trường tiểu học và trường mầm non?</a:t>
              </a:r>
            </a:p>
          </p:txBody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17442" y="436632"/>
            <a:ext cx="1956993" cy="211462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458313" y="2206560"/>
            <a:ext cx="2426752" cy="133250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9468611" y="761409"/>
            <a:ext cx="737352" cy="99154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881489">
            <a:off x="1936351" y="5204776"/>
            <a:ext cx="1897429" cy="67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51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95050" y="1475716"/>
            <a:ext cx="621973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 nhau: Ở trường tiểu học và trường mầm non đều có các cô giáo và bạn bè giúp đỡ nhau trong lúc chơi và trong khi học bài</a:t>
            </a:r>
          </a:p>
        </p:txBody>
      </p:sp>
    </p:spTree>
    <p:extLst>
      <p:ext uri="{BB962C8B-B14F-4D97-AF65-F5344CB8AC3E}">
        <p14:creationId xmlns:p14="http://schemas.microsoft.com/office/powerpoint/2010/main" val="864327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88460" y="869134"/>
            <a:ext cx="62197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 nhau:</a:t>
            </a:r>
          </a:p>
          <a:p>
            <a:r>
              <a:rPr lang="en-US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6192570" y="2435382"/>
            <a:ext cx="54321" cy="344031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690" y="1625459"/>
            <a:ext cx="2895898" cy="122568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39913" y="3112314"/>
            <a:ext cx="459010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Mặc đồng phục, mang cặp, sách, vở và các đồ dùng học tập</a:t>
            </a:r>
          </a:p>
          <a:p>
            <a:pPr marL="285750" indent="-285750">
              <a:buFontTx/>
              <a:buChar char="-"/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chính là học, xưng hô là thầy cô, em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7232" y="1534004"/>
            <a:ext cx="3467477" cy="131713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335916" y="3247599"/>
            <a:ext cx="459010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Mặc quần áo tự chọn, mang cặp quần áo, sữa</a:t>
            </a:r>
          </a:p>
          <a:p>
            <a:pPr marL="285750" indent="-285750">
              <a:buFontTx/>
              <a:buChar char="-"/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chính là vui chơi, xưng hô cô và con</a:t>
            </a:r>
          </a:p>
        </p:txBody>
      </p:sp>
    </p:spTree>
    <p:extLst>
      <p:ext uri="{BB962C8B-B14F-4D97-AF65-F5344CB8AC3E}">
        <p14:creationId xmlns:p14="http://schemas.microsoft.com/office/powerpoint/2010/main" val="1132865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723451" y="1210538"/>
            <a:ext cx="7482512" cy="420891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728968">
            <a:off x="9289262" y="4095907"/>
            <a:ext cx="2494081" cy="2503183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3053790" y="747026"/>
            <a:ext cx="6414821" cy="4346776"/>
            <a:chOff x="0" y="-2234113"/>
            <a:chExt cx="12829642" cy="8693551"/>
          </a:xfrm>
        </p:grpSpPr>
        <p:sp>
          <p:nvSpPr>
            <p:cNvPr id="7" name="TextBox 7"/>
            <p:cNvSpPr txBox="1"/>
            <p:nvPr/>
          </p:nvSpPr>
          <p:spPr>
            <a:xfrm>
              <a:off x="0" y="1229493"/>
              <a:ext cx="12829642" cy="20518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984"/>
                </a:lnSpc>
              </a:pPr>
              <a:endParaRPr lang="en-US" sz="7984">
                <a:solidFill>
                  <a:srgbClr val="272727"/>
                </a:solidFill>
                <a:latin typeface="Repo Black"/>
              </a:endParaRP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1899966" y="5804002"/>
              <a:ext cx="8604108" cy="6554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0"/>
                </a:lnSpc>
              </a:pPr>
              <a:endParaRPr lang="en-US" sz="2000">
                <a:solidFill>
                  <a:srgbClr val="272727"/>
                </a:solidFill>
                <a:latin typeface="Muli Extra Light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586118" y="-2234113"/>
              <a:ext cx="11413862" cy="81266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103"/>
                </a:lnSpc>
              </a:pPr>
              <a:r>
                <a:rPr lang="en-US" sz="4400" b="1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Trò chơi</a:t>
              </a:r>
            </a:p>
          </p:txBody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17442" y="436632"/>
            <a:ext cx="1956993" cy="211462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458313" y="2206560"/>
            <a:ext cx="2426752" cy="133250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9468611" y="761409"/>
            <a:ext cx="737352" cy="99154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881489">
            <a:off x="1936351" y="5204776"/>
            <a:ext cx="1897429" cy="6727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44195" y="1752959"/>
            <a:ext cx="519980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solidFill>
                  <a:srgbClr val="FF0000"/>
                </a:solidFill>
              </a:rPr>
              <a:t>Bé hãy khoanh tròn vào đồ dùng không cùng loại</a:t>
            </a:r>
          </a:p>
        </p:txBody>
      </p:sp>
    </p:spTree>
    <p:extLst>
      <p:ext uri="{BB962C8B-B14F-4D97-AF65-F5344CB8AC3E}">
        <p14:creationId xmlns:p14="http://schemas.microsoft.com/office/powerpoint/2010/main" val="140453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60532">
            <a:off x="1086350" y="613402"/>
            <a:ext cx="734289" cy="71960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371361" y="613402"/>
            <a:ext cx="734289" cy="719603"/>
          </a:xfrm>
          <a:prstGeom prst="rect">
            <a:avLst/>
          </a:prstGeom>
        </p:spPr>
      </p:pic>
      <p:sp>
        <p:nvSpPr>
          <p:cNvPr id="39" name="Rounded Rectangle 38"/>
          <p:cNvSpPr/>
          <p:nvPr/>
        </p:nvSpPr>
        <p:spPr>
          <a:xfrm>
            <a:off x="2802048" y="1658899"/>
            <a:ext cx="2100403" cy="1926274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332203" y="1667955"/>
            <a:ext cx="2178626" cy="1917217"/>
          </a:xfrm>
          <a:prstGeom prst="round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314384" y="1667956"/>
            <a:ext cx="1865014" cy="1917216"/>
          </a:xfrm>
          <a:prstGeom prst="round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7556627" y="1658897"/>
            <a:ext cx="2043065" cy="1926275"/>
          </a:xfrm>
          <a:prstGeom prst="round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9847154" y="1658897"/>
            <a:ext cx="2049100" cy="1826688"/>
          </a:xfrm>
          <a:prstGeom prst="roundRect">
            <a:avLst/>
          </a:prstGeom>
          <a:blipFill dpi="0"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4988460" y="1077362"/>
            <a:ext cx="2482158" cy="289710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92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15" grpId="0" animBg="1"/>
      <p:bldP spid="16" grpId="0" animBg="1"/>
      <p:bldP spid="17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60532">
            <a:off x="1086350" y="613402"/>
            <a:ext cx="734289" cy="71960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371361" y="613402"/>
            <a:ext cx="734289" cy="719603"/>
          </a:xfrm>
          <a:prstGeom prst="rect">
            <a:avLst/>
          </a:prstGeom>
        </p:spPr>
      </p:pic>
      <p:sp>
        <p:nvSpPr>
          <p:cNvPr id="39" name="Rounded Rectangle 38"/>
          <p:cNvSpPr/>
          <p:nvPr/>
        </p:nvSpPr>
        <p:spPr>
          <a:xfrm>
            <a:off x="2802049" y="1658899"/>
            <a:ext cx="2068716" cy="1926274"/>
          </a:xfrm>
          <a:prstGeom prst="round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332202" y="1667955"/>
            <a:ext cx="2136377" cy="1844791"/>
          </a:xfrm>
          <a:prstGeom prst="round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314384" y="1667956"/>
            <a:ext cx="1865014" cy="1917216"/>
          </a:xfrm>
          <a:prstGeom prst="round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7512868" y="1658898"/>
            <a:ext cx="2056645" cy="1853848"/>
          </a:xfrm>
          <a:prstGeom prst="roundRect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9946741" y="1658897"/>
            <a:ext cx="2040048" cy="1763313"/>
          </a:xfrm>
          <a:prstGeom prst="roundRect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9709842" y="991310"/>
            <a:ext cx="2513846" cy="299669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492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15" grpId="0" animBg="1"/>
      <p:bldP spid="16" grpId="0" animBg="1"/>
      <p:bldP spid="17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BA6D9BEA-C2BD-4507-97EC-AB55B3FBBC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" y="1242"/>
            <a:ext cx="12187592" cy="6855520"/>
          </a:xfrm>
          <a:prstGeom prst="rect">
            <a:avLst/>
          </a:prstGeom>
        </p:spPr>
      </p:pic>
      <p:sp>
        <p:nvSpPr>
          <p:cNvPr id="7" name="TextBox 4">
            <a:extLst>
              <a:ext uri="{FF2B5EF4-FFF2-40B4-BE49-F238E27FC236}">
                <a16:creationId xmlns:a16="http://schemas.microsoft.com/office/drawing/2014/main" id="{718ACFBE-A9BA-4782-A58A-15C91DDFCC24}"/>
              </a:ext>
            </a:extLst>
          </p:cNvPr>
          <p:cNvSpPr txBox="1"/>
          <p:nvPr/>
        </p:nvSpPr>
        <p:spPr>
          <a:xfrm>
            <a:off x="1387018" y="2413465"/>
            <a:ext cx="9417964" cy="10155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5999">
                <a:solidFill>
                  <a:srgbClr val="5C9FBA"/>
                </a:solidFill>
                <a:latin typeface="zihun24hao-zhenhunshoushu" panose="00000500000000000000" pitchFamily="2" charset="-122"/>
                <a:ea typeface="zihun24hao-zhenhunshoushu" panose="00000500000000000000" pitchFamily="2" charset="-122"/>
                <a:sym typeface="zihun24hao-zhenhunshoushu" panose="00000500000000000000" pitchFamily="2" charset="-122"/>
              </a:rPr>
              <a:t>Xin chào và hẹn gặp!</a:t>
            </a:r>
            <a:endParaRPr lang="en-US" altLang="zh-CN" sz="5999" dirty="0">
              <a:solidFill>
                <a:srgbClr val="5C9FBA"/>
              </a:solidFill>
              <a:latin typeface="zihun24hao-zhenhunshoushu" panose="00000500000000000000" pitchFamily="2" charset="-122"/>
              <a:ea typeface="zihun24hao-zhenhunshoushu" panose="00000500000000000000" pitchFamily="2" charset="-122"/>
              <a:sym typeface="zihun24hao-zhenhunshoushu" panose="00000500000000000000" pitchFamily="2" charset="-122"/>
            </a:endParaRPr>
          </a:p>
        </p:txBody>
      </p:sp>
      <p:sp>
        <p:nvSpPr>
          <p:cNvPr id="61" name="矩形 60">
            <a:extLst>
              <a:ext uri="{FF2B5EF4-FFF2-40B4-BE49-F238E27FC236}">
                <a16:creationId xmlns:a16="http://schemas.microsoft.com/office/drawing/2014/main" id="{FD30A291-A4FF-4412-9AF8-69DD8978E0A0}"/>
              </a:ext>
            </a:extLst>
          </p:cNvPr>
          <p:cNvSpPr/>
          <p:nvPr/>
        </p:nvSpPr>
        <p:spPr>
          <a:xfrm>
            <a:off x="356135" y="342821"/>
            <a:ext cx="11479731" cy="6172357"/>
          </a:xfrm>
          <a:prstGeom prst="rect">
            <a:avLst/>
          </a:prstGeom>
          <a:noFill/>
          <a:ln>
            <a:solidFill>
              <a:srgbClr val="5C9F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99">
              <a:solidFill>
                <a:srgbClr val="FFFFFF"/>
              </a:solidFill>
              <a:latin typeface="zihun24hao-zhenhunshoushu" panose="00000500000000000000" pitchFamily="2" charset="-122"/>
              <a:ea typeface="zihun24hao-zhenhunshoushu" panose="00000500000000000000" pitchFamily="2" charset="-122"/>
              <a:sym typeface="zihun24hao-zhenhunshoushu" panose="00000500000000000000" pitchFamily="2" charset="-122"/>
            </a:endParaRPr>
          </a:p>
        </p:txBody>
      </p:sp>
      <p:sp>
        <p:nvSpPr>
          <p:cNvPr id="16" name="TextBox 8">
            <a:extLst>
              <a:ext uri="{FF2B5EF4-FFF2-40B4-BE49-F238E27FC236}">
                <a16:creationId xmlns:a16="http://schemas.microsoft.com/office/drawing/2014/main" id="{E9BB0E5B-E5F4-4490-B3C7-C915B81DF5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0462" y="1411912"/>
            <a:ext cx="535107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ea typeface="zihun24hao-zhenhunshoushu" panose="00000500000000000000" pitchFamily="2" charset="-122"/>
                <a:cs typeface="Times New Roman" panose="02020603050405020304" pitchFamily="18" charset="0"/>
                <a:sym typeface="zihun24hao-zhenhunshoushu" panose="00000500000000000000" pitchFamily="2" charset="-122"/>
              </a:rPr>
              <a:t>Giờ học đến đây là hết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zihun24hao-zhenhunshoushu" panose="00000500000000000000" pitchFamily="2" charset="-122"/>
              <a:cs typeface="Times New Roman" panose="02020603050405020304" pitchFamily="18" charset="0"/>
              <a:sym typeface="zihun24hao-zhenhunshoushu" panose="00000500000000000000" pitchFamily="2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35773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86416" y="1367072"/>
            <a:ext cx="513331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 định:Cô và trẻ cùng hát bài hát</a:t>
            </a:r>
          </a:p>
          <a:p>
            <a:r>
              <a:rPr lang="en-US" sz="4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 biệt búp bê</a:t>
            </a:r>
          </a:p>
        </p:txBody>
      </p:sp>
    </p:spTree>
    <p:extLst>
      <p:ext uri="{BB962C8B-B14F-4D97-AF65-F5344CB8AC3E}">
        <p14:creationId xmlns:p14="http://schemas.microsoft.com/office/powerpoint/2010/main" val="2204498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video giowis thieeuj truwowngf tieeru hocj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8148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465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12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29625" y="344032"/>
            <a:ext cx="9008198" cy="6102035"/>
            <a:chOff x="0" y="0"/>
            <a:chExt cx="14512418" cy="11186464"/>
          </a:xfrm>
        </p:grpSpPr>
        <p:grpSp>
          <p:nvGrpSpPr>
            <p:cNvPr id="3" name="Group 3"/>
            <p:cNvGrpSpPr/>
            <p:nvPr/>
          </p:nvGrpSpPr>
          <p:grpSpPr>
            <a:xfrm>
              <a:off x="381000" y="413679"/>
              <a:ext cx="14131418" cy="10772785"/>
              <a:chOff x="0" y="0"/>
              <a:chExt cx="9071908" cy="6915776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31750" y="31750"/>
                <a:ext cx="9008408" cy="6852276"/>
              </a:xfrm>
              <a:custGeom>
                <a:avLst/>
                <a:gdLst/>
                <a:ahLst/>
                <a:cxnLst/>
                <a:rect l="l" t="t" r="r" b="b"/>
                <a:pathLst>
                  <a:path w="9008408" h="6852276">
                    <a:moveTo>
                      <a:pt x="8915698" y="6852276"/>
                    </a:moveTo>
                    <a:lnTo>
                      <a:pt x="92710" y="6852276"/>
                    </a:lnTo>
                    <a:cubicBezTo>
                      <a:pt x="41910" y="6852276"/>
                      <a:pt x="0" y="6810366"/>
                      <a:pt x="0" y="6759566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8914428" y="0"/>
                    </a:lnTo>
                    <a:cubicBezTo>
                      <a:pt x="8965228" y="0"/>
                      <a:pt x="9007139" y="41910"/>
                      <a:pt x="9007139" y="92710"/>
                    </a:cubicBezTo>
                    <a:lnTo>
                      <a:pt x="9007139" y="6758296"/>
                    </a:lnTo>
                    <a:cubicBezTo>
                      <a:pt x="9008408" y="6810366"/>
                      <a:pt x="8966498" y="6852276"/>
                      <a:pt x="8915698" y="6852276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5" name="Freeform 5"/>
              <p:cNvSpPr/>
              <p:nvPr/>
            </p:nvSpPr>
            <p:spPr>
              <a:xfrm>
                <a:off x="0" y="0"/>
                <a:ext cx="9071908" cy="6915776"/>
              </a:xfrm>
              <a:custGeom>
                <a:avLst/>
                <a:gdLst/>
                <a:ahLst/>
                <a:cxnLst/>
                <a:rect l="l" t="t" r="r" b="b"/>
                <a:pathLst>
                  <a:path w="9071908" h="6915776">
                    <a:moveTo>
                      <a:pt x="8947448" y="59690"/>
                    </a:moveTo>
                    <a:cubicBezTo>
                      <a:pt x="8983008" y="59690"/>
                      <a:pt x="9012218" y="88900"/>
                      <a:pt x="9012218" y="124460"/>
                    </a:cubicBezTo>
                    <a:lnTo>
                      <a:pt x="9012218" y="6791316"/>
                    </a:lnTo>
                    <a:cubicBezTo>
                      <a:pt x="9012218" y="6826876"/>
                      <a:pt x="8983008" y="6856085"/>
                      <a:pt x="8947448" y="6856085"/>
                    </a:cubicBezTo>
                    <a:lnTo>
                      <a:pt x="124460" y="6856085"/>
                    </a:lnTo>
                    <a:cubicBezTo>
                      <a:pt x="88900" y="6856085"/>
                      <a:pt x="59690" y="6826876"/>
                      <a:pt x="59690" y="6791316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8947448" y="59690"/>
                    </a:lnTo>
                    <a:moveTo>
                      <a:pt x="8947448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6791316"/>
                    </a:lnTo>
                    <a:cubicBezTo>
                      <a:pt x="0" y="6859896"/>
                      <a:pt x="55880" y="6915776"/>
                      <a:pt x="124460" y="6915776"/>
                    </a:cubicBezTo>
                    <a:lnTo>
                      <a:pt x="8947448" y="6915776"/>
                    </a:lnTo>
                    <a:cubicBezTo>
                      <a:pt x="9016028" y="6915776"/>
                      <a:pt x="9071908" y="6859896"/>
                      <a:pt x="9071908" y="6791316"/>
                    </a:cubicBezTo>
                    <a:lnTo>
                      <a:pt x="9071908" y="124460"/>
                    </a:lnTo>
                    <a:cubicBezTo>
                      <a:pt x="9071908" y="55880"/>
                      <a:pt x="9016028" y="0"/>
                      <a:pt x="8947448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id="6" name="Group 6"/>
            <p:cNvGrpSpPr/>
            <p:nvPr/>
          </p:nvGrpSpPr>
          <p:grpSpPr>
            <a:xfrm>
              <a:off x="0" y="0"/>
              <a:ext cx="14131418" cy="10772785"/>
              <a:chOff x="0" y="0"/>
              <a:chExt cx="9071908" cy="6915776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31750" y="31750"/>
                <a:ext cx="9008408" cy="6852276"/>
              </a:xfrm>
              <a:custGeom>
                <a:avLst/>
                <a:gdLst/>
                <a:ahLst/>
                <a:cxnLst/>
                <a:rect l="l" t="t" r="r" b="b"/>
                <a:pathLst>
                  <a:path w="9008408" h="6852276">
                    <a:moveTo>
                      <a:pt x="8915698" y="6852276"/>
                    </a:moveTo>
                    <a:lnTo>
                      <a:pt x="92710" y="6852276"/>
                    </a:lnTo>
                    <a:cubicBezTo>
                      <a:pt x="41910" y="6852276"/>
                      <a:pt x="0" y="6810366"/>
                      <a:pt x="0" y="6759566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8914428" y="0"/>
                    </a:lnTo>
                    <a:cubicBezTo>
                      <a:pt x="8965228" y="0"/>
                      <a:pt x="9007139" y="41910"/>
                      <a:pt x="9007139" y="92710"/>
                    </a:cubicBezTo>
                    <a:lnTo>
                      <a:pt x="9007139" y="6758296"/>
                    </a:lnTo>
                    <a:cubicBezTo>
                      <a:pt x="9008408" y="6810366"/>
                      <a:pt x="8966498" y="6852276"/>
                      <a:pt x="8915698" y="6852276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8" name="Freeform 8"/>
              <p:cNvSpPr/>
              <p:nvPr/>
            </p:nvSpPr>
            <p:spPr>
              <a:xfrm>
                <a:off x="0" y="0"/>
                <a:ext cx="9071908" cy="6915776"/>
              </a:xfrm>
              <a:custGeom>
                <a:avLst/>
                <a:gdLst/>
                <a:ahLst/>
                <a:cxnLst/>
                <a:rect l="l" t="t" r="r" b="b"/>
                <a:pathLst>
                  <a:path w="9071908" h="6915776">
                    <a:moveTo>
                      <a:pt x="8947448" y="59690"/>
                    </a:moveTo>
                    <a:cubicBezTo>
                      <a:pt x="8983008" y="59690"/>
                      <a:pt x="9012218" y="88900"/>
                      <a:pt x="9012218" y="124460"/>
                    </a:cubicBezTo>
                    <a:lnTo>
                      <a:pt x="9012218" y="6791316"/>
                    </a:lnTo>
                    <a:cubicBezTo>
                      <a:pt x="9012218" y="6826876"/>
                      <a:pt x="8983008" y="6856085"/>
                      <a:pt x="8947448" y="6856085"/>
                    </a:cubicBezTo>
                    <a:lnTo>
                      <a:pt x="124460" y="6856085"/>
                    </a:lnTo>
                    <a:cubicBezTo>
                      <a:pt x="88900" y="6856085"/>
                      <a:pt x="59690" y="6826876"/>
                      <a:pt x="59690" y="6791316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8947448" y="59690"/>
                    </a:lnTo>
                    <a:moveTo>
                      <a:pt x="8947448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6791316"/>
                    </a:lnTo>
                    <a:cubicBezTo>
                      <a:pt x="0" y="6859896"/>
                      <a:pt x="55880" y="6915776"/>
                      <a:pt x="124460" y="6915776"/>
                    </a:cubicBezTo>
                    <a:lnTo>
                      <a:pt x="8947448" y="6915776"/>
                    </a:lnTo>
                    <a:cubicBezTo>
                      <a:pt x="9016028" y="6915776"/>
                      <a:pt x="9071908" y="6859896"/>
                      <a:pt x="9071908" y="6791316"/>
                    </a:cubicBezTo>
                    <a:lnTo>
                      <a:pt x="9071908" y="124460"/>
                    </a:lnTo>
                    <a:cubicBezTo>
                      <a:pt x="9071908" y="55880"/>
                      <a:pt x="9016028" y="0"/>
                      <a:pt x="8947448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</p:grpSp>
      <p:grpSp>
        <p:nvGrpSpPr>
          <p:cNvPr id="9" name="Group 9"/>
          <p:cNvGrpSpPr/>
          <p:nvPr/>
        </p:nvGrpSpPr>
        <p:grpSpPr>
          <a:xfrm>
            <a:off x="3187281" y="2086294"/>
            <a:ext cx="5817439" cy="3342272"/>
            <a:chOff x="0" y="-76200"/>
            <a:chExt cx="11634878" cy="6684543"/>
          </a:xfrm>
        </p:grpSpPr>
        <p:sp>
          <p:nvSpPr>
            <p:cNvPr id="10" name="TextBox 10"/>
            <p:cNvSpPr txBox="1"/>
            <p:nvPr/>
          </p:nvSpPr>
          <p:spPr>
            <a:xfrm>
              <a:off x="0" y="1118416"/>
              <a:ext cx="11634878" cy="22570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754"/>
                </a:lnSpc>
              </a:pPr>
              <a:endParaRPr lang="en-US" sz="6734" spc="135">
                <a:solidFill>
                  <a:srgbClr val="000000"/>
                </a:solidFill>
                <a:latin typeface="Sigmar One"/>
              </a:endParaRP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5890197"/>
              <a:ext cx="11634878" cy="7181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0"/>
                </a:lnSpc>
              </a:pPr>
              <a:endParaRPr lang="en-US" sz="2000" spc="20">
                <a:solidFill>
                  <a:srgbClr val="000000"/>
                </a:solidFill>
                <a:latin typeface="Public Sans"/>
              </a:endParaRP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76200"/>
              <a:ext cx="11634878" cy="7181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0"/>
                </a:lnSpc>
              </a:pPr>
              <a:endParaRPr lang="en-US" sz="2000">
                <a:solidFill>
                  <a:srgbClr val="000000"/>
                </a:solidFill>
                <a:latin typeface="Public Sans Bold"/>
              </a:endParaRPr>
            </a:p>
          </p:txBody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314685" y="28675"/>
            <a:ext cx="3562629" cy="90037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393601" y="874790"/>
            <a:ext cx="61110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con thấy ở sân trường tiểu học có những gì?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3078178" y="2144254"/>
            <a:ext cx="6426511" cy="3034328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331675" y="855752"/>
            <a:ext cx="6474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con có biết cột cờ để làm gì không?</a:t>
            </a:r>
          </a:p>
        </p:txBody>
      </p:sp>
    </p:spTree>
    <p:extLst>
      <p:ext uri="{BB962C8B-B14F-4D97-AF65-F5344CB8AC3E}">
        <p14:creationId xmlns:p14="http://schemas.microsoft.com/office/powerpoint/2010/main" val="1293012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5" grpId="0" animBg="1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5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03389" y="434565"/>
            <a:ext cx="5979551" cy="570775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735918" y="5243304"/>
            <a:ext cx="1823195" cy="1582635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1276538" y="1781405"/>
            <a:ext cx="4916032" cy="18081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00"/>
              </a:lnSpc>
              <a:spcBef>
                <a:spcPct val="0"/>
              </a:spcBef>
            </a:pPr>
            <a:r>
              <a:rPr lang="en-US" sz="4400">
                <a:latin typeface="Sriracha"/>
              </a:rPr>
              <a:t>Các con thấy trường tiểu học như thế nào?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690511" y="434566"/>
            <a:ext cx="2580237" cy="2752253"/>
          </a:xfrm>
          <a:prstGeom prst="roundRect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9478319" y="434565"/>
            <a:ext cx="2580237" cy="2752253"/>
          </a:xfrm>
          <a:prstGeom prst="round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6690511" y="3449369"/>
            <a:ext cx="2580237" cy="2752253"/>
          </a:xfrm>
          <a:prstGeom prst="roundRect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9478318" y="3449369"/>
            <a:ext cx="2580237" cy="2752253"/>
          </a:xfrm>
          <a:prstGeom prst="roundRect">
            <a:avLst/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86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9"/>
          <p:cNvGrpSpPr/>
          <p:nvPr/>
        </p:nvGrpSpPr>
        <p:grpSpPr>
          <a:xfrm>
            <a:off x="3187281" y="2086294"/>
            <a:ext cx="5817439" cy="3342272"/>
            <a:chOff x="0" y="-76200"/>
            <a:chExt cx="11634878" cy="6684543"/>
          </a:xfrm>
        </p:grpSpPr>
        <p:sp>
          <p:nvSpPr>
            <p:cNvPr id="10" name="TextBox 10"/>
            <p:cNvSpPr txBox="1"/>
            <p:nvPr/>
          </p:nvSpPr>
          <p:spPr>
            <a:xfrm>
              <a:off x="0" y="1118416"/>
              <a:ext cx="11634878" cy="22570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754"/>
                </a:lnSpc>
              </a:pPr>
              <a:endParaRPr lang="en-US" sz="6734" spc="135">
                <a:solidFill>
                  <a:srgbClr val="000000"/>
                </a:solidFill>
                <a:latin typeface="Sigmar One"/>
              </a:endParaRP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5890197"/>
              <a:ext cx="11634878" cy="7181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0"/>
                </a:lnSpc>
              </a:pPr>
              <a:endParaRPr lang="en-US" sz="2000" spc="20">
                <a:solidFill>
                  <a:srgbClr val="000000"/>
                </a:solidFill>
                <a:latin typeface="Public Sans"/>
              </a:endParaRP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76200"/>
              <a:ext cx="11634878" cy="7181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0"/>
                </a:lnSpc>
              </a:pPr>
              <a:endParaRPr lang="en-US" sz="2000">
                <a:solidFill>
                  <a:srgbClr val="000000"/>
                </a:solidFill>
                <a:latin typeface="Public Sans Bold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2281474" y="193499"/>
            <a:ext cx="79217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 là hình ảnh các anh chị đang làm gì?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356" y="1156554"/>
            <a:ext cx="5777167" cy="498076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205" y="1189779"/>
            <a:ext cx="5241263" cy="4947539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2281474" y="150481"/>
            <a:ext cx="79217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phòng lớp học tiểu học có gì?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733099" y="173485"/>
            <a:ext cx="79217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giáo đang làm gì?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822126" y="210157"/>
            <a:ext cx="79217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anh chị  đang làm gì?</a:t>
            </a:r>
          </a:p>
        </p:txBody>
      </p:sp>
    </p:spTree>
    <p:extLst>
      <p:ext uri="{BB962C8B-B14F-4D97-AF65-F5344CB8AC3E}">
        <p14:creationId xmlns:p14="http://schemas.microsoft.com/office/powerpoint/2010/main" val="2741753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2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27" grpId="0"/>
      <p:bldP spid="27" grpId="1"/>
      <p:bldP spid="28" grpId="0"/>
      <p:bldP spid="28" grpId="1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03699" y="304975"/>
            <a:ext cx="10502020" cy="1271500"/>
            <a:chOff x="0" y="0"/>
            <a:chExt cx="14682140" cy="1940093"/>
          </a:xfrm>
        </p:grpSpPr>
        <p:sp>
          <p:nvSpPr>
            <p:cNvPr id="3" name="Freeform 3"/>
            <p:cNvSpPr/>
            <p:nvPr/>
          </p:nvSpPr>
          <p:spPr>
            <a:xfrm>
              <a:off x="0" y="-4073"/>
              <a:ext cx="14688530" cy="1946696"/>
            </a:xfrm>
            <a:custGeom>
              <a:avLst/>
              <a:gdLst/>
              <a:ahLst/>
              <a:cxnLst/>
              <a:rect l="l" t="t" r="r" b="b"/>
              <a:pathLst>
                <a:path w="14688530" h="1946696">
                  <a:moveTo>
                    <a:pt x="14060753" y="1892218"/>
                  </a:moveTo>
                  <a:cubicBezTo>
                    <a:pt x="14060753" y="1892218"/>
                    <a:pt x="13329878" y="1946696"/>
                    <a:pt x="11321073" y="1944075"/>
                  </a:cubicBezTo>
                  <a:cubicBezTo>
                    <a:pt x="5334503" y="1941912"/>
                    <a:pt x="1057074" y="1934088"/>
                    <a:pt x="1057074" y="1934088"/>
                  </a:cubicBezTo>
                  <a:cubicBezTo>
                    <a:pt x="812932" y="1925254"/>
                    <a:pt x="449110" y="1904023"/>
                    <a:pt x="282371" y="1845846"/>
                  </a:cubicBezTo>
                  <a:cubicBezTo>
                    <a:pt x="4469" y="1748882"/>
                    <a:pt x="0" y="1575604"/>
                    <a:pt x="0" y="1246360"/>
                  </a:cubicBezTo>
                  <a:lnTo>
                    <a:pt x="0" y="1246351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2822598" y="15681"/>
                    <a:pt x="9113624" y="7673"/>
                  </a:cubicBezTo>
                  <a:cubicBezTo>
                    <a:pt x="13110950" y="0"/>
                    <a:pt x="13827683" y="6979"/>
                    <a:pt x="13827683" y="6979"/>
                  </a:cubicBezTo>
                  <a:cubicBezTo>
                    <a:pt x="14195991" y="14458"/>
                    <a:pt x="14334251" y="42638"/>
                    <a:pt x="14531991" y="165219"/>
                  </a:cubicBezTo>
                  <a:cubicBezTo>
                    <a:pt x="14683008" y="258836"/>
                    <a:pt x="14688530" y="476157"/>
                    <a:pt x="14679389" y="1246351"/>
                  </a:cubicBezTo>
                  <a:lnTo>
                    <a:pt x="14679389" y="1246360"/>
                  </a:lnTo>
                  <a:cubicBezTo>
                    <a:pt x="14679389" y="1693569"/>
                    <a:pt x="14636606" y="1842156"/>
                    <a:pt x="14060753" y="1892218"/>
                  </a:cubicBezTo>
                  <a:close/>
                </a:path>
              </a:pathLst>
            </a:custGeom>
            <a:solidFill>
              <a:srgbClr val="BAE6FF"/>
            </a:solidFill>
          </p:spPr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60532">
            <a:off x="1086350" y="613402"/>
            <a:ext cx="734289" cy="71960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371361" y="613402"/>
            <a:ext cx="734289" cy="719603"/>
          </a:xfrm>
          <a:prstGeom prst="rect">
            <a:avLst/>
          </a:prstGeom>
        </p:spPr>
      </p:pic>
      <p:sp>
        <p:nvSpPr>
          <p:cNvPr id="29" name="TextBox 29"/>
          <p:cNvSpPr txBox="1"/>
          <p:nvPr/>
        </p:nvSpPr>
        <p:spPr>
          <a:xfrm>
            <a:off x="2163778" y="272019"/>
            <a:ext cx="8625997" cy="13502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600"/>
              </a:lnSpc>
              <a:spcBef>
                <a:spcPct val="0"/>
              </a:spcBef>
            </a:pPr>
            <a:r>
              <a:rPr lang="en-US" sz="3200">
                <a:solidFill>
                  <a:srgbClr val="FF0000"/>
                </a:solidFill>
                <a:latin typeface="Sriracha"/>
              </a:rPr>
              <a:t>Những đồ dùng học tập nào cần thiết cho học sinh tiểu học?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344444" y="1698063"/>
            <a:ext cx="2442583" cy="2408222"/>
          </a:xfrm>
          <a:prstGeom prst="round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ounded Rectangle 36"/>
          <p:cNvSpPr/>
          <p:nvPr/>
        </p:nvSpPr>
        <p:spPr>
          <a:xfrm>
            <a:off x="3072966" y="1738803"/>
            <a:ext cx="2514188" cy="2326741"/>
          </a:xfrm>
          <a:prstGeom prst="round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ounded Rectangle 37"/>
          <p:cNvSpPr/>
          <p:nvPr/>
        </p:nvSpPr>
        <p:spPr>
          <a:xfrm>
            <a:off x="5873093" y="1720697"/>
            <a:ext cx="2474202" cy="2344847"/>
          </a:xfrm>
          <a:prstGeom prst="round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ounded Rectangle 38"/>
          <p:cNvSpPr/>
          <p:nvPr/>
        </p:nvSpPr>
        <p:spPr>
          <a:xfrm>
            <a:off x="8673220" y="1677009"/>
            <a:ext cx="2611513" cy="2344847"/>
          </a:xfrm>
          <a:prstGeom prst="round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ounded Rectangle 39"/>
          <p:cNvSpPr/>
          <p:nvPr/>
        </p:nvSpPr>
        <p:spPr>
          <a:xfrm>
            <a:off x="906684" y="4311022"/>
            <a:ext cx="2514188" cy="2326741"/>
          </a:xfrm>
          <a:prstGeom prst="roundRect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ounded Rectangle 40"/>
          <p:cNvSpPr/>
          <p:nvPr/>
        </p:nvSpPr>
        <p:spPr>
          <a:xfrm>
            <a:off x="6414480" y="4311021"/>
            <a:ext cx="2514188" cy="2326741"/>
          </a:xfrm>
          <a:prstGeom prst="roundRect">
            <a:avLst/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ounded Rectangle 41"/>
          <p:cNvSpPr/>
          <p:nvPr/>
        </p:nvSpPr>
        <p:spPr>
          <a:xfrm>
            <a:off x="9296102" y="4311024"/>
            <a:ext cx="2514188" cy="2326741"/>
          </a:xfrm>
          <a:prstGeom prst="roundRect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ounded Rectangle 42"/>
          <p:cNvSpPr/>
          <p:nvPr/>
        </p:nvSpPr>
        <p:spPr>
          <a:xfrm>
            <a:off x="3716575" y="4311020"/>
            <a:ext cx="2514188" cy="2326741"/>
          </a:xfrm>
          <a:prstGeom prst="roundRect">
            <a:avLst/>
          </a:prstGeom>
          <a:blipFill dpi="0"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257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5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51850" y="34286"/>
            <a:ext cx="3721990" cy="355280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028932" y="2658051"/>
            <a:ext cx="1823195" cy="1582635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651850" y="669957"/>
            <a:ext cx="4001631" cy="6027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00"/>
              </a:lnSpc>
              <a:spcBef>
                <a:spcPct val="0"/>
              </a:spcBef>
            </a:pPr>
            <a:r>
              <a:rPr lang="en-US" sz="4400">
                <a:solidFill>
                  <a:prstClr val="black"/>
                </a:solidFill>
                <a:latin typeface="Sriracha"/>
              </a:rPr>
              <a:t>Ngoài ra: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4993514" y="235389"/>
            <a:ext cx="3149588" cy="3177767"/>
          </a:xfrm>
          <a:prstGeom prst="round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8664815" y="235389"/>
            <a:ext cx="3222385" cy="3177767"/>
          </a:xfrm>
          <a:prstGeom prst="round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910282" y="3847721"/>
            <a:ext cx="3257400" cy="2752253"/>
          </a:xfrm>
          <a:prstGeom prst="roundRect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649362" y="3847720"/>
            <a:ext cx="3122785" cy="2752253"/>
          </a:xfrm>
          <a:prstGeom prst="roundRect">
            <a:avLst/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9052804" y="3847721"/>
            <a:ext cx="2961145" cy="2752253"/>
          </a:xfrm>
          <a:prstGeom prst="roundRect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855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4" grpId="0" animBg="1"/>
      <p:bldP spid="15" grpId="0" animBg="1"/>
      <p:bldP spid="16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63257" y="522117"/>
            <a:ext cx="10506591" cy="1275827"/>
            <a:chOff x="-6390" y="-142213"/>
            <a:chExt cx="14688530" cy="1946695"/>
          </a:xfrm>
        </p:grpSpPr>
        <p:sp>
          <p:nvSpPr>
            <p:cNvPr id="3" name="Freeform 3"/>
            <p:cNvSpPr/>
            <p:nvPr/>
          </p:nvSpPr>
          <p:spPr>
            <a:xfrm>
              <a:off x="-6390" y="-142213"/>
              <a:ext cx="14688530" cy="1946695"/>
            </a:xfrm>
            <a:custGeom>
              <a:avLst/>
              <a:gdLst/>
              <a:ahLst/>
              <a:cxnLst/>
              <a:rect l="l" t="t" r="r" b="b"/>
              <a:pathLst>
                <a:path w="14688530" h="1946696">
                  <a:moveTo>
                    <a:pt x="14060753" y="1892218"/>
                  </a:moveTo>
                  <a:cubicBezTo>
                    <a:pt x="14060753" y="1892218"/>
                    <a:pt x="13329878" y="1946696"/>
                    <a:pt x="11321073" y="1944075"/>
                  </a:cubicBezTo>
                  <a:cubicBezTo>
                    <a:pt x="5334503" y="1941912"/>
                    <a:pt x="1057074" y="1934088"/>
                    <a:pt x="1057074" y="1934088"/>
                  </a:cubicBezTo>
                  <a:cubicBezTo>
                    <a:pt x="812932" y="1925254"/>
                    <a:pt x="449110" y="1904023"/>
                    <a:pt x="282371" y="1845846"/>
                  </a:cubicBezTo>
                  <a:cubicBezTo>
                    <a:pt x="4469" y="1748882"/>
                    <a:pt x="0" y="1575604"/>
                    <a:pt x="0" y="1246360"/>
                  </a:cubicBezTo>
                  <a:lnTo>
                    <a:pt x="0" y="1246351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2822598" y="15681"/>
                    <a:pt x="9113624" y="7673"/>
                  </a:cubicBezTo>
                  <a:cubicBezTo>
                    <a:pt x="13110950" y="0"/>
                    <a:pt x="13827683" y="6979"/>
                    <a:pt x="13827683" y="6979"/>
                  </a:cubicBezTo>
                  <a:cubicBezTo>
                    <a:pt x="14195991" y="14458"/>
                    <a:pt x="14334251" y="42638"/>
                    <a:pt x="14531991" y="165219"/>
                  </a:cubicBezTo>
                  <a:cubicBezTo>
                    <a:pt x="14683008" y="258836"/>
                    <a:pt x="14688530" y="476157"/>
                    <a:pt x="14679389" y="1246351"/>
                  </a:cubicBezTo>
                  <a:lnTo>
                    <a:pt x="14679389" y="1246360"/>
                  </a:lnTo>
                  <a:cubicBezTo>
                    <a:pt x="14679389" y="1693569"/>
                    <a:pt x="14636606" y="1842156"/>
                    <a:pt x="14060753" y="1892218"/>
                  </a:cubicBezTo>
                  <a:close/>
                </a:path>
              </a:pathLst>
            </a:custGeom>
            <a:solidFill>
              <a:srgbClr val="BAE6FF"/>
            </a:solidFill>
          </p:spPr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60532">
            <a:off x="1086350" y="613402"/>
            <a:ext cx="734289" cy="71960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371361" y="613402"/>
            <a:ext cx="734289" cy="719603"/>
          </a:xfrm>
          <a:prstGeom prst="rect">
            <a:avLst/>
          </a:prstGeom>
        </p:spPr>
      </p:pic>
      <p:sp>
        <p:nvSpPr>
          <p:cNvPr id="29" name="TextBox 29"/>
          <p:cNvSpPr txBox="1"/>
          <p:nvPr/>
        </p:nvSpPr>
        <p:spPr>
          <a:xfrm>
            <a:off x="1861465" y="850860"/>
            <a:ext cx="8625997" cy="6320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600"/>
              </a:lnSpc>
              <a:spcBef>
                <a:spcPct val="0"/>
              </a:spcBef>
            </a:pPr>
            <a:r>
              <a:rPr lang="en-US" sz="3200">
                <a:solidFill>
                  <a:srgbClr val="FF0000"/>
                </a:solidFill>
                <a:latin typeface="Sriracha"/>
              </a:rPr>
              <a:t>Khi ngồi học thì phải ngồi như thế nào?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655" y="1935814"/>
            <a:ext cx="8230888" cy="4541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771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2|3.8|3|4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Giới thiệu bài"/>
  <p:tag name="ISPRING_SLIDE_INDENT_LEVEL" val="0"/>
  <p:tag name="ISPRING_CUSTOM_TIMING_USED" val="1"/>
  <p:tag name="GENSWF_ADVANCE_TIME" val="36.066"/>
  <p:tag name="ISPRING_SLIDE_ID_2" val="{6BC94AEB-5D6A-4E6F-9E2D-9115CB82B4FB}"/>
  <p:tag name="GENSWF_SLIDE_UID" val="{7D2AED1C-CADB-4849-91C8-511ADBC65639}:470"/>
</p:tagLst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503</TotalTime>
  <Words>315</Words>
  <Application>Microsoft Office PowerPoint</Application>
  <PresentationFormat>Widescreen</PresentationFormat>
  <Paragraphs>37</Paragraphs>
  <Slides>18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18</vt:i4>
      </vt:variant>
    </vt:vector>
  </HeadingPairs>
  <TitlesOfParts>
    <vt:vector size="39" baseType="lpstr">
      <vt:lpstr>等线</vt:lpstr>
      <vt:lpstr>微软雅黑</vt:lpstr>
      <vt:lpstr>Arial</vt:lpstr>
      <vt:lpstr>Calibri</vt:lpstr>
      <vt:lpstr>Darker Grotesque SemiBold</vt:lpstr>
      <vt:lpstr>ITC Avant Garde Std Bk</vt:lpstr>
      <vt:lpstr>Muli Extra Light</vt:lpstr>
      <vt:lpstr>Public Sans</vt:lpstr>
      <vt:lpstr>Public Sans Bold</vt:lpstr>
      <vt:lpstr>Repo Black</vt:lpstr>
      <vt:lpstr>Sigmar One</vt:lpstr>
      <vt:lpstr>Sriracha</vt:lpstr>
      <vt:lpstr>Times New Roman</vt:lpstr>
      <vt:lpstr>zihun24hao-zhenhunshoushu</vt:lpstr>
      <vt:lpstr>1_Office Theme</vt:lpstr>
      <vt:lpstr>Office Theme</vt:lpstr>
      <vt:lpstr>2_Office Theme</vt:lpstr>
      <vt:lpstr>3_Office Theme</vt:lpstr>
      <vt:lpstr>1_Office 主题</vt:lpstr>
      <vt:lpstr>4_Office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12A1.25.Nguyễn Thành Nam</cp:lastModifiedBy>
  <cp:revision>21</cp:revision>
  <dcterms:created xsi:type="dcterms:W3CDTF">2022-06-14T03:19:47Z</dcterms:created>
  <dcterms:modified xsi:type="dcterms:W3CDTF">2022-06-24T13:47:44Z</dcterms:modified>
</cp:coreProperties>
</file>