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7" r:id="rId3"/>
    <p:sldId id="282" r:id="rId4"/>
    <p:sldId id="281" r:id="rId5"/>
    <p:sldId id="292" r:id="rId6"/>
    <p:sldId id="293" r:id="rId7"/>
    <p:sldId id="294" r:id="rId8"/>
    <p:sldId id="290" r:id="rId9"/>
    <p:sldId id="283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254" y="287877"/>
            <a:ext cx="81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 DÂN QUẬN 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835" y="3168556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p, q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123" y="4404202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963" y="4564997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7453" y="5154195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60A8A-0B08-1923-7952-94473A578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3" y="1279669"/>
            <a:ext cx="2542309" cy="16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</a:rPr>
                  <a:t>p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6600CC"/>
                    </a:solidFill>
                    <a:latin typeface=".VnAvant" pitchFamily="34" charset="0"/>
                  </a:rPr>
                  <a:t>q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/>
                  <a:t>p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>
                    <a:solidFill>
                      <a:srgbClr val="00CC00"/>
                    </a:solidFill>
                    <a:latin typeface=".VnAvant" pitchFamily="34" charset="0"/>
                  </a:rPr>
                  <a:t>q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>
                    <a:solidFill>
                      <a:srgbClr val="0066FF"/>
                    </a:solidFill>
                  </a:rPr>
                  <a:t>q</a:t>
                </a: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p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p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FF3300"/>
                    </a:solidFill>
                  </a:rPr>
                  <a:t>p</a:t>
                </a: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725" y="1557338"/>
            <a:ext cx="54895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2: Ong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đếm trong tổ ong </a:t>
            </a:r>
          </a:p>
          <a:p>
            <a:pPr algn="ctr">
              <a:defRPr/>
            </a:pP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 bao nhiêu chữ cái </a:t>
            </a: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van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657778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39225" y="2001838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13317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1420019" y="34123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36588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62950" y="48577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64200" y="1897063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66FF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85175" y="3548063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75425" y="590550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7427913" y="195103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FF00"/>
                </a:solidFill>
                <a:latin typeface=".VnAvant" panose="020B7200000000000000" pitchFamily="34" charset="0"/>
              </a:rPr>
              <a:t>e</a:t>
            </a:r>
          </a:p>
        </p:txBody>
      </p:sp>
      <p:pic>
        <p:nvPicPr>
          <p:cNvPr id="133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931863" y="503238"/>
            <a:ext cx="17827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61988"/>
            <a:ext cx="17319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51263"/>
            <a:ext cx="1773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796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92513" y="2001838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3463" y="3640138"/>
            <a:ext cx="13223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68838" y="300038"/>
            <a:ext cx="717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2171700"/>
            <a:ext cx="354295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con hãy </a:t>
            </a:r>
          </a:p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 sát và đếm </a:t>
            </a:r>
          </a:p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giúp Ong vàng </a:t>
            </a:r>
          </a:p>
          <a:p>
            <a:pPr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 có bao nhiêu </a:t>
            </a:r>
          </a:p>
          <a:p>
            <a:pPr>
              <a:defRPr/>
            </a:pPr>
            <a:r>
              <a:rPr lang="vi-VN" sz="3000" b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</a:t>
            </a:r>
            <a:r>
              <a:rPr lang="vi-VN" sz="3000" b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54807"/>
      </p:ext>
    </p:extLst>
  </p:cSld>
  <p:clrMapOvr>
    <a:masterClrMapping/>
  </p:clrMapOvr>
  <p:transition spd="slow" advTm="343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34" grpId="0"/>
      <p:bldP spid="38" grpId="0"/>
      <p:bldP spid="38" grpId="1"/>
      <p:bldP spid="40" grpId="0"/>
      <p:bldP spid="42" grpId="0"/>
      <p:bldP spid="44" grpId="0"/>
      <p:bldP spid="46" grpId="0"/>
      <p:bldP spid="58" grpId="0"/>
      <p:bldP spid="18" grpId="0"/>
      <p:bldP spid="61" grpId="0"/>
      <p:bldP spid="61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363788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341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475706" y="5180807"/>
            <a:ext cx="434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732213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751263"/>
            <a:ext cx="1577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52463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50263" y="398463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64425" y="190500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398419" y="3305177"/>
            <a:ext cx="13747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7030A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35725" y="490538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FF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514975" y="2017713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66FF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143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404938" y="377825"/>
            <a:ext cx="17827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38188"/>
            <a:ext cx="1773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30625"/>
            <a:ext cx="1714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274888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746356" y="1965615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64075" y="3465513"/>
            <a:ext cx="1111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832350" y="477838"/>
            <a:ext cx="15176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0" b="1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" y="2298700"/>
            <a:ext cx="35528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con hãy quan sát và đếm giúp</a:t>
            </a:r>
          </a:p>
          <a:p>
            <a:pPr algn="ctr"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Ong vàng xem có 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y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85529"/>
      </p:ext>
    </p:extLst>
  </p:cSld>
  <p:clrMapOvr>
    <a:masterClrMapping/>
  </p:clrMapOvr>
  <p:transition spd="slow" advTm="308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4" grpId="1"/>
      <p:bldP spid="38" grpId="0"/>
      <p:bldP spid="40" grpId="0"/>
      <p:bldP spid="42" grpId="0"/>
      <p:bldP spid="42" grpId="1"/>
      <p:bldP spid="44" grpId="0"/>
      <p:bldP spid="46" grpId="0"/>
      <p:bldP spid="58" grpId="0"/>
      <p:bldP spid="58" grpId="1"/>
      <p:bldP spid="18" grpId="0"/>
      <p:bldP spid="6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p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.VnAvant" pitchFamily="34" charset="0"/>
              </a:rPr>
              <a:t>p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.VnAvant" pitchFamily="34" charset="0"/>
              </a:rPr>
              <a:t>q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.VnAvant" pitchFamily="34" charset="0"/>
              </a:rPr>
              <a:t>p</a:t>
            </a:r>
            <a:endParaRPr lang="en-US" sz="4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6.3|1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4.4|1.6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403</TotalTime>
  <Words>261</Words>
  <Application>Microsoft Office PowerPoint</Application>
  <PresentationFormat>Widescreen</PresentationFormat>
  <Paragraphs>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Calibri Light</vt:lpstr>
      <vt:lpstr>Times New Roman</vt:lpstr>
      <vt:lpstr>Vnvant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12A1.25.Nguyễn Thành Nam</cp:lastModifiedBy>
  <cp:revision>62</cp:revision>
  <dcterms:created xsi:type="dcterms:W3CDTF">2020-10-28T03:46:10Z</dcterms:created>
  <dcterms:modified xsi:type="dcterms:W3CDTF">2022-06-06T15:12:37Z</dcterms:modified>
</cp:coreProperties>
</file>