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2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C6314"/>
    <a:srgbClr val="425D1B"/>
    <a:srgbClr val="8F6138"/>
    <a:srgbClr val="3667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696" y="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4718E-8646-4F5F-A706-9B778C8205B1}" type="datetimeFigureOut">
              <a:rPr lang="en-US" smtClean="0"/>
              <a:t>6/6/2022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0FF26-BF29-4FBE-AD5A-0990D80E66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4282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4718E-8646-4F5F-A706-9B778C8205B1}" type="datetimeFigureOut">
              <a:rPr lang="en-US" smtClean="0"/>
              <a:t>6/6/2022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0FF26-BF29-4FBE-AD5A-0990D80E66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592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4718E-8646-4F5F-A706-9B778C8205B1}" type="datetimeFigureOut">
              <a:rPr lang="en-US" smtClean="0"/>
              <a:t>6/6/2022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0FF26-BF29-4FBE-AD5A-0990D80E66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7673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4718E-8646-4F5F-A706-9B778C8205B1}" type="datetimeFigureOut">
              <a:rPr lang="en-US" smtClean="0"/>
              <a:t>6/6/2022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0FF26-BF29-4FBE-AD5A-0990D80E66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7029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4718E-8646-4F5F-A706-9B778C8205B1}" type="datetimeFigureOut">
              <a:rPr lang="en-US" smtClean="0"/>
              <a:t>6/6/2022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0FF26-BF29-4FBE-AD5A-0990D80E66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1334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4718E-8646-4F5F-A706-9B778C8205B1}" type="datetimeFigureOut">
              <a:rPr lang="en-US" smtClean="0"/>
              <a:t>6/6/2022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0FF26-BF29-4FBE-AD5A-0990D80E66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0958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4718E-8646-4F5F-A706-9B778C8205B1}" type="datetimeFigureOut">
              <a:rPr lang="en-US" smtClean="0"/>
              <a:t>6/6/2022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0FF26-BF29-4FBE-AD5A-0990D80E66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0016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4718E-8646-4F5F-A706-9B778C8205B1}" type="datetimeFigureOut">
              <a:rPr lang="en-US" smtClean="0"/>
              <a:t>6/6/2022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0FF26-BF29-4FBE-AD5A-0990D80E66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5270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4718E-8646-4F5F-A706-9B778C8205B1}" type="datetimeFigureOut">
              <a:rPr lang="en-US" smtClean="0"/>
              <a:t>6/6/2022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0FF26-BF29-4FBE-AD5A-0990D80E66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0308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4718E-8646-4F5F-A706-9B778C8205B1}" type="datetimeFigureOut">
              <a:rPr lang="en-US" smtClean="0"/>
              <a:t>6/6/2022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0FF26-BF29-4FBE-AD5A-0990D80E66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559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4718E-8646-4F5F-A706-9B778C8205B1}" type="datetimeFigureOut">
              <a:rPr lang="en-US" smtClean="0"/>
              <a:t>6/6/2022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0FF26-BF29-4FBE-AD5A-0990D80E66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2210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D4718E-8646-4F5F-A706-9B778C8205B1}" type="datetimeFigureOut">
              <a:rPr lang="en-US" smtClean="0"/>
              <a:t>6/6/2022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90FF26-BF29-4FBE-AD5A-0990D80E66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24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Bộ hình nền PowerPoint đẹp, đơn giản và chuyên nghiệ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8" name="Picture 4" descr="Bộ hình nền PowerPoint đẹp, đơn giản và chuyên nghiệ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3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686050" y="324534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366711"/>
                </a:solidFill>
              </a:rPr>
              <a:t>UBND QUẬN LONG BIÊN</a:t>
            </a:r>
          </a:p>
          <a:p>
            <a:pPr algn="ctr">
              <a:defRPr/>
            </a:pPr>
            <a:r>
              <a:rPr lang="en-US" sz="2400" b="1" dirty="0">
                <a:solidFill>
                  <a:srgbClr val="366711"/>
                </a:solidFill>
              </a:rPr>
              <a:t>TRƯỜNG MẦM NON THẠCH CẦU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32707" y="2803907"/>
            <a:ext cx="8322086" cy="24314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>
                <a:solidFill>
                  <a:srgbClr val="8F6138"/>
                </a:solidFill>
              </a:rPr>
              <a:t>LĨNH VỰC LÀM QUEN VĂN HỌC </a:t>
            </a:r>
          </a:p>
          <a:p>
            <a:pPr algn="ctr"/>
            <a:r>
              <a:rPr lang="en-US" sz="4000" b="1" dirty="0">
                <a:solidFill>
                  <a:srgbClr val="425D1B"/>
                </a:solidFill>
              </a:rPr>
              <a:t>ĐỀ TÀI: THƠ ƯỚC MƠ CỦA TÝ</a:t>
            </a:r>
          </a:p>
          <a:p>
            <a:pPr algn="ctr"/>
            <a:r>
              <a:rPr lang="en-US" sz="3200" dirty="0" err="1">
                <a:solidFill>
                  <a:srgbClr val="425D1B"/>
                </a:solidFill>
              </a:rPr>
              <a:t>Lứa</a:t>
            </a:r>
            <a:r>
              <a:rPr lang="en-US" sz="3200" dirty="0">
                <a:solidFill>
                  <a:srgbClr val="425D1B"/>
                </a:solidFill>
              </a:rPr>
              <a:t> </a:t>
            </a:r>
            <a:r>
              <a:rPr lang="en-US" sz="3200" dirty="0" err="1">
                <a:solidFill>
                  <a:srgbClr val="425D1B"/>
                </a:solidFill>
              </a:rPr>
              <a:t>tuổi</a:t>
            </a:r>
            <a:r>
              <a:rPr lang="en-US" sz="3200" dirty="0">
                <a:solidFill>
                  <a:srgbClr val="425D1B"/>
                </a:solidFill>
              </a:rPr>
              <a:t>: </a:t>
            </a:r>
            <a:r>
              <a:rPr lang="en-US" sz="3200" dirty="0" err="1">
                <a:solidFill>
                  <a:srgbClr val="425D1B"/>
                </a:solidFill>
              </a:rPr>
              <a:t>Mẫu</a:t>
            </a:r>
            <a:r>
              <a:rPr lang="en-US" sz="3200" dirty="0">
                <a:solidFill>
                  <a:srgbClr val="425D1B"/>
                </a:solidFill>
              </a:rPr>
              <a:t> </a:t>
            </a:r>
            <a:r>
              <a:rPr lang="en-US" sz="3200" dirty="0" err="1">
                <a:solidFill>
                  <a:srgbClr val="425D1B"/>
                </a:solidFill>
              </a:rPr>
              <a:t>giáo</a:t>
            </a:r>
            <a:r>
              <a:rPr lang="en-US" sz="3200" dirty="0">
                <a:solidFill>
                  <a:srgbClr val="425D1B"/>
                </a:solidFill>
              </a:rPr>
              <a:t> </a:t>
            </a:r>
            <a:r>
              <a:rPr lang="en-US" sz="3200" dirty="0" err="1">
                <a:solidFill>
                  <a:srgbClr val="425D1B"/>
                </a:solidFill>
              </a:rPr>
              <a:t>lớn</a:t>
            </a:r>
            <a:r>
              <a:rPr lang="en-US" sz="3200" dirty="0">
                <a:solidFill>
                  <a:srgbClr val="425D1B"/>
                </a:solidFill>
              </a:rPr>
              <a:t> 5 – 6 </a:t>
            </a:r>
            <a:r>
              <a:rPr lang="en-US" sz="3200" dirty="0" err="1">
                <a:solidFill>
                  <a:srgbClr val="425D1B"/>
                </a:solidFill>
              </a:rPr>
              <a:t>tuổi</a:t>
            </a:r>
            <a:endParaRPr lang="en-US" sz="3200" dirty="0">
              <a:solidFill>
                <a:srgbClr val="425D1B"/>
              </a:solidFill>
            </a:endParaRPr>
          </a:p>
          <a:p>
            <a:pPr algn="ctr"/>
            <a:r>
              <a:rPr lang="en-US" sz="3200" dirty="0" err="1">
                <a:solidFill>
                  <a:srgbClr val="425D1B"/>
                </a:solidFill>
              </a:rPr>
              <a:t>Giáo</a:t>
            </a:r>
            <a:r>
              <a:rPr lang="en-US" sz="3200" dirty="0">
                <a:solidFill>
                  <a:srgbClr val="425D1B"/>
                </a:solidFill>
              </a:rPr>
              <a:t> </a:t>
            </a:r>
            <a:r>
              <a:rPr lang="en-US" sz="3200" dirty="0" err="1">
                <a:solidFill>
                  <a:srgbClr val="425D1B"/>
                </a:solidFill>
              </a:rPr>
              <a:t>viên</a:t>
            </a:r>
            <a:r>
              <a:rPr lang="en-US" sz="3200" dirty="0">
                <a:solidFill>
                  <a:srgbClr val="425D1B"/>
                </a:solidFill>
              </a:rPr>
              <a:t>: </a:t>
            </a:r>
            <a:r>
              <a:rPr lang="en-US" sz="3200" dirty="0" err="1">
                <a:solidFill>
                  <a:srgbClr val="425D1B"/>
                </a:solidFill>
              </a:rPr>
              <a:t>Nguyễn</a:t>
            </a:r>
            <a:r>
              <a:rPr lang="en-US" sz="3200" dirty="0">
                <a:solidFill>
                  <a:srgbClr val="425D1B"/>
                </a:solidFill>
              </a:rPr>
              <a:t> </a:t>
            </a:r>
            <a:r>
              <a:rPr lang="en-US" sz="3200" dirty="0" err="1">
                <a:solidFill>
                  <a:srgbClr val="425D1B"/>
                </a:solidFill>
              </a:rPr>
              <a:t>Thị</a:t>
            </a:r>
            <a:r>
              <a:rPr lang="en-US" sz="3200" dirty="0">
                <a:solidFill>
                  <a:srgbClr val="425D1B"/>
                </a:solidFill>
              </a:rPr>
              <a:t> Kim Chi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31680" y="7028181"/>
            <a:ext cx="609600" cy="609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F2D3C19-9CA6-A482-8072-E2E42622FC4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068" y="1168390"/>
            <a:ext cx="1489364" cy="1622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301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9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9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9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Những bức Tranh vẽ trường mầm non của bé về Giao Thông - Giấy dán tường giá  bao nhiêu tiền 1m2, Giá Dán tranh 3D theo M2 hoàn thiện trọn gói 20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68440" y="70256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481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Callout 3"/>
          <p:cNvSpPr/>
          <p:nvPr/>
        </p:nvSpPr>
        <p:spPr>
          <a:xfrm>
            <a:off x="617991" y="638174"/>
            <a:ext cx="11277600" cy="5219700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LàTys</a:t>
            </a:r>
            <a:r>
              <a:rPr lang="en-US" dirty="0"/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37253" y="2690192"/>
            <a:ext cx="1020766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Tý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93280" y="685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400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9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animBg="1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Bộ hình nền PowerPoint đẹp, đơn giản và chuyên nghiệ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3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57470" y="2796393"/>
            <a:ext cx="100014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>
                <a:solidFill>
                  <a:srgbClr val="3C63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4800" b="1" dirty="0">
                <a:solidFill>
                  <a:srgbClr val="3C63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3C63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4800" b="1" dirty="0">
                <a:solidFill>
                  <a:srgbClr val="3C63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3C63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4800" b="1" dirty="0">
                <a:solidFill>
                  <a:srgbClr val="3C63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3C63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b="1" dirty="0">
                <a:solidFill>
                  <a:srgbClr val="3C63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3C63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4800" b="1" dirty="0">
                <a:solidFill>
                  <a:srgbClr val="3C63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3C63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4800" b="1" dirty="0">
                <a:solidFill>
                  <a:srgbClr val="3C63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3C63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800" b="1" dirty="0">
                <a:solidFill>
                  <a:srgbClr val="3C63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3C63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 dirty="0">
                <a:solidFill>
                  <a:srgbClr val="3C63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con!</a:t>
            </a:r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57160" y="69322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562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4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hung Trắng Bị Cô Lập Trên Nền Trắng Jpg Khung, Khung Trắng, Jpg, Trắng  Hình nền Vector để tải xuống miễn phí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97450" y="2768768"/>
            <a:ext cx="830278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6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6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6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6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6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6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Tý</a:t>
            </a:r>
            <a:r>
              <a:rPr lang="en-US" sz="6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05800" y="71170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959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ơ hay cho bé_Bài thơ Ước Mơ Của Tý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117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loud Callout 5"/>
          <p:cNvSpPr/>
          <p:nvPr/>
        </p:nvSpPr>
        <p:spPr>
          <a:xfrm>
            <a:off x="617991" y="638174"/>
            <a:ext cx="11277600" cy="5219700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047750" y="2832526"/>
            <a:ext cx="108478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3920" y="7086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818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hung Trắng Bị Cô Lập Trên Nền Trắng Jpg Khung, Khung Trắng, Jpg, Trắng  Hình nền Vector để tải xuống miễn phí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952750" y="2967335"/>
            <a:ext cx="69993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Tý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</a:p>
        </p:txBody>
      </p:sp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27320" y="685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566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1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19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Bài thơ: Ước mơ của Tý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6000" y="7239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073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Callout 4"/>
          <p:cNvSpPr/>
          <p:nvPr/>
        </p:nvSpPr>
        <p:spPr>
          <a:xfrm>
            <a:off x="617991" y="638174"/>
            <a:ext cx="11277600" cy="5219700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LàTys</a:t>
            </a:r>
            <a:r>
              <a:rPr lang="en-US" dirty="0"/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28850" y="2609850"/>
            <a:ext cx="929453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Tý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65720" y="70561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1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Phạm Hoan: Tranh mầm non : CĐ Phương tiện giao thông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51320" y="7010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853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16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hung Trắng Bị Cô Lập Trên Nền Trắng Jpg Khung, Khung Trắng, Jpg, Trắng  Hình nền Vector để tải xuống miễn phí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803350" y="2879678"/>
            <a:ext cx="917924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khen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Tý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75120" y="7162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387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18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117</Words>
  <Application>Microsoft Office PowerPoint</Application>
  <PresentationFormat>Widescreen</PresentationFormat>
  <Paragraphs>16</Paragraphs>
  <Slides>12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Mây Đặng</dc:creator>
  <cp:lastModifiedBy>12A1.25.Nguyễn Thành Nam</cp:lastModifiedBy>
  <cp:revision>25</cp:revision>
  <dcterms:created xsi:type="dcterms:W3CDTF">2021-10-31T02:24:44Z</dcterms:created>
  <dcterms:modified xsi:type="dcterms:W3CDTF">2022-06-06T15:21:06Z</dcterms:modified>
</cp:coreProperties>
</file>